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4E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34604" y="0"/>
            <a:ext cx="3753395" cy="10033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926305" cy="439419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8099008"/>
            <a:ext cx="4199255" cy="2188210"/>
          </a:xfrm>
          <a:custGeom>
            <a:avLst/>
            <a:gdLst/>
            <a:ahLst/>
            <a:cxnLst/>
            <a:rect l="l" t="t" r="r" b="b"/>
            <a:pathLst>
              <a:path w="4199255" h="2188209">
                <a:moveTo>
                  <a:pt x="4199068" y="2187991"/>
                </a:moveTo>
                <a:lnTo>
                  <a:pt x="0" y="2187991"/>
                </a:lnTo>
                <a:lnTo>
                  <a:pt x="0" y="0"/>
                </a:lnTo>
                <a:lnTo>
                  <a:pt x="638077" y="131472"/>
                </a:lnTo>
                <a:lnTo>
                  <a:pt x="3979021" y="131472"/>
                </a:lnTo>
                <a:lnTo>
                  <a:pt x="4189387" y="667717"/>
                </a:lnTo>
                <a:lnTo>
                  <a:pt x="4199068" y="2187991"/>
                </a:lnTo>
                <a:close/>
              </a:path>
              <a:path w="4199255" h="2188209">
                <a:moveTo>
                  <a:pt x="3979021" y="131472"/>
                </a:moveTo>
                <a:lnTo>
                  <a:pt x="638077" y="131472"/>
                </a:lnTo>
                <a:lnTo>
                  <a:pt x="3955318" y="71049"/>
                </a:lnTo>
                <a:lnTo>
                  <a:pt x="3979021" y="131472"/>
                </a:lnTo>
                <a:close/>
              </a:path>
            </a:pathLst>
          </a:custGeom>
          <a:solidFill>
            <a:srgbClr val="FFF4E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598180"/>
            <a:ext cx="4337411" cy="868651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51430" y="3146418"/>
            <a:ext cx="10585138" cy="3816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0" b="0" i="0">
                <a:solidFill>
                  <a:srgbClr val="734128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8E593D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8E593D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8E593D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4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9250" y="236732"/>
            <a:ext cx="16649498" cy="2254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8E593D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9250" y="2603316"/>
            <a:ext cx="16649498" cy="4999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8319770"/>
          </a:xfrm>
          <a:custGeom>
            <a:avLst/>
            <a:gdLst/>
            <a:ahLst/>
            <a:cxnLst/>
            <a:rect l="l" t="t" r="r" b="b"/>
            <a:pathLst>
              <a:path w="18288000" h="8319770">
                <a:moveTo>
                  <a:pt x="0" y="8319591"/>
                </a:moveTo>
                <a:lnTo>
                  <a:pt x="18287998" y="8319591"/>
                </a:lnTo>
                <a:lnTo>
                  <a:pt x="18287998" y="0"/>
                </a:lnTo>
                <a:lnTo>
                  <a:pt x="0" y="0"/>
                </a:lnTo>
                <a:lnTo>
                  <a:pt x="0" y="8319591"/>
                </a:lnTo>
                <a:close/>
              </a:path>
            </a:pathLst>
          </a:custGeom>
          <a:solidFill>
            <a:srgbClr val="FADAB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4" name="object 4"/>
            <p:cNvSpPr/>
            <p:nvPr/>
          </p:nvSpPr>
          <p:spPr>
            <a:xfrm>
              <a:off x="348" y="8319591"/>
              <a:ext cx="18287365" cy="1967864"/>
            </a:xfrm>
            <a:custGeom>
              <a:avLst/>
              <a:gdLst/>
              <a:ahLst/>
              <a:cxnLst/>
              <a:rect l="l" t="t" r="r" b="b"/>
              <a:pathLst>
                <a:path w="18287364" h="1967865">
                  <a:moveTo>
                    <a:pt x="0" y="0"/>
                  </a:moveTo>
                  <a:lnTo>
                    <a:pt x="18287302" y="0"/>
                  </a:lnTo>
                  <a:lnTo>
                    <a:pt x="18287302" y="1967408"/>
                  </a:lnTo>
                  <a:lnTo>
                    <a:pt x="0" y="19674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7E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60527" y="0"/>
              <a:ext cx="4527474" cy="98353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312638" y="1936836"/>
              <a:ext cx="1946275" cy="3465195"/>
            </a:xfrm>
            <a:custGeom>
              <a:avLst/>
              <a:gdLst/>
              <a:ahLst/>
              <a:cxnLst/>
              <a:rect l="l" t="t" r="r" b="b"/>
              <a:pathLst>
                <a:path w="1946275" h="3465195">
                  <a:moveTo>
                    <a:pt x="724892" y="3464635"/>
                  </a:moveTo>
                  <a:lnTo>
                    <a:pt x="415303" y="3319489"/>
                  </a:lnTo>
                  <a:lnTo>
                    <a:pt x="222753" y="2921754"/>
                  </a:lnTo>
                  <a:lnTo>
                    <a:pt x="113264" y="2550408"/>
                  </a:lnTo>
                  <a:lnTo>
                    <a:pt x="0" y="2065963"/>
                  </a:lnTo>
                  <a:lnTo>
                    <a:pt x="33979" y="1557012"/>
                  </a:lnTo>
                  <a:lnTo>
                    <a:pt x="151019" y="1078221"/>
                  </a:lnTo>
                  <a:lnTo>
                    <a:pt x="509690" y="571155"/>
                  </a:lnTo>
                  <a:lnTo>
                    <a:pt x="953309" y="0"/>
                  </a:lnTo>
                  <a:lnTo>
                    <a:pt x="1034482" y="113099"/>
                  </a:lnTo>
                  <a:lnTo>
                    <a:pt x="1170399" y="239395"/>
                  </a:lnTo>
                  <a:lnTo>
                    <a:pt x="1538509" y="642785"/>
                  </a:lnTo>
                  <a:lnTo>
                    <a:pt x="1797130" y="1049946"/>
                  </a:lnTo>
                  <a:lnTo>
                    <a:pt x="1946261" y="1570207"/>
                  </a:lnTo>
                  <a:lnTo>
                    <a:pt x="1946261" y="2101778"/>
                  </a:lnTo>
                  <a:lnTo>
                    <a:pt x="1885853" y="2441078"/>
                  </a:lnTo>
                  <a:lnTo>
                    <a:pt x="1681977" y="3051819"/>
                  </a:lnTo>
                  <a:lnTo>
                    <a:pt x="1538509" y="3366615"/>
                  </a:lnTo>
                  <a:lnTo>
                    <a:pt x="1379938" y="3402430"/>
                  </a:lnTo>
                  <a:lnTo>
                    <a:pt x="724892" y="3464635"/>
                  </a:lnTo>
                  <a:close/>
                </a:path>
              </a:pathLst>
            </a:custGeom>
            <a:solidFill>
              <a:srgbClr val="FFF4E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48237" y="0"/>
              <a:ext cx="3900251" cy="56719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4814653" cy="987724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129384" y="1799225"/>
            <a:ext cx="8392795" cy="56261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 indent="-635">
              <a:lnSpc>
                <a:spcPct val="147000"/>
              </a:lnSpc>
              <a:spcBef>
                <a:spcPts val="90"/>
              </a:spcBef>
              <a:tabLst>
                <a:tab pos="4540885" algn="l"/>
              </a:tabLst>
            </a:pPr>
            <a:r>
              <a:rPr dirty="0" sz="6250" spc="2475">
                <a:solidFill>
                  <a:srgbClr val="8E593D"/>
                </a:solidFill>
                <a:latin typeface="Lucida Sans Unicode"/>
                <a:cs typeface="Lucida Sans Unicode"/>
              </a:rPr>
              <a:t>Menciptakan </a:t>
            </a:r>
            <a:r>
              <a:rPr dirty="0" sz="6250" spc="-1964">
                <a:solidFill>
                  <a:srgbClr val="8E593D"/>
                </a:solidFill>
                <a:latin typeface="Lucida Sans Unicode"/>
                <a:cs typeface="Lucida Sans Unicode"/>
              </a:rPr>
              <a:t> </a:t>
            </a:r>
            <a:r>
              <a:rPr dirty="0" sz="6250" spc="2660">
                <a:solidFill>
                  <a:srgbClr val="8E593D"/>
                </a:solidFill>
                <a:latin typeface="Lucida Sans Unicode"/>
                <a:cs typeface="Lucida Sans Unicode"/>
              </a:rPr>
              <a:t>Ruang	</a:t>
            </a:r>
            <a:r>
              <a:rPr dirty="0" sz="6250" spc="2575">
                <a:solidFill>
                  <a:srgbClr val="8E593D"/>
                </a:solidFill>
                <a:latin typeface="Lucida Sans Unicode"/>
                <a:cs typeface="Lucida Sans Unicode"/>
              </a:rPr>
              <a:t>Kelas </a:t>
            </a:r>
            <a:r>
              <a:rPr dirty="0" sz="6250" spc="-1964">
                <a:solidFill>
                  <a:srgbClr val="8E593D"/>
                </a:solidFill>
                <a:latin typeface="Lucida Sans Unicode"/>
                <a:cs typeface="Lucida Sans Unicode"/>
              </a:rPr>
              <a:t> </a:t>
            </a:r>
            <a:r>
              <a:rPr dirty="0" sz="6250" spc="2870">
                <a:solidFill>
                  <a:srgbClr val="8E593D"/>
                </a:solidFill>
                <a:latin typeface="Lucida Sans Unicode"/>
                <a:cs typeface="Lucida Sans Unicode"/>
              </a:rPr>
              <a:t>Yang </a:t>
            </a:r>
            <a:r>
              <a:rPr dirty="0" sz="6250" spc="2875">
                <a:solidFill>
                  <a:srgbClr val="8E593D"/>
                </a:solidFill>
                <a:latin typeface="Lucida Sans Unicode"/>
                <a:cs typeface="Lucida Sans Unicode"/>
              </a:rPr>
              <a:t> </a:t>
            </a:r>
            <a:r>
              <a:rPr dirty="0" sz="6250" spc="3620">
                <a:solidFill>
                  <a:srgbClr val="8E593D"/>
                </a:solidFill>
                <a:latin typeface="Lucida Sans Unicode"/>
                <a:cs typeface="Lucida Sans Unicode"/>
              </a:rPr>
              <a:t>B</a:t>
            </a:r>
            <a:r>
              <a:rPr dirty="0" sz="6250" spc="3310">
                <a:solidFill>
                  <a:srgbClr val="8E593D"/>
                </a:solidFill>
                <a:latin typeface="Lucida Sans Unicode"/>
                <a:cs typeface="Lucida Sans Unicode"/>
              </a:rPr>
              <a:t>e</a:t>
            </a:r>
            <a:r>
              <a:rPr dirty="0" sz="6250" spc="2910">
                <a:solidFill>
                  <a:srgbClr val="8E593D"/>
                </a:solidFill>
                <a:latin typeface="Lucida Sans Unicode"/>
                <a:cs typeface="Lucida Sans Unicode"/>
              </a:rPr>
              <a:t>r</a:t>
            </a:r>
            <a:r>
              <a:rPr dirty="0" sz="6250" spc="2450">
                <a:solidFill>
                  <a:srgbClr val="8E593D"/>
                </a:solidFill>
                <a:latin typeface="Lucida Sans Unicode"/>
                <a:cs typeface="Lucida Sans Unicode"/>
              </a:rPr>
              <a:t>k</a:t>
            </a:r>
            <a:r>
              <a:rPr dirty="0" sz="6250" spc="3140">
                <a:solidFill>
                  <a:srgbClr val="8E593D"/>
                </a:solidFill>
                <a:latin typeface="Lucida Sans Unicode"/>
                <a:cs typeface="Lucida Sans Unicode"/>
              </a:rPr>
              <a:t>a</a:t>
            </a:r>
            <a:r>
              <a:rPr dirty="0" sz="6250" spc="2910">
                <a:solidFill>
                  <a:srgbClr val="8E593D"/>
                </a:solidFill>
                <a:latin typeface="Lucida Sans Unicode"/>
                <a:cs typeface="Lucida Sans Unicode"/>
              </a:rPr>
              <a:t>r</a:t>
            </a:r>
            <a:r>
              <a:rPr dirty="0" sz="6250" spc="3140">
                <a:solidFill>
                  <a:srgbClr val="8E593D"/>
                </a:solidFill>
                <a:latin typeface="Lucida Sans Unicode"/>
                <a:cs typeface="Lucida Sans Unicode"/>
              </a:rPr>
              <a:t>a</a:t>
            </a:r>
            <a:r>
              <a:rPr dirty="0" sz="6250" spc="2450">
                <a:solidFill>
                  <a:srgbClr val="8E593D"/>
                </a:solidFill>
                <a:latin typeface="Lucida Sans Unicode"/>
                <a:cs typeface="Lucida Sans Unicode"/>
              </a:rPr>
              <a:t>k</a:t>
            </a:r>
            <a:r>
              <a:rPr dirty="0" sz="6250" spc="865">
                <a:solidFill>
                  <a:srgbClr val="8E593D"/>
                </a:solidFill>
                <a:latin typeface="Lucida Sans Unicode"/>
                <a:cs typeface="Lucida Sans Unicode"/>
              </a:rPr>
              <a:t>t</a:t>
            </a:r>
            <a:r>
              <a:rPr dirty="0" sz="6250" spc="3310">
                <a:solidFill>
                  <a:srgbClr val="8E593D"/>
                </a:solidFill>
                <a:latin typeface="Lucida Sans Unicode"/>
                <a:cs typeface="Lucida Sans Unicode"/>
              </a:rPr>
              <a:t>e</a:t>
            </a:r>
            <a:r>
              <a:rPr dirty="0" sz="6250" spc="2915">
                <a:solidFill>
                  <a:srgbClr val="8E593D"/>
                </a:solidFill>
                <a:latin typeface="Lucida Sans Unicode"/>
                <a:cs typeface="Lucida Sans Unicode"/>
              </a:rPr>
              <a:t>r</a:t>
            </a:r>
            <a:endParaRPr sz="62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63990" y="8808835"/>
            <a:ext cx="3560445" cy="4572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152140" algn="l"/>
              </a:tabLst>
            </a:pPr>
            <a:r>
              <a:rPr dirty="0" sz="2800" spc="1440">
                <a:solidFill>
                  <a:srgbClr val="FFF4EB"/>
                </a:solidFill>
                <a:latin typeface="Lucida Sans Unicode"/>
                <a:cs typeface="Lucida Sans Unicode"/>
              </a:rPr>
              <a:t>K</a:t>
            </a:r>
            <a:r>
              <a:rPr dirty="0" sz="2800" spc="1495">
                <a:solidFill>
                  <a:srgbClr val="FFF4EB"/>
                </a:solidFill>
                <a:latin typeface="Lucida Sans Unicode"/>
                <a:cs typeface="Lucida Sans Unicode"/>
              </a:rPr>
              <a:t>e</a:t>
            </a:r>
            <a:r>
              <a:rPr dirty="0" sz="2800" spc="-40">
                <a:solidFill>
                  <a:srgbClr val="FFF4EB"/>
                </a:solidFill>
                <a:latin typeface="Lucida Sans Unicode"/>
                <a:cs typeface="Lucida Sans Unicode"/>
              </a:rPr>
              <a:t>l</a:t>
            </a:r>
            <a:r>
              <a:rPr dirty="0" sz="2800" spc="1380">
                <a:solidFill>
                  <a:srgbClr val="FFF4EB"/>
                </a:solidFill>
                <a:latin typeface="Lucida Sans Unicode"/>
                <a:cs typeface="Lucida Sans Unicode"/>
              </a:rPr>
              <a:t>o</a:t>
            </a:r>
            <a:r>
              <a:rPr dirty="0" sz="2800" spc="1480">
                <a:solidFill>
                  <a:srgbClr val="FFF4EB"/>
                </a:solidFill>
                <a:latin typeface="Lucida Sans Unicode"/>
                <a:cs typeface="Lucida Sans Unicode"/>
              </a:rPr>
              <a:t>m</a:t>
            </a:r>
            <a:r>
              <a:rPr dirty="0" sz="2800" spc="1305">
                <a:solidFill>
                  <a:srgbClr val="FFF4EB"/>
                </a:solidFill>
                <a:latin typeface="Lucida Sans Unicode"/>
                <a:cs typeface="Lucida Sans Unicode"/>
              </a:rPr>
              <a:t>p</a:t>
            </a:r>
            <a:r>
              <a:rPr dirty="0" sz="2800" spc="1380">
                <a:solidFill>
                  <a:srgbClr val="FFF4EB"/>
                </a:solidFill>
                <a:latin typeface="Lucida Sans Unicode"/>
                <a:cs typeface="Lucida Sans Unicode"/>
              </a:rPr>
              <a:t>o</a:t>
            </a:r>
            <a:r>
              <a:rPr dirty="0" sz="2800" spc="1115">
                <a:solidFill>
                  <a:srgbClr val="FFF4EB"/>
                </a:solidFill>
                <a:latin typeface="Lucida Sans Unicode"/>
                <a:cs typeface="Lucida Sans Unicode"/>
              </a:rPr>
              <a:t>k</a:t>
            </a:r>
            <a:r>
              <a:rPr dirty="0" sz="2800">
                <a:solidFill>
                  <a:srgbClr val="FFF4EB"/>
                </a:solidFill>
                <a:latin typeface="Lucida Sans Unicode"/>
                <a:cs typeface="Lucida Sans Unicode"/>
              </a:rPr>
              <a:t>	</a:t>
            </a:r>
            <a:r>
              <a:rPr dirty="0" sz="2800" spc="1335">
                <a:solidFill>
                  <a:srgbClr val="FFF4EB"/>
                </a:solidFill>
                <a:latin typeface="Lucida Sans Unicode"/>
                <a:cs typeface="Lucida Sans Unicode"/>
              </a:rPr>
              <a:t>9</a:t>
            </a:r>
            <a:endParaRPr sz="2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DA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9250" y="236732"/>
            <a:ext cx="10664825" cy="22542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6300"/>
              </a:lnSpc>
              <a:spcBef>
                <a:spcPts val="95"/>
              </a:spcBef>
              <a:tabLst>
                <a:tab pos="2959100" algn="l"/>
                <a:tab pos="7473315" algn="l"/>
              </a:tabLst>
            </a:pPr>
            <a:r>
              <a:rPr dirty="0" spc="2825"/>
              <a:t>G</a:t>
            </a:r>
            <a:r>
              <a:rPr dirty="0" spc="1789"/>
              <a:t>u</a:t>
            </a:r>
            <a:r>
              <a:rPr dirty="0" spc="2305"/>
              <a:t>r</a:t>
            </a:r>
            <a:r>
              <a:rPr dirty="0" spc="1795"/>
              <a:t>u</a:t>
            </a:r>
            <a:r>
              <a:rPr dirty="0"/>
              <a:t>	</a:t>
            </a:r>
            <a:r>
              <a:rPr dirty="0" spc="2625"/>
              <a:t>s</a:t>
            </a:r>
            <a:r>
              <a:rPr dirty="0" spc="2620"/>
              <a:t>e</a:t>
            </a:r>
            <a:r>
              <a:rPr dirty="0" spc="2280"/>
              <a:t>b</a:t>
            </a:r>
            <a:r>
              <a:rPr dirty="0" spc="2485"/>
              <a:t>a</a:t>
            </a:r>
            <a:r>
              <a:rPr dirty="0" spc="1860"/>
              <a:t>g</a:t>
            </a:r>
            <a:r>
              <a:rPr dirty="0" spc="2485"/>
              <a:t>a</a:t>
            </a:r>
            <a:r>
              <a:rPr dirty="0" spc="-25"/>
              <a:t>i</a:t>
            </a:r>
            <a:r>
              <a:rPr dirty="0"/>
              <a:t>	</a:t>
            </a:r>
            <a:r>
              <a:rPr dirty="0" spc="3000"/>
              <a:t>M</a:t>
            </a:r>
            <a:r>
              <a:rPr dirty="0" spc="2410"/>
              <a:t>o</a:t>
            </a:r>
            <a:r>
              <a:rPr dirty="0" spc="2280"/>
              <a:t>d</a:t>
            </a:r>
            <a:r>
              <a:rPr dirty="0" spc="2620"/>
              <a:t>e</a:t>
            </a:r>
            <a:r>
              <a:rPr dirty="0" spc="-75"/>
              <a:t>l  </a:t>
            </a:r>
            <a:r>
              <a:rPr dirty="0" spc="2165"/>
              <a:t>Karakter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9250" y="2603316"/>
            <a:ext cx="11134725" cy="49993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6034">
              <a:lnSpc>
                <a:spcPct val="141300"/>
              </a:lnSpc>
              <a:spcBef>
                <a:spcPts val="95"/>
              </a:spcBef>
            </a:pPr>
            <a:r>
              <a:rPr dirty="0" sz="3300" spc="-55">
                <a:solidFill>
                  <a:srgbClr val="8E593D"/>
                </a:solidFill>
                <a:latin typeface="Microsoft Sans Serif"/>
                <a:cs typeface="Microsoft Sans Serif"/>
              </a:rPr>
              <a:t>Saifullah</a:t>
            </a:r>
            <a:r>
              <a:rPr dirty="0" sz="3300" spc="-170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-90">
                <a:solidFill>
                  <a:srgbClr val="8E593D"/>
                </a:solidFill>
                <a:latin typeface="Microsoft Sans Serif"/>
                <a:cs typeface="Microsoft Sans Serif"/>
              </a:rPr>
              <a:t>Idris,</a:t>
            </a:r>
            <a:r>
              <a:rPr dirty="0" sz="3300" spc="-16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-50">
                <a:solidFill>
                  <a:srgbClr val="8E593D"/>
                </a:solidFill>
                <a:latin typeface="Microsoft Sans Serif"/>
                <a:cs typeface="Microsoft Sans Serif"/>
              </a:rPr>
              <a:t>Di</a:t>
            </a:r>
            <a:r>
              <a:rPr dirty="0" sz="3300" spc="-16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-75">
                <a:solidFill>
                  <a:srgbClr val="8E593D"/>
                </a:solidFill>
                <a:latin typeface="Microsoft Sans Serif"/>
                <a:cs typeface="Microsoft Sans Serif"/>
              </a:rPr>
              <a:t>sekolah,</a:t>
            </a:r>
            <a:r>
              <a:rPr dirty="0" sz="3300" spc="-16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25">
                <a:solidFill>
                  <a:srgbClr val="8E593D"/>
                </a:solidFill>
                <a:latin typeface="Microsoft Sans Serif"/>
                <a:cs typeface="Microsoft Sans Serif"/>
              </a:rPr>
              <a:t>guru</a:t>
            </a:r>
            <a:r>
              <a:rPr dirty="0" sz="3300" spc="-170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-5">
                <a:solidFill>
                  <a:srgbClr val="8E593D"/>
                </a:solidFill>
                <a:latin typeface="Microsoft Sans Serif"/>
                <a:cs typeface="Microsoft Sans Serif"/>
              </a:rPr>
              <a:t>merupakan</a:t>
            </a:r>
            <a:r>
              <a:rPr dirty="0" sz="3300" spc="-170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50">
                <a:solidFill>
                  <a:srgbClr val="8E593D"/>
                </a:solidFill>
                <a:latin typeface="Microsoft Sans Serif"/>
                <a:cs typeface="Microsoft Sans Serif"/>
              </a:rPr>
              <a:t>model</a:t>
            </a:r>
            <a:r>
              <a:rPr dirty="0" sz="3300" spc="-16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-5">
                <a:solidFill>
                  <a:srgbClr val="8E593D"/>
                </a:solidFill>
                <a:latin typeface="Microsoft Sans Serif"/>
                <a:cs typeface="Microsoft Sans Serif"/>
              </a:rPr>
              <a:t>yang</a:t>
            </a:r>
            <a:r>
              <a:rPr dirty="0" sz="3300" spc="-170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-85">
                <a:solidFill>
                  <a:srgbClr val="8E593D"/>
                </a:solidFill>
                <a:latin typeface="Microsoft Sans Serif"/>
                <a:cs typeface="Microsoft Sans Serif"/>
              </a:rPr>
              <a:t>selalu </a:t>
            </a:r>
            <a:r>
              <a:rPr dirty="0" sz="3300" spc="-86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90">
                <a:solidFill>
                  <a:srgbClr val="8E593D"/>
                </a:solidFill>
                <a:latin typeface="Microsoft Sans Serif"/>
                <a:cs typeface="Microsoft Sans Serif"/>
              </a:rPr>
              <a:t>m</a:t>
            </a:r>
            <a:r>
              <a:rPr dirty="0" sz="3300" spc="25">
                <a:solidFill>
                  <a:srgbClr val="8E593D"/>
                </a:solidFill>
                <a:latin typeface="Microsoft Sans Serif"/>
                <a:cs typeface="Microsoft Sans Serif"/>
              </a:rPr>
              <a:t>e</a:t>
            </a:r>
            <a:r>
              <a:rPr dirty="0" sz="3300" spc="-25">
                <a:solidFill>
                  <a:srgbClr val="8E593D"/>
                </a:solidFill>
                <a:latin typeface="Microsoft Sans Serif"/>
                <a:cs typeface="Microsoft Sans Serif"/>
              </a:rPr>
              <a:t>n</a:t>
            </a:r>
            <a:r>
              <a:rPr dirty="0" sz="3300" spc="-95">
                <a:solidFill>
                  <a:srgbClr val="8E593D"/>
                </a:solidFill>
                <a:latin typeface="Microsoft Sans Serif"/>
                <a:cs typeface="Microsoft Sans Serif"/>
              </a:rPr>
              <a:t>j</a:t>
            </a:r>
            <a:r>
              <a:rPr dirty="0" sz="3300" spc="-135">
                <a:solidFill>
                  <a:srgbClr val="8E593D"/>
                </a:solidFill>
                <a:latin typeface="Microsoft Sans Serif"/>
                <a:cs typeface="Microsoft Sans Serif"/>
              </a:rPr>
              <a:t>a</a:t>
            </a:r>
            <a:r>
              <a:rPr dirty="0" sz="3300" spc="110">
                <a:solidFill>
                  <a:srgbClr val="8E593D"/>
                </a:solidFill>
                <a:latin typeface="Microsoft Sans Serif"/>
                <a:cs typeface="Microsoft Sans Serif"/>
              </a:rPr>
              <a:t>d</a:t>
            </a:r>
            <a:r>
              <a:rPr dirty="0" sz="3300" spc="-90">
                <a:solidFill>
                  <a:srgbClr val="8E593D"/>
                </a:solidFill>
                <a:latin typeface="Microsoft Sans Serif"/>
                <a:cs typeface="Microsoft Sans Serif"/>
              </a:rPr>
              <a:t>i</a:t>
            </a:r>
            <a:r>
              <a:rPr dirty="0" sz="3300" spc="-16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110">
                <a:solidFill>
                  <a:srgbClr val="8E593D"/>
                </a:solidFill>
                <a:latin typeface="Microsoft Sans Serif"/>
                <a:cs typeface="Microsoft Sans Serif"/>
              </a:rPr>
              <a:t>p</a:t>
            </a:r>
            <a:r>
              <a:rPr dirty="0" sz="3300" spc="-135">
                <a:solidFill>
                  <a:srgbClr val="8E593D"/>
                </a:solidFill>
                <a:latin typeface="Microsoft Sans Serif"/>
                <a:cs typeface="Microsoft Sans Serif"/>
              </a:rPr>
              <a:t>a</a:t>
            </a:r>
            <a:r>
              <a:rPr dirty="0" sz="3300" spc="-25">
                <a:solidFill>
                  <a:srgbClr val="8E593D"/>
                </a:solidFill>
                <a:latin typeface="Microsoft Sans Serif"/>
                <a:cs typeface="Microsoft Sans Serif"/>
              </a:rPr>
              <a:t>nu</a:t>
            </a:r>
            <a:r>
              <a:rPr dirty="0" sz="3300" spc="285">
                <a:solidFill>
                  <a:srgbClr val="8E593D"/>
                </a:solidFill>
                <a:latin typeface="Microsoft Sans Serif"/>
                <a:cs typeface="Microsoft Sans Serif"/>
              </a:rPr>
              <a:t>t</a:t>
            </a:r>
            <a:r>
              <a:rPr dirty="0" sz="3300" spc="-135">
                <a:solidFill>
                  <a:srgbClr val="8E593D"/>
                </a:solidFill>
                <a:latin typeface="Microsoft Sans Serif"/>
                <a:cs typeface="Microsoft Sans Serif"/>
              </a:rPr>
              <a:t>a</a:t>
            </a:r>
            <a:r>
              <a:rPr dirty="0" sz="3300" spc="-20">
                <a:solidFill>
                  <a:srgbClr val="8E593D"/>
                </a:solidFill>
                <a:latin typeface="Microsoft Sans Serif"/>
                <a:cs typeface="Microsoft Sans Serif"/>
              </a:rPr>
              <a:t>n</a:t>
            </a:r>
            <a:r>
              <a:rPr dirty="0" sz="3300" spc="-170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110">
                <a:solidFill>
                  <a:srgbClr val="8E593D"/>
                </a:solidFill>
                <a:latin typeface="Microsoft Sans Serif"/>
                <a:cs typeface="Microsoft Sans Serif"/>
              </a:rPr>
              <a:t>b</a:t>
            </a:r>
            <a:r>
              <a:rPr dirty="0" sz="3300" spc="-135">
                <a:solidFill>
                  <a:srgbClr val="8E593D"/>
                </a:solidFill>
                <a:latin typeface="Microsoft Sans Serif"/>
                <a:cs typeface="Microsoft Sans Serif"/>
              </a:rPr>
              <a:t>a</a:t>
            </a:r>
            <a:r>
              <a:rPr dirty="0" sz="3300" spc="100">
                <a:solidFill>
                  <a:srgbClr val="8E593D"/>
                </a:solidFill>
                <a:latin typeface="Microsoft Sans Serif"/>
                <a:cs typeface="Microsoft Sans Serif"/>
              </a:rPr>
              <a:t>g</a:t>
            </a:r>
            <a:r>
              <a:rPr dirty="0" sz="3300" spc="-90">
                <a:solidFill>
                  <a:srgbClr val="8E593D"/>
                </a:solidFill>
                <a:latin typeface="Microsoft Sans Serif"/>
                <a:cs typeface="Microsoft Sans Serif"/>
              </a:rPr>
              <a:t>i</a:t>
            </a:r>
            <a:r>
              <a:rPr dirty="0" sz="3300" spc="-16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-180">
                <a:solidFill>
                  <a:srgbClr val="8E593D"/>
                </a:solidFill>
                <a:latin typeface="Microsoft Sans Serif"/>
                <a:cs typeface="Microsoft Sans Serif"/>
              </a:rPr>
              <a:t>s</a:t>
            </a:r>
            <a:r>
              <a:rPr dirty="0" sz="3300" spc="-95">
                <a:solidFill>
                  <a:srgbClr val="8E593D"/>
                </a:solidFill>
                <a:latin typeface="Microsoft Sans Serif"/>
                <a:cs typeface="Microsoft Sans Serif"/>
              </a:rPr>
              <a:t>i</a:t>
            </a:r>
            <a:r>
              <a:rPr dirty="0" sz="3300" spc="-180">
                <a:solidFill>
                  <a:srgbClr val="8E593D"/>
                </a:solidFill>
                <a:latin typeface="Microsoft Sans Serif"/>
                <a:cs typeface="Microsoft Sans Serif"/>
              </a:rPr>
              <a:t>s</a:t>
            </a:r>
            <a:r>
              <a:rPr dirty="0" sz="3300" spc="-60">
                <a:solidFill>
                  <a:srgbClr val="8E593D"/>
                </a:solidFill>
                <a:latin typeface="Microsoft Sans Serif"/>
                <a:cs typeface="Microsoft Sans Serif"/>
              </a:rPr>
              <a:t>w</a:t>
            </a:r>
            <a:r>
              <a:rPr dirty="0" sz="3300" spc="-135">
                <a:solidFill>
                  <a:srgbClr val="8E593D"/>
                </a:solidFill>
                <a:latin typeface="Microsoft Sans Serif"/>
                <a:cs typeface="Microsoft Sans Serif"/>
              </a:rPr>
              <a:t>a</a:t>
            </a:r>
            <a:r>
              <a:rPr dirty="0" sz="3300" spc="-25">
                <a:solidFill>
                  <a:srgbClr val="8E593D"/>
                </a:solidFill>
                <a:latin typeface="Microsoft Sans Serif"/>
                <a:cs typeface="Microsoft Sans Serif"/>
              </a:rPr>
              <a:t>n</a:t>
            </a:r>
            <a:r>
              <a:rPr dirty="0" sz="3300" spc="30">
                <a:solidFill>
                  <a:srgbClr val="8E593D"/>
                </a:solidFill>
                <a:latin typeface="Microsoft Sans Serif"/>
                <a:cs typeface="Microsoft Sans Serif"/>
              </a:rPr>
              <a:t>y</a:t>
            </a:r>
            <a:r>
              <a:rPr dirty="0" sz="3300" spc="-135">
                <a:solidFill>
                  <a:srgbClr val="8E593D"/>
                </a:solidFill>
                <a:latin typeface="Microsoft Sans Serif"/>
                <a:cs typeface="Microsoft Sans Serif"/>
              </a:rPr>
              <a:t>a</a:t>
            </a:r>
            <a:r>
              <a:rPr dirty="0" sz="3300" spc="-265">
                <a:solidFill>
                  <a:srgbClr val="8E593D"/>
                </a:solidFill>
                <a:latin typeface="Microsoft Sans Serif"/>
                <a:cs typeface="Microsoft Sans Serif"/>
              </a:rPr>
              <a:t>,</a:t>
            </a:r>
            <a:r>
              <a:rPr dirty="0" sz="3300" spc="-16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110">
                <a:solidFill>
                  <a:srgbClr val="8E593D"/>
                </a:solidFill>
                <a:latin typeface="Microsoft Sans Serif"/>
                <a:cs typeface="Microsoft Sans Serif"/>
              </a:rPr>
              <a:t>b</a:t>
            </a:r>
            <a:r>
              <a:rPr dirty="0" sz="3300" spc="-135">
                <a:solidFill>
                  <a:srgbClr val="8E593D"/>
                </a:solidFill>
                <a:latin typeface="Microsoft Sans Serif"/>
                <a:cs typeface="Microsoft Sans Serif"/>
              </a:rPr>
              <a:t>a</a:t>
            </a:r>
            <a:r>
              <a:rPr dirty="0" sz="3300" spc="-95">
                <a:solidFill>
                  <a:srgbClr val="8E593D"/>
                </a:solidFill>
                <a:latin typeface="Microsoft Sans Serif"/>
                <a:cs typeface="Microsoft Sans Serif"/>
              </a:rPr>
              <a:t>i</a:t>
            </a:r>
            <a:r>
              <a:rPr dirty="0" sz="3300" spc="-15">
                <a:solidFill>
                  <a:srgbClr val="8E593D"/>
                </a:solidFill>
                <a:latin typeface="Microsoft Sans Serif"/>
                <a:cs typeface="Microsoft Sans Serif"/>
              </a:rPr>
              <a:t>k</a:t>
            </a:r>
            <a:r>
              <a:rPr dirty="0" sz="3300" spc="-16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110">
                <a:solidFill>
                  <a:srgbClr val="8E593D"/>
                </a:solidFill>
                <a:latin typeface="Microsoft Sans Serif"/>
                <a:cs typeface="Microsoft Sans Serif"/>
              </a:rPr>
              <a:t>d</a:t>
            </a:r>
            <a:r>
              <a:rPr dirty="0" sz="3300" spc="-135">
                <a:solidFill>
                  <a:srgbClr val="8E593D"/>
                </a:solidFill>
                <a:latin typeface="Microsoft Sans Serif"/>
                <a:cs typeface="Microsoft Sans Serif"/>
              </a:rPr>
              <a:t>a</a:t>
            </a:r>
            <a:r>
              <a:rPr dirty="0" sz="3300" spc="40">
                <a:solidFill>
                  <a:srgbClr val="8E593D"/>
                </a:solidFill>
                <a:latin typeface="Microsoft Sans Serif"/>
                <a:cs typeface="Microsoft Sans Serif"/>
              </a:rPr>
              <a:t>r</a:t>
            </a:r>
            <a:r>
              <a:rPr dirty="0" sz="3300" spc="-90">
                <a:solidFill>
                  <a:srgbClr val="8E593D"/>
                </a:solidFill>
                <a:latin typeface="Microsoft Sans Serif"/>
                <a:cs typeface="Microsoft Sans Serif"/>
              </a:rPr>
              <a:t>i</a:t>
            </a:r>
            <a:r>
              <a:rPr dirty="0" sz="3300" spc="-16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-180">
                <a:solidFill>
                  <a:srgbClr val="8E593D"/>
                </a:solidFill>
                <a:latin typeface="Microsoft Sans Serif"/>
                <a:cs typeface="Microsoft Sans Serif"/>
              </a:rPr>
              <a:t>s</a:t>
            </a:r>
            <a:r>
              <a:rPr dirty="0" sz="3300" spc="25">
                <a:solidFill>
                  <a:srgbClr val="8E593D"/>
                </a:solidFill>
                <a:latin typeface="Microsoft Sans Serif"/>
                <a:cs typeface="Microsoft Sans Serif"/>
              </a:rPr>
              <a:t>e</a:t>
            </a:r>
            <a:r>
              <a:rPr dirty="0" sz="3300" spc="100">
                <a:solidFill>
                  <a:srgbClr val="8E593D"/>
                </a:solidFill>
                <a:latin typeface="Microsoft Sans Serif"/>
                <a:cs typeface="Microsoft Sans Serif"/>
              </a:rPr>
              <a:t>g</a:t>
            </a:r>
            <a:r>
              <a:rPr dirty="0" sz="3300" spc="-90">
                <a:solidFill>
                  <a:srgbClr val="8E593D"/>
                </a:solidFill>
                <a:latin typeface="Microsoft Sans Serif"/>
                <a:cs typeface="Microsoft Sans Serif"/>
              </a:rPr>
              <a:t>i</a:t>
            </a:r>
            <a:r>
              <a:rPr dirty="0" sz="3300" spc="-16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110">
                <a:solidFill>
                  <a:srgbClr val="8E593D"/>
                </a:solidFill>
                <a:latin typeface="Microsoft Sans Serif"/>
                <a:cs typeface="Microsoft Sans Serif"/>
              </a:rPr>
              <a:t>p</a:t>
            </a:r>
            <a:r>
              <a:rPr dirty="0" sz="3300" spc="25">
                <a:solidFill>
                  <a:srgbClr val="8E593D"/>
                </a:solidFill>
                <a:latin typeface="Microsoft Sans Serif"/>
                <a:cs typeface="Microsoft Sans Serif"/>
              </a:rPr>
              <a:t>e</a:t>
            </a:r>
            <a:r>
              <a:rPr dirty="0" sz="3300" spc="-25">
                <a:solidFill>
                  <a:srgbClr val="8E593D"/>
                </a:solidFill>
                <a:latin typeface="Microsoft Sans Serif"/>
                <a:cs typeface="Microsoft Sans Serif"/>
              </a:rPr>
              <a:t>n</a:t>
            </a:r>
            <a:r>
              <a:rPr dirty="0" sz="3300" spc="100">
                <a:solidFill>
                  <a:srgbClr val="8E593D"/>
                </a:solidFill>
                <a:latin typeface="Microsoft Sans Serif"/>
                <a:cs typeface="Microsoft Sans Serif"/>
              </a:rPr>
              <a:t>g</a:t>
            </a:r>
            <a:r>
              <a:rPr dirty="0" sz="3300" spc="25">
                <a:solidFill>
                  <a:srgbClr val="8E593D"/>
                </a:solidFill>
                <a:latin typeface="Microsoft Sans Serif"/>
                <a:cs typeface="Microsoft Sans Serif"/>
              </a:rPr>
              <a:t>e</a:t>
            </a:r>
            <a:r>
              <a:rPr dirty="0" sz="3300" spc="285">
                <a:solidFill>
                  <a:srgbClr val="8E593D"/>
                </a:solidFill>
                <a:latin typeface="Microsoft Sans Serif"/>
                <a:cs typeface="Microsoft Sans Serif"/>
              </a:rPr>
              <a:t>t</a:t>
            </a:r>
            <a:r>
              <a:rPr dirty="0" sz="3300" spc="-135">
                <a:solidFill>
                  <a:srgbClr val="8E593D"/>
                </a:solidFill>
                <a:latin typeface="Microsoft Sans Serif"/>
                <a:cs typeface="Microsoft Sans Serif"/>
              </a:rPr>
              <a:t>a</a:t>
            </a:r>
            <a:r>
              <a:rPr dirty="0" sz="3300" spc="-25">
                <a:solidFill>
                  <a:srgbClr val="8E593D"/>
                </a:solidFill>
                <a:latin typeface="Microsoft Sans Serif"/>
                <a:cs typeface="Microsoft Sans Serif"/>
              </a:rPr>
              <a:t>hu</a:t>
            </a:r>
            <a:r>
              <a:rPr dirty="0" sz="3300" spc="-135">
                <a:solidFill>
                  <a:srgbClr val="8E593D"/>
                </a:solidFill>
                <a:latin typeface="Microsoft Sans Serif"/>
                <a:cs typeface="Microsoft Sans Serif"/>
              </a:rPr>
              <a:t>a</a:t>
            </a:r>
            <a:r>
              <a:rPr dirty="0" sz="3300" spc="-25">
                <a:solidFill>
                  <a:srgbClr val="8E593D"/>
                </a:solidFill>
                <a:latin typeface="Microsoft Sans Serif"/>
                <a:cs typeface="Microsoft Sans Serif"/>
              </a:rPr>
              <a:t>n</a:t>
            </a:r>
            <a:r>
              <a:rPr dirty="0" sz="3300" spc="-254">
                <a:solidFill>
                  <a:srgbClr val="8E593D"/>
                </a:solidFill>
                <a:latin typeface="Microsoft Sans Serif"/>
                <a:cs typeface="Microsoft Sans Serif"/>
              </a:rPr>
              <a:t>,  </a:t>
            </a:r>
            <a:r>
              <a:rPr dirty="0" sz="3300" spc="-95">
                <a:solidFill>
                  <a:srgbClr val="8E593D"/>
                </a:solidFill>
                <a:latin typeface="Microsoft Sans Serif"/>
                <a:cs typeface="Microsoft Sans Serif"/>
              </a:rPr>
              <a:t>sikap, </a:t>
            </a:r>
            <a:r>
              <a:rPr dirty="0" sz="3300" spc="-25">
                <a:solidFill>
                  <a:srgbClr val="8E593D"/>
                </a:solidFill>
                <a:latin typeface="Microsoft Sans Serif"/>
                <a:cs typeface="Microsoft Sans Serif"/>
              </a:rPr>
              <a:t>perilaku </a:t>
            </a:r>
            <a:r>
              <a:rPr dirty="0" sz="3300" spc="-15">
                <a:solidFill>
                  <a:srgbClr val="8E593D"/>
                </a:solidFill>
                <a:latin typeface="Microsoft Sans Serif"/>
                <a:cs typeface="Microsoft Sans Serif"/>
              </a:rPr>
              <a:t>dan </a:t>
            </a:r>
            <a:r>
              <a:rPr dirty="0" sz="3300" spc="-65">
                <a:solidFill>
                  <a:srgbClr val="8E593D"/>
                </a:solidFill>
                <a:latin typeface="Microsoft Sans Serif"/>
                <a:cs typeface="Microsoft Sans Serif"/>
              </a:rPr>
              <a:t>kebiasaan </a:t>
            </a:r>
            <a:r>
              <a:rPr dirty="0" sz="3300" spc="25">
                <a:solidFill>
                  <a:srgbClr val="8E593D"/>
                </a:solidFill>
                <a:latin typeface="Microsoft Sans Serif"/>
                <a:cs typeface="Microsoft Sans Serif"/>
              </a:rPr>
              <a:t>guru </a:t>
            </a:r>
            <a:r>
              <a:rPr dirty="0" sz="3300" spc="-35">
                <a:solidFill>
                  <a:srgbClr val="8E593D"/>
                </a:solidFill>
                <a:latin typeface="Microsoft Sans Serif"/>
                <a:cs typeface="Microsoft Sans Serif"/>
              </a:rPr>
              <a:t>baik </a:t>
            </a:r>
            <a:r>
              <a:rPr dirty="0" sz="3300" spc="10">
                <a:solidFill>
                  <a:srgbClr val="8E593D"/>
                </a:solidFill>
                <a:latin typeface="Microsoft Sans Serif"/>
                <a:cs typeface="Microsoft Sans Serif"/>
              </a:rPr>
              <a:t>di </a:t>
            </a:r>
            <a:r>
              <a:rPr dirty="0" sz="3300" spc="-30">
                <a:solidFill>
                  <a:srgbClr val="8E593D"/>
                </a:solidFill>
                <a:latin typeface="Microsoft Sans Serif"/>
                <a:cs typeface="Microsoft Sans Serif"/>
              </a:rPr>
              <a:t>dalam </a:t>
            </a:r>
            <a:r>
              <a:rPr dirty="0" sz="3300">
                <a:solidFill>
                  <a:srgbClr val="8E593D"/>
                </a:solidFill>
                <a:latin typeface="Microsoft Sans Serif"/>
                <a:cs typeface="Microsoft Sans Serif"/>
              </a:rPr>
              <a:t>maupun </a:t>
            </a:r>
            <a:r>
              <a:rPr dirty="0" sz="3300" spc="10">
                <a:solidFill>
                  <a:srgbClr val="8E593D"/>
                </a:solidFill>
                <a:latin typeface="Microsoft Sans Serif"/>
                <a:cs typeface="Microsoft Sans Serif"/>
              </a:rPr>
              <a:t>di </a:t>
            </a:r>
            <a:r>
              <a:rPr dirty="0" sz="3300" spc="1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-55">
                <a:solidFill>
                  <a:srgbClr val="8E593D"/>
                </a:solidFill>
                <a:latin typeface="Microsoft Sans Serif"/>
                <a:cs typeface="Microsoft Sans Serif"/>
              </a:rPr>
              <a:t>luar </a:t>
            </a:r>
            <a:r>
              <a:rPr dirty="0" sz="3300" spc="-110">
                <a:solidFill>
                  <a:srgbClr val="8E593D"/>
                </a:solidFill>
                <a:latin typeface="Microsoft Sans Serif"/>
                <a:cs typeface="Microsoft Sans Serif"/>
              </a:rPr>
              <a:t>kelas. </a:t>
            </a:r>
            <a:r>
              <a:rPr dirty="0" sz="3300" spc="-55">
                <a:solidFill>
                  <a:srgbClr val="8E593D"/>
                </a:solidFill>
                <a:latin typeface="Microsoft Sans Serif"/>
                <a:cs typeface="Microsoft Sans Serif"/>
              </a:rPr>
              <a:t>Dalam </a:t>
            </a:r>
            <a:r>
              <a:rPr dirty="0" sz="3300" spc="60">
                <a:solidFill>
                  <a:srgbClr val="8E593D"/>
                </a:solidFill>
                <a:latin typeface="Microsoft Sans Serif"/>
                <a:cs typeface="Microsoft Sans Serif"/>
              </a:rPr>
              <a:t>perspektif </a:t>
            </a:r>
            <a:r>
              <a:rPr dirty="0" sz="3300" spc="-125">
                <a:solidFill>
                  <a:srgbClr val="8E593D"/>
                </a:solidFill>
                <a:latin typeface="Microsoft Sans Serif"/>
                <a:cs typeface="Microsoft Sans Serif"/>
              </a:rPr>
              <a:t>Islam, </a:t>
            </a:r>
            <a:r>
              <a:rPr dirty="0" sz="3300" spc="25">
                <a:solidFill>
                  <a:srgbClr val="8E593D"/>
                </a:solidFill>
                <a:latin typeface="Microsoft Sans Serif"/>
                <a:cs typeface="Microsoft Sans Serif"/>
              </a:rPr>
              <a:t>guru </a:t>
            </a:r>
            <a:r>
              <a:rPr dirty="0" sz="3300" spc="-5">
                <a:solidFill>
                  <a:srgbClr val="8E593D"/>
                </a:solidFill>
                <a:latin typeface="Microsoft Sans Serif"/>
                <a:cs typeface="Microsoft Sans Serif"/>
              </a:rPr>
              <a:t>merupakan </a:t>
            </a:r>
            <a:r>
              <a:rPr dirty="0" sz="3300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25">
                <a:solidFill>
                  <a:srgbClr val="8E593D"/>
                </a:solidFill>
                <a:latin typeface="Microsoft Sans Serif"/>
                <a:cs typeface="Microsoft Sans Serif"/>
              </a:rPr>
              <a:t>penyambung </a:t>
            </a:r>
            <a:r>
              <a:rPr dirty="0" sz="3300" spc="-45">
                <a:solidFill>
                  <a:srgbClr val="8E593D"/>
                </a:solidFill>
                <a:latin typeface="Microsoft Sans Serif"/>
                <a:cs typeface="Microsoft Sans Serif"/>
              </a:rPr>
              <a:t>lidah </a:t>
            </a:r>
            <a:r>
              <a:rPr dirty="0" sz="3300" spc="-30">
                <a:solidFill>
                  <a:srgbClr val="8E593D"/>
                </a:solidFill>
                <a:latin typeface="Microsoft Sans Serif"/>
                <a:cs typeface="Microsoft Sans Serif"/>
              </a:rPr>
              <a:t>para </a:t>
            </a:r>
            <a:r>
              <a:rPr dirty="0" sz="3300" spc="-80">
                <a:solidFill>
                  <a:srgbClr val="8E593D"/>
                </a:solidFill>
                <a:latin typeface="Microsoft Sans Serif"/>
                <a:cs typeface="Microsoft Sans Serif"/>
              </a:rPr>
              <a:t>rasul </a:t>
            </a:r>
            <a:r>
              <a:rPr dirty="0" sz="3300" spc="-15">
                <a:solidFill>
                  <a:srgbClr val="8E593D"/>
                </a:solidFill>
                <a:latin typeface="Microsoft Sans Serif"/>
                <a:cs typeface="Microsoft Sans Serif"/>
              </a:rPr>
              <a:t>dan </a:t>
            </a:r>
            <a:r>
              <a:rPr dirty="0" sz="3300" spc="-35">
                <a:solidFill>
                  <a:srgbClr val="8E593D"/>
                </a:solidFill>
                <a:latin typeface="Microsoft Sans Serif"/>
                <a:cs typeface="Microsoft Sans Serif"/>
              </a:rPr>
              <a:t>nabi </a:t>
            </a:r>
            <a:r>
              <a:rPr dirty="0" sz="3300" spc="-30">
                <a:solidFill>
                  <a:srgbClr val="8E593D"/>
                </a:solidFill>
                <a:latin typeface="Microsoft Sans Serif"/>
                <a:cs typeface="Microsoft Sans Serif"/>
              </a:rPr>
              <a:t>dalam </a:t>
            </a:r>
            <a:r>
              <a:rPr dirty="0" sz="3300" spc="40">
                <a:solidFill>
                  <a:srgbClr val="8E593D"/>
                </a:solidFill>
                <a:latin typeface="Microsoft Sans Serif"/>
                <a:cs typeface="Microsoft Sans Serif"/>
              </a:rPr>
              <a:t>mentransfer </a:t>
            </a:r>
            <a:r>
              <a:rPr dirty="0" sz="3300" spc="4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-65">
                <a:solidFill>
                  <a:srgbClr val="8E593D"/>
                </a:solidFill>
                <a:latin typeface="Microsoft Sans Serif"/>
                <a:cs typeface="Microsoft Sans Serif"/>
              </a:rPr>
              <a:t>nilai-nilai,</a:t>
            </a:r>
            <a:r>
              <a:rPr dirty="0" sz="3300" spc="-16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-35">
                <a:solidFill>
                  <a:srgbClr val="8E593D"/>
                </a:solidFill>
                <a:latin typeface="Microsoft Sans Serif"/>
                <a:cs typeface="Microsoft Sans Serif"/>
              </a:rPr>
              <a:t>baik</a:t>
            </a:r>
            <a:r>
              <a:rPr dirty="0" sz="3300" spc="-160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-90">
                <a:solidFill>
                  <a:srgbClr val="8E593D"/>
                </a:solidFill>
                <a:latin typeface="Microsoft Sans Serif"/>
                <a:cs typeface="Microsoft Sans Serif"/>
              </a:rPr>
              <a:t>nilai</a:t>
            </a:r>
            <a:r>
              <a:rPr dirty="0" sz="3300" spc="-16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-80">
                <a:solidFill>
                  <a:srgbClr val="8E593D"/>
                </a:solidFill>
                <a:latin typeface="Microsoft Sans Serif"/>
                <a:cs typeface="Microsoft Sans Serif"/>
              </a:rPr>
              <a:t>agama,</a:t>
            </a:r>
            <a:r>
              <a:rPr dirty="0" sz="3300" spc="-160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-5">
                <a:solidFill>
                  <a:srgbClr val="8E593D"/>
                </a:solidFill>
                <a:latin typeface="Microsoft Sans Serif"/>
                <a:cs typeface="Microsoft Sans Serif"/>
              </a:rPr>
              <a:t>budaya</a:t>
            </a:r>
            <a:r>
              <a:rPr dirty="0" sz="3300" spc="-16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3300">
                <a:solidFill>
                  <a:srgbClr val="8E593D"/>
                </a:solidFill>
                <a:latin typeface="Microsoft Sans Serif"/>
                <a:cs typeface="Microsoft Sans Serif"/>
              </a:rPr>
              <a:t>maupun</a:t>
            </a:r>
            <a:r>
              <a:rPr dirty="0" sz="3300" spc="-16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-90">
                <a:solidFill>
                  <a:srgbClr val="8E593D"/>
                </a:solidFill>
                <a:latin typeface="Microsoft Sans Serif"/>
                <a:cs typeface="Microsoft Sans Serif"/>
              </a:rPr>
              <a:t>nilai</a:t>
            </a:r>
            <a:r>
              <a:rPr dirty="0" sz="3300" spc="-16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-95">
                <a:solidFill>
                  <a:srgbClr val="8E593D"/>
                </a:solidFill>
                <a:latin typeface="Microsoft Sans Serif"/>
                <a:cs typeface="Microsoft Sans Serif"/>
              </a:rPr>
              <a:t>lainnya.</a:t>
            </a:r>
            <a:endParaRPr sz="3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635"/>
              </a:spcBef>
            </a:pPr>
            <a:r>
              <a:rPr dirty="0" sz="3300" spc="-40">
                <a:solidFill>
                  <a:srgbClr val="8E593D"/>
                </a:solidFill>
                <a:latin typeface="Microsoft Sans Serif"/>
                <a:cs typeface="Microsoft Sans Serif"/>
              </a:rPr>
              <a:t>Pekerjaan</a:t>
            </a:r>
            <a:r>
              <a:rPr dirty="0" sz="3300" spc="-16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-10">
                <a:solidFill>
                  <a:srgbClr val="8E593D"/>
                </a:solidFill>
                <a:latin typeface="Microsoft Sans Serif"/>
                <a:cs typeface="Microsoft Sans Serif"/>
              </a:rPr>
              <a:t>seorang</a:t>
            </a:r>
            <a:r>
              <a:rPr dirty="0" sz="3300" spc="-160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25">
                <a:solidFill>
                  <a:srgbClr val="8E593D"/>
                </a:solidFill>
                <a:latin typeface="Microsoft Sans Serif"/>
                <a:cs typeface="Microsoft Sans Serif"/>
              </a:rPr>
              <a:t>guru</a:t>
            </a:r>
            <a:r>
              <a:rPr dirty="0" sz="3300" spc="-160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-70">
                <a:solidFill>
                  <a:srgbClr val="8E593D"/>
                </a:solidFill>
                <a:latin typeface="Microsoft Sans Serif"/>
                <a:cs typeface="Microsoft Sans Serif"/>
              </a:rPr>
              <a:t>adalah</a:t>
            </a:r>
            <a:r>
              <a:rPr dirty="0" sz="3300" spc="-16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-25">
                <a:solidFill>
                  <a:srgbClr val="8E593D"/>
                </a:solidFill>
                <a:latin typeface="Microsoft Sans Serif"/>
                <a:cs typeface="Microsoft Sans Serif"/>
              </a:rPr>
              <a:t>pekerjaan</a:t>
            </a:r>
            <a:r>
              <a:rPr dirty="0" sz="3300" spc="-160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-5">
                <a:solidFill>
                  <a:srgbClr val="8E593D"/>
                </a:solidFill>
                <a:latin typeface="Microsoft Sans Serif"/>
                <a:cs typeface="Microsoft Sans Serif"/>
              </a:rPr>
              <a:t>yang</a:t>
            </a:r>
            <a:r>
              <a:rPr dirty="0" sz="3300" spc="-160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-15">
                <a:solidFill>
                  <a:srgbClr val="8E593D"/>
                </a:solidFill>
                <a:latin typeface="Microsoft Sans Serif"/>
                <a:cs typeface="Microsoft Sans Serif"/>
              </a:rPr>
              <a:t>sangat</a:t>
            </a:r>
            <a:r>
              <a:rPr dirty="0" sz="3300" spc="-160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3300" spc="-90">
                <a:solidFill>
                  <a:srgbClr val="8E593D"/>
                </a:solidFill>
                <a:latin typeface="Microsoft Sans Serif"/>
                <a:cs typeface="Microsoft Sans Serif"/>
              </a:rPr>
              <a:t>mulia.</a:t>
            </a:r>
            <a:endParaRPr sz="33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48" y="5"/>
            <a:ext cx="18288000" cy="10287000"/>
            <a:chOff x="348" y="5"/>
            <a:chExt cx="18288000" cy="10287000"/>
          </a:xfrm>
        </p:grpSpPr>
        <p:sp>
          <p:nvSpPr>
            <p:cNvPr id="6" name="object 6"/>
            <p:cNvSpPr/>
            <p:nvPr/>
          </p:nvSpPr>
          <p:spPr>
            <a:xfrm>
              <a:off x="348" y="8319605"/>
              <a:ext cx="18287365" cy="1967864"/>
            </a:xfrm>
            <a:custGeom>
              <a:avLst/>
              <a:gdLst/>
              <a:ahLst/>
              <a:cxnLst/>
              <a:rect l="l" t="t" r="r" b="b"/>
              <a:pathLst>
                <a:path w="18287365" h="1967865">
                  <a:moveTo>
                    <a:pt x="0" y="0"/>
                  </a:moveTo>
                  <a:lnTo>
                    <a:pt x="18287302" y="0"/>
                  </a:lnTo>
                  <a:lnTo>
                    <a:pt x="18287302" y="1967394"/>
                  </a:lnTo>
                  <a:lnTo>
                    <a:pt x="0" y="1967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593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56719" y="3869551"/>
              <a:ext cx="4342028" cy="607933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15968" y="344999"/>
              <a:ext cx="1272031" cy="92905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57522" y="5"/>
              <a:ext cx="3737512" cy="363259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982" y="381587"/>
            <a:ext cx="16564610" cy="9359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45800"/>
              </a:lnSpc>
              <a:spcBef>
                <a:spcPts val="100"/>
              </a:spcBef>
            </a:pPr>
            <a:r>
              <a:rPr dirty="0" sz="4200" spc="5">
                <a:solidFill>
                  <a:srgbClr val="8E593D"/>
                </a:solidFill>
                <a:latin typeface="Microsoft Sans Serif"/>
                <a:cs typeface="Microsoft Sans Serif"/>
              </a:rPr>
              <a:t>Guru </a:t>
            </a:r>
            <a:r>
              <a:rPr dirty="0" sz="4200" spc="15">
                <a:solidFill>
                  <a:srgbClr val="8E593D"/>
                </a:solidFill>
                <a:latin typeface="Microsoft Sans Serif"/>
                <a:cs typeface="Microsoft Sans Serif"/>
              </a:rPr>
              <a:t>perlu mengembangkan </a:t>
            </a:r>
            <a:r>
              <a:rPr dirty="0" sz="4200" spc="-60">
                <a:solidFill>
                  <a:srgbClr val="8E593D"/>
                </a:solidFill>
                <a:latin typeface="Microsoft Sans Serif"/>
                <a:cs typeface="Microsoft Sans Serif"/>
              </a:rPr>
              <a:t>nilai-nilai </a:t>
            </a:r>
            <a:r>
              <a:rPr dirty="0" sz="4200" spc="-30">
                <a:solidFill>
                  <a:srgbClr val="8E593D"/>
                </a:solidFill>
                <a:latin typeface="Microsoft Sans Serif"/>
                <a:cs typeface="Microsoft Sans Serif"/>
              </a:rPr>
              <a:t>karakter, </a:t>
            </a:r>
            <a:r>
              <a:rPr dirty="0" sz="4200" spc="35">
                <a:solidFill>
                  <a:srgbClr val="8E593D"/>
                </a:solidFill>
                <a:latin typeface="Microsoft Sans Serif"/>
                <a:cs typeface="Microsoft Sans Serif"/>
              </a:rPr>
              <a:t>seperti </a:t>
            </a:r>
            <a:r>
              <a:rPr dirty="0" sz="4200" spc="-45">
                <a:solidFill>
                  <a:srgbClr val="8E593D"/>
                </a:solidFill>
                <a:latin typeface="Microsoft Sans Serif"/>
                <a:cs typeface="Microsoft Sans Serif"/>
              </a:rPr>
              <a:t>kepedulian, </a:t>
            </a:r>
            <a:r>
              <a:rPr dirty="0" sz="4200" spc="-40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80">
                <a:solidFill>
                  <a:srgbClr val="8E593D"/>
                </a:solidFill>
                <a:latin typeface="Microsoft Sans Serif"/>
                <a:cs typeface="Microsoft Sans Serif"/>
              </a:rPr>
              <a:t>kejujuran,</a:t>
            </a:r>
            <a:r>
              <a:rPr dirty="0" sz="4200" spc="-21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90">
                <a:solidFill>
                  <a:srgbClr val="8E593D"/>
                </a:solidFill>
                <a:latin typeface="Microsoft Sans Serif"/>
                <a:cs typeface="Microsoft Sans Serif"/>
              </a:rPr>
              <a:t>keadilan,</a:t>
            </a:r>
            <a:r>
              <a:rPr dirty="0" sz="4200" spc="-21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60">
                <a:solidFill>
                  <a:srgbClr val="8E593D"/>
                </a:solidFill>
                <a:latin typeface="Microsoft Sans Serif"/>
                <a:cs typeface="Microsoft Sans Serif"/>
              </a:rPr>
              <a:t>tanggung</a:t>
            </a:r>
            <a:r>
              <a:rPr dirty="0" sz="4200" spc="-21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125">
                <a:solidFill>
                  <a:srgbClr val="8E593D"/>
                </a:solidFill>
                <a:latin typeface="Microsoft Sans Serif"/>
                <a:cs typeface="Microsoft Sans Serif"/>
              </a:rPr>
              <a:t>jawab,</a:t>
            </a:r>
            <a:r>
              <a:rPr dirty="0" sz="4200" spc="-210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20">
                <a:solidFill>
                  <a:srgbClr val="8E593D"/>
                </a:solidFill>
                <a:latin typeface="Microsoft Sans Serif"/>
                <a:cs typeface="Microsoft Sans Serif"/>
              </a:rPr>
              <a:t>dan</a:t>
            </a:r>
            <a:r>
              <a:rPr dirty="0" sz="4200" spc="-21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130">
                <a:solidFill>
                  <a:srgbClr val="8E593D"/>
                </a:solidFill>
                <a:latin typeface="Microsoft Sans Serif"/>
                <a:cs typeface="Microsoft Sans Serif"/>
              </a:rPr>
              <a:t>rasa</a:t>
            </a:r>
            <a:r>
              <a:rPr dirty="0" sz="4200" spc="-21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75">
                <a:solidFill>
                  <a:srgbClr val="8E593D"/>
                </a:solidFill>
                <a:latin typeface="Microsoft Sans Serif"/>
                <a:cs typeface="Microsoft Sans Serif"/>
              </a:rPr>
              <a:t>hormat</a:t>
            </a:r>
            <a:r>
              <a:rPr dirty="0" sz="4200" spc="-210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45">
                <a:solidFill>
                  <a:srgbClr val="8E593D"/>
                </a:solidFill>
                <a:latin typeface="Microsoft Sans Serif"/>
                <a:cs typeface="Microsoft Sans Serif"/>
              </a:rPr>
              <a:t>terhadap</a:t>
            </a:r>
            <a:r>
              <a:rPr dirty="0" sz="4200" spc="-21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15">
                <a:solidFill>
                  <a:srgbClr val="8E593D"/>
                </a:solidFill>
                <a:latin typeface="Microsoft Sans Serif"/>
                <a:cs typeface="Microsoft Sans Serif"/>
              </a:rPr>
              <a:t>diri</a:t>
            </a:r>
            <a:r>
              <a:rPr dirty="0" sz="4200" spc="-21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20">
                <a:solidFill>
                  <a:srgbClr val="8E593D"/>
                </a:solidFill>
                <a:latin typeface="Microsoft Sans Serif"/>
                <a:cs typeface="Microsoft Sans Serif"/>
              </a:rPr>
              <a:t>dan </a:t>
            </a:r>
            <a:r>
              <a:rPr dirty="0" sz="4200" spc="-1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25">
                <a:solidFill>
                  <a:srgbClr val="8E593D"/>
                </a:solidFill>
                <a:latin typeface="Microsoft Sans Serif"/>
                <a:cs typeface="Microsoft Sans Serif"/>
              </a:rPr>
              <a:t>orang </a:t>
            </a:r>
            <a:r>
              <a:rPr dirty="0" sz="4200" spc="-160">
                <a:solidFill>
                  <a:srgbClr val="8E593D"/>
                </a:solidFill>
                <a:latin typeface="Microsoft Sans Serif"/>
                <a:cs typeface="Microsoft Sans Serif"/>
              </a:rPr>
              <a:t>lain, </a:t>
            </a:r>
            <a:r>
              <a:rPr dirty="0" sz="4200" spc="10">
                <a:solidFill>
                  <a:srgbClr val="8E593D"/>
                </a:solidFill>
                <a:latin typeface="Microsoft Sans Serif"/>
                <a:cs typeface="Microsoft Sans Serif"/>
              </a:rPr>
              <a:t>serta </a:t>
            </a:r>
            <a:r>
              <a:rPr dirty="0" sz="4200" spc="-25">
                <a:solidFill>
                  <a:srgbClr val="8E593D"/>
                </a:solidFill>
                <a:latin typeface="Microsoft Sans Serif"/>
                <a:cs typeface="Microsoft Sans Serif"/>
              </a:rPr>
              <a:t>ketekunan, </a:t>
            </a:r>
            <a:r>
              <a:rPr dirty="0" sz="4200" spc="75">
                <a:solidFill>
                  <a:srgbClr val="8E593D"/>
                </a:solidFill>
                <a:latin typeface="Microsoft Sans Serif"/>
                <a:cs typeface="Microsoft Sans Serif"/>
              </a:rPr>
              <a:t>etos </a:t>
            </a:r>
            <a:r>
              <a:rPr dirty="0" sz="4200" spc="-50">
                <a:solidFill>
                  <a:srgbClr val="8E593D"/>
                </a:solidFill>
                <a:latin typeface="Microsoft Sans Serif"/>
                <a:cs typeface="Microsoft Sans Serif"/>
              </a:rPr>
              <a:t>kerja </a:t>
            </a:r>
            <a:r>
              <a:rPr dirty="0" sz="4200" spc="-10">
                <a:solidFill>
                  <a:srgbClr val="8E593D"/>
                </a:solidFill>
                <a:latin typeface="Microsoft Sans Serif"/>
                <a:cs typeface="Microsoft Sans Serif"/>
              </a:rPr>
              <a:t>yang </a:t>
            </a:r>
            <a:r>
              <a:rPr dirty="0" sz="4200">
                <a:solidFill>
                  <a:srgbClr val="8E593D"/>
                </a:solidFill>
                <a:latin typeface="Microsoft Sans Serif"/>
                <a:cs typeface="Microsoft Sans Serif"/>
              </a:rPr>
              <a:t>tinggi, </a:t>
            </a:r>
            <a:r>
              <a:rPr dirty="0" sz="4200" spc="-20">
                <a:solidFill>
                  <a:srgbClr val="8E593D"/>
                </a:solidFill>
                <a:latin typeface="Microsoft Sans Serif"/>
                <a:cs typeface="Microsoft Sans Serif"/>
              </a:rPr>
              <a:t>dan </a:t>
            </a:r>
            <a:r>
              <a:rPr dirty="0" sz="4200" spc="-60">
                <a:solidFill>
                  <a:srgbClr val="8E593D"/>
                </a:solidFill>
                <a:latin typeface="Microsoft Sans Serif"/>
                <a:cs typeface="Microsoft Sans Serif"/>
              </a:rPr>
              <a:t>kegigihan, </a:t>
            </a:r>
            <a:r>
              <a:rPr dirty="0" sz="4200" spc="-5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40">
                <a:solidFill>
                  <a:srgbClr val="8E593D"/>
                </a:solidFill>
                <a:latin typeface="Microsoft Sans Serif"/>
                <a:cs typeface="Microsoft Sans Serif"/>
              </a:rPr>
              <a:t>sehingga</a:t>
            </a:r>
            <a:r>
              <a:rPr dirty="0" sz="4200" spc="-210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30">
                <a:solidFill>
                  <a:srgbClr val="8E593D"/>
                </a:solidFill>
                <a:latin typeface="Microsoft Sans Serif"/>
                <a:cs typeface="Microsoft Sans Serif"/>
              </a:rPr>
              <a:t>guru</a:t>
            </a:r>
            <a:r>
              <a:rPr dirty="0" sz="4200" spc="-204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35">
                <a:solidFill>
                  <a:srgbClr val="8E593D"/>
                </a:solidFill>
                <a:latin typeface="Microsoft Sans Serif"/>
                <a:cs typeface="Microsoft Sans Serif"/>
              </a:rPr>
              <a:t>memiliki</a:t>
            </a:r>
            <a:r>
              <a:rPr dirty="0" sz="4200" spc="-210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10">
                <a:solidFill>
                  <a:srgbClr val="8E593D"/>
                </a:solidFill>
                <a:latin typeface="Microsoft Sans Serif"/>
                <a:cs typeface="Microsoft Sans Serif"/>
              </a:rPr>
              <a:t>karakter</a:t>
            </a:r>
            <a:r>
              <a:rPr dirty="0" sz="4200" spc="-204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10">
                <a:solidFill>
                  <a:srgbClr val="8E593D"/>
                </a:solidFill>
                <a:latin typeface="Microsoft Sans Serif"/>
                <a:cs typeface="Microsoft Sans Serif"/>
              </a:rPr>
              <a:t>yang</a:t>
            </a:r>
            <a:r>
              <a:rPr dirty="0" sz="4200" spc="-204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105">
                <a:solidFill>
                  <a:srgbClr val="8E593D"/>
                </a:solidFill>
                <a:latin typeface="Microsoft Sans Serif"/>
                <a:cs typeface="Microsoft Sans Serif"/>
              </a:rPr>
              <a:t>baik.</a:t>
            </a:r>
            <a:r>
              <a:rPr dirty="0" sz="4200" spc="-210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>
                <a:solidFill>
                  <a:srgbClr val="8E593D"/>
                </a:solidFill>
                <a:latin typeface="Microsoft Sans Serif"/>
                <a:cs typeface="Microsoft Sans Serif"/>
              </a:rPr>
              <a:t>Oleh</a:t>
            </a:r>
            <a:r>
              <a:rPr dirty="0" sz="4200" spc="-204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55">
                <a:solidFill>
                  <a:srgbClr val="8E593D"/>
                </a:solidFill>
                <a:latin typeface="Microsoft Sans Serif"/>
                <a:cs typeface="Microsoft Sans Serif"/>
              </a:rPr>
              <a:t>karena</a:t>
            </a:r>
            <a:r>
              <a:rPr dirty="0" sz="4200" spc="-210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35">
                <a:solidFill>
                  <a:srgbClr val="8E593D"/>
                </a:solidFill>
                <a:latin typeface="Microsoft Sans Serif"/>
                <a:cs typeface="Microsoft Sans Serif"/>
              </a:rPr>
              <a:t>itu,</a:t>
            </a:r>
            <a:r>
              <a:rPr dirty="0" sz="4200" spc="-204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5">
                <a:solidFill>
                  <a:srgbClr val="8E593D"/>
                </a:solidFill>
                <a:latin typeface="Microsoft Sans Serif"/>
                <a:cs typeface="Microsoft Sans Serif"/>
              </a:rPr>
              <a:t>ketika</a:t>
            </a:r>
            <a:r>
              <a:rPr dirty="0" sz="4200" spc="-204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30">
                <a:solidFill>
                  <a:srgbClr val="8E593D"/>
                </a:solidFill>
                <a:latin typeface="Microsoft Sans Serif"/>
                <a:cs typeface="Microsoft Sans Serif"/>
              </a:rPr>
              <a:t>guru </a:t>
            </a:r>
            <a:r>
              <a:rPr dirty="0" sz="4200" spc="3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35">
                <a:solidFill>
                  <a:srgbClr val="8E593D"/>
                </a:solidFill>
                <a:latin typeface="Microsoft Sans Serif"/>
                <a:cs typeface="Microsoft Sans Serif"/>
              </a:rPr>
              <a:t>h</a:t>
            </a:r>
            <a:r>
              <a:rPr dirty="0" sz="4200" spc="-170">
                <a:solidFill>
                  <a:srgbClr val="8E593D"/>
                </a:solidFill>
                <a:latin typeface="Microsoft Sans Serif"/>
                <a:cs typeface="Microsoft Sans Serif"/>
              </a:rPr>
              <a:t>a</a:t>
            </a:r>
            <a:r>
              <a:rPr dirty="0" sz="4200" spc="50">
                <a:solidFill>
                  <a:srgbClr val="8E593D"/>
                </a:solidFill>
                <a:latin typeface="Microsoft Sans Serif"/>
                <a:cs typeface="Microsoft Sans Serif"/>
              </a:rPr>
              <a:t>r</a:t>
            </a:r>
            <a:r>
              <a:rPr dirty="0" sz="4200" spc="-35">
                <a:solidFill>
                  <a:srgbClr val="8E593D"/>
                </a:solidFill>
                <a:latin typeface="Microsoft Sans Serif"/>
                <a:cs typeface="Microsoft Sans Serif"/>
              </a:rPr>
              <a:t>u</a:t>
            </a:r>
            <a:r>
              <a:rPr dirty="0" sz="4200" spc="-225">
                <a:solidFill>
                  <a:srgbClr val="8E593D"/>
                </a:solidFill>
                <a:latin typeface="Microsoft Sans Serif"/>
                <a:cs typeface="Microsoft Sans Serif"/>
              </a:rPr>
              <a:t>s</a:t>
            </a:r>
            <a:r>
              <a:rPr dirty="0" sz="4200" spc="-21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110">
                <a:solidFill>
                  <a:srgbClr val="8E593D"/>
                </a:solidFill>
                <a:latin typeface="Microsoft Sans Serif"/>
                <a:cs typeface="Microsoft Sans Serif"/>
              </a:rPr>
              <a:t>m</a:t>
            </a:r>
            <a:r>
              <a:rPr dirty="0" sz="4200" spc="30">
                <a:solidFill>
                  <a:srgbClr val="8E593D"/>
                </a:solidFill>
                <a:latin typeface="Microsoft Sans Serif"/>
                <a:cs typeface="Microsoft Sans Serif"/>
              </a:rPr>
              <a:t>e</a:t>
            </a:r>
            <a:r>
              <a:rPr dirty="0" sz="4200" spc="110">
                <a:solidFill>
                  <a:srgbClr val="8E593D"/>
                </a:solidFill>
                <a:latin typeface="Microsoft Sans Serif"/>
                <a:cs typeface="Microsoft Sans Serif"/>
              </a:rPr>
              <a:t>m</a:t>
            </a:r>
            <a:r>
              <a:rPr dirty="0" sz="4200" spc="140">
                <a:solidFill>
                  <a:srgbClr val="8E593D"/>
                </a:solidFill>
                <a:latin typeface="Microsoft Sans Serif"/>
                <a:cs typeface="Microsoft Sans Serif"/>
              </a:rPr>
              <a:t>b</a:t>
            </a:r>
            <a:r>
              <a:rPr dirty="0" sz="4200" spc="30">
                <a:solidFill>
                  <a:srgbClr val="8E593D"/>
                </a:solidFill>
                <a:latin typeface="Microsoft Sans Serif"/>
                <a:cs typeface="Microsoft Sans Serif"/>
              </a:rPr>
              <a:t>e</a:t>
            </a:r>
            <a:r>
              <a:rPr dirty="0" sz="4200" spc="-35">
                <a:solidFill>
                  <a:srgbClr val="8E593D"/>
                </a:solidFill>
                <a:latin typeface="Microsoft Sans Serif"/>
                <a:cs typeface="Microsoft Sans Serif"/>
              </a:rPr>
              <a:t>n</a:t>
            </a:r>
            <a:r>
              <a:rPr dirty="0" sz="4200" spc="360">
                <a:solidFill>
                  <a:srgbClr val="8E593D"/>
                </a:solidFill>
                <a:latin typeface="Microsoft Sans Serif"/>
                <a:cs typeface="Microsoft Sans Serif"/>
              </a:rPr>
              <a:t>t</a:t>
            </a:r>
            <a:r>
              <a:rPr dirty="0" sz="4200" spc="-35">
                <a:solidFill>
                  <a:srgbClr val="8E593D"/>
                </a:solidFill>
                <a:latin typeface="Microsoft Sans Serif"/>
                <a:cs typeface="Microsoft Sans Serif"/>
              </a:rPr>
              <a:t>u</a:t>
            </a:r>
            <a:r>
              <a:rPr dirty="0" sz="4200" spc="-25">
                <a:solidFill>
                  <a:srgbClr val="8E593D"/>
                </a:solidFill>
                <a:latin typeface="Microsoft Sans Serif"/>
                <a:cs typeface="Microsoft Sans Serif"/>
              </a:rPr>
              <a:t>k</a:t>
            </a:r>
            <a:r>
              <a:rPr dirty="0" sz="4200" spc="-21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229">
                <a:solidFill>
                  <a:srgbClr val="8E593D"/>
                </a:solidFill>
                <a:latin typeface="Microsoft Sans Serif"/>
                <a:cs typeface="Microsoft Sans Serif"/>
              </a:rPr>
              <a:t>s</a:t>
            </a:r>
            <a:r>
              <a:rPr dirty="0" sz="4200" spc="-125">
                <a:solidFill>
                  <a:srgbClr val="8E593D"/>
                </a:solidFill>
                <a:latin typeface="Microsoft Sans Serif"/>
                <a:cs typeface="Microsoft Sans Serif"/>
              </a:rPr>
              <a:t>i</a:t>
            </a:r>
            <a:r>
              <a:rPr dirty="0" sz="4200" spc="-229">
                <a:solidFill>
                  <a:srgbClr val="8E593D"/>
                </a:solidFill>
                <a:latin typeface="Microsoft Sans Serif"/>
                <a:cs typeface="Microsoft Sans Serif"/>
              </a:rPr>
              <a:t>s</a:t>
            </a:r>
            <a:r>
              <a:rPr dirty="0" sz="4200" spc="-85">
                <a:solidFill>
                  <a:srgbClr val="8E593D"/>
                </a:solidFill>
                <a:latin typeface="Microsoft Sans Serif"/>
                <a:cs typeface="Microsoft Sans Serif"/>
              </a:rPr>
              <a:t>w</a:t>
            </a:r>
            <a:r>
              <a:rPr dirty="0" sz="4200" spc="-165">
                <a:solidFill>
                  <a:srgbClr val="8E593D"/>
                </a:solidFill>
                <a:latin typeface="Microsoft Sans Serif"/>
                <a:cs typeface="Microsoft Sans Serif"/>
              </a:rPr>
              <a:t>a</a:t>
            </a:r>
            <a:r>
              <a:rPr dirty="0" sz="4200" spc="-21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170">
                <a:solidFill>
                  <a:srgbClr val="8E593D"/>
                </a:solidFill>
                <a:latin typeface="Microsoft Sans Serif"/>
                <a:cs typeface="Microsoft Sans Serif"/>
              </a:rPr>
              <a:t>a</a:t>
            </a:r>
            <a:r>
              <a:rPr dirty="0" sz="4200" spc="120">
                <a:solidFill>
                  <a:srgbClr val="8E593D"/>
                </a:solidFill>
                <a:latin typeface="Microsoft Sans Serif"/>
                <a:cs typeface="Microsoft Sans Serif"/>
              </a:rPr>
              <a:t>g</a:t>
            </a:r>
            <a:r>
              <a:rPr dirty="0" sz="4200" spc="-170">
                <a:solidFill>
                  <a:srgbClr val="8E593D"/>
                </a:solidFill>
                <a:latin typeface="Microsoft Sans Serif"/>
                <a:cs typeface="Microsoft Sans Serif"/>
              </a:rPr>
              <a:t>a</a:t>
            </a:r>
            <a:r>
              <a:rPr dirty="0" sz="4200" spc="55">
                <a:solidFill>
                  <a:srgbClr val="8E593D"/>
                </a:solidFill>
                <a:latin typeface="Microsoft Sans Serif"/>
                <a:cs typeface="Microsoft Sans Serif"/>
              </a:rPr>
              <a:t>r</a:t>
            </a:r>
            <a:r>
              <a:rPr dirty="0" sz="4200" spc="-21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140">
                <a:solidFill>
                  <a:srgbClr val="8E593D"/>
                </a:solidFill>
                <a:latin typeface="Microsoft Sans Serif"/>
                <a:cs typeface="Microsoft Sans Serif"/>
              </a:rPr>
              <a:t>b</a:t>
            </a:r>
            <a:r>
              <a:rPr dirty="0" sz="4200" spc="30">
                <a:solidFill>
                  <a:srgbClr val="8E593D"/>
                </a:solidFill>
                <a:latin typeface="Microsoft Sans Serif"/>
                <a:cs typeface="Microsoft Sans Serif"/>
              </a:rPr>
              <a:t>e</a:t>
            </a:r>
            <a:r>
              <a:rPr dirty="0" sz="4200" spc="50">
                <a:solidFill>
                  <a:srgbClr val="8E593D"/>
                </a:solidFill>
                <a:latin typeface="Microsoft Sans Serif"/>
                <a:cs typeface="Microsoft Sans Serif"/>
              </a:rPr>
              <a:t>r</a:t>
            </a:r>
            <a:r>
              <a:rPr dirty="0" sz="4200" spc="-30">
                <a:solidFill>
                  <a:srgbClr val="8E593D"/>
                </a:solidFill>
                <a:latin typeface="Microsoft Sans Serif"/>
                <a:cs typeface="Microsoft Sans Serif"/>
              </a:rPr>
              <a:t>k</a:t>
            </a:r>
            <a:r>
              <a:rPr dirty="0" sz="4200" spc="-170">
                <a:solidFill>
                  <a:srgbClr val="8E593D"/>
                </a:solidFill>
                <a:latin typeface="Microsoft Sans Serif"/>
                <a:cs typeface="Microsoft Sans Serif"/>
              </a:rPr>
              <a:t>a</a:t>
            </a:r>
            <a:r>
              <a:rPr dirty="0" sz="4200" spc="50">
                <a:solidFill>
                  <a:srgbClr val="8E593D"/>
                </a:solidFill>
                <a:latin typeface="Microsoft Sans Serif"/>
                <a:cs typeface="Microsoft Sans Serif"/>
              </a:rPr>
              <a:t>r</a:t>
            </a:r>
            <a:r>
              <a:rPr dirty="0" sz="4200" spc="-170">
                <a:solidFill>
                  <a:srgbClr val="8E593D"/>
                </a:solidFill>
                <a:latin typeface="Microsoft Sans Serif"/>
                <a:cs typeface="Microsoft Sans Serif"/>
              </a:rPr>
              <a:t>a</a:t>
            </a:r>
            <a:r>
              <a:rPr dirty="0" sz="4200" spc="-30">
                <a:solidFill>
                  <a:srgbClr val="8E593D"/>
                </a:solidFill>
                <a:latin typeface="Microsoft Sans Serif"/>
                <a:cs typeface="Microsoft Sans Serif"/>
              </a:rPr>
              <a:t>k</a:t>
            </a:r>
            <a:r>
              <a:rPr dirty="0" sz="4200" spc="360">
                <a:solidFill>
                  <a:srgbClr val="8E593D"/>
                </a:solidFill>
                <a:latin typeface="Microsoft Sans Serif"/>
                <a:cs typeface="Microsoft Sans Serif"/>
              </a:rPr>
              <a:t>t</a:t>
            </a:r>
            <a:r>
              <a:rPr dirty="0" sz="4200" spc="30">
                <a:solidFill>
                  <a:srgbClr val="8E593D"/>
                </a:solidFill>
                <a:latin typeface="Microsoft Sans Serif"/>
                <a:cs typeface="Microsoft Sans Serif"/>
              </a:rPr>
              <a:t>e</a:t>
            </a:r>
            <a:r>
              <a:rPr dirty="0" sz="4200" spc="55">
                <a:solidFill>
                  <a:srgbClr val="8E593D"/>
                </a:solidFill>
                <a:latin typeface="Microsoft Sans Serif"/>
                <a:cs typeface="Microsoft Sans Serif"/>
              </a:rPr>
              <a:t>r</a:t>
            </a:r>
            <a:r>
              <a:rPr dirty="0" sz="4200" spc="-21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30">
                <a:solidFill>
                  <a:srgbClr val="8E593D"/>
                </a:solidFill>
                <a:latin typeface="Microsoft Sans Serif"/>
                <a:cs typeface="Microsoft Sans Serif"/>
              </a:rPr>
              <a:t>k</a:t>
            </a:r>
            <a:r>
              <a:rPr dirty="0" sz="4200" spc="-35">
                <a:solidFill>
                  <a:srgbClr val="8E593D"/>
                </a:solidFill>
                <a:latin typeface="Microsoft Sans Serif"/>
                <a:cs typeface="Microsoft Sans Serif"/>
              </a:rPr>
              <a:t>u</a:t>
            </a:r>
            <a:r>
              <a:rPr dirty="0" sz="4200" spc="-170">
                <a:solidFill>
                  <a:srgbClr val="8E593D"/>
                </a:solidFill>
                <a:latin typeface="Microsoft Sans Serif"/>
                <a:cs typeface="Microsoft Sans Serif"/>
              </a:rPr>
              <a:t>a</a:t>
            </a:r>
            <a:r>
              <a:rPr dirty="0" sz="4200" spc="360">
                <a:solidFill>
                  <a:srgbClr val="8E593D"/>
                </a:solidFill>
                <a:latin typeface="Microsoft Sans Serif"/>
                <a:cs typeface="Microsoft Sans Serif"/>
              </a:rPr>
              <a:t>t</a:t>
            </a:r>
            <a:r>
              <a:rPr dirty="0" sz="4200" spc="-335">
                <a:solidFill>
                  <a:srgbClr val="8E593D"/>
                </a:solidFill>
                <a:latin typeface="Microsoft Sans Serif"/>
                <a:cs typeface="Microsoft Sans Serif"/>
              </a:rPr>
              <a:t>,</a:t>
            </a:r>
            <a:r>
              <a:rPr dirty="0" sz="4200" spc="-21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120">
                <a:solidFill>
                  <a:srgbClr val="8E593D"/>
                </a:solidFill>
                <a:latin typeface="Microsoft Sans Serif"/>
                <a:cs typeface="Microsoft Sans Serif"/>
              </a:rPr>
              <a:t>g</a:t>
            </a:r>
            <a:r>
              <a:rPr dirty="0" sz="4200" spc="-35">
                <a:solidFill>
                  <a:srgbClr val="8E593D"/>
                </a:solidFill>
                <a:latin typeface="Microsoft Sans Serif"/>
                <a:cs typeface="Microsoft Sans Serif"/>
              </a:rPr>
              <a:t>u</a:t>
            </a:r>
            <a:r>
              <a:rPr dirty="0" sz="4200" spc="50">
                <a:solidFill>
                  <a:srgbClr val="8E593D"/>
                </a:solidFill>
                <a:latin typeface="Microsoft Sans Serif"/>
                <a:cs typeface="Microsoft Sans Serif"/>
              </a:rPr>
              <a:t>r</a:t>
            </a:r>
            <a:r>
              <a:rPr dirty="0" sz="4200" spc="-30">
                <a:solidFill>
                  <a:srgbClr val="8E593D"/>
                </a:solidFill>
                <a:latin typeface="Microsoft Sans Serif"/>
                <a:cs typeface="Microsoft Sans Serif"/>
              </a:rPr>
              <a:t>u</a:t>
            </a:r>
            <a:r>
              <a:rPr dirty="0" sz="4200" spc="-21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125">
                <a:solidFill>
                  <a:srgbClr val="8E593D"/>
                </a:solidFill>
                <a:latin typeface="Microsoft Sans Serif"/>
                <a:cs typeface="Microsoft Sans Serif"/>
              </a:rPr>
              <a:t>i</a:t>
            </a:r>
            <a:r>
              <a:rPr dirty="0" sz="4200" spc="360">
                <a:solidFill>
                  <a:srgbClr val="8E593D"/>
                </a:solidFill>
                <a:latin typeface="Microsoft Sans Serif"/>
                <a:cs typeface="Microsoft Sans Serif"/>
              </a:rPr>
              <a:t>t</a:t>
            </a:r>
            <a:r>
              <a:rPr dirty="0" sz="4200" spc="-30">
                <a:solidFill>
                  <a:srgbClr val="8E593D"/>
                </a:solidFill>
                <a:latin typeface="Microsoft Sans Serif"/>
                <a:cs typeface="Microsoft Sans Serif"/>
              </a:rPr>
              <a:t>u</a:t>
            </a:r>
            <a:r>
              <a:rPr dirty="0" sz="4200" spc="-21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229">
                <a:solidFill>
                  <a:srgbClr val="8E593D"/>
                </a:solidFill>
                <a:latin typeface="Microsoft Sans Serif"/>
                <a:cs typeface="Microsoft Sans Serif"/>
              </a:rPr>
              <a:t>s</a:t>
            </a:r>
            <a:r>
              <a:rPr dirty="0" sz="4200" spc="30">
                <a:solidFill>
                  <a:srgbClr val="8E593D"/>
                </a:solidFill>
                <a:latin typeface="Microsoft Sans Serif"/>
                <a:cs typeface="Microsoft Sans Serif"/>
              </a:rPr>
              <a:t>e</a:t>
            </a:r>
            <a:r>
              <a:rPr dirty="0" sz="4200" spc="-35">
                <a:solidFill>
                  <a:srgbClr val="8E593D"/>
                </a:solidFill>
                <a:latin typeface="Microsoft Sans Serif"/>
                <a:cs typeface="Microsoft Sans Serif"/>
              </a:rPr>
              <a:t>n</a:t>
            </a:r>
            <a:r>
              <a:rPr dirty="0" sz="4200" spc="140">
                <a:solidFill>
                  <a:srgbClr val="8E593D"/>
                </a:solidFill>
                <a:latin typeface="Microsoft Sans Serif"/>
                <a:cs typeface="Microsoft Sans Serif"/>
              </a:rPr>
              <a:t>d</a:t>
            </a:r>
            <a:r>
              <a:rPr dirty="0" sz="4200" spc="-125">
                <a:solidFill>
                  <a:srgbClr val="8E593D"/>
                </a:solidFill>
                <a:latin typeface="Microsoft Sans Serif"/>
                <a:cs typeface="Microsoft Sans Serif"/>
              </a:rPr>
              <a:t>i</a:t>
            </a:r>
            <a:r>
              <a:rPr dirty="0" sz="4200" spc="50">
                <a:solidFill>
                  <a:srgbClr val="8E593D"/>
                </a:solidFill>
                <a:latin typeface="Microsoft Sans Serif"/>
                <a:cs typeface="Microsoft Sans Serif"/>
              </a:rPr>
              <a:t>r</a:t>
            </a:r>
            <a:r>
              <a:rPr dirty="0" sz="4200" spc="-120">
                <a:solidFill>
                  <a:srgbClr val="8E593D"/>
                </a:solidFill>
                <a:latin typeface="Microsoft Sans Serif"/>
                <a:cs typeface="Microsoft Sans Serif"/>
              </a:rPr>
              <a:t>i</a:t>
            </a:r>
            <a:r>
              <a:rPr dirty="0" sz="4200" spc="-21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229">
                <a:solidFill>
                  <a:srgbClr val="8E593D"/>
                </a:solidFill>
                <a:latin typeface="Microsoft Sans Serif"/>
                <a:cs typeface="Microsoft Sans Serif"/>
              </a:rPr>
              <a:t>s</a:t>
            </a:r>
            <a:r>
              <a:rPr dirty="0" sz="4200" spc="-35">
                <a:solidFill>
                  <a:srgbClr val="8E593D"/>
                </a:solidFill>
                <a:latin typeface="Microsoft Sans Serif"/>
                <a:cs typeface="Microsoft Sans Serif"/>
              </a:rPr>
              <a:t>u</a:t>
            </a:r>
            <a:r>
              <a:rPr dirty="0" sz="4200" spc="140">
                <a:solidFill>
                  <a:srgbClr val="8E593D"/>
                </a:solidFill>
                <a:latin typeface="Microsoft Sans Serif"/>
                <a:cs typeface="Microsoft Sans Serif"/>
              </a:rPr>
              <a:t>d</a:t>
            </a:r>
            <a:r>
              <a:rPr dirty="0" sz="4200" spc="-170">
                <a:solidFill>
                  <a:srgbClr val="8E593D"/>
                </a:solidFill>
                <a:latin typeface="Microsoft Sans Serif"/>
                <a:cs typeface="Microsoft Sans Serif"/>
              </a:rPr>
              <a:t>a</a:t>
            </a:r>
            <a:r>
              <a:rPr dirty="0" sz="4200" spc="-20">
                <a:solidFill>
                  <a:srgbClr val="8E593D"/>
                </a:solidFill>
                <a:latin typeface="Microsoft Sans Serif"/>
                <a:cs typeface="Microsoft Sans Serif"/>
              </a:rPr>
              <a:t>h  </a:t>
            </a:r>
            <a:r>
              <a:rPr dirty="0" sz="4200" spc="-65">
                <a:solidFill>
                  <a:srgbClr val="8E593D"/>
                </a:solidFill>
                <a:latin typeface="Microsoft Sans Serif"/>
                <a:cs typeface="Microsoft Sans Serif"/>
              </a:rPr>
              <a:t>memilikinya,</a:t>
            </a:r>
            <a:r>
              <a:rPr dirty="0" sz="4200" spc="-21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40">
                <a:solidFill>
                  <a:srgbClr val="8E593D"/>
                </a:solidFill>
                <a:latin typeface="Microsoft Sans Serif"/>
                <a:cs typeface="Microsoft Sans Serif"/>
              </a:rPr>
              <a:t>sehingga</a:t>
            </a:r>
            <a:r>
              <a:rPr dirty="0" sz="4200" spc="-210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165">
                <a:solidFill>
                  <a:srgbClr val="8E593D"/>
                </a:solidFill>
                <a:latin typeface="Microsoft Sans Serif"/>
                <a:cs typeface="Microsoft Sans Serif"/>
              </a:rPr>
              <a:t>siswa</a:t>
            </a:r>
            <a:r>
              <a:rPr dirty="0" sz="4200" spc="-210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60">
                <a:solidFill>
                  <a:srgbClr val="8E593D"/>
                </a:solidFill>
                <a:latin typeface="Microsoft Sans Serif"/>
                <a:cs typeface="Microsoft Sans Serif"/>
              </a:rPr>
              <a:t>dapat</a:t>
            </a:r>
            <a:r>
              <a:rPr dirty="0" sz="4200" spc="-21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35">
                <a:solidFill>
                  <a:srgbClr val="8E593D"/>
                </a:solidFill>
                <a:latin typeface="Microsoft Sans Serif"/>
                <a:cs typeface="Microsoft Sans Serif"/>
              </a:rPr>
              <a:t>meneladani</a:t>
            </a:r>
            <a:r>
              <a:rPr dirty="0" sz="4200" spc="-210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65">
                <a:solidFill>
                  <a:srgbClr val="8E593D"/>
                </a:solidFill>
                <a:latin typeface="Microsoft Sans Serif"/>
                <a:cs typeface="Microsoft Sans Serif"/>
              </a:rPr>
              <a:t>perilaku,</a:t>
            </a:r>
            <a:r>
              <a:rPr dirty="0" sz="4200" spc="-210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125">
                <a:solidFill>
                  <a:srgbClr val="8E593D"/>
                </a:solidFill>
                <a:latin typeface="Microsoft Sans Serif"/>
                <a:cs typeface="Microsoft Sans Serif"/>
              </a:rPr>
              <a:t>sikap,</a:t>
            </a:r>
            <a:r>
              <a:rPr dirty="0" sz="4200" spc="-21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20">
                <a:solidFill>
                  <a:srgbClr val="8E593D"/>
                </a:solidFill>
                <a:latin typeface="Microsoft Sans Serif"/>
                <a:cs typeface="Microsoft Sans Serif"/>
              </a:rPr>
              <a:t>dan</a:t>
            </a:r>
            <a:r>
              <a:rPr dirty="0" sz="4200" spc="-210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15">
                <a:solidFill>
                  <a:srgbClr val="8E593D"/>
                </a:solidFill>
                <a:latin typeface="Microsoft Sans Serif"/>
                <a:cs typeface="Microsoft Sans Serif"/>
              </a:rPr>
              <a:t>etika </a:t>
            </a:r>
            <a:r>
              <a:rPr dirty="0" sz="4200" spc="-1100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120">
                <a:solidFill>
                  <a:srgbClr val="8E593D"/>
                </a:solidFill>
                <a:latin typeface="Microsoft Sans Serif"/>
                <a:cs typeface="Microsoft Sans Serif"/>
              </a:rPr>
              <a:t>g</a:t>
            </a:r>
            <a:r>
              <a:rPr dirty="0" sz="4200" spc="-35">
                <a:solidFill>
                  <a:srgbClr val="8E593D"/>
                </a:solidFill>
                <a:latin typeface="Microsoft Sans Serif"/>
                <a:cs typeface="Microsoft Sans Serif"/>
              </a:rPr>
              <a:t>u</a:t>
            </a:r>
            <a:r>
              <a:rPr dirty="0" sz="4200" spc="50">
                <a:solidFill>
                  <a:srgbClr val="8E593D"/>
                </a:solidFill>
                <a:latin typeface="Microsoft Sans Serif"/>
                <a:cs typeface="Microsoft Sans Serif"/>
              </a:rPr>
              <a:t>r</a:t>
            </a:r>
            <a:r>
              <a:rPr dirty="0" sz="4200" spc="-30">
                <a:solidFill>
                  <a:srgbClr val="8E593D"/>
                </a:solidFill>
                <a:latin typeface="Microsoft Sans Serif"/>
                <a:cs typeface="Microsoft Sans Serif"/>
              </a:rPr>
              <a:t>u</a:t>
            </a:r>
            <a:r>
              <a:rPr dirty="0" sz="4200" spc="-21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40">
                <a:solidFill>
                  <a:srgbClr val="8E593D"/>
                </a:solidFill>
                <a:latin typeface="Microsoft Sans Serif"/>
                <a:cs typeface="Microsoft Sans Serif"/>
              </a:rPr>
              <a:t>y</a:t>
            </a:r>
            <a:r>
              <a:rPr dirty="0" sz="4200" spc="-170">
                <a:solidFill>
                  <a:srgbClr val="8E593D"/>
                </a:solidFill>
                <a:latin typeface="Microsoft Sans Serif"/>
                <a:cs typeface="Microsoft Sans Serif"/>
              </a:rPr>
              <a:t>a</a:t>
            </a:r>
            <a:r>
              <a:rPr dirty="0" sz="4200" spc="-35">
                <a:solidFill>
                  <a:srgbClr val="8E593D"/>
                </a:solidFill>
                <a:latin typeface="Microsoft Sans Serif"/>
                <a:cs typeface="Microsoft Sans Serif"/>
              </a:rPr>
              <a:t>n</a:t>
            </a:r>
            <a:r>
              <a:rPr dirty="0" sz="4200" spc="125">
                <a:solidFill>
                  <a:srgbClr val="8E593D"/>
                </a:solidFill>
                <a:latin typeface="Microsoft Sans Serif"/>
                <a:cs typeface="Microsoft Sans Serif"/>
              </a:rPr>
              <a:t>g</a:t>
            </a:r>
            <a:r>
              <a:rPr dirty="0" sz="4200" spc="-21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140">
                <a:solidFill>
                  <a:srgbClr val="8E593D"/>
                </a:solidFill>
                <a:latin typeface="Microsoft Sans Serif"/>
                <a:cs typeface="Microsoft Sans Serif"/>
              </a:rPr>
              <a:t>d</a:t>
            </a:r>
            <a:r>
              <a:rPr dirty="0" sz="4200" spc="-170">
                <a:solidFill>
                  <a:srgbClr val="8E593D"/>
                </a:solidFill>
                <a:latin typeface="Microsoft Sans Serif"/>
                <a:cs typeface="Microsoft Sans Serif"/>
              </a:rPr>
              <a:t>a</a:t>
            </a:r>
            <a:r>
              <a:rPr dirty="0" sz="4200" spc="140">
                <a:solidFill>
                  <a:srgbClr val="8E593D"/>
                </a:solidFill>
                <a:latin typeface="Microsoft Sans Serif"/>
                <a:cs typeface="Microsoft Sans Serif"/>
              </a:rPr>
              <a:t>p</a:t>
            </a:r>
            <a:r>
              <a:rPr dirty="0" sz="4200" spc="-170">
                <a:solidFill>
                  <a:srgbClr val="8E593D"/>
                </a:solidFill>
                <a:latin typeface="Microsoft Sans Serif"/>
                <a:cs typeface="Microsoft Sans Serif"/>
              </a:rPr>
              <a:t>a</a:t>
            </a:r>
            <a:r>
              <a:rPr dirty="0" sz="4200" spc="365">
                <a:solidFill>
                  <a:srgbClr val="8E593D"/>
                </a:solidFill>
                <a:latin typeface="Microsoft Sans Serif"/>
                <a:cs typeface="Microsoft Sans Serif"/>
              </a:rPr>
              <a:t>t</a:t>
            </a:r>
            <a:r>
              <a:rPr dirty="0" sz="4200" spc="-21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140">
                <a:solidFill>
                  <a:srgbClr val="8E593D"/>
                </a:solidFill>
                <a:latin typeface="Microsoft Sans Serif"/>
                <a:cs typeface="Microsoft Sans Serif"/>
              </a:rPr>
              <a:t>d</a:t>
            </a:r>
            <a:r>
              <a:rPr dirty="0" sz="4200" spc="-125">
                <a:solidFill>
                  <a:srgbClr val="8E593D"/>
                </a:solidFill>
                <a:latin typeface="Microsoft Sans Serif"/>
                <a:cs typeface="Microsoft Sans Serif"/>
              </a:rPr>
              <a:t>i</a:t>
            </a:r>
            <a:r>
              <a:rPr dirty="0" sz="4200" spc="-170">
                <a:solidFill>
                  <a:srgbClr val="8E593D"/>
                </a:solidFill>
                <a:latin typeface="Microsoft Sans Serif"/>
                <a:cs typeface="Microsoft Sans Serif"/>
              </a:rPr>
              <a:t>a</a:t>
            </a:r>
            <a:r>
              <a:rPr dirty="0" sz="4200" spc="110">
                <a:solidFill>
                  <a:srgbClr val="8E593D"/>
                </a:solidFill>
                <a:latin typeface="Microsoft Sans Serif"/>
                <a:cs typeface="Microsoft Sans Serif"/>
              </a:rPr>
              <a:t>m</a:t>
            </a:r>
            <a:r>
              <a:rPr dirty="0" sz="4200" spc="-170">
                <a:solidFill>
                  <a:srgbClr val="8E593D"/>
                </a:solidFill>
                <a:latin typeface="Microsoft Sans Serif"/>
                <a:cs typeface="Microsoft Sans Serif"/>
              </a:rPr>
              <a:t>a</a:t>
            </a:r>
            <a:r>
              <a:rPr dirty="0" sz="4200" spc="360">
                <a:solidFill>
                  <a:srgbClr val="8E593D"/>
                </a:solidFill>
                <a:latin typeface="Microsoft Sans Serif"/>
                <a:cs typeface="Microsoft Sans Serif"/>
              </a:rPr>
              <a:t>t</a:t>
            </a:r>
            <a:r>
              <a:rPr dirty="0" sz="4200" spc="-120">
                <a:solidFill>
                  <a:srgbClr val="8E593D"/>
                </a:solidFill>
                <a:latin typeface="Microsoft Sans Serif"/>
                <a:cs typeface="Microsoft Sans Serif"/>
              </a:rPr>
              <a:t>i</a:t>
            </a:r>
            <a:r>
              <a:rPr dirty="0" sz="4200" spc="-21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140">
                <a:solidFill>
                  <a:srgbClr val="8E593D"/>
                </a:solidFill>
                <a:latin typeface="Microsoft Sans Serif"/>
                <a:cs typeface="Microsoft Sans Serif"/>
              </a:rPr>
              <a:t>d</a:t>
            </a:r>
            <a:r>
              <a:rPr dirty="0" sz="4200" spc="-170">
                <a:solidFill>
                  <a:srgbClr val="8E593D"/>
                </a:solidFill>
                <a:latin typeface="Microsoft Sans Serif"/>
                <a:cs typeface="Microsoft Sans Serif"/>
              </a:rPr>
              <a:t>a</a:t>
            </a:r>
            <a:r>
              <a:rPr dirty="0" sz="4200" spc="-30">
                <a:solidFill>
                  <a:srgbClr val="8E593D"/>
                </a:solidFill>
                <a:latin typeface="Microsoft Sans Serif"/>
                <a:cs typeface="Microsoft Sans Serif"/>
              </a:rPr>
              <a:t>n</a:t>
            </a:r>
            <a:r>
              <a:rPr dirty="0" sz="4200" spc="-21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140">
                <a:solidFill>
                  <a:srgbClr val="8E593D"/>
                </a:solidFill>
                <a:latin typeface="Microsoft Sans Serif"/>
                <a:cs typeface="Microsoft Sans Serif"/>
              </a:rPr>
              <a:t>d</a:t>
            </a:r>
            <a:r>
              <a:rPr dirty="0" sz="4200" spc="-125">
                <a:solidFill>
                  <a:srgbClr val="8E593D"/>
                </a:solidFill>
                <a:latin typeface="Microsoft Sans Serif"/>
                <a:cs typeface="Microsoft Sans Serif"/>
              </a:rPr>
              <a:t>ili</a:t>
            </a:r>
            <a:r>
              <a:rPr dirty="0" sz="4200" spc="-35">
                <a:solidFill>
                  <a:srgbClr val="8E593D"/>
                </a:solidFill>
                <a:latin typeface="Microsoft Sans Serif"/>
                <a:cs typeface="Microsoft Sans Serif"/>
              </a:rPr>
              <a:t>h</a:t>
            </a:r>
            <a:r>
              <a:rPr dirty="0" sz="4200" spc="-170">
                <a:solidFill>
                  <a:srgbClr val="8E593D"/>
                </a:solidFill>
                <a:latin typeface="Microsoft Sans Serif"/>
                <a:cs typeface="Microsoft Sans Serif"/>
              </a:rPr>
              <a:t>a</a:t>
            </a:r>
            <a:r>
              <a:rPr dirty="0" sz="4200" spc="365">
                <a:solidFill>
                  <a:srgbClr val="8E593D"/>
                </a:solidFill>
                <a:latin typeface="Microsoft Sans Serif"/>
                <a:cs typeface="Microsoft Sans Serif"/>
              </a:rPr>
              <a:t>t</a:t>
            </a:r>
            <a:r>
              <a:rPr dirty="0" sz="4200" spc="-21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229">
                <a:solidFill>
                  <a:srgbClr val="8E593D"/>
                </a:solidFill>
                <a:latin typeface="Microsoft Sans Serif"/>
                <a:cs typeface="Microsoft Sans Serif"/>
              </a:rPr>
              <a:t>s</a:t>
            </a:r>
            <a:r>
              <a:rPr dirty="0" sz="4200" spc="-125">
                <a:solidFill>
                  <a:srgbClr val="8E593D"/>
                </a:solidFill>
                <a:latin typeface="Microsoft Sans Serif"/>
                <a:cs typeface="Microsoft Sans Serif"/>
              </a:rPr>
              <a:t>i</a:t>
            </a:r>
            <a:r>
              <a:rPr dirty="0" sz="4200" spc="-229">
                <a:solidFill>
                  <a:srgbClr val="8E593D"/>
                </a:solidFill>
                <a:latin typeface="Microsoft Sans Serif"/>
                <a:cs typeface="Microsoft Sans Serif"/>
              </a:rPr>
              <a:t>s</a:t>
            </a:r>
            <a:r>
              <a:rPr dirty="0" sz="4200" spc="-85">
                <a:solidFill>
                  <a:srgbClr val="8E593D"/>
                </a:solidFill>
                <a:latin typeface="Microsoft Sans Serif"/>
                <a:cs typeface="Microsoft Sans Serif"/>
              </a:rPr>
              <a:t>w</a:t>
            </a:r>
            <a:r>
              <a:rPr dirty="0" sz="4200" spc="-165">
                <a:solidFill>
                  <a:srgbClr val="8E593D"/>
                </a:solidFill>
                <a:latin typeface="Microsoft Sans Serif"/>
                <a:cs typeface="Microsoft Sans Serif"/>
              </a:rPr>
              <a:t>a</a:t>
            </a:r>
            <a:r>
              <a:rPr dirty="0" sz="4200" spc="-21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140">
                <a:solidFill>
                  <a:srgbClr val="8E593D"/>
                </a:solidFill>
                <a:latin typeface="Microsoft Sans Serif"/>
                <a:cs typeface="Microsoft Sans Serif"/>
              </a:rPr>
              <a:t>d</a:t>
            </a:r>
            <a:r>
              <a:rPr dirty="0" sz="4200" spc="-170">
                <a:solidFill>
                  <a:srgbClr val="8E593D"/>
                </a:solidFill>
                <a:latin typeface="Microsoft Sans Serif"/>
                <a:cs typeface="Microsoft Sans Serif"/>
              </a:rPr>
              <a:t>a</a:t>
            </a:r>
            <a:r>
              <a:rPr dirty="0" sz="4200" spc="-125">
                <a:solidFill>
                  <a:srgbClr val="8E593D"/>
                </a:solidFill>
                <a:latin typeface="Microsoft Sans Serif"/>
                <a:cs typeface="Microsoft Sans Serif"/>
              </a:rPr>
              <a:t>l</a:t>
            </a:r>
            <a:r>
              <a:rPr dirty="0" sz="4200" spc="-170">
                <a:solidFill>
                  <a:srgbClr val="8E593D"/>
                </a:solidFill>
                <a:latin typeface="Microsoft Sans Serif"/>
                <a:cs typeface="Microsoft Sans Serif"/>
              </a:rPr>
              <a:t>a</a:t>
            </a:r>
            <a:r>
              <a:rPr dirty="0" sz="4200" spc="114">
                <a:solidFill>
                  <a:srgbClr val="8E593D"/>
                </a:solidFill>
                <a:latin typeface="Microsoft Sans Serif"/>
                <a:cs typeface="Microsoft Sans Serif"/>
              </a:rPr>
              <a:t>m</a:t>
            </a:r>
            <a:r>
              <a:rPr dirty="0" sz="4200" spc="-21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30">
                <a:solidFill>
                  <a:srgbClr val="8E593D"/>
                </a:solidFill>
                <a:latin typeface="Microsoft Sans Serif"/>
                <a:cs typeface="Microsoft Sans Serif"/>
              </a:rPr>
              <a:t>k</a:t>
            </a:r>
            <a:r>
              <a:rPr dirty="0" sz="4200" spc="30">
                <a:solidFill>
                  <a:srgbClr val="8E593D"/>
                </a:solidFill>
                <a:latin typeface="Microsoft Sans Serif"/>
                <a:cs typeface="Microsoft Sans Serif"/>
              </a:rPr>
              <a:t>e</a:t>
            </a:r>
            <a:r>
              <a:rPr dirty="0" sz="4200" spc="-35">
                <a:solidFill>
                  <a:srgbClr val="8E593D"/>
                </a:solidFill>
                <a:latin typeface="Microsoft Sans Serif"/>
                <a:cs typeface="Microsoft Sans Serif"/>
              </a:rPr>
              <a:t>h</a:t>
            </a:r>
            <a:r>
              <a:rPr dirty="0" sz="4200" spc="-125">
                <a:solidFill>
                  <a:srgbClr val="8E593D"/>
                </a:solidFill>
                <a:latin typeface="Microsoft Sans Serif"/>
                <a:cs typeface="Microsoft Sans Serif"/>
              </a:rPr>
              <a:t>i</a:t>
            </a:r>
            <a:r>
              <a:rPr dirty="0" sz="4200" spc="140">
                <a:solidFill>
                  <a:srgbClr val="8E593D"/>
                </a:solidFill>
                <a:latin typeface="Microsoft Sans Serif"/>
                <a:cs typeface="Microsoft Sans Serif"/>
              </a:rPr>
              <a:t>d</a:t>
            </a:r>
            <a:r>
              <a:rPr dirty="0" sz="4200" spc="-35">
                <a:solidFill>
                  <a:srgbClr val="8E593D"/>
                </a:solidFill>
                <a:latin typeface="Microsoft Sans Serif"/>
                <a:cs typeface="Microsoft Sans Serif"/>
              </a:rPr>
              <a:t>u</a:t>
            </a:r>
            <a:r>
              <a:rPr dirty="0" sz="4200" spc="140">
                <a:solidFill>
                  <a:srgbClr val="8E593D"/>
                </a:solidFill>
                <a:latin typeface="Microsoft Sans Serif"/>
                <a:cs typeface="Microsoft Sans Serif"/>
              </a:rPr>
              <a:t>p</a:t>
            </a:r>
            <a:r>
              <a:rPr dirty="0" sz="4200" spc="-170">
                <a:solidFill>
                  <a:srgbClr val="8E593D"/>
                </a:solidFill>
                <a:latin typeface="Microsoft Sans Serif"/>
                <a:cs typeface="Microsoft Sans Serif"/>
              </a:rPr>
              <a:t>a</a:t>
            </a:r>
            <a:r>
              <a:rPr dirty="0" sz="4200" spc="-30">
                <a:solidFill>
                  <a:srgbClr val="8E593D"/>
                </a:solidFill>
                <a:latin typeface="Microsoft Sans Serif"/>
                <a:cs typeface="Microsoft Sans Serif"/>
              </a:rPr>
              <a:t>n</a:t>
            </a:r>
            <a:r>
              <a:rPr dirty="0" sz="4200" spc="-21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229">
                <a:solidFill>
                  <a:srgbClr val="8E593D"/>
                </a:solidFill>
                <a:latin typeface="Microsoft Sans Serif"/>
                <a:cs typeface="Microsoft Sans Serif"/>
              </a:rPr>
              <a:t>s</a:t>
            </a:r>
            <a:r>
              <a:rPr dirty="0" sz="4200" spc="30">
                <a:solidFill>
                  <a:srgbClr val="8E593D"/>
                </a:solidFill>
                <a:latin typeface="Microsoft Sans Serif"/>
                <a:cs typeface="Microsoft Sans Serif"/>
              </a:rPr>
              <a:t>e</a:t>
            </a:r>
            <a:r>
              <a:rPr dirty="0" sz="4200" spc="-35">
                <a:solidFill>
                  <a:srgbClr val="8E593D"/>
                </a:solidFill>
                <a:latin typeface="Microsoft Sans Serif"/>
                <a:cs typeface="Microsoft Sans Serif"/>
              </a:rPr>
              <a:t>h</a:t>
            </a:r>
            <a:r>
              <a:rPr dirty="0" sz="4200" spc="-170">
                <a:solidFill>
                  <a:srgbClr val="8E593D"/>
                </a:solidFill>
                <a:latin typeface="Microsoft Sans Serif"/>
                <a:cs typeface="Microsoft Sans Serif"/>
              </a:rPr>
              <a:t>a</a:t>
            </a:r>
            <a:r>
              <a:rPr dirty="0" sz="4200" spc="50">
                <a:solidFill>
                  <a:srgbClr val="8E593D"/>
                </a:solidFill>
                <a:latin typeface="Microsoft Sans Serif"/>
                <a:cs typeface="Microsoft Sans Serif"/>
              </a:rPr>
              <a:t>r</a:t>
            </a:r>
            <a:r>
              <a:rPr dirty="0" sz="4200" spc="-125">
                <a:solidFill>
                  <a:srgbClr val="8E593D"/>
                </a:solidFill>
                <a:latin typeface="Microsoft Sans Serif"/>
                <a:cs typeface="Microsoft Sans Serif"/>
              </a:rPr>
              <a:t>i</a:t>
            </a:r>
            <a:r>
              <a:rPr dirty="0" sz="4200" spc="475">
                <a:solidFill>
                  <a:srgbClr val="8E593D"/>
                </a:solidFill>
                <a:latin typeface="Microsoft Sans Serif"/>
                <a:cs typeface="Microsoft Sans Serif"/>
              </a:rPr>
              <a:t>-</a:t>
            </a:r>
            <a:r>
              <a:rPr dirty="0" sz="4200" spc="-35">
                <a:solidFill>
                  <a:srgbClr val="8E593D"/>
                </a:solidFill>
                <a:latin typeface="Microsoft Sans Serif"/>
                <a:cs typeface="Microsoft Sans Serif"/>
              </a:rPr>
              <a:t>h</a:t>
            </a:r>
            <a:r>
              <a:rPr dirty="0" sz="4200" spc="-170">
                <a:solidFill>
                  <a:srgbClr val="8E593D"/>
                </a:solidFill>
                <a:latin typeface="Microsoft Sans Serif"/>
                <a:cs typeface="Microsoft Sans Serif"/>
              </a:rPr>
              <a:t>a</a:t>
            </a:r>
            <a:r>
              <a:rPr dirty="0" sz="4200" spc="50">
                <a:solidFill>
                  <a:srgbClr val="8E593D"/>
                </a:solidFill>
                <a:latin typeface="Microsoft Sans Serif"/>
                <a:cs typeface="Microsoft Sans Serif"/>
              </a:rPr>
              <a:t>r</a:t>
            </a:r>
            <a:r>
              <a:rPr dirty="0" sz="4200" spc="-125">
                <a:solidFill>
                  <a:srgbClr val="8E593D"/>
                </a:solidFill>
                <a:latin typeface="Microsoft Sans Serif"/>
                <a:cs typeface="Microsoft Sans Serif"/>
              </a:rPr>
              <a:t>i</a:t>
            </a:r>
            <a:r>
              <a:rPr dirty="0" sz="4200" spc="-335">
                <a:solidFill>
                  <a:srgbClr val="8E593D"/>
                </a:solidFill>
                <a:latin typeface="Microsoft Sans Serif"/>
                <a:cs typeface="Microsoft Sans Serif"/>
              </a:rPr>
              <a:t>.</a:t>
            </a:r>
            <a:endParaRPr sz="4200">
              <a:latin typeface="Microsoft Sans Serif"/>
              <a:cs typeface="Microsoft Sans Serif"/>
            </a:endParaRPr>
          </a:p>
          <a:p>
            <a:pPr algn="ctr" marL="200660" marR="193040" indent="-635">
              <a:lnSpc>
                <a:spcPct val="145800"/>
              </a:lnSpc>
            </a:pPr>
            <a:r>
              <a:rPr dirty="0" sz="4200" spc="5">
                <a:solidFill>
                  <a:srgbClr val="8E593D"/>
                </a:solidFill>
                <a:latin typeface="Microsoft Sans Serif"/>
                <a:cs typeface="Microsoft Sans Serif"/>
              </a:rPr>
              <a:t>Guru </a:t>
            </a:r>
            <a:r>
              <a:rPr dirty="0" sz="4200" spc="-10">
                <a:solidFill>
                  <a:srgbClr val="8E593D"/>
                </a:solidFill>
                <a:latin typeface="Microsoft Sans Serif"/>
                <a:cs typeface="Microsoft Sans Serif"/>
              </a:rPr>
              <a:t>yang </a:t>
            </a:r>
            <a:r>
              <a:rPr dirty="0" sz="4200" spc="30">
                <a:solidFill>
                  <a:srgbClr val="8E593D"/>
                </a:solidFill>
                <a:latin typeface="Microsoft Sans Serif"/>
                <a:cs typeface="Microsoft Sans Serif"/>
              </a:rPr>
              <a:t>berkarakter </a:t>
            </a:r>
            <a:r>
              <a:rPr dirty="0" sz="4200" spc="-90">
                <a:solidFill>
                  <a:srgbClr val="8E593D"/>
                </a:solidFill>
                <a:latin typeface="Microsoft Sans Serif"/>
                <a:cs typeface="Microsoft Sans Serif"/>
              </a:rPr>
              <a:t>adalah </a:t>
            </a:r>
            <a:r>
              <a:rPr dirty="0" sz="4200" spc="30">
                <a:solidFill>
                  <a:srgbClr val="8E593D"/>
                </a:solidFill>
                <a:latin typeface="Microsoft Sans Serif"/>
                <a:cs typeface="Microsoft Sans Serif"/>
              </a:rPr>
              <a:t>guru </a:t>
            </a:r>
            <a:r>
              <a:rPr dirty="0" sz="4200" spc="-10">
                <a:solidFill>
                  <a:srgbClr val="8E593D"/>
                </a:solidFill>
                <a:latin typeface="Microsoft Sans Serif"/>
                <a:cs typeface="Microsoft Sans Serif"/>
              </a:rPr>
              <a:t>yang </a:t>
            </a:r>
            <a:r>
              <a:rPr dirty="0" sz="4200" spc="-35">
                <a:solidFill>
                  <a:srgbClr val="8E593D"/>
                </a:solidFill>
                <a:latin typeface="Microsoft Sans Serif"/>
                <a:cs typeface="Microsoft Sans Serif"/>
              </a:rPr>
              <a:t>memiliki </a:t>
            </a:r>
            <a:r>
              <a:rPr dirty="0" sz="4200" spc="-114">
                <a:solidFill>
                  <a:srgbClr val="8E593D"/>
                </a:solidFill>
                <a:latin typeface="Microsoft Sans Serif"/>
                <a:cs typeface="Microsoft Sans Serif"/>
              </a:rPr>
              <a:t>nilai </a:t>
            </a:r>
            <a:r>
              <a:rPr dirty="0" sz="4200" spc="-20">
                <a:solidFill>
                  <a:srgbClr val="8E593D"/>
                </a:solidFill>
                <a:latin typeface="Microsoft Sans Serif"/>
                <a:cs typeface="Microsoft Sans Serif"/>
              </a:rPr>
              <a:t>dan </a:t>
            </a:r>
            <a:r>
              <a:rPr dirty="0" sz="4200" spc="-60">
                <a:solidFill>
                  <a:srgbClr val="8E593D"/>
                </a:solidFill>
                <a:latin typeface="Microsoft Sans Serif"/>
                <a:cs typeface="Microsoft Sans Serif"/>
              </a:rPr>
              <a:t>keyakinan </a:t>
            </a:r>
            <a:r>
              <a:rPr dirty="0" sz="4200" spc="-110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10">
                <a:solidFill>
                  <a:srgbClr val="8E593D"/>
                </a:solidFill>
                <a:latin typeface="Microsoft Sans Serif"/>
                <a:cs typeface="Microsoft Sans Serif"/>
              </a:rPr>
              <a:t>yang</a:t>
            </a:r>
            <a:r>
              <a:rPr dirty="0" sz="4200" spc="-21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75">
                <a:solidFill>
                  <a:srgbClr val="8E593D"/>
                </a:solidFill>
                <a:latin typeface="Microsoft Sans Serif"/>
                <a:cs typeface="Microsoft Sans Serif"/>
              </a:rPr>
              <a:t>dilandasi</a:t>
            </a:r>
            <a:r>
              <a:rPr dirty="0" sz="4200" spc="-210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30">
                <a:solidFill>
                  <a:srgbClr val="8E593D"/>
                </a:solidFill>
                <a:latin typeface="Microsoft Sans Serif"/>
                <a:cs typeface="Microsoft Sans Serif"/>
              </a:rPr>
              <a:t>hakikat</a:t>
            </a:r>
            <a:r>
              <a:rPr dirty="0" sz="4200" spc="-21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20">
                <a:solidFill>
                  <a:srgbClr val="8E593D"/>
                </a:solidFill>
                <a:latin typeface="Microsoft Sans Serif"/>
                <a:cs typeface="Microsoft Sans Serif"/>
              </a:rPr>
              <a:t>dan</a:t>
            </a:r>
            <a:r>
              <a:rPr dirty="0" sz="4200" spc="-210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5">
                <a:solidFill>
                  <a:srgbClr val="8E593D"/>
                </a:solidFill>
                <a:latin typeface="Microsoft Sans Serif"/>
                <a:cs typeface="Microsoft Sans Serif"/>
              </a:rPr>
              <a:t>tujuan</a:t>
            </a:r>
            <a:r>
              <a:rPr dirty="0" sz="4200" spc="-21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5">
                <a:solidFill>
                  <a:srgbClr val="8E593D"/>
                </a:solidFill>
                <a:latin typeface="Microsoft Sans Serif"/>
                <a:cs typeface="Microsoft Sans Serif"/>
              </a:rPr>
              <a:t>pendidikan</a:t>
            </a:r>
            <a:r>
              <a:rPr dirty="0" sz="4200" spc="-210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10">
                <a:solidFill>
                  <a:srgbClr val="8E593D"/>
                </a:solidFill>
                <a:latin typeface="Microsoft Sans Serif"/>
                <a:cs typeface="Microsoft Sans Serif"/>
              </a:rPr>
              <a:t>serta</a:t>
            </a:r>
            <a:r>
              <a:rPr dirty="0" sz="4200" spc="-21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35">
                <a:solidFill>
                  <a:srgbClr val="8E593D"/>
                </a:solidFill>
                <a:latin typeface="Microsoft Sans Serif"/>
                <a:cs typeface="Microsoft Sans Serif"/>
              </a:rPr>
              <a:t>digunakan</a:t>
            </a:r>
            <a:r>
              <a:rPr dirty="0" sz="4200" spc="-210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60">
                <a:solidFill>
                  <a:srgbClr val="8E593D"/>
                </a:solidFill>
                <a:latin typeface="Microsoft Sans Serif"/>
                <a:cs typeface="Microsoft Sans Serif"/>
              </a:rPr>
              <a:t>sebagai </a:t>
            </a:r>
            <a:r>
              <a:rPr dirty="0" sz="4200" spc="-1100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10">
                <a:solidFill>
                  <a:srgbClr val="8E593D"/>
                </a:solidFill>
                <a:latin typeface="Microsoft Sans Serif"/>
                <a:cs typeface="Microsoft Sans Serif"/>
              </a:rPr>
              <a:t>kekuatan</a:t>
            </a:r>
            <a:r>
              <a:rPr dirty="0" sz="4200" spc="-21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>
                <a:solidFill>
                  <a:srgbClr val="8E593D"/>
                </a:solidFill>
                <a:latin typeface="Microsoft Sans Serif"/>
                <a:cs typeface="Microsoft Sans Serif"/>
              </a:rPr>
              <a:t>moral</a:t>
            </a:r>
            <a:r>
              <a:rPr dirty="0" sz="4200" spc="-210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45">
                <a:solidFill>
                  <a:srgbClr val="8E593D"/>
                </a:solidFill>
                <a:latin typeface="Microsoft Sans Serif"/>
                <a:cs typeface="Microsoft Sans Serif"/>
              </a:rPr>
              <a:t>dalam</a:t>
            </a:r>
            <a:r>
              <a:rPr dirty="0" sz="4200" spc="-210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70">
                <a:solidFill>
                  <a:srgbClr val="8E593D"/>
                </a:solidFill>
                <a:latin typeface="Microsoft Sans Serif"/>
                <a:cs typeface="Microsoft Sans Serif"/>
              </a:rPr>
              <a:t>menjalankan</a:t>
            </a:r>
            <a:r>
              <a:rPr dirty="0" sz="4200" spc="-210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15">
                <a:solidFill>
                  <a:srgbClr val="8E593D"/>
                </a:solidFill>
                <a:latin typeface="Microsoft Sans Serif"/>
                <a:cs typeface="Microsoft Sans Serif"/>
              </a:rPr>
              <a:t>tugasnya</a:t>
            </a:r>
            <a:r>
              <a:rPr dirty="0" sz="4200" spc="-210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60">
                <a:solidFill>
                  <a:srgbClr val="8E593D"/>
                </a:solidFill>
                <a:latin typeface="Microsoft Sans Serif"/>
                <a:cs typeface="Microsoft Sans Serif"/>
              </a:rPr>
              <a:t>sebagai</a:t>
            </a:r>
            <a:r>
              <a:rPr dirty="0" sz="4200" spc="-215">
                <a:solidFill>
                  <a:srgbClr val="8E593D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20">
                <a:solidFill>
                  <a:srgbClr val="8E593D"/>
                </a:solidFill>
                <a:latin typeface="Microsoft Sans Serif"/>
                <a:cs typeface="Microsoft Sans Serif"/>
              </a:rPr>
              <a:t>pendidik.</a:t>
            </a:r>
            <a:endParaRPr sz="4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50008" y="7225978"/>
            <a:ext cx="6788150" cy="5480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400" spc="5">
                <a:solidFill>
                  <a:srgbClr val="734128"/>
                </a:solidFill>
                <a:latin typeface="Microsoft Sans Serif"/>
                <a:cs typeface="Microsoft Sans Serif"/>
              </a:rPr>
              <a:t>D</a:t>
            </a:r>
            <a:r>
              <a:rPr dirty="0" sz="3400" spc="125">
                <a:solidFill>
                  <a:srgbClr val="734128"/>
                </a:solidFill>
                <a:latin typeface="Microsoft Sans Serif"/>
                <a:cs typeface="Microsoft Sans Serif"/>
              </a:rPr>
              <a:t>o</a:t>
            </a:r>
            <a:r>
              <a:rPr dirty="0" sz="3400" spc="-15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400">
                <a:solidFill>
                  <a:srgbClr val="734128"/>
                </a:solidFill>
                <a:latin typeface="Microsoft Sans Serif"/>
                <a:cs typeface="Microsoft Sans Serif"/>
              </a:rPr>
              <a:t>'</a:t>
            </a:r>
            <a:r>
              <a:rPr dirty="0" sz="3400" spc="305">
                <a:solidFill>
                  <a:srgbClr val="734128"/>
                </a:solidFill>
                <a:latin typeface="Microsoft Sans Serif"/>
                <a:cs typeface="Microsoft Sans Serif"/>
              </a:rPr>
              <a:t>t</a:t>
            </a:r>
            <a:r>
              <a:rPr dirty="0" sz="3400" spc="-17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00" spc="-15">
                <a:solidFill>
                  <a:srgbClr val="734128"/>
                </a:solidFill>
                <a:latin typeface="Microsoft Sans Serif"/>
                <a:cs typeface="Microsoft Sans Serif"/>
              </a:rPr>
              <a:t>h</a:t>
            </a:r>
            <a:r>
              <a:rPr dirty="0" sz="3400" spc="3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400" spc="-180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400" spc="-100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400" spc="300">
                <a:solidFill>
                  <a:srgbClr val="734128"/>
                </a:solidFill>
                <a:latin typeface="Microsoft Sans Serif"/>
                <a:cs typeface="Microsoft Sans Serif"/>
              </a:rPr>
              <a:t>t</a:t>
            </a:r>
            <a:r>
              <a:rPr dirty="0" sz="3400" spc="-13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00" spc="300">
                <a:solidFill>
                  <a:srgbClr val="734128"/>
                </a:solidFill>
                <a:latin typeface="Microsoft Sans Serif"/>
                <a:cs typeface="Microsoft Sans Serif"/>
              </a:rPr>
              <a:t>t</a:t>
            </a:r>
            <a:r>
              <a:rPr dirty="0" sz="3400" spc="40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400" spc="-17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00" spc="300">
                <a:solidFill>
                  <a:srgbClr val="734128"/>
                </a:solidFill>
                <a:latin typeface="Microsoft Sans Serif"/>
                <a:cs typeface="Microsoft Sans Serif"/>
              </a:rPr>
              <a:t>t</a:t>
            </a:r>
            <a:r>
              <a:rPr dirty="0" sz="3400" spc="130">
                <a:solidFill>
                  <a:srgbClr val="734128"/>
                </a:solidFill>
                <a:latin typeface="Microsoft Sans Serif"/>
                <a:cs typeface="Microsoft Sans Serif"/>
              </a:rPr>
              <a:t>o</a:t>
            </a:r>
            <a:r>
              <a:rPr dirty="0" sz="3400" spc="-17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00" spc="-13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00" spc="-180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400" spc="-10">
                <a:solidFill>
                  <a:srgbClr val="734128"/>
                </a:solidFill>
                <a:latin typeface="Microsoft Sans Serif"/>
                <a:cs typeface="Microsoft Sans Serif"/>
              </a:rPr>
              <a:t>k</a:t>
            </a:r>
            <a:r>
              <a:rPr dirty="0" sz="3400" spc="-17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00" spc="-13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00" spc="-15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400" spc="45">
                <a:solidFill>
                  <a:srgbClr val="734128"/>
                </a:solidFill>
                <a:latin typeface="Microsoft Sans Serif"/>
                <a:cs typeface="Microsoft Sans Serif"/>
              </a:rPr>
              <a:t>y</a:t>
            </a:r>
            <a:r>
              <a:rPr dirty="0" sz="3400" spc="-17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00" spc="125">
                <a:solidFill>
                  <a:srgbClr val="734128"/>
                </a:solidFill>
                <a:latin typeface="Microsoft Sans Serif"/>
                <a:cs typeface="Microsoft Sans Serif"/>
              </a:rPr>
              <a:t>q</a:t>
            </a:r>
            <a:r>
              <a:rPr dirty="0" sz="3400" spc="-15">
                <a:solidFill>
                  <a:srgbClr val="734128"/>
                </a:solidFill>
                <a:latin typeface="Microsoft Sans Serif"/>
                <a:cs typeface="Microsoft Sans Serif"/>
              </a:rPr>
              <a:t>u</a:t>
            </a:r>
            <a:r>
              <a:rPr dirty="0" sz="3400" spc="3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400" spc="-180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400" spc="300">
                <a:solidFill>
                  <a:srgbClr val="734128"/>
                </a:solidFill>
                <a:latin typeface="Microsoft Sans Serif"/>
                <a:cs typeface="Microsoft Sans Serif"/>
              </a:rPr>
              <a:t>t</a:t>
            </a:r>
            <a:r>
              <a:rPr dirty="0" sz="3400" spc="-100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400" spc="125">
                <a:solidFill>
                  <a:srgbClr val="734128"/>
                </a:solidFill>
                <a:latin typeface="Microsoft Sans Serif"/>
                <a:cs typeface="Microsoft Sans Serif"/>
              </a:rPr>
              <a:t>o</a:t>
            </a:r>
            <a:r>
              <a:rPr dirty="0" sz="3400" spc="-15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400" spc="-180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400" spc="-270">
                <a:solidFill>
                  <a:srgbClr val="734128"/>
                </a:solidFill>
                <a:latin typeface="Microsoft Sans Serif"/>
                <a:cs typeface="Microsoft Sans Serif"/>
              </a:rPr>
              <a:t>!</a:t>
            </a:r>
            <a:endParaRPr sz="3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604520">
              <a:lnSpc>
                <a:spcPct val="146300"/>
              </a:lnSpc>
              <a:spcBef>
                <a:spcPts val="100"/>
              </a:spcBef>
              <a:tabLst>
                <a:tab pos="3325495" algn="l"/>
                <a:tab pos="6710680" algn="l"/>
              </a:tabLst>
            </a:pPr>
            <a:r>
              <a:rPr dirty="0" spc="3585"/>
              <a:t>Thank	</a:t>
            </a:r>
            <a:r>
              <a:rPr dirty="0" spc="3565"/>
              <a:t>you </a:t>
            </a:r>
            <a:r>
              <a:rPr dirty="0" spc="-2675"/>
              <a:t> </a:t>
            </a:r>
            <a:r>
              <a:rPr dirty="0" spc="1789"/>
              <a:t>f</a:t>
            </a:r>
            <a:r>
              <a:rPr dirty="0" spc="4105"/>
              <a:t>o</a:t>
            </a:r>
            <a:r>
              <a:rPr dirty="0" spc="3929"/>
              <a:t>r</a:t>
            </a:r>
            <a:r>
              <a:rPr dirty="0"/>
              <a:t>	</a:t>
            </a:r>
            <a:r>
              <a:rPr dirty="0" spc="-120"/>
              <a:t>l</a:t>
            </a:r>
            <a:r>
              <a:rPr dirty="0" spc="-35"/>
              <a:t>i</a:t>
            </a:r>
            <a:r>
              <a:rPr dirty="0" spc="4465"/>
              <a:t>s</a:t>
            </a:r>
            <a:r>
              <a:rPr dirty="0" spc="1155"/>
              <a:t>t</a:t>
            </a:r>
            <a:r>
              <a:rPr dirty="0" spc="4460"/>
              <a:t>e</a:t>
            </a:r>
            <a:r>
              <a:rPr dirty="0" spc="3045"/>
              <a:t>n</a:t>
            </a:r>
            <a:r>
              <a:rPr dirty="0" spc="-35"/>
              <a:t>i</a:t>
            </a:r>
            <a:r>
              <a:rPr dirty="0" spc="3045"/>
              <a:t>n</a:t>
            </a:r>
            <a:r>
              <a:rPr dirty="0" spc="3165"/>
              <a:t>g</a:t>
            </a:r>
            <a:r>
              <a:rPr dirty="0" spc="-305"/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DAB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48688" y="0"/>
            <a:ext cx="5839312" cy="97790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9250" y="1737265"/>
            <a:ext cx="12922250" cy="1198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09085" algn="l"/>
                <a:tab pos="12655550" algn="l"/>
              </a:tabLst>
            </a:pPr>
            <a:r>
              <a:rPr dirty="0" sz="7700" spc="4265">
                <a:solidFill>
                  <a:srgbClr val="734128"/>
                </a:solidFill>
              </a:rPr>
              <a:t>O</a:t>
            </a:r>
            <a:r>
              <a:rPr dirty="0" sz="7700" spc="-114">
                <a:solidFill>
                  <a:srgbClr val="734128"/>
                </a:solidFill>
              </a:rPr>
              <a:t>l</a:t>
            </a:r>
            <a:r>
              <a:rPr dirty="0" sz="7700" spc="4040">
                <a:solidFill>
                  <a:srgbClr val="734128"/>
                </a:solidFill>
              </a:rPr>
              <a:t>e</a:t>
            </a:r>
            <a:r>
              <a:rPr dirty="0" sz="7700" spc="2765">
                <a:solidFill>
                  <a:srgbClr val="734128"/>
                </a:solidFill>
              </a:rPr>
              <a:t>h</a:t>
            </a:r>
            <a:r>
              <a:rPr dirty="0" sz="7700">
                <a:solidFill>
                  <a:srgbClr val="734128"/>
                </a:solidFill>
              </a:rPr>
              <a:t>	</a:t>
            </a:r>
            <a:r>
              <a:rPr dirty="0" sz="7700" spc="3875">
                <a:solidFill>
                  <a:srgbClr val="734128"/>
                </a:solidFill>
              </a:rPr>
              <a:t>K</a:t>
            </a:r>
            <a:r>
              <a:rPr dirty="0" sz="7700" spc="4040">
                <a:solidFill>
                  <a:srgbClr val="734128"/>
                </a:solidFill>
              </a:rPr>
              <a:t>e</a:t>
            </a:r>
            <a:r>
              <a:rPr dirty="0" sz="7700" spc="-114">
                <a:solidFill>
                  <a:srgbClr val="734128"/>
                </a:solidFill>
              </a:rPr>
              <a:t>l</a:t>
            </a:r>
            <a:r>
              <a:rPr dirty="0" sz="7700" spc="3715">
                <a:solidFill>
                  <a:srgbClr val="734128"/>
                </a:solidFill>
              </a:rPr>
              <a:t>o</a:t>
            </a:r>
            <a:r>
              <a:rPr dirty="0" sz="7700" spc="3960">
                <a:solidFill>
                  <a:srgbClr val="734128"/>
                </a:solidFill>
              </a:rPr>
              <a:t>m</a:t>
            </a:r>
            <a:r>
              <a:rPr dirty="0" sz="7700" spc="3515">
                <a:solidFill>
                  <a:srgbClr val="734128"/>
                </a:solidFill>
              </a:rPr>
              <a:t>p</a:t>
            </a:r>
            <a:r>
              <a:rPr dirty="0" sz="7700" spc="3715">
                <a:solidFill>
                  <a:srgbClr val="734128"/>
                </a:solidFill>
              </a:rPr>
              <a:t>o</a:t>
            </a:r>
            <a:r>
              <a:rPr dirty="0" sz="7700" spc="2990">
                <a:solidFill>
                  <a:srgbClr val="734128"/>
                </a:solidFill>
              </a:rPr>
              <a:t>k</a:t>
            </a:r>
            <a:r>
              <a:rPr dirty="0" sz="7700">
                <a:solidFill>
                  <a:srgbClr val="734128"/>
                </a:solidFill>
              </a:rPr>
              <a:t>	</a:t>
            </a:r>
            <a:r>
              <a:rPr dirty="0" sz="7700" spc="-445">
                <a:solidFill>
                  <a:srgbClr val="734128"/>
                </a:solidFill>
              </a:rPr>
              <a:t>:</a:t>
            </a:r>
            <a:endParaRPr sz="7700"/>
          </a:p>
        </p:txBody>
      </p:sp>
      <p:sp>
        <p:nvSpPr>
          <p:cNvPr id="5" name="object 5"/>
          <p:cNvSpPr txBox="1"/>
          <p:nvPr/>
        </p:nvSpPr>
        <p:spPr>
          <a:xfrm>
            <a:off x="2997543" y="3844063"/>
            <a:ext cx="6193790" cy="669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200" spc="-45">
                <a:solidFill>
                  <a:srgbClr val="734128"/>
                </a:solidFill>
                <a:latin typeface="Microsoft Sans Serif"/>
                <a:cs typeface="Microsoft Sans Serif"/>
              </a:rPr>
              <a:t>Alya</a:t>
            </a:r>
            <a:r>
              <a:rPr dirty="0" sz="4200" spc="-22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30">
                <a:solidFill>
                  <a:srgbClr val="734128"/>
                </a:solidFill>
                <a:latin typeface="Microsoft Sans Serif"/>
                <a:cs typeface="Microsoft Sans Serif"/>
              </a:rPr>
              <a:t>Syafira</a:t>
            </a:r>
            <a:r>
              <a:rPr dirty="0" sz="4200" spc="-21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40">
                <a:solidFill>
                  <a:srgbClr val="734128"/>
                </a:solidFill>
                <a:latin typeface="Microsoft Sans Serif"/>
                <a:cs typeface="Microsoft Sans Serif"/>
              </a:rPr>
              <a:t>(2013053126)</a:t>
            </a:r>
            <a:endParaRPr sz="4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97543" y="5742971"/>
            <a:ext cx="6690359" cy="669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200" spc="-25">
                <a:solidFill>
                  <a:srgbClr val="734128"/>
                </a:solidFill>
                <a:latin typeface="Microsoft Sans Serif"/>
                <a:cs typeface="Microsoft Sans Serif"/>
              </a:rPr>
              <a:t>Ferdyansyah</a:t>
            </a:r>
            <a:r>
              <a:rPr dirty="0" sz="4200" spc="-24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105">
                <a:solidFill>
                  <a:srgbClr val="734128"/>
                </a:solidFill>
                <a:latin typeface="Microsoft Sans Serif"/>
                <a:cs typeface="Microsoft Sans Serif"/>
              </a:rPr>
              <a:t>(2013053054)</a:t>
            </a:r>
            <a:endParaRPr sz="42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97543" y="7668948"/>
            <a:ext cx="8479155" cy="669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200" spc="-60">
                <a:solidFill>
                  <a:srgbClr val="734128"/>
                </a:solidFill>
                <a:latin typeface="Microsoft Sans Serif"/>
                <a:cs typeface="Microsoft Sans Serif"/>
              </a:rPr>
              <a:t>Vahira</a:t>
            </a:r>
            <a:r>
              <a:rPr dirty="0" sz="4200" spc="-21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40">
                <a:solidFill>
                  <a:srgbClr val="734128"/>
                </a:solidFill>
                <a:latin typeface="Microsoft Sans Serif"/>
                <a:cs typeface="Microsoft Sans Serif"/>
              </a:rPr>
              <a:t>Ronalta</a:t>
            </a:r>
            <a:r>
              <a:rPr dirty="0" sz="4200" spc="-21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25">
                <a:solidFill>
                  <a:srgbClr val="734128"/>
                </a:solidFill>
                <a:latin typeface="Microsoft Sans Serif"/>
                <a:cs typeface="Microsoft Sans Serif"/>
              </a:rPr>
              <a:t>Abella</a:t>
            </a:r>
            <a:r>
              <a:rPr dirty="0" sz="4200" spc="-21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4200" spc="-10">
                <a:solidFill>
                  <a:srgbClr val="734128"/>
                </a:solidFill>
                <a:latin typeface="Microsoft Sans Serif"/>
                <a:cs typeface="Microsoft Sans Serif"/>
              </a:rPr>
              <a:t>(2013053149)</a:t>
            </a:r>
            <a:endParaRPr sz="4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2207" y="4035372"/>
            <a:ext cx="1009015" cy="49733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14"/>
              </a:spcBef>
            </a:pPr>
            <a:r>
              <a:rPr dirty="0" sz="7350" spc="-2545">
                <a:solidFill>
                  <a:srgbClr val="734128"/>
                </a:solidFill>
                <a:latin typeface="Lucida Sans Unicode"/>
                <a:cs typeface="Lucida Sans Unicode"/>
              </a:rPr>
              <a:t>1</a:t>
            </a:r>
            <a:endParaRPr sz="7350">
              <a:latin typeface="Lucida Sans Unicode"/>
              <a:cs typeface="Lucida Sans Unicode"/>
            </a:endParaRPr>
          </a:p>
          <a:p>
            <a:pPr algn="r" marR="5080">
              <a:lnSpc>
                <a:spcPct val="100000"/>
              </a:lnSpc>
              <a:spcBef>
                <a:spcPts val="6130"/>
              </a:spcBef>
            </a:pPr>
            <a:r>
              <a:rPr dirty="0" sz="7350" spc="3055">
                <a:solidFill>
                  <a:srgbClr val="734128"/>
                </a:solidFill>
                <a:latin typeface="Lucida Sans Unicode"/>
                <a:cs typeface="Lucida Sans Unicode"/>
              </a:rPr>
              <a:t>2</a:t>
            </a:r>
            <a:endParaRPr sz="7350">
              <a:latin typeface="Lucida Sans Unicode"/>
              <a:cs typeface="Lucida Sans Unicode"/>
            </a:endParaRPr>
          </a:p>
          <a:p>
            <a:pPr algn="r" marR="5080">
              <a:lnSpc>
                <a:spcPct val="100000"/>
              </a:lnSpc>
              <a:spcBef>
                <a:spcPts val="6345"/>
              </a:spcBef>
            </a:pPr>
            <a:r>
              <a:rPr dirty="0" sz="7350" spc="3090">
                <a:solidFill>
                  <a:srgbClr val="734128"/>
                </a:solidFill>
                <a:latin typeface="Lucida Sans Unicode"/>
                <a:cs typeface="Lucida Sans Unicode"/>
              </a:rPr>
              <a:t>3</a:t>
            </a:r>
            <a:endParaRPr sz="73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8" y="5346697"/>
            <a:ext cx="18288000" cy="4940300"/>
            <a:chOff x="348" y="5346697"/>
            <a:chExt cx="18288000" cy="4940300"/>
          </a:xfrm>
        </p:grpSpPr>
        <p:sp>
          <p:nvSpPr>
            <p:cNvPr id="3" name="object 3"/>
            <p:cNvSpPr/>
            <p:nvPr/>
          </p:nvSpPr>
          <p:spPr>
            <a:xfrm>
              <a:off x="348" y="8319594"/>
              <a:ext cx="18287365" cy="1967864"/>
            </a:xfrm>
            <a:custGeom>
              <a:avLst/>
              <a:gdLst/>
              <a:ahLst/>
              <a:cxnLst/>
              <a:rect l="l" t="t" r="r" b="b"/>
              <a:pathLst>
                <a:path w="18287365" h="1967865">
                  <a:moveTo>
                    <a:pt x="0" y="0"/>
                  </a:moveTo>
                  <a:lnTo>
                    <a:pt x="18287302" y="0"/>
                  </a:lnTo>
                  <a:lnTo>
                    <a:pt x="18287302" y="1967404"/>
                  </a:lnTo>
                  <a:lnTo>
                    <a:pt x="0" y="1967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BE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74528" y="5346697"/>
              <a:ext cx="6113471" cy="4607305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240810" cy="41529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2741" y="1"/>
            <a:ext cx="1937081" cy="25527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6180945" y="694118"/>
            <a:ext cx="2107565" cy="4243070"/>
            <a:chOff x="16180945" y="694118"/>
            <a:chExt cx="2107565" cy="424307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80945" y="694118"/>
              <a:ext cx="2107052" cy="424305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597409" y="1171939"/>
              <a:ext cx="1691005" cy="3315970"/>
            </a:xfrm>
            <a:custGeom>
              <a:avLst/>
              <a:gdLst/>
              <a:ahLst/>
              <a:cxnLst/>
              <a:rect l="l" t="t" r="r" b="b"/>
              <a:pathLst>
                <a:path w="1691005" h="3315970">
                  <a:moveTo>
                    <a:pt x="1690588" y="3315442"/>
                  </a:moveTo>
                  <a:lnTo>
                    <a:pt x="30566" y="3315442"/>
                  </a:lnTo>
                  <a:lnTo>
                    <a:pt x="12895" y="3314964"/>
                  </a:lnTo>
                  <a:lnTo>
                    <a:pt x="3820" y="3311620"/>
                  </a:lnTo>
                  <a:lnTo>
                    <a:pt x="477" y="3302541"/>
                  </a:lnTo>
                  <a:lnTo>
                    <a:pt x="0" y="3284862"/>
                  </a:lnTo>
                  <a:lnTo>
                    <a:pt x="0" y="30580"/>
                  </a:lnTo>
                  <a:lnTo>
                    <a:pt x="477" y="12901"/>
                  </a:lnTo>
                  <a:lnTo>
                    <a:pt x="3820" y="3822"/>
                  </a:lnTo>
                  <a:lnTo>
                    <a:pt x="12895" y="477"/>
                  </a:lnTo>
                  <a:lnTo>
                    <a:pt x="30566" y="0"/>
                  </a:lnTo>
                  <a:lnTo>
                    <a:pt x="1690588" y="0"/>
                  </a:lnTo>
                  <a:lnTo>
                    <a:pt x="1690588" y="126144"/>
                  </a:lnTo>
                  <a:lnTo>
                    <a:pt x="87877" y="126144"/>
                  </a:lnTo>
                  <a:lnTo>
                    <a:pt x="87877" y="3165088"/>
                  </a:lnTo>
                  <a:lnTo>
                    <a:pt x="1690588" y="3165088"/>
                  </a:lnTo>
                  <a:lnTo>
                    <a:pt x="1690588" y="3315442"/>
                  </a:lnTo>
                  <a:close/>
                </a:path>
                <a:path w="1691005" h="3315970">
                  <a:moveTo>
                    <a:pt x="1690588" y="3165088"/>
                  </a:moveTo>
                  <a:lnTo>
                    <a:pt x="87877" y="3165088"/>
                  </a:lnTo>
                  <a:lnTo>
                    <a:pt x="87877" y="126144"/>
                  </a:lnTo>
                  <a:lnTo>
                    <a:pt x="1690588" y="126144"/>
                  </a:lnTo>
                  <a:lnTo>
                    <a:pt x="1690588" y="3165088"/>
                  </a:lnTo>
                  <a:close/>
                </a:path>
              </a:pathLst>
            </a:custGeom>
            <a:solidFill>
              <a:srgbClr val="FADA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6598683" y="1171939"/>
              <a:ext cx="1689735" cy="3315970"/>
            </a:xfrm>
            <a:custGeom>
              <a:avLst/>
              <a:gdLst/>
              <a:ahLst/>
              <a:cxnLst/>
              <a:rect l="l" t="t" r="r" b="b"/>
              <a:pathLst>
                <a:path w="1689734" h="3315970">
                  <a:moveTo>
                    <a:pt x="1689315" y="3315442"/>
                  </a:moveTo>
                  <a:lnTo>
                    <a:pt x="30566" y="3315442"/>
                  </a:lnTo>
                  <a:lnTo>
                    <a:pt x="12895" y="3314964"/>
                  </a:lnTo>
                  <a:lnTo>
                    <a:pt x="3820" y="3311620"/>
                  </a:lnTo>
                  <a:lnTo>
                    <a:pt x="477" y="3302541"/>
                  </a:lnTo>
                  <a:lnTo>
                    <a:pt x="0" y="3284862"/>
                  </a:lnTo>
                  <a:lnTo>
                    <a:pt x="0" y="30580"/>
                  </a:lnTo>
                  <a:lnTo>
                    <a:pt x="477" y="12901"/>
                  </a:lnTo>
                  <a:lnTo>
                    <a:pt x="3820" y="3822"/>
                  </a:lnTo>
                  <a:lnTo>
                    <a:pt x="12895" y="477"/>
                  </a:lnTo>
                  <a:lnTo>
                    <a:pt x="30566" y="0"/>
                  </a:lnTo>
                  <a:lnTo>
                    <a:pt x="1689315" y="0"/>
                  </a:lnTo>
                  <a:lnTo>
                    <a:pt x="1689315" y="93015"/>
                  </a:lnTo>
                  <a:lnTo>
                    <a:pt x="119717" y="93015"/>
                  </a:lnTo>
                  <a:lnTo>
                    <a:pt x="99837" y="93573"/>
                  </a:lnTo>
                  <a:lnTo>
                    <a:pt x="89629" y="97475"/>
                  </a:lnTo>
                  <a:lnTo>
                    <a:pt x="85868" y="108066"/>
                  </a:lnTo>
                  <a:lnTo>
                    <a:pt x="85330" y="128692"/>
                  </a:lnTo>
                  <a:lnTo>
                    <a:pt x="85330" y="3167636"/>
                  </a:lnTo>
                  <a:lnTo>
                    <a:pt x="85489" y="3178268"/>
                  </a:lnTo>
                  <a:lnTo>
                    <a:pt x="87559" y="3186749"/>
                  </a:lnTo>
                  <a:lnTo>
                    <a:pt x="93927" y="3192363"/>
                  </a:lnTo>
                  <a:lnTo>
                    <a:pt x="106981" y="3194394"/>
                  </a:lnTo>
                  <a:lnTo>
                    <a:pt x="354053" y="3194394"/>
                  </a:lnTo>
                  <a:lnTo>
                    <a:pt x="473512" y="3195736"/>
                  </a:lnTo>
                  <a:lnTo>
                    <a:pt x="677428" y="3199430"/>
                  </a:lnTo>
                  <a:lnTo>
                    <a:pt x="1098720" y="3200021"/>
                  </a:lnTo>
                  <a:lnTo>
                    <a:pt x="1531700" y="3204667"/>
                  </a:lnTo>
                  <a:lnTo>
                    <a:pt x="1689315" y="3204680"/>
                  </a:lnTo>
                  <a:lnTo>
                    <a:pt x="1689315" y="3315442"/>
                  </a:lnTo>
                  <a:close/>
                </a:path>
                <a:path w="1689734" h="3315970">
                  <a:moveTo>
                    <a:pt x="354053" y="3194394"/>
                  </a:moveTo>
                  <a:lnTo>
                    <a:pt x="106981" y="3194394"/>
                  </a:lnTo>
                  <a:lnTo>
                    <a:pt x="264185" y="3194193"/>
                  </a:lnTo>
                  <a:lnTo>
                    <a:pt x="354053" y="3194394"/>
                  </a:lnTo>
                  <a:close/>
                </a:path>
                <a:path w="1689734" h="3315970">
                  <a:moveTo>
                    <a:pt x="1098720" y="3200021"/>
                  </a:moveTo>
                  <a:lnTo>
                    <a:pt x="829046" y="3200021"/>
                  </a:lnTo>
                  <a:lnTo>
                    <a:pt x="1031278" y="3199868"/>
                  </a:lnTo>
                  <a:lnTo>
                    <a:pt x="1098720" y="3200021"/>
                  </a:lnTo>
                  <a:close/>
                </a:path>
                <a:path w="1689734" h="3315970">
                  <a:moveTo>
                    <a:pt x="1689315" y="3204680"/>
                  </a:moveTo>
                  <a:lnTo>
                    <a:pt x="1581198" y="3204680"/>
                  </a:lnTo>
                  <a:lnTo>
                    <a:pt x="1689315" y="3204376"/>
                  </a:lnTo>
                  <a:lnTo>
                    <a:pt x="1689315" y="3204680"/>
                  </a:lnTo>
                  <a:close/>
                </a:path>
              </a:pathLst>
            </a:custGeom>
            <a:solidFill>
              <a:srgbClr val="E8BE99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2695" y="1562006"/>
            <a:ext cx="3764821" cy="819123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457750" y="1"/>
            <a:ext cx="2141560" cy="354437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427793" y="2286426"/>
            <a:ext cx="7432675" cy="5194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46200"/>
              </a:lnSpc>
              <a:spcBef>
                <a:spcPts val="100"/>
              </a:spcBef>
              <a:tabLst>
                <a:tab pos="3955415" algn="l"/>
              </a:tabLst>
            </a:pPr>
            <a:r>
              <a:rPr dirty="0" sz="5800" spc="3470">
                <a:solidFill>
                  <a:srgbClr val="734128"/>
                </a:solidFill>
                <a:latin typeface="Lucida Sans Unicode"/>
                <a:cs typeface="Lucida Sans Unicode"/>
              </a:rPr>
              <a:t>M</a:t>
            </a:r>
            <a:r>
              <a:rPr dirty="0" sz="5800" spc="3035">
                <a:solidFill>
                  <a:srgbClr val="734128"/>
                </a:solidFill>
                <a:latin typeface="Lucida Sans Unicode"/>
                <a:cs typeface="Lucida Sans Unicode"/>
              </a:rPr>
              <a:t>e</a:t>
            </a:r>
            <a:r>
              <a:rPr dirty="0" sz="5800" spc="2970">
                <a:solidFill>
                  <a:srgbClr val="734128"/>
                </a:solidFill>
                <a:latin typeface="Lucida Sans Unicode"/>
                <a:cs typeface="Lucida Sans Unicode"/>
              </a:rPr>
              <a:t>m</a:t>
            </a:r>
            <a:r>
              <a:rPr dirty="0" sz="5800" spc="2640">
                <a:solidFill>
                  <a:srgbClr val="734128"/>
                </a:solidFill>
                <a:latin typeface="Lucida Sans Unicode"/>
                <a:cs typeface="Lucida Sans Unicode"/>
              </a:rPr>
              <a:t>b</a:t>
            </a:r>
            <a:r>
              <a:rPr dirty="0" sz="5800" spc="2875">
                <a:solidFill>
                  <a:srgbClr val="734128"/>
                </a:solidFill>
                <a:latin typeface="Lucida Sans Unicode"/>
                <a:cs typeface="Lucida Sans Unicode"/>
              </a:rPr>
              <a:t>a</a:t>
            </a:r>
            <a:r>
              <a:rPr dirty="0" sz="5800" spc="2070">
                <a:solidFill>
                  <a:srgbClr val="734128"/>
                </a:solidFill>
                <a:latin typeface="Lucida Sans Unicode"/>
                <a:cs typeface="Lucida Sans Unicode"/>
              </a:rPr>
              <a:t>n</a:t>
            </a:r>
            <a:r>
              <a:rPr dirty="0" sz="5800" spc="2150">
                <a:solidFill>
                  <a:srgbClr val="734128"/>
                </a:solidFill>
                <a:latin typeface="Lucida Sans Unicode"/>
                <a:cs typeface="Lucida Sans Unicode"/>
              </a:rPr>
              <a:t>g</a:t>
            </a:r>
            <a:r>
              <a:rPr dirty="0" sz="5800" spc="2070">
                <a:solidFill>
                  <a:srgbClr val="734128"/>
                </a:solidFill>
                <a:latin typeface="Lucida Sans Unicode"/>
                <a:cs typeface="Lucida Sans Unicode"/>
              </a:rPr>
              <a:t>u</a:t>
            </a:r>
            <a:r>
              <a:rPr dirty="0" sz="5800" spc="1395">
                <a:solidFill>
                  <a:srgbClr val="734128"/>
                </a:solidFill>
                <a:latin typeface="Lucida Sans Unicode"/>
                <a:cs typeface="Lucida Sans Unicode"/>
              </a:rPr>
              <a:t>n  </a:t>
            </a:r>
            <a:r>
              <a:rPr dirty="0" sz="5800" spc="1795">
                <a:solidFill>
                  <a:srgbClr val="734128"/>
                </a:solidFill>
                <a:latin typeface="Lucida Sans Unicode"/>
                <a:cs typeface="Lucida Sans Unicode"/>
              </a:rPr>
              <a:t>Ikatan	</a:t>
            </a:r>
            <a:r>
              <a:rPr dirty="0" sz="5800" spc="2530">
                <a:solidFill>
                  <a:srgbClr val="734128"/>
                </a:solidFill>
                <a:latin typeface="Lucida Sans Unicode"/>
                <a:cs typeface="Lucida Sans Unicode"/>
              </a:rPr>
              <a:t>dan </a:t>
            </a:r>
            <a:r>
              <a:rPr dirty="0" sz="5800" spc="2535">
                <a:solidFill>
                  <a:srgbClr val="734128"/>
                </a:solidFill>
                <a:latin typeface="Lucida Sans Unicode"/>
                <a:cs typeface="Lucida Sans Unicode"/>
              </a:rPr>
              <a:t> </a:t>
            </a:r>
            <a:r>
              <a:rPr dirty="0" sz="5800" spc="2370">
                <a:solidFill>
                  <a:srgbClr val="734128"/>
                </a:solidFill>
                <a:latin typeface="Lucida Sans Unicode"/>
                <a:cs typeface="Lucida Sans Unicode"/>
              </a:rPr>
              <a:t>Model </a:t>
            </a:r>
            <a:r>
              <a:rPr dirty="0" sz="5800" spc="2375">
                <a:solidFill>
                  <a:srgbClr val="734128"/>
                </a:solidFill>
                <a:latin typeface="Lucida Sans Unicode"/>
                <a:cs typeface="Lucida Sans Unicode"/>
              </a:rPr>
              <a:t> </a:t>
            </a:r>
            <a:r>
              <a:rPr dirty="0" sz="5800" spc="2505">
                <a:solidFill>
                  <a:srgbClr val="734128"/>
                </a:solidFill>
                <a:latin typeface="Lucida Sans Unicode"/>
                <a:cs typeface="Lucida Sans Unicode"/>
              </a:rPr>
              <a:t>Karakter</a:t>
            </a:r>
            <a:endParaRPr sz="5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819907"/>
            <a:ext cx="9806305" cy="1930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5300"/>
              </a:lnSpc>
              <a:spcBef>
                <a:spcPts val="100"/>
              </a:spcBef>
              <a:tabLst>
                <a:tab pos="1134110" algn="l"/>
                <a:tab pos="2734310" algn="l"/>
                <a:tab pos="5109210" algn="l"/>
                <a:tab pos="6916420" algn="l"/>
                <a:tab pos="7095490" algn="l"/>
              </a:tabLst>
            </a:pPr>
            <a:r>
              <a:rPr dirty="0" sz="4300" spc="1130">
                <a:solidFill>
                  <a:srgbClr val="734128"/>
                </a:solidFill>
              </a:rPr>
              <a:t>A.	</a:t>
            </a:r>
            <a:r>
              <a:rPr dirty="0" sz="4300" spc="1930">
                <a:solidFill>
                  <a:srgbClr val="734128"/>
                </a:solidFill>
              </a:rPr>
              <a:t>Membangun	</a:t>
            </a:r>
            <a:r>
              <a:rPr dirty="0" sz="4300" spc="1340">
                <a:solidFill>
                  <a:srgbClr val="734128"/>
                </a:solidFill>
              </a:rPr>
              <a:t>ikatan </a:t>
            </a:r>
            <a:r>
              <a:rPr dirty="0" sz="4300" spc="-1350">
                <a:solidFill>
                  <a:srgbClr val="734128"/>
                </a:solidFill>
              </a:rPr>
              <a:t> </a:t>
            </a:r>
            <a:r>
              <a:rPr dirty="0" sz="4300" spc="2135">
                <a:solidFill>
                  <a:srgbClr val="734128"/>
                </a:solidFill>
              </a:rPr>
              <a:t>a</a:t>
            </a:r>
            <a:r>
              <a:rPr dirty="0" sz="4300" spc="1540">
                <a:solidFill>
                  <a:srgbClr val="734128"/>
                </a:solidFill>
              </a:rPr>
              <a:t>n</a:t>
            </a:r>
            <a:r>
              <a:rPr dirty="0" sz="4300" spc="580">
                <a:solidFill>
                  <a:srgbClr val="734128"/>
                </a:solidFill>
              </a:rPr>
              <a:t>t</a:t>
            </a:r>
            <a:r>
              <a:rPr dirty="0" sz="4300" spc="2135">
                <a:solidFill>
                  <a:srgbClr val="734128"/>
                </a:solidFill>
              </a:rPr>
              <a:t>a</a:t>
            </a:r>
            <a:r>
              <a:rPr dirty="0" sz="4300" spc="1989">
                <a:solidFill>
                  <a:srgbClr val="734128"/>
                </a:solidFill>
              </a:rPr>
              <a:t>r</a:t>
            </a:r>
            <a:r>
              <a:rPr dirty="0" sz="4300">
                <a:solidFill>
                  <a:srgbClr val="734128"/>
                </a:solidFill>
              </a:rPr>
              <a:t>	</a:t>
            </a:r>
            <a:r>
              <a:rPr dirty="0" sz="4300" spc="1600">
                <a:solidFill>
                  <a:srgbClr val="734128"/>
                </a:solidFill>
              </a:rPr>
              <a:t>g</a:t>
            </a:r>
            <a:r>
              <a:rPr dirty="0" sz="4300" spc="1540">
                <a:solidFill>
                  <a:srgbClr val="734128"/>
                </a:solidFill>
              </a:rPr>
              <a:t>u</a:t>
            </a:r>
            <a:r>
              <a:rPr dirty="0" sz="4300" spc="1985">
                <a:solidFill>
                  <a:srgbClr val="734128"/>
                </a:solidFill>
              </a:rPr>
              <a:t>r</a:t>
            </a:r>
            <a:r>
              <a:rPr dirty="0" sz="4300" spc="1545">
                <a:solidFill>
                  <a:srgbClr val="734128"/>
                </a:solidFill>
              </a:rPr>
              <a:t>u</a:t>
            </a:r>
            <a:r>
              <a:rPr dirty="0" sz="4300">
                <a:solidFill>
                  <a:srgbClr val="734128"/>
                </a:solidFill>
              </a:rPr>
              <a:t>	</a:t>
            </a:r>
            <a:r>
              <a:rPr dirty="0" sz="4300" spc="1960">
                <a:solidFill>
                  <a:srgbClr val="734128"/>
                </a:solidFill>
              </a:rPr>
              <a:t>d</a:t>
            </a:r>
            <a:r>
              <a:rPr dirty="0" sz="4300" spc="2135">
                <a:solidFill>
                  <a:srgbClr val="734128"/>
                </a:solidFill>
              </a:rPr>
              <a:t>a</a:t>
            </a:r>
            <a:r>
              <a:rPr dirty="0" sz="4300" spc="1545">
                <a:solidFill>
                  <a:srgbClr val="734128"/>
                </a:solidFill>
              </a:rPr>
              <a:t>n</a:t>
            </a:r>
            <a:r>
              <a:rPr dirty="0" sz="4300">
                <a:solidFill>
                  <a:srgbClr val="734128"/>
                </a:solidFill>
              </a:rPr>
              <a:t>		</a:t>
            </a:r>
            <a:r>
              <a:rPr dirty="0" sz="4300" spc="2255">
                <a:solidFill>
                  <a:srgbClr val="734128"/>
                </a:solidFill>
              </a:rPr>
              <a:t>s</a:t>
            </a:r>
            <a:r>
              <a:rPr dirty="0" sz="4300" spc="-20">
                <a:solidFill>
                  <a:srgbClr val="734128"/>
                </a:solidFill>
              </a:rPr>
              <a:t>i</a:t>
            </a:r>
            <a:r>
              <a:rPr dirty="0" sz="4300" spc="2255">
                <a:solidFill>
                  <a:srgbClr val="734128"/>
                </a:solidFill>
              </a:rPr>
              <a:t>s</a:t>
            </a:r>
            <a:r>
              <a:rPr dirty="0" sz="4300" spc="3265">
                <a:solidFill>
                  <a:srgbClr val="734128"/>
                </a:solidFill>
              </a:rPr>
              <a:t>w</a:t>
            </a:r>
            <a:r>
              <a:rPr dirty="0" sz="4300" spc="2140">
                <a:solidFill>
                  <a:srgbClr val="734128"/>
                </a:solidFill>
              </a:rPr>
              <a:t>a</a:t>
            </a:r>
            <a:endParaRPr sz="4300"/>
          </a:p>
        </p:txBody>
      </p:sp>
      <p:grpSp>
        <p:nvGrpSpPr>
          <p:cNvPr id="3" name="object 3"/>
          <p:cNvGrpSpPr/>
          <p:nvPr/>
        </p:nvGrpSpPr>
        <p:grpSpPr>
          <a:xfrm>
            <a:off x="348" y="0"/>
            <a:ext cx="18288000" cy="10287000"/>
            <a:chOff x="348" y="0"/>
            <a:chExt cx="18288000" cy="10287000"/>
          </a:xfrm>
        </p:grpSpPr>
        <p:sp>
          <p:nvSpPr>
            <p:cNvPr id="4" name="object 4"/>
            <p:cNvSpPr/>
            <p:nvPr/>
          </p:nvSpPr>
          <p:spPr>
            <a:xfrm>
              <a:off x="348" y="8319590"/>
              <a:ext cx="18287365" cy="1967864"/>
            </a:xfrm>
            <a:custGeom>
              <a:avLst/>
              <a:gdLst/>
              <a:ahLst/>
              <a:cxnLst/>
              <a:rect l="l" t="t" r="r" b="b"/>
              <a:pathLst>
                <a:path w="18287365" h="1967865">
                  <a:moveTo>
                    <a:pt x="0" y="0"/>
                  </a:moveTo>
                  <a:lnTo>
                    <a:pt x="18287302" y="0"/>
                  </a:lnTo>
                  <a:lnTo>
                    <a:pt x="18287302" y="1967409"/>
                  </a:lnTo>
                  <a:lnTo>
                    <a:pt x="0" y="1967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BE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46938" y="0"/>
              <a:ext cx="6941060" cy="988954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16448" y="3025529"/>
            <a:ext cx="9924415" cy="5287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43000"/>
              </a:lnSpc>
              <a:spcBef>
                <a:spcPts val="90"/>
              </a:spcBef>
            </a:pPr>
            <a:r>
              <a:rPr dirty="0" sz="3450" spc="-155">
                <a:solidFill>
                  <a:srgbClr val="734128"/>
                </a:solidFill>
                <a:latin typeface="Microsoft Sans Serif"/>
                <a:cs typeface="Microsoft Sans Serif"/>
              </a:rPr>
              <a:t>K</a:t>
            </a:r>
            <a:r>
              <a:rPr dirty="0" sz="3450" spc="4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450" spc="-95">
                <a:solidFill>
                  <a:srgbClr val="734128"/>
                </a:solidFill>
                <a:latin typeface="Microsoft Sans Serif"/>
                <a:cs typeface="Microsoft Sans Serif"/>
              </a:rPr>
              <a:t>l</a:t>
            </a:r>
            <a:r>
              <a:rPr dirty="0" sz="3450" spc="-12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450" spc="-17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135">
                <a:solidFill>
                  <a:srgbClr val="734128"/>
                </a:solidFill>
                <a:latin typeface="Microsoft Sans Serif"/>
                <a:cs typeface="Microsoft Sans Serif"/>
              </a:rPr>
              <a:t>b</a:t>
            </a:r>
            <a:r>
              <a:rPr dirty="0" sz="3450" spc="4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450" spc="55">
                <a:solidFill>
                  <a:srgbClr val="734128"/>
                </a:solidFill>
                <a:latin typeface="Microsoft Sans Serif"/>
                <a:cs typeface="Microsoft Sans Serif"/>
              </a:rPr>
              <a:t>r</a:t>
            </a:r>
            <a:r>
              <a:rPr dirty="0" sz="3450" spc="-5">
                <a:solidFill>
                  <a:srgbClr val="734128"/>
                </a:solidFill>
                <a:latin typeface="Microsoft Sans Serif"/>
                <a:cs typeface="Microsoft Sans Serif"/>
              </a:rPr>
              <a:t>k</a:t>
            </a:r>
            <a:r>
              <a:rPr dirty="0" sz="3450" spc="-12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55">
                <a:solidFill>
                  <a:srgbClr val="734128"/>
                </a:solidFill>
                <a:latin typeface="Microsoft Sans Serif"/>
                <a:cs typeface="Microsoft Sans Serif"/>
              </a:rPr>
              <a:t>r</a:t>
            </a:r>
            <a:r>
              <a:rPr dirty="0" sz="3450" spc="-12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5">
                <a:solidFill>
                  <a:srgbClr val="734128"/>
                </a:solidFill>
                <a:latin typeface="Microsoft Sans Serif"/>
                <a:cs typeface="Microsoft Sans Serif"/>
              </a:rPr>
              <a:t>k</a:t>
            </a:r>
            <a:r>
              <a:rPr dirty="0" sz="3450" spc="310">
                <a:solidFill>
                  <a:srgbClr val="734128"/>
                </a:solidFill>
                <a:latin typeface="Microsoft Sans Serif"/>
                <a:cs typeface="Microsoft Sans Serif"/>
              </a:rPr>
              <a:t>t</a:t>
            </a:r>
            <a:r>
              <a:rPr dirty="0" sz="3450" spc="4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450" spc="55">
                <a:solidFill>
                  <a:srgbClr val="734128"/>
                </a:solidFill>
                <a:latin typeface="Microsoft Sans Serif"/>
                <a:cs typeface="Microsoft Sans Serif"/>
              </a:rPr>
              <a:t>r</a:t>
            </a:r>
            <a:r>
              <a:rPr dirty="0" sz="3450" spc="-17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135">
                <a:solidFill>
                  <a:srgbClr val="734128"/>
                </a:solidFill>
                <a:latin typeface="Microsoft Sans Serif"/>
                <a:cs typeface="Microsoft Sans Serif"/>
              </a:rPr>
              <a:t>p</a:t>
            </a:r>
            <a:r>
              <a:rPr dirty="0" sz="3450" spc="4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450" spc="310">
                <a:solidFill>
                  <a:srgbClr val="734128"/>
                </a:solidFill>
                <a:latin typeface="Microsoft Sans Serif"/>
                <a:cs typeface="Microsoft Sans Serif"/>
              </a:rPr>
              <a:t>t</a:t>
            </a:r>
            <a:r>
              <a:rPr dirty="0" sz="3450" spc="-95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450" spc="-10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450" spc="120">
                <a:solidFill>
                  <a:srgbClr val="734128"/>
                </a:solidFill>
                <a:latin typeface="Microsoft Sans Serif"/>
                <a:cs typeface="Microsoft Sans Serif"/>
              </a:rPr>
              <a:t>g</a:t>
            </a:r>
            <a:r>
              <a:rPr dirty="0" sz="3450" spc="-17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-10">
                <a:solidFill>
                  <a:srgbClr val="734128"/>
                </a:solidFill>
                <a:latin typeface="Microsoft Sans Serif"/>
                <a:cs typeface="Microsoft Sans Serif"/>
              </a:rPr>
              <a:t>un</a:t>
            </a:r>
            <a:r>
              <a:rPr dirty="0" sz="3450" spc="310">
                <a:solidFill>
                  <a:srgbClr val="734128"/>
                </a:solidFill>
                <a:latin typeface="Microsoft Sans Serif"/>
                <a:cs typeface="Microsoft Sans Serif"/>
              </a:rPr>
              <a:t>t</a:t>
            </a:r>
            <a:r>
              <a:rPr dirty="0" sz="3450" spc="-10">
                <a:solidFill>
                  <a:srgbClr val="734128"/>
                </a:solidFill>
                <a:latin typeface="Microsoft Sans Serif"/>
                <a:cs typeface="Microsoft Sans Serif"/>
              </a:rPr>
              <a:t>u</a:t>
            </a:r>
            <a:r>
              <a:rPr dirty="0" sz="3450" spc="-5">
                <a:solidFill>
                  <a:srgbClr val="734128"/>
                </a:solidFill>
                <a:latin typeface="Microsoft Sans Serif"/>
                <a:cs typeface="Microsoft Sans Serif"/>
              </a:rPr>
              <a:t>k</a:t>
            </a:r>
            <a:r>
              <a:rPr dirty="0" sz="3450" spc="-17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114">
                <a:solidFill>
                  <a:srgbClr val="734128"/>
                </a:solidFill>
                <a:latin typeface="Microsoft Sans Serif"/>
                <a:cs typeface="Microsoft Sans Serif"/>
              </a:rPr>
              <a:t>m</a:t>
            </a:r>
            <a:r>
              <a:rPr dirty="0" sz="3450" spc="4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450" spc="-10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450" spc="135">
                <a:solidFill>
                  <a:srgbClr val="734128"/>
                </a:solidFill>
                <a:latin typeface="Microsoft Sans Serif"/>
                <a:cs typeface="Microsoft Sans Serif"/>
              </a:rPr>
              <a:t>d</a:t>
            </a:r>
            <a:r>
              <a:rPr dirty="0" sz="3450" spc="-10">
                <a:solidFill>
                  <a:srgbClr val="734128"/>
                </a:solidFill>
                <a:latin typeface="Microsoft Sans Serif"/>
                <a:cs typeface="Microsoft Sans Serif"/>
              </a:rPr>
              <a:t>u</a:t>
            </a:r>
            <a:r>
              <a:rPr dirty="0" sz="3450" spc="-5">
                <a:solidFill>
                  <a:srgbClr val="734128"/>
                </a:solidFill>
                <a:latin typeface="Microsoft Sans Serif"/>
                <a:cs typeface="Microsoft Sans Serif"/>
              </a:rPr>
              <a:t>k</a:t>
            </a:r>
            <a:r>
              <a:rPr dirty="0" sz="3450" spc="-10">
                <a:solidFill>
                  <a:srgbClr val="734128"/>
                </a:solidFill>
                <a:latin typeface="Microsoft Sans Serif"/>
                <a:cs typeface="Microsoft Sans Serif"/>
              </a:rPr>
              <a:t>un</a:t>
            </a:r>
            <a:r>
              <a:rPr dirty="0" sz="3450" spc="75">
                <a:solidFill>
                  <a:srgbClr val="734128"/>
                </a:solidFill>
                <a:latin typeface="Microsoft Sans Serif"/>
                <a:cs typeface="Microsoft Sans Serif"/>
              </a:rPr>
              <a:t>g  </a:t>
            </a:r>
            <a:r>
              <a:rPr dirty="0" sz="3450" spc="-30">
                <a:solidFill>
                  <a:srgbClr val="734128"/>
                </a:solidFill>
                <a:latin typeface="Microsoft Sans Serif"/>
                <a:cs typeface="Microsoft Sans Serif"/>
              </a:rPr>
              <a:t>keberhasilan </a:t>
            </a:r>
            <a:r>
              <a:rPr dirty="0" sz="3450" spc="-55">
                <a:solidFill>
                  <a:srgbClr val="734128"/>
                </a:solidFill>
                <a:latin typeface="Microsoft Sans Serif"/>
                <a:cs typeface="Microsoft Sans Serif"/>
              </a:rPr>
              <a:t>pelaksanaan </a:t>
            </a:r>
            <a:r>
              <a:rPr dirty="0" sz="3450" spc="10">
                <a:solidFill>
                  <a:srgbClr val="734128"/>
                </a:solidFill>
                <a:latin typeface="Microsoft Sans Serif"/>
                <a:cs typeface="Microsoft Sans Serif"/>
              </a:rPr>
              <a:t>pendidikan </a:t>
            </a:r>
            <a:r>
              <a:rPr dirty="0" sz="3450" spc="25">
                <a:solidFill>
                  <a:srgbClr val="734128"/>
                </a:solidFill>
                <a:latin typeface="Microsoft Sans Serif"/>
                <a:cs typeface="Microsoft Sans Serif"/>
              </a:rPr>
              <a:t>karakter </a:t>
            </a:r>
            <a:r>
              <a:rPr dirty="0" sz="3450" spc="20">
                <a:solidFill>
                  <a:srgbClr val="734128"/>
                </a:solidFill>
                <a:latin typeface="Microsoft Sans Serif"/>
                <a:cs typeface="Microsoft Sans Serif"/>
              </a:rPr>
              <a:t>di </a:t>
            </a:r>
            <a:r>
              <a:rPr dirty="0" sz="3450" spc="2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450" spc="4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450" spc="-5">
                <a:solidFill>
                  <a:srgbClr val="734128"/>
                </a:solidFill>
                <a:latin typeface="Microsoft Sans Serif"/>
                <a:cs typeface="Microsoft Sans Serif"/>
              </a:rPr>
              <a:t>k</a:t>
            </a:r>
            <a:r>
              <a:rPr dirty="0" sz="3450" spc="135">
                <a:solidFill>
                  <a:srgbClr val="734128"/>
                </a:solidFill>
                <a:latin typeface="Microsoft Sans Serif"/>
                <a:cs typeface="Microsoft Sans Serif"/>
              </a:rPr>
              <a:t>o</a:t>
            </a:r>
            <a:r>
              <a:rPr dirty="0" sz="3450" spc="-95">
                <a:solidFill>
                  <a:srgbClr val="734128"/>
                </a:solidFill>
                <a:latin typeface="Microsoft Sans Serif"/>
                <a:cs typeface="Microsoft Sans Serif"/>
              </a:rPr>
              <a:t>l</a:t>
            </a:r>
            <a:r>
              <a:rPr dirty="0" sz="3450" spc="-12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10">
                <a:solidFill>
                  <a:srgbClr val="734128"/>
                </a:solidFill>
                <a:latin typeface="Microsoft Sans Serif"/>
                <a:cs typeface="Microsoft Sans Serif"/>
              </a:rPr>
              <a:t>h</a:t>
            </a:r>
            <a:r>
              <a:rPr dirty="0" sz="3450" spc="-17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135">
                <a:solidFill>
                  <a:srgbClr val="734128"/>
                </a:solidFill>
                <a:latin typeface="Microsoft Sans Serif"/>
                <a:cs typeface="Microsoft Sans Serif"/>
              </a:rPr>
              <a:t>d</a:t>
            </a:r>
            <a:r>
              <a:rPr dirty="0" sz="3450" spc="-12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450" spc="-12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55">
                <a:solidFill>
                  <a:srgbClr val="734128"/>
                </a:solidFill>
                <a:latin typeface="Microsoft Sans Serif"/>
                <a:cs typeface="Microsoft Sans Serif"/>
              </a:rPr>
              <a:t>r</a:t>
            </a:r>
            <a:r>
              <a:rPr dirty="0" sz="3450" spc="-270">
                <a:solidFill>
                  <a:srgbClr val="734128"/>
                </a:solidFill>
                <a:latin typeface="Microsoft Sans Serif"/>
                <a:cs typeface="Microsoft Sans Serif"/>
              </a:rPr>
              <a:t>,</a:t>
            </a:r>
            <a:r>
              <a:rPr dirty="0" sz="3450" spc="-17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114">
                <a:solidFill>
                  <a:srgbClr val="734128"/>
                </a:solidFill>
                <a:latin typeface="Microsoft Sans Serif"/>
                <a:cs typeface="Microsoft Sans Serif"/>
              </a:rPr>
              <a:t>m</a:t>
            </a:r>
            <a:r>
              <a:rPr dirty="0" sz="3450" spc="4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450" spc="-10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450" spc="120">
                <a:solidFill>
                  <a:srgbClr val="734128"/>
                </a:solidFill>
                <a:latin typeface="Microsoft Sans Serif"/>
                <a:cs typeface="Microsoft Sans Serif"/>
              </a:rPr>
              <a:t>g</a:t>
            </a:r>
            <a:r>
              <a:rPr dirty="0" sz="3450" spc="-95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450" spc="-10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450" spc="120">
                <a:solidFill>
                  <a:srgbClr val="734128"/>
                </a:solidFill>
                <a:latin typeface="Microsoft Sans Serif"/>
                <a:cs typeface="Microsoft Sans Serif"/>
              </a:rPr>
              <a:t>g</a:t>
            </a:r>
            <a:r>
              <a:rPr dirty="0" sz="3450" spc="-12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310">
                <a:solidFill>
                  <a:srgbClr val="734128"/>
                </a:solidFill>
                <a:latin typeface="Microsoft Sans Serif"/>
                <a:cs typeface="Microsoft Sans Serif"/>
              </a:rPr>
              <a:t>t</a:t>
            </a:r>
            <a:r>
              <a:rPr dirty="0" sz="3450" spc="-17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135">
                <a:solidFill>
                  <a:srgbClr val="734128"/>
                </a:solidFill>
                <a:latin typeface="Microsoft Sans Serif"/>
                <a:cs typeface="Microsoft Sans Serif"/>
              </a:rPr>
              <a:t>d</a:t>
            </a:r>
            <a:r>
              <a:rPr dirty="0" sz="3450" spc="-95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450" spc="-17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450" spc="4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450" spc="-5">
                <a:solidFill>
                  <a:srgbClr val="734128"/>
                </a:solidFill>
                <a:latin typeface="Microsoft Sans Serif"/>
                <a:cs typeface="Microsoft Sans Serif"/>
              </a:rPr>
              <a:t>k</a:t>
            </a:r>
            <a:r>
              <a:rPr dirty="0" sz="3450" spc="135">
                <a:solidFill>
                  <a:srgbClr val="734128"/>
                </a:solidFill>
                <a:latin typeface="Microsoft Sans Serif"/>
                <a:cs typeface="Microsoft Sans Serif"/>
              </a:rPr>
              <a:t>o</a:t>
            </a:r>
            <a:r>
              <a:rPr dirty="0" sz="3450" spc="-95">
                <a:solidFill>
                  <a:srgbClr val="734128"/>
                </a:solidFill>
                <a:latin typeface="Microsoft Sans Serif"/>
                <a:cs typeface="Microsoft Sans Serif"/>
              </a:rPr>
              <a:t>l</a:t>
            </a:r>
            <a:r>
              <a:rPr dirty="0" sz="3450" spc="-12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10">
                <a:solidFill>
                  <a:srgbClr val="734128"/>
                </a:solidFill>
                <a:latin typeface="Microsoft Sans Serif"/>
                <a:cs typeface="Microsoft Sans Serif"/>
              </a:rPr>
              <a:t>h</a:t>
            </a:r>
            <a:r>
              <a:rPr dirty="0" sz="3450" spc="-17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135">
                <a:solidFill>
                  <a:srgbClr val="734128"/>
                </a:solidFill>
                <a:latin typeface="Microsoft Sans Serif"/>
                <a:cs typeface="Microsoft Sans Serif"/>
              </a:rPr>
              <a:t>d</a:t>
            </a:r>
            <a:r>
              <a:rPr dirty="0" sz="3450" spc="-12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450" spc="-12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55">
                <a:solidFill>
                  <a:srgbClr val="734128"/>
                </a:solidFill>
                <a:latin typeface="Microsoft Sans Serif"/>
                <a:cs typeface="Microsoft Sans Serif"/>
              </a:rPr>
              <a:t>r</a:t>
            </a:r>
            <a:r>
              <a:rPr dirty="0" sz="3450" spc="-17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-10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450" spc="-95">
                <a:solidFill>
                  <a:srgbClr val="734128"/>
                </a:solidFill>
                <a:latin typeface="Microsoft Sans Serif"/>
                <a:cs typeface="Microsoft Sans Serif"/>
              </a:rPr>
              <a:t>il</a:t>
            </a:r>
            <a:r>
              <a:rPr dirty="0" sz="3450" spc="-12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95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450" spc="405">
                <a:solidFill>
                  <a:srgbClr val="734128"/>
                </a:solidFill>
                <a:latin typeface="Microsoft Sans Serif"/>
                <a:cs typeface="Microsoft Sans Serif"/>
              </a:rPr>
              <a:t>-</a:t>
            </a:r>
            <a:r>
              <a:rPr dirty="0" sz="3450" spc="-10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450" spc="-95">
                <a:solidFill>
                  <a:srgbClr val="734128"/>
                </a:solidFill>
                <a:latin typeface="Microsoft Sans Serif"/>
                <a:cs typeface="Microsoft Sans Serif"/>
              </a:rPr>
              <a:t>il</a:t>
            </a:r>
            <a:r>
              <a:rPr dirty="0" sz="3450" spc="-12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100">
                <a:solidFill>
                  <a:srgbClr val="734128"/>
                </a:solidFill>
                <a:latin typeface="Microsoft Sans Serif"/>
                <a:cs typeface="Microsoft Sans Serif"/>
              </a:rPr>
              <a:t>i  </a:t>
            </a:r>
            <a:r>
              <a:rPr dirty="0" sz="3450" spc="-5">
                <a:solidFill>
                  <a:srgbClr val="734128"/>
                </a:solidFill>
                <a:latin typeface="Microsoft Sans Serif"/>
                <a:cs typeface="Microsoft Sans Serif"/>
              </a:rPr>
              <a:t>k</a:t>
            </a:r>
            <a:r>
              <a:rPr dirty="0" sz="3450" spc="-12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55">
                <a:solidFill>
                  <a:srgbClr val="734128"/>
                </a:solidFill>
                <a:latin typeface="Microsoft Sans Serif"/>
                <a:cs typeface="Microsoft Sans Serif"/>
              </a:rPr>
              <a:t>r</a:t>
            </a:r>
            <a:r>
              <a:rPr dirty="0" sz="3450" spc="-12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5">
                <a:solidFill>
                  <a:srgbClr val="734128"/>
                </a:solidFill>
                <a:latin typeface="Microsoft Sans Serif"/>
                <a:cs typeface="Microsoft Sans Serif"/>
              </a:rPr>
              <a:t>k</a:t>
            </a:r>
            <a:r>
              <a:rPr dirty="0" sz="3450" spc="310">
                <a:solidFill>
                  <a:srgbClr val="734128"/>
                </a:solidFill>
                <a:latin typeface="Microsoft Sans Serif"/>
                <a:cs typeface="Microsoft Sans Serif"/>
              </a:rPr>
              <a:t>t</a:t>
            </a:r>
            <a:r>
              <a:rPr dirty="0" sz="3450" spc="4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450" spc="55">
                <a:solidFill>
                  <a:srgbClr val="734128"/>
                </a:solidFill>
                <a:latin typeface="Microsoft Sans Serif"/>
                <a:cs typeface="Microsoft Sans Serif"/>
              </a:rPr>
              <a:t>r</a:t>
            </a:r>
            <a:r>
              <a:rPr dirty="0" sz="3450" spc="-17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50">
                <a:solidFill>
                  <a:srgbClr val="734128"/>
                </a:solidFill>
                <a:latin typeface="Microsoft Sans Serif"/>
                <a:cs typeface="Microsoft Sans Serif"/>
              </a:rPr>
              <a:t>y</a:t>
            </a:r>
            <a:r>
              <a:rPr dirty="0" sz="3450" spc="-12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10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450" spc="120">
                <a:solidFill>
                  <a:srgbClr val="734128"/>
                </a:solidFill>
                <a:latin typeface="Microsoft Sans Serif"/>
                <a:cs typeface="Microsoft Sans Serif"/>
              </a:rPr>
              <a:t>g</a:t>
            </a:r>
            <a:r>
              <a:rPr dirty="0" sz="3450" spc="-17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-12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5">
                <a:solidFill>
                  <a:srgbClr val="734128"/>
                </a:solidFill>
                <a:latin typeface="Microsoft Sans Serif"/>
                <a:cs typeface="Microsoft Sans Serif"/>
              </a:rPr>
              <a:t>k</a:t>
            </a:r>
            <a:r>
              <a:rPr dirty="0" sz="3450" spc="-12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10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450" spc="-17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135">
                <a:solidFill>
                  <a:srgbClr val="734128"/>
                </a:solidFill>
                <a:latin typeface="Microsoft Sans Serif"/>
                <a:cs typeface="Microsoft Sans Serif"/>
              </a:rPr>
              <a:t>d</a:t>
            </a:r>
            <a:r>
              <a:rPr dirty="0" sz="3450" spc="-95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450" spc="-5">
                <a:solidFill>
                  <a:srgbClr val="734128"/>
                </a:solidFill>
                <a:latin typeface="Microsoft Sans Serif"/>
                <a:cs typeface="Microsoft Sans Serif"/>
              </a:rPr>
              <a:t>k</a:t>
            </a:r>
            <a:r>
              <a:rPr dirty="0" sz="3450" spc="4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450" spc="114">
                <a:solidFill>
                  <a:srgbClr val="734128"/>
                </a:solidFill>
                <a:latin typeface="Microsoft Sans Serif"/>
                <a:cs typeface="Microsoft Sans Serif"/>
              </a:rPr>
              <a:t>m</a:t>
            </a:r>
            <a:r>
              <a:rPr dirty="0" sz="3450" spc="135">
                <a:solidFill>
                  <a:srgbClr val="734128"/>
                </a:solidFill>
                <a:latin typeface="Microsoft Sans Serif"/>
                <a:cs typeface="Microsoft Sans Serif"/>
              </a:rPr>
              <a:t>b</a:t>
            </a:r>
            <a:r>
              <a:rPr dirty="0" sz="3450" spc="-12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10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450" spc="120">
                <a:solidFill>
                  <a:srgbClr val="734128"/>
                </a:solidFill>
                <a:latin typeface="Microsoft Sans Serif"/>
                <a:cs typeface="Microsoft Sans Serif"/>
              </a:rPr>
              <a:t>g</a:t>
            </a:r>
            <a:r>
              <a:rPr dirty="0" sz="3450" spc="-5">
                <a:solidFill>
                  <a:srgbClr val="734128"/>
                </a:solidFill>
                <a:latin typeface="Microsoft Sans Serif"/>
                <a:cs typeface="Microsoft Sans Serif"/>
              </a:rPr>
              <a:t>k</a:t>
            </a:r>
            <a:r>
              <a:rPr dirty="0" sz="3450" spc="-12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10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450" spc="-17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-95">
                <a:solidFill>
                  <a:srgbClr val="734128"/>
                </a:solidFill>
                <a:latin typeface="Microsoft Sans Serif"/>
                <a:cs typeface="Microsoft Sans Serif"/>
              </a:rPr>
              <a:t>l</a:t>
            </a:r>
            <a:r>
              <a:rPr dirty="0" sz="3450" spc="4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450" spc="135">
                <a:solidFill>
                  <a:srgbClr val="734128"/>
                </a:solidFill>
                <a:latin typeface="Microsoft Sans Serif"/>
                <a:cs typeface="Microsoft Sans Serif"/>
              </a:rPr>
              <a:t>b</a:t>
            </a:r>
            <a:r>
              <a:rPr dirty="0" sz="3450" spc="-95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450" spc="-10">
                <a:solidFill>
                  <a:srgbClr val="734128"/>
                </a:solidFill>
                <a:latin typeface="Microsoft Sans Serif"/>
                <a:cs typeface="Microsoft Sans Serif"/>
              </a:rPr>
              <a:t>h</a:t>
            </a:r>
            <a:r>
              <a:rPr dirty="0" sz="3450" spc="-17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135">
                <a:solidFill>
                  <a:srgbClr val="734128"/>
                </a:solidFill>
                <a:latin typeface="Microsoft Sans Serif"/>
                <a:cs typeface="Microsoft Sans Serif"/>
              </a:rPr>
              <a:t>b</a:t>
            </a:r>
            <a:r>
              <a:rPr dirty="0" sz="3450" spc="-12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95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450" spc="-5">
                <a:solidFill>
                  <a:srgbClr val="734128"/>
                </a:solidFill>
                <a:latin typeface="Microsoft Sans Serif"/>
                <a:cs typeface="Microsoft Sans Serif"/>
              </a:rPr>
              <a:t>k</a:t>
            </a:r>
            <a:r>
              <a:rPr dirty="0" sz="3450" spc="-17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135">
                <a:solidFill>
                  <a:srgbClr val="734128"/>
                </a:solidFill>
                <a:latin typeface="Microsoft Sans Serif"/>
                <a:cs typeface="Microsoft Sans Serif"/>
              </a:rPr>
              <a:t>d</a:t>
            </a:r>
            <a:r>
              <a:rPr dirty="0" sz="3450" spc="-12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135">
                <a:solidFill>
                  <a:srgbClr val="734128"/>
                </a:solidFill>
                <a:latin typeface="Microsoft Sans Serif"/>
                <a:cs typeface="Microsoft Sans Serif"/>
              </a:rPr>
              <a:t>p</a:t>
            </a:r>
            <a:r>
              <a:rPr dirty="0" sz="3450" spc="-12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300">
                <a:solidFill>
                  <a:srgbClr val="734128"/>
                </a:solidFill>
                <a:latin typeface="Microsoft Sans Serif"/>
                <a:cs typeface="Microsoft Sans Serif"/>
              </a:rPr>
              <a:t>t  </a:t>
            </a:r>
            <a:r>
              <a:rPr dirty="0" sz="3450" spc="135">
                <a:solidFill>
                  <a:srgbClr val="734128"/>
                </a:solidFill>
                <a:latin typeface="Microsoft Sans Serif"/>
                <a:cs typeface="Microsoft Sans Serif"/>
              </a:rPr>
              <a:t>d</a:t>
            </a:r>
            <a:r>
              <a:rPr dirty="0" sz="3450" spc="-95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450" spc="310">
                <a:solidFill>
                  <a:srgbClr val="734128"/>
                </a:solidFill>
                <a:latin typeface="Microsoft Sans Serif"/>
                <a:cs typeface="Microsoft Sans Serif"/>
              </a:rPr>
              <a:t>t</a:t>
            </a:r>
            <a:r>
              <a:rPr dirty="0" sz="3450" spc="-12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10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450" spc="120">
                <a:solidFill>
                  <a:srgbClr val="734128"/>
                </a:solidFill>
                <a:latin typeface="Microsoft Sans Serif"/>
                <a:cs typeface="Microsoft Sans Serif"/>
              </a:rPr>
              <a:t>g</a:t>
            </a:r>
            <a:r>
              <a:rPr dirty="0" sz="3450" spc="-5">
                <a:solidFill>
                  <a:srgbClr val="734128"/>
                </a:solidFill>
                <a:latin typeface="Microsoft Sans Serif"/>
                <a:cs typeface="Microsoft Sans Serif"/>
              </a:rPr>
              <a:t>k</a:t>
            </a:r>
            <a:r>
              <a:rPr dirty="0" sz="3450" spc="-12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135">
                <a:solidFill>
                  <a:srgbClr val="734128"/>
                </a:solidFill>
                <a:latin typeface="Microsoft Sans Serif"/>
                <a:cs typeface="Microsoft Sans Serif"/>
              </a:rPr>
              <a:t>p</a:t>
            </a:r>
            <a:r>
              <a:rPr dirty="0" sz="3450" spc="-17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135">
                <a:solidFill>
                  <a:srgbClr val="734128"/>
                </a:solidFill>
                <a:latin typeface="Microsoft Sans Serif"/>
                <a:cs typeface="Microsoft Sans Serif"/>
              </a:rPr>
              <a:t>o</a:t>
            </a:r>
            <a:r>
              <a:rPr dirty="0" sz="3450" spc="-95">
                <a:solidFill>
                  <a:srgbClr val="734128"/>
                </a:solidFill>
                <a:latin typeface="Microsoft Sans Serif"/>
                <a:cs typeface="Microsoft Sans Serif"/>
              </a:rPr>
              <a:t>l</a:t>
            </a:r>
            <a:r>
              <a:rPr dirty="0" sz="3450" spc="4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450" spc="-10">
                <a:solidFill>
                  <a:srgbClr val="734128"/>
                </a:solidFill>
                <a:latin typeface="Microsoft Sans Serif"/>
                <a:cs typeface="Microsoft Sans Serif"/>
              </a:rPr>
              <a:t>h</a:t>
            </a:r>
            <a:r>
              <a:rPr dirty="0" sz="3450" spc="-17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450" spc="-95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450" spc="-45">
                <a:solidFill>
                  <a:srgbClr val="734128"/>
                </a:solidFill>
                <a:latin typeface="Microsoft Sans Serif"/>
                <a:cs typeface="Microsoft Sans Serif"/>
              </a:rPr>
              <a:t>w</a:t>
            </a:r>
            <a:r>
              <a:rPr dirty="0" sz="3450" spc="-12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17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135">
                <a:solidFill>
                  <a:srgbClr val="734128"/>
                </a:solidFill>
                <a:latin typeface="Microsoft Sans Serif"/>
                <a:cs typeface="Microsoft Sans Serif"/>
              </a:rPr>
              <a:t>d</a:t>
            </a:r>
            <a:r>
              <a:rPr dirty="0" sz="3450" spc="-12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55">
                <a:solidFill>
                  <a:srgbClr val="734128"/>
                </a:solidFill>
                <a:latin typeface="Microsoft Sans Serif"/>
                <a:cs typeface="Microsoft Sans Serif"/>
              </a:rPr>
              <a:t>r</a:t>
            </a:r>
            <a:r>
              <a:rPr dirty="0" sz="3450" spc="-95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450" spc="-17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135">
                <a:solidFill>
                  <a:srgbClr val="734128"/>
                </a:solidFill>
                <a:latin typeface="Microsoft Sans Serif"/>
                <a:cs typeface="Microsoft Sans Serif"/>
              </a:rPr>
              <a:t>p</a:t>
            </a:r>
            <a:r>
              <a:rPr dirty="0" sz="3450" spc="4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450" spc="114">
                <a:solidFill>
                  <a:srgbClr val="734128"/>
                </a:solidFill>
                <a:latin typeface="Microsoft Sans Serif"/>
                <a:cs typeface="Microsoft Sans Serif"/>
              </a:rPr>
              <a:t>m</a:t>
            </a:r>
            <a:r>
              <a:rPr dirty="0" sz="3450" spc="135">
                <a:solidFill>
                  <a:srgbClr val="734128"/>
                </a:solidFill>
                <a:latin typeface="Microsoft Sans Serif"/>
                <a:cs typeface="Microsoft Sans Serif"/>
              </a:rPr>
              <a:t>b</a:t>
            </a:r>
            <a:r>
              <a:rPr dirty="0" sz="3450" spc="-95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450" spc="-12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450" spc="-125">
                <a:solidFill>
                  <a:srgbClr val="734128"/>
                </a:solidFill>
                <a:latin typeface="Microsoft Sans Serif"/>
                <a:cs typeface="Microsoft Sans Serif"/>
              </a:rPr>
              <a:t>aa</a:t>
            </a:r>
            <a:r>
              <a:rPr dirty="0" sz="3450" spc="-10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450" spc="405">
                <a:solidFill>
                  <a:srgbClr val="734128"/>
                </a:solidFill>
                <a:latin typeface="Microsoft Sans Serif"/>
                <a:cs typeface="Microsoft Sans Serif"/>
              </a:rPr>
              <a:t>-</a:t>
            </a:r>
            <a:r>
              <a:rPr dirty="0" sz="3450" spc="135">
                <a:solidFill>
                  <a:srgbClr val="734128"/>
                </a:solidFill>
                <a:latin typeface="Microsoft Sans Serif"/>
                <a:cs typeface="Microsoft Sans Serif"/>
              </a:rPr>
              <a:t>p</a:t>
            </a:r>
            <a:r>
              <a:rPr dirty="0" sz="3450" spc="4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450" spc="114">
                <a:solidFill>
                  <a:srgbClr val="734128"/>
                </a:solidFill>
                <a:latin typeface="Microsoft Sans Serif"/>
                <a:cs typeface="Microsoft Sans Serif"/>
              </a:rPr>
              <a:t>m</a:t>
            </a:r>
            <a:r>
              <a:rPr dirty="0" sz="3450" spc="135">
                <a:solidFill>
                  <a:srgbClr val="734128"/>
                </a:solidFill>
                <a:latin typeface="Microsoft Sans Serif"/>
                <a:cs typeface="Microsoft Sans Serif"/>
              </a:rPr>
              <a:t>b</a:t>
            </a:r>
            <a:r>
              <a:rPr dirty="0" sz="3450" spc="-95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450" spc="-12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450" spc="-125">
                <a:solidFill>
                  <a:srgbClr val="734128"/>
                </a:solidFill>
                <a:latin typeface="Microsoft Sans Serif"/>
                <a:cs typeface="Microsoft Sans Serif"/>
              </a:rPr>
              <a:t>aa</a:t>
            </a:r>
            <a:r>
              <a:rPr dirty="0" sz="3450" spc="-5">
                <a:solidFill>
                  <a:srgbClr val="734128"/>
                </a:solidFill>
                <a:latin typeface="Microsoft Sans Serif"/>
                <a:cs typeface="Microsoft Sans Serif"/>
              </a:rPr>
              <a:t>n  </a:t>
            </a:r>
            <a:r>
              <a:rPr dirty="0" sz="3450" spc="10">
                <a:solidFill>
                  <a:srgbClr val="734128"/>
                </a:solidFill>
                <a:latin typeface="Microsoft Sans Serif"/>
                <a:cs typeface="Microsoft Sans Serif"/>
              </a:rPr>
              <a:t>yang </a:t>
            </a:r>
            <a:r>
              <a:rPr dirty="0" sz="3450" spc="-40">
                <a:solidFill>
                  <a:srgbClr val="734128"/>
                </a:solidFill>
                <a:latin typeface="Microsoft Sans Serif"/>
                <a:cs typeface="Microsoft Sans Serif"/>
              </a:rPr>
              <a:t>ada </a:t>
            </a:r>
            <a:r>
              <a:rPr dirty="0" sz="3450" spc="20">
                <a:solidFill>
                  <a:srgbClr val="734128"/>
                </a:solidFill>
                <a:latin typeface="Microsoft Sans Serif"/>
                <a:cs typeface="Microsoft Sans Serif"/>
              </a:rPr>
              <a:t>di </a:t>
            </a:r>
            <a:r>
              <a:rPr dirty="0" sz="3450" spc="-35">
                <a:solidFill>
                  <a:srgbClr val="734128"/>
                </a:solidFill>
                <a:latin typeface="Microsoft Sans Serif"/>
                <a:cs typeface="Microsoft Sans Serif"/>
              </a:rPr>
              <a:t>lingkungannya, </a:t>
            </a:r>
            <a:r>
              <a:rPr dirty="0" sz="3450" spc="5">
                <a:solidFill>
                  <a:srgbClr val="734128"/>
                </a:solidFill>
                <a:latin typeface="Microsoft Sans Serif"/>
                <a:cs typeface="Microsoft Sans Serif"/>
              </a:rPr>
              <a:t>dibandingkan </a:t>
            </a:r>
            <a:r>
              <a:rPr dirty="0" sz="3450" spc="-50">
                <a:solidFill>
                  <a:srgbClr val="734128"/>
                </a:solidFill>
                <a:latin typeface="Microsoft Sans Serif"/>
                <a:cs typeface="Microsoft Sans Serif"/>
              </a:rPr>
              <a:t>harus </a:t>
            </a:r>
            <a:r>
              <a:rPr dirty="0" sz="3450" spc="-45">
                <a:solidFill>
                  <a:srgbClr val="734128"/>
                </a:solidFill>
                <a:latin typeface="Microsoft Sans Serif"/>
                <a:cs typeface="Microsoft Sans Serif"/>
              </a:rPr>
              <a:t> diajarkan</a:t>
            </a:r>
            <a:r>
              <a:rPr dirty="0" sz="3450" spc="-17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20">
                <a:solidFill>
                  <a:srgbClr val="734128"/>
                </a:solidFill>
                <a:latin typeface="Microsoft Sans Serif"/>
                <a:cs typeface="Microsoft Sans Serif"/>
              </a:rPr>
              <a:t>oleh</a:t>
            </a:r>
            <a:r>
              <a:rPr dirty="0" sz="3450" spc="-17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40">
                <a:solidFill>
                  <a:srgbClr val="734128"/>
                </a:solidFill>
                <a:latin typeface="Microsoft Sans Serif"/>
                <a:cs typeface="Microsoft Sans Serif"/>
              </a:rPr>
              <a:t>guru</a:t>
            </a:r>
            <a:r>
              <a:rPr dirty="0" sz="3450" spc="-17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-45">
                <a:solidFill>
                  <a:srgbClr val="734128"/>
                </a:solidFill>
                <a:latin typeface="Microsoft Sans Serif"/>
                <a:cs typeface="Microsoft Sans Serif"/>
              </a:rPr>
              <a:t>secara</a:t>
            </a:r>
            <a:r>
              <a:rPr dirty="0" sz="3450" spc="-17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-50">
                <a:solidFill>
                  <a:srgbClr val="734128"/>
                </a:solidFill>
                <a:latin typeface="Microsoft Sans Serif"/>
                <a:cs typeface="Microsoft Sans Serif"/>
              </a:rPr>
              <a:t>langsung.</a:t>
            </a:r>
            <a:endParaRPr sz="34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8004" y="388889"/>
            <a:ext cx="13762838" cy="951296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78364" y="1656349"/>
            <a:ext cx="9718675" cy="6711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7145" marR="8890">
              <a:lnSpc>
                <a:spcPct val="141300"/>
              </a:lnSpc>
              <a:spcBef>
                <a:spcPts val="95"/>
              </a:spcBef>
            </a:pPr>
            <a:r>
              <a:rPr dirty="0" sz="3450" spc="-165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450" spc="-25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450" spc="295">
                <a:solidFill>
                  <a:srgbClr val="734128"/>
                </a:solidFill>
                <a:latin typeface="Microsoft Sans Serif"/>
                <a:cs typeface="Microsoft Sans Serif"/>
              </a:rPr>
              <a:t>t</a:t>
            </a:r>
            <a:r>
              <a:rPr dirty="0" sz="3450" spc="2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450" spc="40">
                <a:solidFill>
                  <a:srgbClr val="734128"/>
                </a:solidFill>
                <a:latin typeface="Microsoft Sans Serif"/>
                <a:cs typeface="Microsoft Sans Serif"/>
              </a:rPr>
              <a:t>r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25">
                <a:solidFill>
                  <a:srgbClr val="734128"/>
                </a:solidFill>
                <a:latin typeface="Microsoft Sans Serif"/>
                <a:cs typeface="Microsoft Sans Serif"/>
              </a:rPr>
              <a:t>k</a:t>
            </a:r>
            <a:r>
              <a:rPr dirty="0" sz="3450" spc="-190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450" spc="-95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25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450" spc="295">
                <a:solidFill>
                  <a:srgbClr val="734128"/>
                </a:solidFill>
                <a:latin typeface="Microsoft Sans Serif"/>
                <a:cs typeface="Microsoft Sans Serif"/>
              </a:rPr>
              <a:t>t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40">
                <a:solidFill>
                  <a:srgbClr val="734128"/>
                </a:solidFill>
                <a:latin typeface="Microsoft Sans Serif"/>
                <a:cs typeface="Microsoft Sans Serif"/>
              </a:rPr>
              <a:t>r</a:t>
            </a:r>
            <a:r>
              <a:rPr dirty="0" sz="3450" spc="-13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100">
                <a:solidFill>
                  <a:srgbClr val="734128"/>
                </a:solidFill>
                <a:latin typeface="Microsoft Sans Serif"/>
                <a:cs typeface="Microsoft Sans Serif"/>
              </a:rPr>
              <a:t>g</a:t>
            </a:r>
            <a:r>
              <a:rPr dirty="0" sz="3450" spc="-25">
                <a:solidFill>
                  <a:srgbClr val="734128"/>
                </a:solidFill>
                <a:latin typeface="Microsoft Sans Serif"/>
                <a:cs typeface="Microsoft Sans Serif"/>
              </a:rPr>
              <a:t>u</a:t>
            </a:r>
            <a:r>
              <a:rPr dirty="0" sz="3450" spc="40">
                <a:solidFill>
                  <a:srgbClr val="734128"/>
                </a:solidFill>
                <a:latin typeface="Microsoft Sans Serif"/>
                <a:cs typeface="Microsoft Sans Serif"/>
              </a:rPr>
              <a:t>r</a:t>
            </a:r>
            <a:r>
              <a:rPr dirty="0" sz="3450" spc="-20">
                <a:solidFill>
                  <a:srgbClr val="734128"/>
                </a:solidFill>
                <a:latin typeface="Microsoft Sans Serif"/>
                <a:cs typeface="Microsoft Sans Serif"/>
              </a:rPr>
              <a:t>u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114">
                <a:solidFill>
                  <a:srgbClr val="734128"/>
                </a:solidFill>
                <a:latin typeface="Microsoft Sans Serif"/>
                <a:cs typeface="Microsoft Sans Serif"/>
              </a:rPr>
              <a:t>d</a:t>
            </a:r>
            <a:r>
              <a:rPr dirty="0" sz="3450" spc="2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450" spc="-25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450" spc="100">
                <a:solidFill>
                  <a:srgbClr val="734128"/>
                </a:solidFill>
                <a:latin typeface="Microsoft Sans Serif"/>
                <a:cs typeface="Microsoft Sans Serif"/>
              </a:rPr>
              <a:t>g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20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-190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450" spc="-100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450" spc="-190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450" spc="-65">
                <a:solidFill>
                  <a:srgbClr val="734128"/>
                </a:solidFill>
                <a:latin typeface="Microsoft Sans Serif"/>
                <a:cs typeface="Microsoft Sans Serif"/>
              </a:rPr>
              <a:t>w</a:t>
            </a:r>
            <a:r>
              <a:rPr dirty="0" sz="3450" spc="-13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90">
                <a:solidFill>
                  <a:srgbClr val="734128"/>
                </a:solidFill>
                <a:latin typeface="Microsoft Sans Serif"/>
                <a:cs typeface="Microsoft Sans Serif"/>
              </a:rPr>
              <a:t>m</a:t>
            </a:r>
            <a:r>
              <a:rPr dirty="0" sz="3450" spc="2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450" spc="40">
                <a:solidFill>
                  <a:srgbClr val="734128"/>
                </a:solidFill>
                <a:latin typeface="Microsoft Sans Serif"/>
                <a:cs typeface="Microsoft Sans Serif"/>
              </a:rPr>
              <a:t>r</a:t>
            </a:r>
            <a:r>
              <a:rPr dirty="0" sz="3450" spc="-25">
                <a:solidFill>
                  <a:srgbClr val="734128"/>
                </a:solidFill>
                <a:latin typeface="Microsoft Sans Serif"/>
                <a:cs typeface="Microsoft Sans Serif"/>
              </a:rPr>
              <a:t>u</a:t>
            </a:r>
            <a:r>
              <a:rPr dirty="0" sz="3450" spc="114">
                <a:solidFill>
                  <a:srgbClr val="734128"/>
                </a:solidFill>
                <a:latin typeface="Microsoft Sans Serif"/>
                <a:cs typeface="Microsoft Sans Serif"/>
              </a:rPr>
              <a:t>p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25">
                <a:solidFill>
                  <a:srgbClr val="734128"/>
                </a:solidFill>
                <a:latin typeface="Microsoft Sans Serif"/>
                <a:cs typeface="Microsoft Sans Serif"/>
              </a:rPr>
              <a:t>k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15">
                <a:solidFill>
                  <a:srgbClr val="734128"/>
                </a:solidFill>
                <a:latin typeface="Microsoft Sans Serif"/>
                <a:cs typeface="Microsoft Sans Serif"/>
              </a:rPr>
              <a:t>n  </a:t>
            </a:r>
            <a:r>
              <a:rPr dirty="0" sz="3450" spc="30">
                <a:solidFill>
                  <a:srgbClr val="734128"/>
                </a:solidFill>
                <a:latin typeface="Microsoft Sans Serif"/>
                <a:cs typeface="Microsoft Sans Serif"/>
              </a:rPr>
              <a:t>y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25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450" spc="105">
                <a:solidFill>
                  <a:srgbClr val="734128"/>
                </a:solidFill>
                <a:latin typeface="Microsoft Sans Serif"/>
                <a:cs typeface="Microsoft Sans Serif"/>
              </a:rPr>
              <a:t>g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114">
                <a:solidFill>
                  <a:srgbClr val="734128"/>
                </a:solidFill>
                <a:latin typeface="Microsoft Sans Serif"/>
                <a:cs typeface="Microsoft Sans Serif"/>
              </a:rPr>
              <a:t>d</a:t>
            </a:r>
            <a:r>
              <a:rPr dirty="0" sz="3450" spc="120">
                <a:solidFill>
                  <a:srgbClr val="734128"/>
                </a:solidFill>
                <a:latin typeface="Microsoft Sans Serif"/>
                <a:cs typeface="Microsoft Sans Serif"/>
              </a:rPr>
              <a:t>o</a:t>
            </a:r>
            <a:r>
              <a:rPr dirty="0" sz="3450" spc="90">
                <a:solidFill>
                  <a:srgbClr val="734128"/>
                </a:solidFill>
                <a:latin typeface="Microsoft Sans Serif"/>
                <a:cs typeface="Microsoft Sans Serif"/>
              </a:rPr>
              <a:t>m</a:t>
            </a:r>
            <a:r>
              <a:rPr dirty="0" sz="3450" spc="-100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450" spc="-25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20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295">
                <a:solidFill>
                  <a:srgbClr val="734128"/>
                </a:solidFill>
                <a:latin typeface="Microsoft Sans Serif"/>
                <a:cs typeface="Microsoft Sans Serif"/>
              </a:rPr>
              <a:t>t</a:t>
            </a:r>
            <a:r>
              <a:rPr dirty="0" sz="3450" spc="2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450" spc="40">
                <a:solidFill>
                  <a:srgbClr val="734128"/>
                </a:solidFill>
                <a:latin typeface="Microsoft Sans Serif"/>
                <a:cs typeface="Microsoft Sans Serif"/>
              </a:rPr>
              <a:t>r</a:t>
            </a:r>
            <a:r>
              <a:rPr dirty="0" sz="3450" spc="-100">
                <a:solidFill>
                  <a:srgbClr val="734128"/>
                </a:solidFill>
                <a:latin typeface="Microsoft Sans Serif"/>
                <a:cs typeface="Microsoft Sans Serif"/>
              </a:rPr>
              <a:t>j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114">
                <a:solidFill>
                  <a:srgbClr val="734128"/>
                </a:solidFill>
                <a:latin typeface="Microsoft Sans Serif"/>
                <a:cs typeface="Microsoft Sans Serif"/>
              </a:rPr>
              <a:t>d</a:t>
            </a:r>
            <a:r>
              <a:rPr dirty="0" sz="3450" spc="-95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114">
                <a:solidFill>
                  <a:srgbClr val="734128"/>
                </a:solidFill>
                <a:latin typeface="Microsoft Sans Serif"/>
                <a:cs typeface="Microsoft Sans Serif"/>
              </a:rPr>
              <a:t>d</a:t>
            </a:r>
            <a:r>
              <a:rPr dirty="0" sz="3450" spc="-95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-190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450" spc="2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450" spc="-25">
                <a:solidFill>
                  <a:srgbClr val="734128"/>
                </a:solidFill>
                <a:latin typeface="Microsoft Sans Serif"/>
                <a:cs typeface="Microsoft Sans Serif"/>
              </a:rPr>
              <a:t>k</a:t>
            </a:r>
            <a:r>
              <a:rPr dirty="0" sz="3450" spc="120">
                <a:solidFill>
                  <a:srgbClr val="734128"/>
                </a:solidFill>
                <a:latin typeface="Microsoft Sans Serif"/>
                <a:cs typeface="Microsoft Sans Serif"/>
              </a:rPr>
              <a:t>o</a:t>
            </a:r>
            <a:r>
              <a:rPr dirty="0" sz="3450" spc="-100">
                <a:solidFill>
                  <a:srgbClr val="734128"/>
                </a:solidFill>
                <a:latin typeface="Microsoft Sans Serif"/>
                <a:cs typeface="Microsoft Sans Serif"/>
              </a:rPr>
              <a:t>l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25">
                <a:solidFill>
                  <a:srgbClr val="734128"/>
                </a:solidFill>
                <a:latin typeface="Microsoft Sans Serif"/>
                <a:cs typeface="Microsoft Sans Serif"/>
              </a:rPr>
              <a:t>h</a:t>
            </a:r>
            <a:r>
              <a:rPr dirty="0" sz="3450" spc="-275">
                <a:solidFill>
                  <a:srgbClr val="734128"/>
                </a:solidFill>
                <a:latin typeface="Microsoft Sans Serif"/>
                <a:cs typeface="Microsoft Sans Serif"/>
              </a:rPr>
              <a:t>.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-70">
                <a:solidFill>
                  <a:srgbClr val="734128"/>
                </a:solidFill>
                <a:latin typeface="Microsoft Sans Serif"/>
                <a:cs typeface="Microsoft Sans Serif"/>
              </a:rPr>
              <a:t>P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100">
                <a:solidFill>
                  <a:srgbClr val="734128"/>
                </a:solidFill>
                <a:latin typeface="Microsoft Sans Serif"/>
                <a:cs typeface="Microsoft Sans Serif"/>
              </a:rPr>
              <a:t>li</a:t>
            </a:r>
            <a:r>
              <a:rPr dirty="0" sz="3450" spc="-25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450" spc="105">
                <a:solidFill>
                  <a:srgbClr val="734128"/>
                </a:solidFill>
                <a:latin typeface="Microsoft Sans Serif"/>
                <a:cs typeface="Microsoft Sans Serif"/>
              </a:rPr>
              <a:t>g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114">
                <a:solidFill>
                  <a:srgbClr val="734128"/>
                </a:solidFill>
                <a:latin typeface="Microsoft Sans Serif"/>
                <a:cs typeface="Microsoft Sans Serif"/>
              </a:rPr>
              <a:t>b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25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450" spc="30">
                <a:solidFill>
                  <a:srgbClr val="734128"/>
                </a:solidFill>
                <a:latin typeface="Microsoft Sans Serif"/>
                <a:cs typeface="Microsoft Sans Serif"/>
              </a:rPr>
              <a:t>y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15">
                <a:solidFill>
                  <a:srgbClr val="734128"/>
                </a:solidFill>
                <a:latin typeface="Microsoft Sans Serif"/>
                <a:cs typeface="Microsoft Sans Serif"/>
              </a:rPr>
              <a:t>k  </a:t>
            </a:r>
            <a:r>
              <a:rPr dirty="0" sz="3450" spc="-65">
                <a:solidFill>
                  <a:srgbClr val="734128"/>
                </a:solidFill>
                <a:latin typeface="Microsoft Sans Serif"/>
                <a:cs typeface="Microsoft Sans Serif"/>
              </a:rPr>
              <a:t>w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25">
                <a:solidFill>
                  <a:srgbClr val="734128"/>
                </a:solidFill>
                <a:latin typeface="Microsoft Sans Serif"/>
                <a:cs typeface="Microsoft Sans Serif"/>
              </a:rPr>
              <a:t>k</a:t>
            </a:r>
            <a:r>
              <a:rPr dirty="0" sz="3450" spc="295">
                <a:solidFill>
                  <a:srgbClr val="734128"/>
                </a:solidFill>
                <a:latin typeface="Microsoft Sans Serif"/>
                <a:cs typeface="Microsoft Sans Serif"/>
              </a:rPr>
              <a:t>t</a:t>
            </a:r>
            <a:r>
              <a:rPr dirty="0" sz="3450" spc="-20">
                <a:solidFill>
                  <a:srgbClr val="734128"/>
                </a:solidFill>
                <a:latin typeface="Microsoft Sans Serif"/>
                <a:cs typeface="Microsoft Sans Serif"/>
              </a:rPr>
              <a:t>u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-190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450" spc="-100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450" spc="-190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450" spc="-65">
                <a:solidFill>
                  <a:srgbClr val="734128"/>
                </a:solidFill>
                <a:latin typeface="Microsoft Sans Serif"/>
                <a:cs typeface="Microsoft Sans Serif"/>
              </a:rPr>
              <a:t>w</a:t>
            </a:r>
            <a:r>
              <a:rPr dirty="0" sz="3450" spc="-13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114">
                <a:solidFill>
                  <a:srgbClr val="734128"/>
                </a:solidFill>
                <a:latin typeface="Microsoft Sans Serif"/>
                <a:cs typeface="Microsoft Sans Serif"/>
              </a:rPr>
              <a:t>d</a:t>
            </a:r>
            <a:r>
              <a:rPr dirty="0" sz="3450" spc="-95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-190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450" spc="2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450" spc="-25">
                <a:solidFill>
                  <a:srgbClr val="734128"/>
                </a:solidFill>
                <a:latin typeface="Microsoft Sans Serif"/>
                <a:cs typeface="Microsoft Sans Serif"/>
              </a:rPr>
              <a:t>k</a:t>
            </a:r>
            <a:r>
              <a:rPr dirty="0" sz="3450" spc="120">
                <a:solidFill>
                  <a:srgbClr val="734128"/>
                </a:solidFill>
                <a:latin typeface="Microsoft Sans Serif"/>
                <a:cs typeface="Microsoft Sans Serif"/>
              </a:rPr>
              <a:t>o</a:t>
            </a:r>
            <a:r>
              <a:rPr dirty="0" sz="3450" spc="-100">
                <a:solidFill>
                  <a:srgbClr val="734128"/>
                </a:solidFill>
                <a:latin typeface="Microsoft Sans Serif"/>
                <a:cs typeface="Microsoft Sans Serif"/>
              </a:rPr>
              <a:t>l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20">
                <a:solidFill>
                  <a:srgbClr val="734128"/>
                </a:solidFill>
                <a:latin typeface="Microsoft Sans Serif"/>
                <a:cs typeface="Microsoft Sans Serif"/>
              </a:rPr>
              <a:t>h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114">
                <a:solidFill>
                  <a:srgbClr val="734128"/>
                </a:solidFill>
                <a:latin typeface="Microsoft Sans Serif"/>
                <a:cs typeface="Microsoft Sans Serif"/>
              </a:rPr>
              <a:t>d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190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45">
                <a:solidFill>
                  <a:srgbClr val="734128"/>
                </a:solidFill>
                <a:latin typeface="Microsoft Sans Serif"/>
                <a:cs typeface="Microsoft Sans Serif"/>
              </a:rPr>
              <a:t>r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114">
                <a:solidFill>
                  <a:srgbClr val="734128"/>
                </a:solidFill>
                <a:latin typeface="Microsoft Sans Serif"/>
                <a:cs typeface="Microsoft Sans Serif"/>
              </a:rPr>
              <a:t>d</a:t>
            </a:r>
            <a:r>
              <a:rPr dirty="0" sz="3450" spc="-95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-190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450" spc="2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450" spc="-25">
                <a:solidFill>
                  <a:srgbClr val="734128"/>
                </a:solidFill>
                <a:latin typeface="Microsoft Sans Serif"/>
                <a:cs typeface="Microsoft Sans Serif"/>
              </a:rPr>
              <a:t>k</a:t>
            </a:r>
            <a:r>
              <a:rPr dirty="0" sz="3450" spc="120">
                <a:solidFill>
                  <a:srgbClr val="734128"/>
                </a:solidFill>
                <a:latin typeface="Microsoft Sans Serif"/>
                <a:cs typeface="Microsoft Sans Serif"/>
              </a:rPr>
              <a:t>o</a:t>
            </a:r>
            <a:r>
              <a:rPr dirty="0" sz="3450" spc="-100">
                <a:solidFill>
                  <a:srgbClr val="734128"/>
                </a:solidFill>
                <a:latin typeface="Microsoft Sans Serif"/>
                <a:cs typeface="Microsoft Sans Serif"/>
              </a:rPr>
              <a:t>l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20">
                <a:solidFill>
                  <a:srgbClr val="734128"/>
                </a:solidFill>
                <a:latin typeface="Microsoft Sans Serif"/>
                <a:cs typeface="Microsoft Sans Serif"/>
              </a:rPr>
              <a:t>h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114">
                <a:solidFill>
                  <a:srgbClr val="734128"/>
                </a:solidFill>
                <a:latin typeface="Microsoft Sans Serif"/>
                <a:cs typeface="Microsoft Sans Serif"/>
              </a:rPr>
              <a:t>d</a:t>
            </a:r>
            <a:r>
              <a:rPr dirty="0" sz="3450" spc="-100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450" spc="-25">
                <a:solidFill>
                  <a:srgbClr val="734128"/>
                </a:solidFill>
                <a:latin typeface="Microsoft Sans Serif"/>
                <a:cs typeface="Microsoft Sans Serif"/>
              </a:rPr>
              <a:t>h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114">
                <a:solidFill>
                  <a:srgbClr val="734128"/>
                </a:solidFill>
                <a:latin typeface="Microsoft Sans Serif"/>
                <a:cs typeface="Microsoft Sans Serif"/>
              </a:rPr>
              <a:t>b</a:t>
            </a:r>
            <a:r>
              <a:rPr dirty="0" sz="3450" spc="-100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450" spc="-190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450" spc="-25">
                <a:solidFill>
                  <a:srgbClr val="734128"/>
                </a:solidFill>
                <a:latin typeface="Microsoft Sans Serif"/>
                <a:cs typeface="Microsoft Sans Serif"/>
              </a:rPr>
              <a:t>k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15">
                <a:solidFill>
                  <a:srgbClr val="734128"/>
                </a:solidFill>
                <a:latin typeface="Microsoft Sans Serif"/>
                <a:cs typeface="Microsoft Sans Serif"/>
              </a:rPr>
              <a:t>n  </a:t>
            </a:r>
            <a:r>
              <a:rPr dirty="0" sz="3450" spc="114">
                <a:solidFill>
                  <a:srgbClr val="734128"/>
                </a:solidFill>
                <a:latin typeface="Microsoft Sans Serif"/>
                <a:cs typeface="Microsoft Sans Serif"/>
              </a:rPr>
              <a:t>b</a:t>
            </a:r>
            <a:r>
              <a:rPr dirty="0" sz="3450" spc="2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450" spc="40">
                <a:solidFill>
                  <a:srgbClr val="734128"/>
                </a:solidFill>
                <a:latin typeface="Microsoft Sans Serif"/>
                <a:cs typeface="Microsoft Sans Serif"/>
              </a:rPr>
              <a:t>r</a:t>
            </a:r>
            <a:r>
              <a:rPr dirty="0" sz="3450" spc="-190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90">
                <a:solidFill>
                  <a:srgbClr val="734128"/>
                </a:solidFill>
                <a:latin typeface="Microsoft Sans Serif"/>
                <a:cs typeface="Microsoft Sans Serif"/>
              </a:rPr>
              <a:t>m</a:t>
            </a:r>
            <a:r>
              <a:rPr dirty="0" sz="3450" spc="-13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100">
                <a:solidFill>
                  <a:srgbClr val="734128"/>
                </a:solidFill>
                <a:latin typeface="Microsoft Sans Serif"/>
                <a:cs typeface="Microsoft Sans Serif"/>
              </a:rPr>
              <a:t>g</a:t>
            </a:r>
            <a:r>
              <a:rPr dirty="0" sz="3450" spc="-25">
                <a:solidFill>
                  <a:srgbClr val="734128"/>
                </a:solidFill>
                <a:latin typeface="Microsoft Sans Serif"/>
                <a:cs typeface="Microsoft Sans Serif"/>
              </a:rPr>
              <a:t>u</a:t>
            </a:r>
            <a:r>
              <a:rPr dirty="0" sz="3450" spc="40">
                <a:solidFill>
                  <a:srgbClr val="734128"/>
                </a:solidFill>
                <a:latin typeface="Microsoft Sans Serif"/>
                <a:cs typeface="Microsoft Sans Serif"/>
              </a:rPr>
              <a:t>r</a:t>
            </a:r>
            <a:r>
              <a:rPr dirty="0" sz="3450" spc="-20">
                <a:solidFill>
                  <a:srgbClr val="734128"/>
                </a:solidFill>
                <a:latin typeface="Microsoft Sans Serif"/>
                <a:cs typeface="Microsoft Sans Serif"/>
              </a:rPr>
              <a:t>u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-25">
                <a:solidFill>
                  <a:srgbClr val="734128"/>
                </a:solidFill>
                <a:latin typeface="Microsoft Sans Serif"/>
                <a:cs typeface="Microsoft Sans Serif"/>
              </a:rPr>
              <a:t>k</a:t>
            </a:r>
            <a:r>
              <a:rPr dirty="0" sz="3450" spc="2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450" spc="-100">
                <a:solidFill>
                  <a:srgbClr val="734128"/>
                </a:solidFill>
                <a:latin typeface="Microsoft Sans Serif"/>
                <a:cs typeface="Microsoft Sans Serif"/>
              </a:rPr>
              <a:t>l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190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450" spc="-25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450" spc="30">
                <a:solidFill>
                  <a:srgbClr val="734128"/>
                </a:solidFill>
                <a:latin typeface="Microsoft Sans Serif"/>
                <a:cs typeface="Microsoft Sans Serif"/>
              </a:rPr>
              <a:t>y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275">
                <a:solidFill>
                  <a:srgbClr val="734128"/>
                </a:solidFill>
                <a:latin typeface="Microsoft Sans Serif"/>
                <a:cs typeface="Microsoft Sans Serif"/>
              </a:rPr>
              <a:t>.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35">
                <a:solidFill>
                  <a:srgbClr val="734128"/>
                </a:solidFill>
                <a:latin typeface="Microsoft Sans Serif"/>
                <a:cs typeface="Microsoft Sans Serif"/>
              </a:rPr>
              <a:t>G</a:t>
            </a:r>
            <a:r>
              <a:rPr dirty="0" sz="3450" spc="-25">
                <a:solidFill>
                  <a:srgbClr val="734128"/>
                </a:solidFill>
                <a:latin typeface="Microsoft Sans Serif"/>
                <a:cs typeface="Microsoft Sans Serif"/>
              </a:rPr>
              <a:t>u</a:t>
            </a:r>
            <a:r>
              <a:rPr dirty="0" sz="3450" spc="40">
                <a:solidFill>
                  <a:srgbClr val="734128"/>
                </a:solidFill>
                <a:latin typeface="Microsoft Sans Serif"/>
                <a:cs typeface="Microsoft Sans Serif"/>
              </a:rPr>
              <a:t>r</a:t>
            </a:r>
            <a:r>
              <a:rPr dirty="0" sz="3450" spc="-20">
                <a:solidFill>
                  <a:srgbClr val="734128"/>
                </a:solidFill>
                <a:latin typeface="Microsoft Sans Serif"/>
                <a:cs typeface="Microsoft Sans Serif"/>
              </a:rPr>
              <a:t>u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-190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450" spc="2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450" spc="-25">
                <a:solidFill>
                  <a:srgbClr val="734128"/>
                </a:solidFill>
                <a:latin typeface="Microsoft Sans Serif"/>
                <a:cs typeface="Microsoft Sans Serif"/>
              </a:rPr>
              <a:t>k</a:t>
            </a:r>
            <a:r>
              <a:rPr dirty="0" sz="3450" spc="120">
                <a:solidFill>
                  <a:srgbClr val="734128"/>
                </a:solidFill>
                <a:latin typeface="Microsoft Sans Serif"/>
                <a:cs typeface="Microsoft Sans Serif"/>
              </a:rPr>
              <a:t>o</a:t>
            </a:r>
            <a:r>
              <a:rPr dirty="0" sz="3450" spc="-100">
                <a:solidFill>
                  <a:srgbClr val="734128"/>
                </a:solidFill>
                <a:latin typeface="Microsoft Sans Serif"/>
                <a:cs typeface="Microsoft Sans Serif"/>
              </a:rPr>
              <a:t>l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20">
                <a:solidFill>
                  <a:srgbClr val="734128"/>
                </a:solidFill>
                <a:latin typeface="Microsoft Sans Serif"/>
                <a:cs typeface="Microsoft Sans Serif"/>
              </a:rPr>
              <a:t>h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114">
                <a:solidFill>
                  <a:srgbClr val="734128"/>
                </a:solidFill>
                <a:latin typeface="Microsoft Sans Serif"/>
                <a:cs typeface="Microsoft Sans Serif"/>
              </a:rPr>
              <a:t>d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190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45">
                <a:solidFill>
                  <a:srgbClr val="734128"/>
                </a:solidFill>
                <a:latin typeface="Microsoft Sans Serif"/>
                <a:cs typeface="Microsoft Sans Serif"/>
              </a:rPr>
              <a:t>r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114">
                <a:solidFill>
                  <a:srgbClr val="734128"/>
                </a:solidFill>
                <a:latin typeface="Microsoft Sans Serif"/>
                <a:cs typeface="Microsoft Sans Serif"/>
              </a:rPr>
              <a:t>d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100">
                <a:solidFill>
                  <a:srgbClr val="734128"/>
                </a:solidFill>
                <a:latin typeface="Microsoft Sans Serif"/>
                <a:cs typeface="Microsoft Sans Serif"/>
              </a:rPr>
              <a:t>l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15">
                <a:solidFill>
                  <a:srgbClr val="734128"/>
                </a:solidFill>
                <a:latin typeface="Microsoft Sans Serif"/>
                <a:cs typeface="Microsoft Sans Serif"/>
              </a:rPr>
              <a:t>h  </a:t>
            </a:r>
            <a:r>
              <a:rPr dirty="0" sz="3450" spc="100">
                <a:solidFill>
                  <a:srgbClr val="734128"/>
                </a:solidFill>
                <a:latin typeface="Microsoft Sans Serif"/>
                <a:cs typeface="Microsoft Sans Serif"/>
              </a:rPr>
              <a:t>g</a:t>
            </a:r>
            <a:r>
              <a:rPr dirty="0" sz="3450" spc="-25">
                <a:solidFill>
                  <a:srgbClr val="734128"/>
                </a:solidFill>
                <a:latin typeface="Microsoft Sans Serif"/>
                <a:cs typeface="Microsoft Sans Serif"/>
              </a:rPr>
              <a:t>u</a:t>
            </a:r>
            <a:r>
              <a:rPr dirty="0" sz="3450" spc="40">
                <a:solidFill>
                  <a:srgbClr val="734128"/>
                </a:solidFill>
                <a:latin typeface="Microsoft Sans Serif"/>
                <a:cs typeface="Microsoft Sans Serif"/>
              </a:rPr>
              <a:t>r</a:t>
            </a:r>
            <a:r>
              <a:rPr dirty="0" sz="3450" spc="-20">
                <a:solidFill>
                  <a:srgbClr val="734128"/>
                </a:solidFill>
                <a:latin typeface="Microsoft Sans Serif"/>
                <a:cs typeface="Microsoft Sans Serif"/>
              </a:rPr>
              <a:t>u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30">
                <a:solidFill>
                  <a:srgbClr val="734128"/>
                </a:solidFill>
                <a:latin typeface="Microsoft Sans Serif"/>
                <a:cs typeface="Microsoft Sans Serif"/>
              </a:rPr>
              <a:t>y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25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450" spc="105">
                <a:solidFill>
                  <a:srgbClr val="734128"/>
                </a:solidFill>
                <a:latin typeface="Microsoft Sans Serif"/>
                <a:cs typeface="Microsoft Sans Serif"/>
              </a:rPr>
              <a:t>g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114">
                <a:solidFill>
                  <a:srgbClr val="734128"/>
                </a:solidFill>
                <a:latin typeface="Microsoft Sans Serif"/>
                <a:cs typeface="Microsoft Sans Serif"/>
              </a:rPr>
              <a:t>b</a:t>
            </a:r>
            <a:r>
              <a:rPr dirty="0" sz="3450" spc="2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450" spc="40">
                <a:solidFill>
                  <a:srgbClr val="734128"/>
                </a:solidFill>
                <a:latin typeface="Microsoft Sans Serif"/>
                <a:cs typeface="Microsoft Sans Serif"/>
              </a:rPr>
              <a:t>r</a:t>
            </a:r>
            <a:r>
              <a:rPr dirty="0" sz="3450" spc="295">
                <a:solidFill>
                  <a:srgbClr val="734128"/>
                </a:solidFill>
                <a:latin typeface="Microsoft Sans Serif"/>
                <a:cs typeface="Microsoft Sans Serif"/>
              </a:rPr>
              <a:t>t</a:t>
            </a:r>
            <a:r>
              <a:rPr dirty="0" sz="3450" spc="2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450" spc="90">
                <a:solidFill>
                  <a:srgbClr val="734128"/>
                </a:solidFill>
                <a:latin typeface="Microsoft Sans Serif"/>
                <a:cs typeface="Microsoft Sans Serif"/>
              </a:rPr>
              <a:t>m</a:t>
            </a:r>
            <a:r>
              <a:rPr dirty="0" sz="3450" spc="-20">
                <a:solidFill>
                  <a:srgbClr val="734128"/>
                </a:solidFill>
                <a:latin typeface="Microsoft Sans Serif"/>
                <a:cs typeface="Microsoft Sans Serif"/>
              </a:rPr>
              <a:t>u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-190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450" spc="-100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450" spc="-190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450" spc="-65">
                <a:solidFill>
                  <a:srgbClr val="734128"/>
                </a:solidFill>
                <a:latin typeface="Microsoft Sans Serif"/>
                <a:cs typeface="Microsoft Sans Serif"/>
              </a:rPr>
              <a:t>w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25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450" spc="30">
                <a:solidFill>
                  <a:srgbClr val="734128"/>
                </a:solidFill>
                <a:latin typeface="Microsoft Sans Serif"/>
                <a:cs typeface="Microsoft Sans Serif"/>
              </a:rPr>
              <a:t>y</a:t>
            </a:r>
            <a:r>
              <a:rPr dirty="0" sz="3450" spc="-13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-190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450" spc="2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450" spc="114">
                <a:solidFill>
                  <a:srgbClr val="734128"/>
                </a:solidFill>
                <a:latin typeface="Microsoft Sans Serif"/>
                <a:cs typeface="Microsoft Sans Serif"/>
              </a:rPr>
              <a:t>p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25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450" spc="-100">
                <a:solidFill>
                  <a:srgbClr val="734128"/>
                </a:solidFill>
                <a:latin typeface="Microsoft Sans Serif"/>
                <a:cs typeface="Microsoft Sans Serif"/>
              </a:rPr>
              <a:t>j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25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450" spc="105">
                <a:solidFill>
                  <a:srgbClr val="734128"/>
                </a:solidFill>
                <a:latin typeface="Microsoft Sans Serif"/>
                <a:cs typeface="Microsoft Sans Serif"/>
              </a:rPr>
              <a:t>g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-25">
                <a:solidFill>
                  <a:srgbClr val="734128"/>
                </a:solidFill>
                <a:latin typeface="Microsoft Sans Serif"/>
                <a:cs typeface="Microsoft Sans Serif"/>
              </a:rPr>
              <a:t>h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40">
                <a:solidFill>
                  <a:srgbClr val="734128"/>
                </a:solidFill>
                <a:latin typeface="Microsoft Sans Serif"/>
                <a:cs typeface="Microsoft Sans Serif"/>
              </a:rPr>
              <a:t>r</a:t>
            </a:r>
            <a:r>
              <a:rPr dirty="0" sz="3450" spc="-100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450" spc="-270">
                <a:solidFill>
                  <a:srgbClr val="734128"/>
                </a:solidFill>
                <a:latin typeface="Microsoft Sans Serif"/>
                <a:cs typeface="Microsoft Sans Serif"/>
              </a:rPr>
              <a:t>,  </a:t>
            </a:r>
            <a:r>
              <a:rPr dirty="0" sz="3450" spc="-40">
                <a:solidFill>
                  <a:srgbClr val="734128"/>
                </a:solidFill>
                <a:latin typeface="Microsoft Sans Serif"/>
                <a:cs typeface="Microsoft Sans Serif"/>
              </a:rPr>
              <a:t>sepanjang</a:t>
            </a:r>
            <a:r>
              <a:rPr dirty="0" sz="3450" spc="-18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-15">
                <a:solidFill>
                  <a:srgbClr val="734128"/>
                </a:solidFill>
                <a:latin typeface="Microsoft Sans Serif"/>
                <a:cs typeface="Microsoft Sans Serif"/>
              </a:rPr>
              <a:t>semester,</a:t>
            </a:r>
            <a:r>
              <a:rPr dirty="0" sz="3450" spc="-18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-40">
                <a:solidFill>
                  <a:srgbClr val="734128"/>
                </a:solidFill>
                <a:latin typeface="Microsoft Sans Serif"/>
                <a:cs typeface="Microsoft Sans Serif"/>
              </a:rPr>
              <a:t>bahkan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-40">
                <a:solidFill>
                  <a:srgbClr val="734128"/>
                </a:solidFill>
                <a:latin typeface="Microsoft Sans Serif"/>
                <a:cs typeface="Microsoft Sans Serif"/>
              </a:rPr>
              <a:t>sepanjang</a:t>
            </a:r>
            <a:r>
              <a:rPr dirty="0" sz="3450" spc="-18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-35">
                <a:solidFill>
                  <a:srgbClr val="734128"/>
                </a:solidFill>
                <a:latin typeface="Microsoft Sans Serif"/>
                <a:cs typeface="Microsoft Sans Serif"/>
              </a:rPr>
              <a:t>tahun.</a:t>
            </a:r>
            <a:endParaRPr sz="3450">
              <a:latin typeface="Microsoft Sans Serif"/>
              <a:cs typeface="Microsoft Sans Serif"/>
            </a:endParaRPr>
          </a:p>
          <a:p>
            <a:pPr algn="ctr" marL="12065" marR="5080" indent="-635">
              <a:lnSpc>
                <a:spcPct val="141300"/>
              </a:lnSpc>
            </a:pPr>
            <a:r>
              <a:rPr dirty="0" sz="3450" spc="5">
                <a:solidFill>
                  <a:srgbClr val="734128"/>
                </a:solidFill>
                <a:latin typeface="Microsoft Sans Serif"/>
                <a:cs typeface="Microsoft Sans Serif"/>
              </a:rPr>
              <a:t>Oleh </a:t>
            </a:r>
            <a:r>
              <a:rPr dirty="0" sz="3450" spc="-45">
                <a:solidFill>
                  <a:srgbClr val="734128"/>
                </a:solidFill>
                <a:latin typeface="Microsoft Sans Serif"/>
                <a:cs typeface="Microsoft Sans Serif"/>
              </a:rPr>
              <a:t>karena </a:t>
            </a:r>
            <a:r>
              <a:rPr dirty="0" sz="3450" spc="60">
                <a:solidFill>
                  <a:srgbClr val="734128"/>
                </a:solidFill>
                <a:latin typeface="Microsoft Sans Serif"/>
                <a:cs typeface="Microsoft Sans Serif"/>
              </a:rPr>
              <a:t>itu </a:t>
            </a:r>
            <a:r>
              <a:rPr dirty="0" sz="3450" spc="-20">
                <a:solidFill>
                  <a:srgbClr val="734128"/>
                </a:solidFill>
                <a:latin typeface="Microsoft Sans Serif"/>
                <a:cs typeface="Microsoft Sans Serif"/>
              </a:rPr>
              <a:t>ikatan </a:t>
            </a:r>
            <a:r>
              <a:rPr dirty="0" sz="3450" spc="-5">
                <a:solidFill>
                  <a:srgbClr val="734128"/>
                </a:solidFill>
                <a:latin typeface="Microsoft Sans Serif"/>
                <a:cs typeface="Microsoft Sans Serif"/>
              </a:rPr>
              <a:t>hubungan </a:t>
            </a:r>
            <a:r>
              <a:rPr dirty="0" sz="3450" spc="-15">
                <a:solidFill>
                  <a:srgbClr val="734128"/>
                </a:solidFill>
                <a:latin typeface="Microsoft Sans Serif"/>
                <a:cs typeface="Microsoft Sans Serif"/>
              </a:rPr>
              <a:t>antara </a:t>
            </a:r>
            <a:r>
              <a:rPr dirty="0" sz="3450" spc="25">
                <a:solidFill>
                  <a:srgbClr val="734128"/>
                </a:solidFill>
                <a:latin typeface="Microsoft Sans Serif"/>
                <a:cs typeface="Microsoft Sans Serif"/>
              </a:rPr>
              <a:t>guru </a:t>
            </a:r>
            <a:r>
              <a:rPr dirty="0" sz="3450" spc="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114">
                <a:solidFill>
                  <a:srgbClr val="734128"/>
                </a:solidFill>
                <a:latin typeface="Microsoft Sans Serif"/>
                <a:cs typeface="Microsoft Sans Serif"/>
              </a:rPr>
              <a:t>d</a:t>
            </a:r>
            <a:r>
              <a:rPr dirty="0" sz="3450" spc="2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450" spc="-25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450" spc="100">
                <a:solidFill>
                  <a:srgbClr val="734128"/>
                </a:solidFill>
                <a:latin typeface="Microsoft Sans Serif"/>
                <a:cs typeface="Microsoft Sans Serif"/>
              </a:rPr>
              <a:t>g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20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-190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450" spc="-100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450" spc="-190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450" spc="-65">
                <a:solidFill>
                  <a:srgbClr val="734128"/>
                </a:solidFill>
                <a:latin typeface="Microsoft Sans Serif"/>
                <a:cs typeface="Microsoft Sans Serif"/>
              </a:rPr>
              <a:t>w</a:t>
            </a:r>
            <a:r>
              <a:rPr dirty="0" sz="3450" spc="-13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90">
                <a:solidFill>
                  <a:srgbClr val="734128"/>
                </a:solidFill>
                <a:latin typeface="Microsoft Sans Serif"/>
                <a:cs typeface="Microsoft Sans Serif"/>
              </a:rPr>
              <a:t>m</a:t>
            </a:r>
            <a:r>
              <a:rPr dirty="0" sz="3450" spc="2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450" spc="-25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450" spc="-100">
                <a:solidFill>
                  <a:srgbClr val="734128"/>
                </a:solidFill>
                <a:latin typeface="Microsoft Sans Serif"/>
                <a:cs typeface="Microsoft Sans Serif"/>
              </a:rPr>
              <a:t>j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114">
                <a:solidFill>
                  <a:srgbClr val="734128"/>
                </a:solidFill>
                <a:latin typeface="Microsoft Sans Serif"/>
                <a:cs typeface="Microsoft Sans Serif"/>
              </a:rPr>
              <a:t>d</a:t>
            </a:r>
            <a:r>
              <a:rPr dirty="0" sz="3450" spc="-95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-190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450" spc="2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450" spc="-190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450" spc="-25">
                <a:solidFill>
                  <a:srgbClr val="734128"/>
                </a:solidFill>
                <a:latin typeface="Microsoft Sans Serif"/>
                <a:cs typeface="Microsoft Sans Serif"/>
              </a:rPr>
              <a:t>u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295">
                <a:solidFill>
                  <a:srgbClr val="734128"/>
                </a:solidFill>
                <a:latin typeface="Microsoft Sans Serif"/>
                <a:cs typeface="Microsoft Sans Serif"/>
              </a:rPr>
              <a:t>t</a:t>
            </a:r>
            <a:r>
              <a:rPr dirty="0" sz="3450" spc="-20">
                <a:solidFill>
                  <a:srgbClr val="734128"/>
                </a:solidFill>
                <a:latin typeface="Microsoft Sans Serif"/>
                <a:cs typeface="Microsoft Sans Serif"/>
              </a:rPr>
              <a:t>u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30">
                <a:solidFill>
                  <a:srgbClr val="734128"/>
                </a:solidFill>
                <a:latin typeface="Microsoft Sans Serif"/>
                <a:cs typeface="Microsoft Sans Serif"/>
              </a:rPr>
              <a:t>y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-25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450" spc="105">
                <a:solidFill>
                  <a:srgbClr val="734128"/>
                </a:solidFill>
                <a:latin typeface="Microsoft Sans Serif"/>
                <a:cs typeface="Microsoft Sans Serif"/>
              </a:rPr>
              <a:t>g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90">
                <a:solidFill>
                  <a:srgbClr val="734128"/>
                </a:solidFill>
                <a:latin typeface="Microsoft Sans Serif"/>
                <a:cs typeface="Microsoft Sans Serif"/>
              </a:rPr>
              <a:t>m</a:t>
            </a:r>
            <a:r>
              <a:rPr dirty="0" sz="3450" spc="2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450" spc="-25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450" spc="-140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450" spc="40">
                <a:solidFill>
                  <a:srgbClr val="734128"/>
                </a:solidFill>
                <a:latin typeface="Microsoft Sans Serif"/>
                <a:cs typeface="Microsoft Sans Serif"/>
              </a:rPr>
              <a:t>r</a:t>
            </a:r>
            <a:r>
              <a:rPr dirty="0" sz="3450" spc="-100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450" spc="-20">
                <a:solidFill>
                  <a:srgbClr val="734128"/>
                </a:solidFill>
                <a:latin typeface="Microsoft Sans Serif"/>
                <a:cs typeface="Microsoft Sans Serif"/>
              </a:rPr>
              <a:t>k</a:t>
            </a:r>
            <a:r>
              <a:rPr dirty="0" sz="3450" spc="-17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450" spc="-25">
                <a:solidFill>
                  <a:srgbClr val="734128"/>
                </a:solidFill>
                <a:latin typeface="Microsoft Sans Serif"/>
                <a:cs typeface="Microsoft Sans Serif"/>
              </a:rPr>
              <a:t>un</a:t>
            </a:r>
            <a:r>
              <a:rPr dirty="0" sz="3450" spc="295">
                <a:solidFill>
                  <a:srgbClr val="734128"/>
                </a:solidFill>
                <a:latin typeface="Microsoft Sans Serif"/>
                <a:cs typeface="Microsoft Sans Serif"/>
              </a:rPr>
              <a:t>t</a:t>
            </a:r>
            <a:r>
              <a:rPr dirty="0" sz="3450" spc="-25">
                <a:solidFill>
                  <a:srgbClr val="734128"/>
                </a:solidFill>
                <a:latin typeface="Microsoft Sans Serif"/>
                <a:cs typeface="Microsoft Sans Serif"/>
              </a:rPr>
              <a:t>u</a:t>
            </a:r>
            <a:r>
              <a:rPr dirty="0" sz="3450" spc="-15">
                <a:solidFill>
                  <a:srgbClr val="734128"/>
                </a:solidFill>
                <a:latin typeface="Microsoft Sans Serif"/>
                <a:cs typeface="Microsoft Sans Serif"/>
              </a:rPr>
              <a:t>k  </a:t>
            </a:r>
            <a:r>
              <a:rPr dirty="0" sz="3450" spc="-30">
                <a:solidFill>
                  <a:srgbClr val="734128"/>
                </a:solidFill>
                <a:latin typeface="Microsoft Sans Serif"/>
                <a:cs typeface="Microsoft Sans Serif"/>
              </a:rPr>
              <a:t>dibangun.</a:t>
            </a:r>
            <a:endParaRPr sz="34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9114" y="1020794"/>
            <a:ext cx="10808335" cy="1854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6300"/>
              </a:lnSpc>
              <a:spcBef>
                <a:spcPts val="95"/>
              </a:spcBef>
              <a:tabLst>
                <a:tab pos="4292600" algn="l"/>
                <a:tab pos="4716145" algn="l"/>
                <a:tab pos="6195695" algn="l"/>
                <a:tab pos="6569709" algn="l"/>
                <a:tab pos="8545195" algn="l"/>
              </a:tabLst>
            </a:pPr>
            <a:r>
              <a:rPr dirty="0" sz="4100" spc="2375">
                <a:solidFill>
                  <a:srgbClr val="734128"/>
                </a:solidFill>
              </a:rPr>
              <a:t>B</a:t>
            </a:r>
            <a:r>
              <a:rPr dirty="0" sz="4100" spc="2175">
                <a:solidFill>
                  <a:srgbClr val="734128"/>
                </a:solidFill>
              </a:rPr>
              <a:t>e</a:t>
            </a:r>
            <a:r>
              <a:rPr dirty="0" sz="4100" spc="1895">
                <a:solidFill>
                  <a:srgbClr val="734128"/>
                </a:solidFill>
              </a:rPr>
              <a:t>b</a:t>
            </a:r>
            <a:r>
              <a:rPr dirty="0" sz="4100" spc="2175">
                <a:solidFill>
                  <a:srgbClr val="734128"/>
                </a:solidFill>
              </a:rPr>
              <a:t>e</a:t>
            </a:r>
            <a:r>
              <a:rPr dirty="0" sz="4100" spc="1910">
                <a:solidFill>
                  <a:srgbClr val="734128"/>
                </a:solidFill>
              </a:rPr>
              <a:t>r</a:t>
            </a:r>
            <a:r>
              <a:rPr dirty="0" sz="4100" spc="2060">
                <a:solidFill>
                  <a:srgbClr val="734128"/>
                </a:solidFill>
              </a:rPr>
              <a:t>a</a:t>
            </a:r>
            <a:r>
              <a:rPr dirty="0" sz="4100" spc="1895">
                <a:solidFill>
                  <a:srgbClr val="734128"/>
                </a:solidFill>
              </a:rPr>
              <a:t>p</a:t>
            </a:r>
            <a:r>
              <a:rPr dirty="0" sz="4100" spc="2065">
                <a:solidFill>
                  <a:srgbClr val="734128"/>
                </a:solidFill>
              </a:rPr>
              <a:t>a</a:t>
            </a:r>
            <a:r>
              <a:rPr dirty="0" sz="4100">
                <a:solidFill>
                  <a:srgbClr val="734128"/>
                </a:solidFill>
              </a:rPr>
              <a:t>	</a:t>
            </a:r>
            <a:r>
              <a:rPr dirty="0" sz="4100" spc="1490">
                <a:solidFill>
                  <a:srgbClr val="734128"/>
                </a:solidFill>
              </a:rPr>
              <a:t>h</a:t>
            </a:r>
            <a:r>
              <a:rPr dirty="0" sz="4100" spc="2060">
                <a:solidFill>
                  <a:srgbClr val="734128"/>
                </a:solidFill>
              </a:rPr>
              <a:t>a</a:t>
            </a:r>
            <a:r>
              <a:rPr dirty="0" sz="4100" spc="-55">
                <a:solidFill>
                  <a:srgbClr val="734128"/>
                </a:solidFill>
              </a:rPr>
              <a:t>l</a:t>
            </a:r>
            <a:r>
              <a:rPr dirty="0" sz="4100">
                <a:solidFill>
                  <a:srgbClr val="734128"/>
                </a:solidFill>
              </a:rPr>
              <a:t>	</a:t>
            </a:r>
            <a:r>
              <a:rPr dirty="0" sz="4100" spc="1720">
                <a:solidFill>
                  <a:srgbClr val="734128"/>
                </a:solidFill>
              </a:rPr>
              <a:t>y</a:t>
            </a:r>
            <a:r>
              <a:rPr dirty="0" sz="4100" spc="2060">
                <a:solidFill>
                  <a:srgbClr val="734128"/>
                </a:solidFill>
              </a:rPr>
              <a:t>a</a:t>
            </a:r>
            <a:r>
              <a:rPr dirty="0" sz="4100" spc="1490">
                <a:solidFill>
                  <a:srgbClr val="734128"/>
                </a:solidFill>
              </a:rPr>
              <a:t>n</a:t>
            </a:r>
            <a:r>
              <a:rPr dirty="0" sz="4100" spc="1550">
                <a:solidFill>
                  <a:srgbClr val="734128"/>
                </a:solidFill>
              </a:rPr>
              <a:t>g</a:t>
            </a:r>
            <a:r>
              <a:rPr dirty="0" sz="4100">
                <a:solidFill>
                  <a:srgbClr val="734128"/>
                </a:solidFill>
              </a:rPr>
              <a:t>	</a:t>
            </a:r>
            <a:r>
              <a:rPr dirty="0" sz="4100" spc="1895">
                <a:solidFill>
                  <a:srgbClr val="734128"/>
                </a:solidFill>
              </a:rPr>
              <a:t>p</a:t>
            </a:r>
            <a:r>
              <a:rPr dirty="0" sz="4100" spc="2175">
                <a:solidFill>
                  <a:srgbClr val="734128"/>
                </a:solidFill>
              </a:rPr>
              <a:t>e</a:t>
            </a:r>
            <a:r>
              <a:rPr dirty="0" sz="4100" spc="1910">
                <a:solidFill>
                  <a:srgbClr val="734128"/>
                </a:solidFill>
              </a:rPr>
              <a:t>r</a:t>
            </a:r>
            <a:r>
              <a:rPr dirty="0" sz="4100" spc="-55">
                <a:solidFill>
                  <a:srgbClr val="734128"/>
                </a:solidFill>
              </a:rPr>
              <a:t>l</a:t>
            </a:r>
            <a:r>
              <a:rPr dirty="0" sz="4100" spc="1005">
                <a:solidFill>
                  <a:srgbClr val="734128"/>
                </a:solidFill>
              </a:rPr>
              <a:t>u  </a:t>
            </a:r>
            <a:r>
              <a:rPr dirty="0" sz="4100" spc="1350">
                <a:solidFill>
                  <a:srgbClr val="734128"/>
                </a:solidFill>
              </a:rPr>
              <a:t>dilakukan	</a:t>
            </a:r>
            <a:r>
              <a:rPr dirty="0" sz="4100" spc="1610">
                <a:solidFill>
                  <a:srgbClr val="734128"/>
                </a:solidFill>
              </a:rPr>
              <a:t>guru	</a:t>
            </a:r>
            <a:r>
              <a:rPr dirty="0" sz="4100" spc="1585">
                <a:solidFill>
                  <a:srgbClr val="734128"/>
                </a:solidFill>
              </a:rPr>
              <a:t>adalah</a:t>
            </a:r>
            <a:endParaRPr sz="4100"/>
          </a:p>
        </p:txBody>
      </p:sp>
      <p:grpSp>
        <p:nvGrpSpPr>
          <p:cNvPr id="3" name="object 3"/>
          <p:cNvGrpSpPr/>
          <p:nvPr/>
        </p:nvGrpSpPr>
        <p:grpSpPr>
          <a:xfrm>
            <a:off x="348" y="0"/>
            <a:ext cx="18288000" cy="10287000"/>
            <a:chOff x="348" y="0"/>
            <a:chExt cx="18288000" cy="10287000"/>
          </a:xfrm>
        </p:grpSpPr>
        <p:sp>
          <p:nvSpPr>
            <p:cNvPr id="4" name="object 4"/>
            <p:cNvSpPr/>
            <p:nvPr/>
          </p:nvSpPr>
          <p:spPr>
            <a:xfrm>
              <a:off x="348" y="8319587"/>
              <a:ext cx="18287365" cy="1967864"/>
            </a:xfrm>
            <a:custGeom>
              <a:avLst/>
              <a:gdLst/>
              <a:ahLst/>
              <a:cxnLst/>
              <a:rect l="l" t="t" r="r" b="b"/>
              <a:pathLst>
                <a:path w="18287365" h="1967865">
                  <a:moveTo>
                    <a:pt x="0" y="0"/>
                  </a:moveTo>
                  <a:lnTo>
                    <a:pt x="18287302" y="0"/>
                  </a:lnTo>
                  <a:lnTo>
                    <a:pt x="18287302" y="1967412"/>
                  </a:lnTo>
                  <a:lnTo>
                    <a:pt x="0" y="1967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BE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51370" y="630117"/>
              <a:ext cx="8436629" cy="95810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22543" y="0"/>
              <a:ext cx="1966394" cy="3251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91354" y="0"/>
              <a:ext cx="1946304" cy="16383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199114" y="2982091"/>
            <a:ext cx="9100820" cy="4940300"/>
          </a:xfrm>
          <a:prstGeom prst="rect">
            <a:avLst/>
          </a:prstGeom>
        </p:spPr>
        <p:txBody>
          <a:bodyPr wrap="square" lIns="0" tIns="252729" rIns="0" bIns="0" rtlCol="0" vert="horz">
            <a:spAutoFit/>
          </a:bodyPr>
          <a:lstStyle/>
          <a:p>
            <a:pPr marL="442595" indent="-430530">
              <a:lnSpc>
                <a:spcPct val="100000"/>
              </a:lnSpc>
              <a:spcBef>
                <a:spcPts val="1989"/>
              </a:spcBef>
              <a:buAutoNum type="arabicParenR"/>
              <a:tabLst>
                <a:tab pos="443230" algn="l"/>
              </a:tabLst>
            </a:pPr>
            <a:r>
              <a:rPr dirty="0" sz="3800" spc="45">
                <a:solidFill>
                  <a:srgbClr val="734128"/>
                </a:solidFill>
                <a:latin typeface="Microsoft Sans Serif"/>
                <a:cs typeface="Microsoft Sans Serif"/>
              </a:rPr>
              <a:t>M</a:t>
            </a:r>
            <a:r>
              <a:rPr dirty="0" sz="3800" spc="2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800" spc="95">
                <a:solidFill>
                  <a:srgbClr val="734128"/>
                </a:solidFill>
                <a:latin typeface="Microsoft Sans Serif"/>
                <a:cs typeface="Microsoft Sans Serif"/>
              </a:rPr>
              <a:t>m</a:t>
            </a:r>
            <a:r>
              <a:rPr dirty="0" sz="3800" spc="125">
                <a:solidFill>
                  <a:srgbClr val="734128"/>
                </a:solidFill>
                <a:latin typeface="Microsoft Sans Serif"/>
                <a:cs typeface="Microsoft Sans Serif"/>
              </a:rPr>
              <a:t>b</a:t>
            </a:r>
            <a:r>
              <a:rPr dirty="0" sz="3800" spc="-15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800" spc="-30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800" spc="325">
                <a:solidFill>
                  <a:srgbClr val="734128"/>
                </a:solidFill>
                <a:latin typeface="Microsoft Sans Serif"/>
                <a:cs typeface="Microsoft Sans Serif"/>
              </a:rPr>
              <a:t>t</a:t>
            </a:r>
            <a:r>
              <a:rPr dirty="0" sz="3800" spc="-30">
                <a:solidFill>
                  <a:srgbClr val="734128"/>
                </a:solidFill>
                <a:latin typeface="Microsoft Sans Serif"/>
                <a:cs typeface="Microsoft Sans Serif"/>
              </a:rPr>
              <a:t>u</a:t>
            </a:r>
            <a:r>
              <a:rPr dirty="0" sz="3800" spc="-19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800" spc="-210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800" spc="-110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800" spc="-210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800" spc="-80">
                <a:solidFill>
                  <a:srgbClr val="734128"/>
                </a:solidFill>
                <a:latin typeface="Microsoft Sans Serif"/>
                <a:cs typeface="Microsoft Sans Serif"/>
              </a:rPr>
              <a:t>w</a:t>
            </a:r>
            <a:r>
              <a:rPr dirty="0" sz="3800" spc="-15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800" spc="-19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800" spc="-30">
                <a:solidFill>
                  <a:srgbClr val="734128"/>
                </a:solidFill>
                <a:latin typeface="Microsoft Sans Serif"/>
                <a:cs typeface="Microsoft Sans Serif"/>
              </a:rPr>
              <a:t>un</a:t>
            </a:r>
            <a:r>
              <a:rPr dirty="0" sz="3800" spc="325">
                <a:solidFill>
                  <a:srgbClr val="734128"/>
                </a:solidFill>
                <a:latin typeface="Microsoft Sans Serif"/>
                <a:cs typeface="Microsoft Sans Serif"/>
              </a:rPr>
              <a:t>t</a:t>
            </a:r>
            <a:r>
              <a:rPr dirty="0" sz="3800" spc="-30">
                <a:solidFill>
                  <a:srgbClr val="734128"/>
                </a:solidFill>
                <a:latin typeface="Microsoft Sans Serif"/>
                <a:cs typeface="Microsoft Sans Serif"/>
              </a:rPr>
              <a:t>u</a:t>
            </a:r>
            <a:r>
              <a:rPr dirty="0" sz="3800" spc="-25">
                <a:solidFill>
                  <a:srgbClr val="734128"/>
                </a:solidFill>
                <a:latin typeface="Microsoft Sans Serif"/>
                <a:cs typeface="Microsoft Sans Serif"/>
              </a:rPr>
              <a:t>k</a:t>
            </a:r>
            <a:r>
              <a:rPr dirty="0" sz="3800" spc="-19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800" spc="95">
                <a:solidFill>
                  <a:srgbClr val="734128"/>
                </a:solidFill>
                <a:latin typeface="Microsoft Sans Serif"/>
                <a:cs typeface="Microsoft Sans Serif"/>
              </a:rPr>
              <a:t>m</a:t>
            </a:r>
            <a:r>
              <a:rPr dirty="0" sz="3800" spc="2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800" spc="45">
                <a:solidFill>
                  <a:srgbClr val="734128"/>
                </a:solidFill>
                <a:latin typeface="Microsoft Sans Serif"/>
                <a:cs typeface="Microsoft Sans Serif"/>
              </a:rPr>
              <a:t>r</a:t>
            </a:r>
            <a:r>
              <a:rPr dirty="0" sz="3800" spc="-15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800" spc="-210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800" spc="-15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800" spc="-19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800" spc="125">
                <a:solidFill>
                  <a:srgbClr val="734128"/>
                </a:solidFill>
                <a:latin typeface="Microsoft Sans Serif"/>
                <a:cs typeface="Microsoft Sans Serif"/>
              </a:rPr>
              <a:t>d</a:t>
            </a:r>
            <a:r>
              <a:rPr dirty="0" sz="3800" spc="-110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800" spc="45">
                <a:solidFill>
                  <a:srgbClr val="734128"/>
                </a:solidFill>
                <a:latin typeface="Microsoft Sans Serif"/>
                <a:cs typeface="Microsoft Sans Serif"/>
              </a:rPr>
              <a:t>c</a:t>
            </a:r>
            <a:r>
              <a:rPr dirty="0" sz="3800" spc="-110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800" spc="-30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800" spc="325">
                <a:solidFill>
                  <a:srgbClr val="734128"/>
                </a:solidFill>
                <a:latin typeface="Microsoft Sans Serif"/>
                <a:cs typeface="Microsoft Sans Serif"/>
              </a:rPr>
              <a:t>t</a:t>
            </a:r>
            <a:r>
              <a:rPr dirty="0" sz="3800" spc="-15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800" spc="-110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800" spc="-305">
                <a:solidFill>
                  <a:srgbClr val="734128"/>
                </a:solidFill>
                <a:latin typeface="Microsoft Sans Serif"/>
                <a:cs typeface="Microsoft Sans Serif"/>
              </a:rPr>
              <a:t>.</a:t>
            </a:r>
            <a:endParaRPr sz="3800">
              <a:latin typeface="Microsoft Sans Serif"/>
              <a:cs typeface="Microsoft Sans Serif"/>
            </a:endParaRPr>
          </a:p>
          <a:p>
            <a:pPr marL="12700" marR="5080">
              <a:lnSpc>
                <a:spcPct val="141400"/>
              </a:lnSpc>
              <a:buAutoNum type="arabicParenR"/>
              <a:tabLst>
                <a:tab pos="565150" algn="l"/>
              </a:tabLst>
            </a:pPr>
            <a:r>
              <a:rPr dirty="0" sz="3800" spc="45">
                <a:solidFill>
                  <a:srgbClr val="734128"/>
                </a:solidFill>
                <a:latin typeface="Microsoft Sans Serif"/>
                <a:cs typeface="Microsoft Sans Serif"/>
              </a:rPr>
              <a:t>M</a:t>
            </a:r>
            <a:r>
              <a:rPr dirty="0" sz="3800" spc="2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800" spc="95">
                <a:solidFill>
                  <a:srgbClr val="734128"/>
                </a:solidFill>
                <a:latin typeface="Microsoft Sans Serif"/>
                <a:cs typeface="Microsoft Sans Serif"/>
              </a:rPr>
              <a:t>m</a:t>
            </a:r>
            <a:r>
              <a:rPr dirty="0" sz="3800" spc="125">
                <a:solidFill>
                  <a:srgbClr val="734128"/>
                </a:solidFill>
                <a:latin typeface="Microsoft Sans Serif"/>
                <a:cs typeface="Microsoft Sans Serif"/>
              </a:rPr>
              <a:t>o</a:t>
            </a:r>
            <a:r>
              <a:rPr dirty="0" sz="3800" spc="325">
                <a:solidFill>
                  <a:srgbClr val="734128"/>
                </a:solidFill>
                <a:latin typeface="Microsoft Sans Serif"/>
                <a:cs typeface="Microsoft Sans Serif"/>
              </a:rPr>
              <a:t>t</a:t>
            </a:r>
            <a:r>
              <a:rPr dirty="0" sz="3800" spc="-110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800" spc="45">
                <a:solidFill>
                  <a:srgbClr val="734128"/>
                </a:solidFill>
                <a:latin typeface="Microsoft Sans Serif"/>
                <a:cs typeface="Microsoft Sans Serif"/>
              </a:rPr>
              <a:t>v</a:t>
            </a:r>
            <a:r>
              <a:rPr dirty="0" sz="3800" spc="-15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800" spc="-210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800" spc="-110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800" spc="-19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800" spc="-210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800" spc="-110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800" spc="-210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800" spc="-80">
                <a:solidFill>
                  <a:srgbClr val="734128"/>
                </a:solidFill>
                <a:latin typeface="Microsoft Sans Serif"/>
                <a:cs typeface="Microsoft Sans Serif"/>
              </a:rPr>
              <a:t>w</a:t>
            </a:r>
            <a:r>
              <a:rPr dirty="0" sz="3800" spc="-15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800" spc="-19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800" spc="-30">
                <a:solidFill>
                  <a:srgbClr val="734128"/>
                </a:solidFill>
                <a:latin typeface="Microsoft Sans Serif"/>
                <a:cs typeface="Microsoft Sans Serif"/>
              </a:rPr>
              <a:t>un</a:t>
            </a:r>
            <a:r>
              <a:rPr dirty="0" sz="3800" spc="325">
                <a:solidFill>
                  <a:srgbClr val="734128"/>
                </a:solidFill>
                <a:latin typeface="Microsoft Sans Serif"/>
                <a:cs typeface="Microsoft Sans Serif"/>
              </a:rPr>
              <a:t>t</a:t>
            </a:r>
            <a:r>
              <a:rPr dirty="0" sz="3800" spc="-30">
                <a:solidFill>
                  <a:srgbClr val="734128"/>
                </a:solidFill>
                <a:latin typeface="Microsoft Sans Serif"/>
                <a:cs typeface="Microsoft Sans Serif"/>
              </a:rPr>
              <a:t>u</a:t>
            </a:r>
            <a:r>
              <a:rPr dirty="0" sz="3800" spc="-25">
                <a:solidFill>
                  <a:srgbClr val="734128"/>
                </a:solidFill>
                <a:latin typeface="Microsoft Sans Serif"/>
                <a:cs typeface="Microsoft Sans Serif"/>
              </a:rPr>
              <a:t>k</a:t>
            </a:r>
            <a:r>
              <a:rPr dirty="0" sz="3800" spc="-19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800" spc="95">
                <a:solidFill>
                  <a:srgbClr val="734128"/>
                </a:solidFill>
                <a:latin typeface="Microsoft Sans Serif"/>
                <a:cs typeface="Microsoft Sans Serif"/>
              </a:rPr>
              <a:t>m</a:t>
            </a:r>
            <a:r>
              <a:rPr dirty="0" sz="3800" spc="2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800" spc="-110">
                <a:solidFill>
                  <a:srgbClr val="734128"/>
                </a:solidFill>
                <a:latin typeface="Microsoft Sans Serif"/>
                <a:cs typeface="Microsoft Sans Serif"/>
              </a:rPr>
              <a:t>l</a:t>
            </a:r>
            <a:r>
              <a:rPr dirty="0" sz="3800" spc="-15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800" spc="-25">
                <a:solidFill>
                  <a:srgbClr val="734128"/>
                </a:solidFill>
                <a:latin typeface="Microsoft Sans Serif"/>
                <a:cs typeface="Microsoft Sans Serif"/>
              </a:rPr>
              <a:t>k</a:t>
            </a:r>
            <a:r>
              <a:rPr dirty="0" sz="3800" spc="-30">
                <a:solidFill>
                  <a:srgbClr val="734128"/>
                </a:solidFill>
                <a:latin typeface="Microsoft Sans Serif"/>
                <a:cs typeface="Microsoft Sans Serif"/>
              </a:rPr>
              <a:t>u</a:t>
            </a:r>
            <a:r>
              <a:rPr dirty="0" sz="3800" spc="-25">
                <a:solidFill>
                  <a:srgbClr val="734128"/>
                </a:solidFill>
                <a:latin typeface="Microsoft Sans Serif"/>
                <a:cs typeface="Microsoft Sans Serif"/>
              </a:rPr>
              <a:t>k</a:t>
            </a:r>
            <a:r>
              <a:rPr dirty="0" sz="3800" spc="-15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800" spc="-30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800" spc="-19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800" spc="35">
                <a:solidFill>
                  <a:srgbClr val="734128"/>
                </a:solidFill>
                <a:latin typeface="Microsoft Sans Serif"/>
                <a:cs typeface="Microsoft Sans Serif"/>
              </a:rPr>
              <a:t>y</a:t>
            </a:r>
            <a:r>
              <a:rPr dirty="0" sz="3800" spc="-15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800" spc="-30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800" spc="70">
                <a:solidFill>
                  <a:srgbClr val="734128"/>
                </a:solidFill>
                <a:latin typeface="Microsoft Sans Serif"/>
                <a:cs typeface="Microsoft Sans Serif"/>
              </a:rPr>
              <a:t>g  </a:t>
            </a:r>
            <a:r>
              <a:rPr dirty="0" sz="3800" spc="-10">
                <a:solidFill>
                  <a:srgbClr val="734128"/>
                </a:solidFill>
                <a:latin typeface="Microsoft Sans Serif"/>
                <a:cs typeface="Microsoft Sans Serif"/>
              </a:rPr>
              <a:t>terbaik.</a:t>
            </a:r>
            <a:endParaRPr sz="3800">
              <a:latin typeface="Microsoft Sans Serif"/>
              <a:cs typeface="Microsoft Sans Serif"/>
            </a:endParaRPr>
          </a:p>
          <a:p>
            <a:pPr marL="12700" marR="534670">
              <a:lnSpc>
                <a:spcPct val="141400"/>
              </a:lnSpc>
              <a:spcBef>
                <a:spcPts val="5"/>
              </a:spcBef>
              <a:buAutoNum type="arabicParenR"/>
              <a:tabLst>
                <a:tab pos="584835" algn="l"/>
              </a:tabLst>
            </a:pPr>
            <a:r>
              <a:rPr dirty="0" sz="3800" spc="45">
                <a:solidFill>
                  <a:srgbClr val="734128"/>
                </a:solidFill>
                <a:latin typeface="Microsoft Sans Serif"/>
                <a:cs typeface="Microsoft Sans Serif"/>
              </a:rPr>
              <a:t>M</a:t>
            </a:r>
            <a:r>
              <a:rPr dirty="0" sz="3800" spc="2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800" spc="95">
                <a:solidFill>
                  <a:srgbClr val="734128"/>
                </a:solidFill>
                <a:latin typeface="Microsoft Sans Serif"/>
                <a:cs typeface="Microsoft Sans Serif"/>
              </a:rPr>
              <a:t>m</a:t>
            </a:r>
            <a:r>
              <a:rPr dirty="0" sz="3800" spc="125">
                <a:solidFill>
                  <a:srgbClr val="734128"/>
                </a:solidFill>
                <a:latin typeface="Microsoft Sans Serif"/>
                <a:cs typeface="Microsoft Sans Serif"/>
              </a:rPr>
              <a:t>b</a:t>
            </a:r>
            <a:r>
              <a:rPr dirty="0" sz="3800" spc="-30">
                <a:solidFill>
                  <a:srgbClr val="734128"/>
                </a:solidFill>
                <a:latin typeface="Microsoft Sans Serif"/>
                <a:cs typeface="Microsoft Sans Serif"/>
              </a:rPr>
              <a:t>u</a:t>
            </a:r>
            <a:r>
              <a:rPr dirty="0" sz="3800" spc="-15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800" spc="325">
                <a:solidFill>
                  <a:srgbClr val="734128"/>
                </a:solidFill>
                <a:latin typeface="Microsoft Sans Serif"/>
                <a:cs typeface="Microsoft Sans Serif"/>
              </a:rPr>
              <a:t>t</a:t>
            </a:r>
            <a:r>
              <a:rPr dirty="0" sz="3800" spc="-19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800" spc="-25">
                <a:solidFill>
                  <a:srgbClr val="734128"/>
                </a:solidFill>
                <a:latin typeface="Microsoft Sans Serif"/>
                <a:cs typeface="Microsoft Sans Serif"/>
              </a:rPr>
              <a:t>k</a:t>
            </a:r>
            <a:r>
              <a:rPr dirty="0" sz="3800" spc="125">
                <a:solidFill>
                  <a:srgbClr val="734128"/>
                </a:solidFill>
                <a:latin typeface="Microsoft Sans Serif"/>
                <a:cs typeface="Microsoft Sans Serif"/>
              </a:rPr>
              <a:t>o</a:t>
            </a:r>
            <a:r>
              <a:rPr dirty="0" sz="3800" spc="95">
                <a:solidFill>
                  <a:srgbClr val="734128"/>
                </a:solidFill>
                <a:latin typeface="Microsoft Sans Serif"/>
                <a:cs typeface="Microsoft Sans Serif"/>
              </a:rPr>
              <a:t>m</a:t>
            </a:r>
            <a:r>
              <a:rPr dirty="0" sz="3800" spc="-30">
                <a:solidFill>
                  <a:srgbClr val="734128"/>
                </a:solidFill>
                <a:latin typeface="Microsoft Sans Serif"/>
                <a:cs typeface="Microsoft Sans Serif"/>
              </a:rPr>
              <a:t>un</a:t>
            </a:r>
            <a:r>
              <a:rPr dirty="0" sz="3800" spc="-110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800" spc="-25">
                <a:solidFill>
                  <a:srgbClr val="734128"/>
                </a:solidFill>
                <a:latin typeface="Microsoft Sans Serif"/>
                <a:cs typeface="Microsoft Sans Serif"/>
              </a:rPr>
              <a:t>k</a:t>
            </a:r>
            <a:r>
              <a:rPr dirty="0" sz="3800" spc="-15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800" spc="-210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800" spc="-110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800" spc="-19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800" spc="-15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800" spc="-30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800" spc="325">
                <a:solidFill>
                  <a:srgbClr val="734128"/>
                </a:solidFill>
                <a:latin typeface="Microsoft Sans Serif"/>
                <a:cs typeface="Microsoft Sans Serif"/>
              </a:rPr>
              <a:t>t</a:t>
            </a:r>
            <a:r>
              <a:rPr dirty="0" sz="3800" spc="-15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800" spc="45">
                <a:solidFill>
                  <a:srgbClr val="734128"/>
                </a:solidFill>
                <a:latin typeface="Microsoft Sans Serif"/>
                <a:cs typeface="Microsoft Sans Serif"/>
              </a:rPr>
              <a:t>r</a:t>
            </a:r>
            <a:r>
              <a:rPr dirty="0" sz="3800" spc="-15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800" spc="-19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800" spc="110">
                <a:solidFill>
                  <a:srgbClr val="734128"/>
                </a:solidFill>
                <a:latin typeface="Microsoft Sans Serif"/>
                <a:cs typeface="Microsoft Sans Serif"/>
              </a:rPr>
              <a:t>g</a:t>
            </a:r>
            <a:r>
              <a:rPr dirty="0" sz="3800" spc="-30">
                <a:solidFill>
                  <a:srgbClr val="734128"/>
                </a:solidFill>
                <a:latin typeface="Microsoft Sans Serif"/>
                <a:cs typeface="Microsoft Sans Serif"/>
              </a:rPr>
              <a:t>u</a:t>
            </a:r>
            <a:r>
              <a:rPr dirty="0" sz="3800" spc="45">
                <a:solidFill>
                  <a:srgbClr val="734128"/>
                </a:solidFill>
                <a:latin typeface="Microsoft Sans Serif"/>
                <a:cs typeface="Microsoft Sans Serif"/>
              </a:rPr>
              <a:t>r</a:t>
            </a:r>
            <a:r>
              <a:rPr dirty="0" sz="3800" spc="-30">
                <a:solidFill>
                  <a:srgbClr val="734128"/>
                </a:solidFill>
                <a:latin typeface="Microsoft Sans Serif"/>
                <a:cs typeface="Microsoft Sans Serif"/>
              </a:rPr>
              <a:t>u</a:t>
            </a:r>
            <a:r>
              <a:rPr dirty="0" sz="3800" spc="-19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800" spc="125">
                <a:solidFill>
                  <a:srgbClr val="734128"/>
                </a:solidFill>
                <a:latin typeface="Microsoft Sans Serif"/>
                <a:cs typeface="Microsoft Sans Serif"/>
              </a:rPr>
              <a:t>d</a:t>
            </a:r>
            <a:r>
              <a:rPr dirty="0" sz="3800" spc="-15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800" spc="-20">
                <a:solidFill>
                  <a:srgbClr val="734128"/>
                </a:solidFill>
                <a:latin typeface="Microsoft Sans Serif"/>
                <a:cs typeface="Microsoft Sans Serif"/>
              </a:rPr>
              <a:t>n  </a:t>
            </a:r>
            <a:r>
              <a:rPr dirty="0" sz="3800" spc="-210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800" spc="-110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800" spc="-210">
                <a:solidFill>
                  <a:srgbClr val="734128"/>
                </a:solidFill>
                <a:latin typeface="Microsoft Sans Serif"/>
                <a:cs typeface="Microsoft Sans Serif"/>
              </a:rPr>
              <a:t>s</a:t>
            </a:r>
            <a:r>
              <a:rPr dirty="0" sz="3800" spc="-80">
                <a:solidFill>
                  <a:srgbClr val="734128"/>
                </a:solidFill>
                <a:latin typeface="Microsoft Sans Serif"/>
                <a:cs typeface="Microsoft Sans Serif"/>
              </a:rPr>
              <a:t>w</a:t>
            </a:r>
            <a:r>
              <a:rPr dirty="0" sz="3800" spc="-15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800" spc="-19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800" spc="95">
                <a:solidFill>
                  <a:srgbClr val="734128"/>
                </a:solidFill>
                <a:latin typeface="Microsoft Sans Serif"/>
                <a:cs typeface="Microsoft Sans Serif"/>
              </a:rPr>
              <a:t>m</a:t>
            </a:r>
            <a:r>
              <a:rPr dirty="0" sz="3800" spc="2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800" spc="-30">
                <a:solidFill>
                  <a:srgbClr val="734128"/>
                </a:solidFill>
                <a:latin typeface="Microsoft Sans Serif"/>
                <a:cs typeface="Microsoft Sans Serif"/>
              </a:rPr>
              <a:t>n</a:t>
            </a:r>
            <a:r>
              <a:rPr dirty="0" sz="3800" spc="-110">
                <a:solidFill>
                  <a:srgbClr val="734128"/>
                </a:solidFill>
                <a:latin typeface="Microsoft Sans Serif"/>
                <a:cs typeface="Microsoft Sans Serif"/>
              </a:rPr>
              <a:t>j</a:t>
            </a:r>
            <a:r>
              <a:rPr dirty="0" sz="3800" spc="-15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800" spc="125">
                <a:solidFill>
                  <a:srgbClr val="734128"/>
                </a:solidFill>
                <a:latin typeface="Microsoft Sans Serif"/>
                <a:cs typeface="Microsoft Sans Serif"/>
              </a:rPr>
              <a:t>d</a:t>
            </a:r>
            <a:r>
              <a:rPr dirty="0" sz="3800" spc="-110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800" spc="-19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800" spc="-110">
                <a:solidFill>
                  <a:srgbClr val="734128"/>
                </a:solidFill>
                <a:latin typeface="Microsoft Sans Serif"/>
                <a:cs typeface="Microsoft Sans Serif"/>
              </a:rPr>
              <a:t>l</a:t>
            </a:r>
            <a:r>
              <a:rPr dirty="0" sz="3800" spc="25">
                <a:solidFill>
                  <a:srgbClr val="734128"/>
                </a:solidFill>
                <a:latin typeface="Microsoft Sans Serif"/>
                <a:cs typeface="Microsoft Sans Serif"/>
              </a:rPr>
              <a:t>e</a:t>
            </a:r>
            <a:r>
              <a:rPr dirty="0" sz="3800" spc="125">
                <a:solidFill>
                  <a:srgbClr val="734128"/>
                </a:solidFill>
                <a:latin typeface="Microsoft Sans Serif"/>
                <a:cs typeface="Microsoft Sans Serif"/>
              </a:rPr>
              <a:t>b</a:t>
            </a:r>
            <a:r>
              <a:rPr dirty="0" sz="3800" spc="-110">
                <a:solidFill>
                  <a:srgbClr val="734128"/>
                </a:solidFill>
                <a:latin typeface="Microsoft Sans Serif"/>
                <a:cs typeface="Microsoft Sans Serif"/>
              </a:rPr>
              <a:t>i</a:t>
            </a:r>
            <a:r>
              <a:rPr dirty="0" sz="3800" spc="-30">
                <a:solidFill>
                  <a:srgbClr val="734128"/>
                </a:solidFill>
                <a:latin typeface="Microsoft Sans Serif"/>
                <a:cs typeface="Microsoft Sans Serif"/>
              </a:rPr>
              <a:t>h</a:t>
            </a:r>
            <a:r>
              <a:rPr dirty="0" sz="3800" spc="-19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800" spc="95">
                <a:solidFill>
                  <a:srgbClr val="734128"/>
                </a:solidFill>
                <a:latin typeface="Microsoft Sans Serif"/>
                <a:cs typeface="Microsoft Sans Serif"/>
              </a:rPr>
              <a:t>m</a:t>
            </a:r>
            <a:r>
              <a:rPr dirty="0" sz="3800" spc="-30">
                <a:solidFill>
                  <a:srgbClr val="734128"/>
                </a:solidFill>
                <a:latin typeface="Microsoft Sans Serif"/>
                <a:cs typeface="Microsoft Sans Serif"/>
              </a:rPr>
              <a:t>u</a:t>
            </a:r>
            <a:r>
              <a:rPr dirty="0" sz="3800" spc="125">
                <a:solidFill>
                  <a:srgbClr val="734128"/>
                </a:solidFill>
                <a:latin typeface="Microsoft Sans Serif"/>
                <a:cs typeface="Microsoft Sans Serif"/>
              </a:rPr>
              <a:t>d</a:t>
            </a:r>
            <a:r>
              <a:rPr dirty="0" sz="3800" spc="-155">
                <a:solidFill>
                  <a:srgbClr val="734128"/>
                </a:solidFill>
                <a:latin typeface="Microsoft Sans Serif"/>
                <a:cs typeface="Microsoft Sans Serif"/>
              </a:rPr>
              <a:t>a</a:t>
            </a:r>
            <a:r>
              <a:rPr dirty="0" sz="3800" spc="-30">
                <a:solidFill>
                  <a:srgbClr val="734128"/>
                </a:solidFill>
                <a:latin typeface="Microsoft Sans Serif"/>
                <a:cs typeface="Microsoft Sans Serif"/>
              </a:rPr>
              <a:t>h</a:t>
            </a:r>
            <a:r>
              <a:rPr dirty="0" sz="3800" spc="-305">
                <a:solidFill>
                  <a:srgbClr val="734128"/>
                </a:solidFill>
                <a:latin typeface="Microsoft Sans Serif"/>
                <a:cs typeface="Microsoft Sans Serif"/>
              </a:rPr>
              <a:t>.</a:t>
            </a:r>
            <a:endParaRPr sz="3800">
              <a:latin typeface="Microsoft Sans Serif"/>
              <a:cs typeface="Microsoft Sans Serif"/>
            </a:endParaRPr>
          </a:p>
          <a:p>
            <a:pPr marL="601980" indent="-589915">
              <a:lnSpc>
                <a:spcPct val="100000"/>
              </a:lnSpc>
              <a:spcBef>
                <a:spcPts val="1889"/>
              </a:spcBef>
              <a:buAutoNum type="arabicParenR"/>
              <a:tabLst>
                <a:tab pos="602615" algn="l"/>
              </a:tabLst>
            </a:pPr>
            <a:r>
              <a:rPr dirty="0" sz="3800" spc="-45">
                <a:solidFill>
                  <a:srgbClr val="734128"/>
                </a:solidFill>
                <a:latin typeface="Microsoft Sans Serif"/>
                <a:cs typeface="Microsoft Sans Serif"/>
              </a:rPr>
              <a:t>Berikan</a:t>
            </a:r>
            <a:r>
              <a:rPr dirty="0" sz="3800" spc="-19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800" spc="95">
                <a:solidFill>
                  <a:srgbClr val="734128"/>
                </a:solidFill>
                <a:latin typeface="Microsoft Sans Serif"/>
                <a:cs typeface="Microsoft Sans Serif"/>
              </a:rPr>
              <a:t>contoh</a:t>
            </a:r>
            <a:r>
              <a:rPr dirty="0" sz="3800" spc="-19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800" spc="-10">
                <a:solidFill>
                  <a:srgbClr val="734128"/>
                </a:solidFill>
                <a:latin typeface="Microsoft Sans Serif"/>
                <a:cs typeface="Microsoft Sans Serif"/>
              </a:rPr>
              <a:t>yang</a:t>
            </a:r>
            <a:r>
              <a:rPr dirty="0" sz="3800" spc="-19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800" spc="-45">
                <a:solidFill>
                  <a:srgbClr val="734128"/>
                </a:solidFill>
                <a:latin typeface="Microsoft Sans Serif"/>
                <a:cs typeface="Microsoft Sans Serif"/>
              </a:rPr>
              <a:t>baik</a:t>
            </a:r>
            <a:r>
              <a:rPr dirty="0" sz="3800" spc="-19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800" spc="40">
                <a:solidFill>
                  <a:srgbClr val="734128"/>
                </a:solidFill>
                <a:latin typeface="Microsoft Sans Serif"/>
                <a:cs typeface="Microsoft Sans Serif"/>
              </a:rPr>
              <a:t>untuk</a:t>
            </a:r>
            <a:r>
              <a:rPr dirty="0" sz="3800" spc="-19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3800" spc="-180">
                <a:solidFill>
                  <a:srgbClr val="734128"/>
                </a:solidFill>
                <a:latin typeface="Microsoft Sans Serif"/>
                <a:cs typeface="Microsoft Sans Serif"/>
              </a:rPr>
              <a:t>siswa.</a:t>
            </a:r>
            <a:endParaRPr sz="3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67" y="208318"/>
            <a:ext cx="14413865" cy="15684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6700"/>
              </a:lnSpc>
              <a:spcBef>
                <a:spcPts val="100"/>
              </a:spcBef>
              <a:tabLst>
                <a:tab pos="857885" algn="l"/>
                <a:tab pos="5499100" algn="l"/>
                <a:tab pos="8824595" algn="l"/>
                <a:tab pos="11069320" algn="l"/>
              </a:tabLst>
            </a:pPr>
            <a:r>
              <a:rPr dirty="0" sz="3450" spc="1975">
                <a:solidFill>
                  <a:srgbClr val="734128"/>
                </a:solidFill>
              </a:rPr>
              <a:t>B</a:t>
            </a:r>
            <a:r>
              <a:rPr dirty="0" sz="3450" spc="-200">
                <a:solidFill>
                  <a:srgbClr val="734128"/>
                </a:solidFill>
              </a:rPr>
              <a:t>.</a:t>
            </a:r>
            <a:r>
              <a:rPr dirty="0" sz="3450">
                <a:solidFill>
                  <a:srgbClr val="734128"/>
                </a:solidFill>
              </a:rPr>
              <a:t>	</a:t>
            </a:r>
            <a:r>
              <a:rPr dirty="0" sz="3450" spc="2070">
                <a:solidFill>
                  <a:srgbClr val="734128"/>
                </a:solidFill>
              </a:rPr>
              <a:t>M</a:t>
            </a:r>
            <a:r>
              <a:rPr dirty="0" sz="3450" spc="1810">
                <a:solidFill>
                  <a:srgbClr val="734128"/>
                </a:solidFill>
              </a:rPr>
              <a:t>e</a:t>
            </a:r>
            <a:r>
              <a:rPr dirty="0" sz="3450" spc="1775">
                <a:solidFill>
                  <a:srgbClr val="734128"/>
                </a:solidFill>
              </a:rPr>
              <a:t>m</a:t>
            </a:r>
            <a:r>
              <a:rPr dirty="0" sz="3450" spc="1575">
                <a:solidFill>
                  <a:srgbClr val="734128"/>
                </a:solidFill>
              </a:rPr>
              <a:t>b</a:t>
            </a:r>
            <a:r>
              <a:rPr dirty="0" sz="3450" spc="1714">
                <a:solidFill>
                  <a:srgbClr val="734128"/>
                </a:solidFill>
              </a:rPr>
              <a:t>a</a:t>
            </a:r>
            <a:r>
              <a:rPr dirty="0" sz="3450" spc="1235">
                <a:solidFill>
                  <a:srgbClr val="734128"/>
                </a:solidFill>
              </a:rPr>
              <a:t>n</a:t>
            </a:r>
            <a:r>
              <a:rPr dirty="0" sz="3450" spc="1280">
                <a:solidFill>
                  <a:srgbClr val="734128"/>
                </a:solidFill>
              </a:rPr>
              <a:t>g</a:t>
            </a:r>
            <a:r>
              <a:rPr dirty="0" sz="3450" spc="1235">
                <a:solidFill>
                  <a:srgbClr val="734128"/>
                </a:solidFill>
              </a:rPr>
              <a:t>u</a:t>
            </a:r>
            <a:r>
              <a:rPr dirty="0" sz="3450" spc="1240">
                <a:solidFill>
                  <a:srgbClr val="734128"/>
                </a:solidFill>
              </a:rPr>
              <a:t>n</a:t>
            </a:r>
            <a:r>
              <a:rPr dirty="0" sz="3450">
                <a:solidFill>
                  <a:srgbClr val="734128"/>
                </a:solidFill>
              </a:rPr>
              <a:t>	</a:t>
            </a:r>
            <a:r>
              <a:rPr dirty="0" sz="3450" spc="-50">
                <a:solidFill>
                  <a:srgbClr val="734128"/>
                </a:solidFill>
              </a:rPr>
              <a:t>I</a:t>
            </a:r>
            <a:r>
              <a:rPr dirty="0" sz="3450" spc="1235">
                <a:solidFill>
                  <a:srgbClr val="734128"/>
                </a:solidFill>
              </a:rPr>
              <a:t>n</a:t>
            </a:r>
            <a:r>
              <a:rPr dirty="0" sz="3450" spc="465">
                <a:solidFill>
                  <a:srgbClr val="734128"/>
                </a:solidFill>
              </a:rPr>
              <a:t>t</a:t>
            </a:r>
            <a:r>
              <a:rPr dirty="0" sz="3450" spc="1810">
                <a:solidFill>
                  <a:srgbClr val="734128"/>
                </a:solidFill>
              </a:rPr>
              <a:t>e</a:t>
            </a:r>
            <a:r>
              <a:rPr dirty="0" sz="3450" spc="1590">
                <a:solidFill>
                  <a:srgbClr val="734128"/>
                </a:solidFill>
              </a:rPr>
              <a:t>r</a:t>
            </a:r>
            <a:r>
              <a:rPr dirty="0" sz="3450" spc="1714">
                <a:solidFill>
                  <a:srgbClr val="734128"/>
                </a:solidFill>
              </a:rPr>
              <a:t>a</a:t>
            </a:r>
            <a:r>
              <a:rPr dirty="0" sz="3450" spc="1335">
                <a:solidFill>
                  <a:srgbClr val="734128"/>
                </a:solidFill>
              </a:rPr>
              <a:t>k</a:t>
            </a:r>
            <a:r>
              <a:rPr dirty="0" sz="3450" spc="1810">
                <a:solidFill>
                  <a:srgbClr val="734128"/>
                </a:solidFill>
              </a:rPr>
              <a:t>s</a:t>
            </a:r>
            <a:r>
              <a:rPr dirty="0" sz="3450" spc="-15">
                <a:solidFill>
                  <a:srgbClr val="734128"/>
                </a:solidFill>
              </a:rPr>
              <a:t>i</a:t>
            </a:r>
            <a:r>
              <a:rPr dirty="0" sz="3450">
                <a:solidFill>
                  <a:srgbClr val="734128"/>
                </a:solidFill>
              </a:rPr>
              <a:t>	</a:t>
            </a:r>
            <a:r>
              <a:rPr dirty="0" sz="3450" spc="1735">
                <a:solidFill>
                  <a:srgbClr val="734128"/>
                </a:solidFill>
              </a:rPr>
              <a:t>K</a:t>
            </a:r>
            <a:r>
              <a:rPr dirty="0" sz="3450" spc="1810">
                <a:solidFill>
                  <a:srgbClr val="734128"/>
                </a:solidFill>
              </a:rPr>
              <a:t>e</a:t>
            </a:r>
            <a:r>
              <a:rPr dirty="0" sz="3450" spc="-55">
                <a:solidFill>
                  <a:srgbClr val="734128"/>
                </a:solidFill>
              </a:rPr>
              <a:t>l</a:t>
            </a:r>
            <a:r>
              <a:rPr dirty="0" sz="3450" spc="1714">
                <a:solidFill>
                  <a:srgbClr val="734128"/>
                </a:solidFill>
              </a:rPr>
              <a:t>a</a:t>
            </a:r>
            <a:r>
              <a:rPr dirty="0" sz="3450" spc="1814">
                <a:solidFill>
                  <a:srgbClr val="734128"/>
                </a:solidFill>
              </a:rPr>
              <a:t>s</a:t>
            </a:r>
            <a:r>
              <a:rPr dirty="0" sz="3450">
                <a:solidFill>
                  <a:srgbClr val="734128"/>
                </a:solidFill>
              </a:rPr>
              <a:t>	</a:t>
            </a:r>
            <a:r>
              <a:rPr dirty="0" sz="3450" spc="1975">
                <a:solidFill>
                  <a:srgbClr val="734128"/>
                </a:solidFill>
              </a:rPr>
              <a:t>B</a:t>
            </a:r>
            <a:r>
              <a:rPr dirty="0" sz="3450" spc="1810">
                <a:solidFill>
                  <a:srgbClr val="734128"/>
                </a:solidFill>
              </a:rPr>
              <a:t>e</a:t>
            </a:r>
            <a:r>
              <a:rPr dirty="0" sz="3450" spc="1590">
                <a:solidFill>
                  <a:srgbClr val="734128"/>
                </a:solidFill>
              </a:rPr>
              <a:t>r</a:t>
            </a:r>
            <a:r>
              <a:rPr dirty="0" sz="3450" spc="1575">
                <a:solidFill>
                  <a:srgbClr val="734128"/>
                </a:solidFill>
              </a:rPr>
              <a:t>b</a:t>
            </a:r>
            <a:r>
              <a:rPr dirty="0" sz="3450" spc="1714">
                <a:solidFill>
                  <a:srgbClr val="734128"/>
                </a:solidFill>
              </a:rPr>
              <a:t>a</a:t>
            </a:r>
            <a:r>
              <a:rPr dirty="0" sz="3450" spc="1810">
                <a:solidFill>
                  <a:srgbClr val="734128"/>
                </a:solidFill>
              </a:rPr>
              <a:t>s</a:t>
            </a:r>
            <a:r>
              <a:rPr dirty="0" sz="3450" spc="-20">
                <a:solidFill>
                  <a:srgbClr val="734128"/>
                </a:solidFill>
              </a:rPr>
              <a:t>i</a:t>
            </a:r>
            <a:r>
              <a:rPr dirty="0" sz="3450" spc="1355">
                <a:solidFill>
                  <a:srgbClr val="734128"/>
                </a:solidFill>
              </a:rPr>
              <a:t>s  </a:t>
            </a:r>
            <a:r>
              <a:rPr dirty="0" sz="3450" spc="1495">
                <a:solidFill>
                  <a:srgbClr val="734128"/>
                </a:solidFill>
              </a:rPr>
              <a:t>Karakter</a:t>
            </a:r>
            <a:endParaRPr sz="3450"/>
          </a:p>
        </p:txBody>
      </p:sp>
      <p:sp>
        <p:nvSpPr>
          <p:cNvPr id="3" name="object 3"/>
          <p:cNvSpPr txBox="1"/>
          <p:nvPr/>
        </p:nvSpPr>
        <p:spPr>
          <a:xfrm>
            <a:off x="688367" y="2033022"/>
            <a:ext cx="16388080" cy="7226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600"/>
              </a:lnSpc>
              <a:spcBef>
                <a:spcPts val="100"/>
              </a:spcBef>
            </a:pPr>
            <a:r>
              <a:rPr dirty="0" sz="2800" spc="-25">
                <a:solidFill>
                  <a:srgbClr val="734128"/>
                </a:solidFill>
                <a:latin typeface="Microsoft Sans Serif"/>
                <a:cs typeface="Microsoft Sans Serif"/>
              </a:rPr>
              <a:t>.Untuk </a:t>
            </a:r>
            <a:r>
              <a:rPr dirty="0" sz="2800">
                <a:solidFill>
                  <a:srgbClr val="734128"/>
                </a:solidFill>
                <a:latin typeface="Microsoft Sans Serif"/>
                <a:cs typeface="Microsoft Sans Serif"/>
              </a:rPr>
              <a:t>menciptakan </a:t>
            </a:r>
            <a:r>
              <a:rPr dirty="0" sz="2800" spc="-25">
                <a:solidFill>
                  <a:srgbClr val="734128"/>
                </a:solidFill>
                <a:latin typeface="Microsoft Sans Serif"/>
                <a:cs typeface="Microsoft Sans Serif"/>
              </a:rPr>
              <a:t>interaksi </a:t>
            </a:r>
            <a:r>
              <a:rPr dirty="0" sz="2800" spc="-20">
                <a:solidFill>
                  <a:srgbClr val="734128"/>
                </a:solidFill>
                <a:latin typeface="Microsoft Sans Serif"/>
                <a:cs typeface="Microsoft Sans Serif"/>
              </a:rPr>
              <a:t>antara </a:t>
            </a:r>
            <a:r>
              <a:rPr dirty="0" sz="2800" spc="-120">
                <a:solidFill>
                  <a:srgbClr val="734128"/>
                </a:solidFill>
                <a:latin typeface="Microsoft Sans Serif"/>
                <a:cs typeface="Microsoft Sans Serif"/>
              </a:rPr>
              <a:t>siswa </a:t>
            </a:r>
            <a:r>
              <a:rPr dirty="0" sz="2800" spc="-20">
                <a:solidFill>
                  <a:srgbClr val="734128"/>
                </a:solidFill>
                <a:latin typeface="Microsoft Sans Serif"/>
                <a:cs typeface="Microsoft Sans Serif"/>
              </a:rPr>
              <a:t>dan </a:t>
            </a:r>
            <a:r>
              <a:rPr dirty="0" sz="2800" spc="10">
                <a:solidFill>
                  <a:srgbClr val="734128"/>
                </a:solidFill>
                <a:latin typeface="Microsoft Sans Serif"/>
                <a:cs typeface="Microsoft Sans Serif"/>
              </a:rPr>
              <a:t>guru </a:t>
            </a:r>
            <a:r>
              <a:rPr dirty="0" sz="2800" spc="-35">
                <a:solidFill>
                  <a:srgbClr val="734128"/>
                </a:solidFill>
                <a:latin typeface="Microsoft Sans Serif"/>
                <a:cs typeface="Microsoft Sans Serif"/>
              </a:rPr>
              <a:t>dalam </a:t>
            </a:r>
            <a:r>
              <a:rPr dirty="0" sz="2800" spc="-40">
                <a:solidFill>
                  <a:srgbClr val="734128"/>
                </a:solidFill>
                <a:latin typeface="Microsoft Sans Serif"/>
                <a:cs typeface="Microsoft Sans Serif"/>
              </a:rPr>
              <a:t>melakukan </a:t>
            </a:r>
            <a:r>
              <a:rPr dirty="0" sz="2800" spc="-20">
                <a:solidFill>
                  <a:srgbClr val="734128"/>
                </a:solidFill>
                <a:latin typeface="Microsoft Sans Serif"/>
                <a:cs typeface="Microsoft Sans Serif"/>
              </a:rPr>
              <a:t>proses </a:t>
            </a:r>
            <a:r>
              <a:rPr dirty="0" sz="2800" spc="-40">
                <a:solidFill>
                  <a:srgbClr val="734128"/>
                </a:solidFill>
                <a:latin typeface="Microsoft Sans Serif"/>
                <a:cs typeface="Microsoft Sans Serif"/>
              </a:rPr>
              <a:t>komunikasi </a:t>
            </a:r>
            <a:r>
              <a:rPr dirty="0" sz="2800" spc="-15">
                <a:solidFill>
                  <a:srgbClr val="734128"/>
                </a:solidFill>
                <a:latin typeface="Microsoft Sans Serif"/>
                <a:cs typeface="Microsoft Sans Serif"/>
              </a:rPr>
              <a:t>yang </a:t>
            </a:r>
            <a:r>
              <a:rPr dirty="0" sz="2800" spc="-30">
                <a:solidFill>
                  <a:srgbClr val="734128"/>
                </a:solidFill>
                <a:latin typeface="Microsoft Sans Serif"/>
                <a:cs typeface="Microsoft Sans Serif"/>
              </a:rPr>
              <a:t>harmonis </a:t>
            </a:r>
            <a:r>
              <a:rPr dirty="0" sz="2800" spc="-2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35">
                <a:solidFill>
                  <a:srgbClr val="734128"/>
                </a:solidFill>
                <a:latin typeface="Microsoft Sans Serif"/>
                <a:cs typeface="Microsoft Sans Serif"/>
              </a:rPr>
              <a:t>sehingga</a:t>
            </a:r>
            <a:r>
              <a:rPr dirty="0" sz="280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5">
                <a:solidFill>
                  <a:srgbClr val="734128"/>
                </a:solidFill>
                <a:latin typeface="Microsoft Sans Serif"/>
                <a:cs typeface="Microsoft Sans Serif"/>
              </a:rPr>
              <a:t>tercapai</a:t>
            </a:r>
            <a:r>
              <a:rPr dirty="0" sz="280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20">
                <a:solidFill>
                  <a:srgbClr val="734128"/>
                </a:solidFill>
                <a:latin typeface="Microsoft Sans Serif"/>
                <a:cs typeface="Microsoft Sans Serif"/>
              </a:rPr>
              <a:t>suatu</a:t>
            </a:r>
            <a:r>
              <a:rPr dirty="0" sz="280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95">
                <a:solidFill>
                  <a:srgbClr val="734128"/>
                </a:solidFill>
                <a:latin typeface="Microsoft Sans Serif"/>
                <a:cs typeface="Microsoft Sans Serif"/>
              </a:rPr>
              <a:t>hasil</a:t>
            </a:r>
            <a:r>
              <a:rPr dirty="0" sz="280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5">
                <a:solidFill>
                  <a:srgbClr val="734128"/>
                </a:solidFill>
                <a:latin typeface="Microsoft Sans Serif"/>
                <a:cs typeface="Microsoft Sans Serif"/>
              </a:rPr>
              <a:t>yang</a:t>
            </a:r>
            <a:r>
              <a:rPr dirty="0" sz="280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35">
                <a:solidFill>
                  <a:srgbClr val="734128"/>
                </a:solidFill>
                <a:latin typeface="Microsoft Sans Serif"/>
                <a:cs typeface="Microsoft Sans Serif"/>
              </a:rPr>
              <a:t>diinginkan</a:t>
            </a:r>
            <a:r>
              <a:rPr dirty="0" sz="280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35">
                <a:solidFill>
                  <a:srgbClr val="734128"/>
                </a:solidFill>
                <a:latin typeface="Microsoft Sans Serif"/>
                <a:cs typeface="Microsoft Sans Serif"/>
              </a:rPr>
              <a:t>dapat</a:t>
            </a:r>
            <a:r>
              <a:rPr dirty="0" sz="280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0">
                <a:solidFill>
                  <a:srgbClr val="734128"/>
                </a:solidFill>
                <a:latin typeface="Microsoft Sans Serif"/>
                <a:cs typeface="Microsoft Sans Serif"/>
              </a:rPr>
              <a:t>dilakukan</a:t>
            </a:r>
            <a:r>
              <a:rPr dirty="0" sz="280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65">
                <a:solidFill>
                  <a:srgbClr val="734128"/>
                </a:solidFill>
                <a:latin typeface="Microsoft Sans Serif"/>
                <a:cs typeface="Microsoft Sans Serif"/>
              </a:rPr>
              <a:t>contact</a:t>
            </a:r>
            <a:r>
              <a:rPr dirty="0" sz="280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20">
                <a:solidFill>
                  <a:srgbClr val="734128"/>
                </a:solidFill>
                <a:latin typeface="Microsoft Sans Serif"/>
                <a:cs typeface="Microsoft Sans Serif"/>
              </a:rPr>
              <a:t>hours</a:t>
            </a:r>
            <a:r>
              <a:rPr dirty="0" sz="280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734128"/>
                </a:solidFill>
                <a:latin typeface="Microsoft Sans Serif"/>
                <a:cs typeface="Microsoft Sans Serif"/>
              </a:rPr>
              <a:t>atau</a:t>
            </a:r>
            <a:r>
              <a:rPr dirty="0" sz="280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5">
                <a:solidFill>
                  <a:srgbClr val="734128"/>
                </a:solidFill>
                <a:latin typeface="Microsoft Sans Serif"/>
                <a:cs typeface="Microsoft Sans Serif"/>
              </a:rPr>
              <a:t>jam-jam</a:t>
            </a:r>
            <a:r>
              <a:rPr dirty="0" sz="280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60">
                <a:solidFill>
                  <a:srgbClr val="734128"/>
                </a:solidFill>
                <a:latin typeface="Microsoft Sans Serif"/>
                <a:cs typeface="Microsoft Sans Serif"/>
              </a:rPr>
              <a:t>bertemu</a:t>
            </a:r>
            <a:r>
              <a:rPr dirty="0" sz="280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20">
                <a:solidFill>
                  <a:srgbClr val="734128"/>
                </a:solidFill>
                <a:latin typeface="Microsoft Sans Serif"/>
                <a:cs typeface="Microsoft Sans Serif"/>
              </a:rPr>
              <a:t>antara </a:t>
            </a:r>
            <a:r>
              <a:rPr dirty="0" sz="2800" spc="-7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10">
                <a:solidFill>
                  <a:srgbClr val="734128"/>
                </a:solidFill>
                <a:latin typeface="Microsoft Sans Serif"/>
                <a:cs typeface="Microsoft Sans Serif"/>
              </a:rPr>
              <a:t>guru </a:t>
            </a:r>
            <a:r>
              <a:rPr dirty="0" sz="2800" spc="-20">
                <a:solidFill>
                  <a:srgbClr val="734128"/>
                </a:solidFill>
                <a:latin typeface="Microsoft Sans Serif"/>
                <a:cs typeface="Microsoft Sans Serif"/>
              </a:rPr>
              <a:t>dan </a:t>
            </a:r>
            <a:r>
              <a:rPr dirty="0" sz="2800" spc="-135">
                <a:solidFill>
                  <a:srgbClr val="734128"/>
                </a:solidFill>
                <a:latin typeface="Microsoft Sans Serif"/>
                <a:cs typeface="Microsoft Sans Serif"/>
              </a:rPr>
              <a:t>siswa, </a:t>
            </a:r>
            <a:r>
              <a:rPr dirty="0" sz="2800" spc="-35">
                <a:solidFill>
                  <a:srgbClr val="734128"/>
                </a:solidFill>
                <a:latin typeface="Microsoft Sans Serif"/>
                <a:cs typeface="Microsoft Sans Serif"/>
              </a:rPr>
              <a:t>dimana </a:t>
            </a:r>
            <a:r>
              <a:rPr dirty="0" sz="2800" spc="10">
                <a:solidFill>
                  <a:srgbClr val="734128"/>
                </a:solidFill>
                <a:latin typeface="Microsoft Sans Serif"/>
                <a:cs typeface="Microsoft Sans Serif"/>
              </a:rPr>
              <a:t>guru </a:t>
            </a:r>
            <a:r>
              <a:rPr dirty="0" sz="2800" spc="35">
                <a:solidFill>
                  <a:srgbClr val="734128"/>
                </a:solidFill>
                <a:latin typeface="Microsoft Sans Serif"/>
                <a:cs typeface="Microsoft Sans Serif"/>
              </a:rPr>
              <a:t>dapat </a:t>
            </a:r>
            <a:r>
              <a:rPr dirty="0" sz="2800" spc="-35">
                <a:solidFill>
                  <a:srgbClr val="734128"/>
                </a:solidFill>
                <a:latin typeface="Microsoft Sans Serif"/>
                <a:cs typeface="Microsoft Sans Serif"/>
              </a:rPr>
              <a:t>menanyai </a:t>
            </a:r>
            <a:r>
              <a:rPr dirty="0" sz="2800" spc="-20">
                <a:solidFill>
                  <a:srgbClr val="734128"/>
                </a:solidFill>
                <a:latin typeface="Microsoft Sans Serif"/>
                <a:cs typeface="Microsoft Sans Serif"/>
              </a:rPr>
              <a:t>dan </a:t>
            </a:r>
            <a:r>
              <a:rPr dirty="0" sz="2800" spc="-10">
                <a:solidFill>
                  <a:srgbClr val="734128"/>
                </a:solidFill>
                <a:latin typeface="Microsoft Sans Serif"/>
                <a:cs typeface="Microsoft Sans Serif"/>
              </a:rPr>
              <a:t>mengungkapkan </a:t>
            </a:r>
            <a:r>
              <a:rPr dirty="0" sz="2800" spc="-45">
                <a:solidFill>
                  <a:srgbClr val="734128"/>
                </a:solidFill>
                <a:latin typeface="Microsoft Sans Serif"/>
                <a:cs typeface="Microsoft Sans Serif"/>
              </a:rPr>
              <a:t>keadaan </a:t>
            </a:r>
            <a:r>
              <a:rPr dirty="0" sz="2800" spc="-120">
                <a:solidFill>
                  <a:srgbClr val="734128"/>
                </a:solidFill>
                <a:latin typeface="Microsoft Sans Serif"/>
                <a:cs typeface="Microsoft Sans Serif"/>
              </a:rPr>
              <a:t>siswa </a:t>
            </a:r>
            <a:r>
              <a:rPr dirty="0" sz="2800" spc="-20">
                <a:solidFill>
                  <a:srgbClr val="734128"/>
                </a:solidFill>
                <a:latin typeface="Microsoft Sans Serif"/>
                <a:cs typeface="Microsoft Sans Serif"/>
              </a:rPr>
              <a:t>dan </a:t>
            </a:r>
            <a:r>
              <a:rPr dirty="0" sz="2800" spc="-50">
                <a:solidFill>
                  <a:srgbClr val="734128"/>
                </a:solidFill>
                <a:latin typeface="Microsoft Sans Serif"/>
                <a:cs typeface="Microsoft Sans Serif"/>
              </a:rPr>
              <a:t>sebaliknya </a:t>
            </a:r>
            <a:r>
              <a:rPr dirty="0" sz="2800" spc="-120">
                <a:solidFill>
                  <a:srgbClr val="734128"/>
                </a:solidFill>
                <a:latin typeface="Microsoft Sans Serif"/>
                <a:cs typeface="Microsoft Sans Serif"/>
              </a:rPr>
              <a:t>siswa </a:t>
            </a:r>
            <a:r>
              <a:rPr dirty="0" sz="2800" spc="-114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30">
                <a:solidFill>
                  <a:srgbClr val="734128"/>
                </a:solidFill>
                <a:latin typeface="Microsoft Sans Serif"/>
                <a:cs typeface="Microsoft Sans Serif"/>
              </a:rPr>
              <a:t>mengajukan </a:t>
            </a:r>
            <a:r>
              <a:rPr dirty="0" sz="2800" spc="-15">
                <a:solidFill>
                  <a:srgbClr val="734128"/>
                </a:solidFill>
                <a:latin typeface="Microsoft Sans Serif"/>
                <a:cs typeface="Microsoft Sans Serif"/>
              </a:rPr>
              <a:t>persoalan-persoalan </a:t>
            </a:r>
            <a:r>
              <a:rPr dirty="0" sz="2800" spc="-20">
                <a:solidFill>
                  <a:srgbClr val="734128"/>
                </a:solidFill>
                <a:latin typeface="Microsoft Sans Serif"/>
                <a:cs typeface="Microsoft Sans Serif"/>
              </a:rPr>
              <a:t>dan </a:t>
            </a:r>
            <a:r>
              <a:rPr dirty="0" sz="2800" spc="15">
                <a:solidFill>
                  <a:srgbClr val="734128"/>
                </a:solidFill>
                <a:latin typeface="Microsoft Sans Serif"/>
                <a:cs typeface="Microsoft Sans Serif"/>
              </a:rPr>
              <a:t>hambatan-hambatan </a:t>
            </a:r>
            <a:r>
              <a:rPr dirty="0" sz="2800" spc="-15">
                <a:solidFill>
                  <a:srgbClr val="734128"/>
                </a:solidFill>
                <a:latin typeface="Microsoft Sans Serif"/>
                <a:cs typeface="Microsoft Sans Serif"/>
              </a:rPr>
              <a:t>yang </a:t>
            </a:r>
            <a:r>
              <a:rPr dirty="0" sz="2800" spc="-45">
                <a:solidFill>
                  <a:srgbClr val="734128"/>
                </a:solidFill>
                <a:latin typeface="Microsoft Sans Serif"/>
                <a:cs typeface="Microsoft Sans Serif"/>
              </a:rPr>
              <a:t>dihadapinya. </a:t>
            </a:r>
            <a:r>
              <a:rPr dirty="0" sz="2800">
                <a:solidFill>
                  <a:srgbClr val="734128"/>
                </a:solidFill>
                <a:latin typeface="Microsoft Sans Serif"/>
                <a:cs typeface="Microsoft Sans Serif"/>
              </a:rPr>
              <a:t>Adapun </a:t>
            </a:r>
            <a:r>
              <a:rPr dirty="0" sz="2800" spc="-25">
                <a:solidFill>
                  <a:srgbClr val="734128"/>
                </a:solidFill>
                <a:latin typeface="Microsoft Sans Serif"/>
                <a:cs typeface="Microsoft Sans Serif"/>
              </a:rPr>
              <a:t>interaksi </a:t>
            </a:r>
            <a:r>
              <a:rPr dirty="0" sz="2800" spc="-2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25">
                <a:solidFill>
                  <a:srgbClr val="734128"/>
                </a:solidFill>
                <a:latin typeface="Microsoft Sans Serif"/>
                <a:cs typeface="Microsoft Sans Serif"/>
              </a:rPr>
              <a:t>pembelajaran</a:t>
            </a:r>
            <a:r>
              <a:rPr dirty="0" sz="2800" spc="-14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5">
                <a:solidFill>
                  <a:srgbClr val="734128"/>
                </a:solidFill>
                <a:latin typeface="Microsoft Sans Serif"/>
                <a:cs typeface="Microsoft Sans Serif"/>
              </a:rPr>
              <a:t>yang</a:t>
            </a:r>
            <a:r>
              <a:rPr dirty="0" sz="2800" spc="-14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35">
                <a:solidFill>
                  <a:srgbClr val="734128"/>
                </a:solidFill>
                <a:latin typeface="Microsoft Sans Serif"/>
                <a:cs typeface="Microsoft Sans Serif"/>
              </a:rPr>
              <a:t>dapat</a:t>
            </a:r>
            <a:r>
              <a:rPr dirty="0" sz="2800" spc="-14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0">
                <a:solidFill>
                  <a:srgbClr val="734128"/>
                </a:solidFill>
                <a:latin typeface="Microsoft Sans Serif"/>
                <a:cs typeface="Microsoft Sans Serif"/>
              </a:rPr>
              <a:t>dilakukan</a:t>
            </a:r>
            <a:r>
              <a:rPr dirty="0" sz="2800" spc="-14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45">
                <a:solidFill>
                  <a:srgbClr val="734128"/>
                </a:solidFill>
                <a:latin typeface="Microsoft Sans Serif"/>
                <a:cs typeface="Microsoft Sans Serif"/>
              </a:rPr>
              <a:t>sebagai</a:t>
            </a:r>
            <a:r>
              <a:rPr dirty="0" sz="2800" spc="-14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734128"/>
                </a:solidFill>
                <a:latin typeface="Microsoft Sans Serif"/>
                <a:cs typeface="Microsoft Sans Serif"/>
              </a:rPr>
              <a:t>berikut;</a:t>
            </a:r>
            <a:endParaRPr sz="2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350">
              <a:latin typeface="Microsoft Sans Serif"/>
              <a:cs typeface="Microsoft Sans Serif"/>
            </a:endParaRPr>
          </a:p>
          <a:p>
            <a:pPr marL="261620" indent="-249554">
              <a:lnSpc>
                <a:spcPct val="100000"/>
              </a:lnSpc>
              <a:buAutoNum type="arabicPeriod"/>
              <a:tabLst>
                <a:tab pos="262255" algn="l"/>
              </a:tabLst>
            </a:pPr>
            <a:r>
              <a:rPr dirty="0" sz="2800" spc="-30">
                <a:solidFill>
                  <a:srgbClr val="734128"/>
                </a:solidFill>
                <a:latin typeface="Microsoft Sans Serif"/>
                <a:cs typeface="Microsoft Sans Serif"/>
              </a:rPr>
              <a:t>Interaksi</a:t>
            </a:r>
            <a:r>
              <a:rPr dirty="0" sz="280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20">
                <a:solidFill>
                  <a:srgbClr val="734128"/>
                </a:solidFill>
                <a:latin typeface="Microsoft Sans Serif"/>
                <a:cs typeface="Microsoft Sans Serif"/>
              </a:rPr>
              <a:t>satu</a:t>
            </a:r>
            <a:r>
              <a:rPr dirty="0" sz="280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95">
                <a:solidFill>
                  <a:srgbClr val="734128"/>
                </a:solidFill>
                <a:latin typeface="Microsoft Sans Serif"/>
                <a:cs typeface="Microsoft Sans Serif"/>
              </a:rPr>
              <a:t>arah,</a:t>
            </a:r>
            <a:r>
              <a:rPr dirty="0" sz="280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35">
                <a:solidFill>
                  <a:srgbClr val="734128"/>
                </a:solidFill>
                <a:latin typeface="Microsoft Sans Serif"/>
                <a:cs typeface="Microsoft Sans Serif"/>
              </a:rPr>
              <a:t>dimana</a:t>
            </a:r>
            <a:r>
              <a:rPr dirty="0" sz="280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10">
                <a:solidFill>
                  <a:srgbClr val="734128"/>
                </a:solidFill>
                <a:latin typeface="Microsoft Sans Serif"/>
                <a:cs typeface="Microsoft Sans Serif"/>
              </a:rPr>
              <a:t>guru</a:t>
            </a:r>
            <a:r>
              <a:rPr dirty="0" sz="280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20">
                <a:solidFill>
                  <a:srgbClr val="734128"/>
                </a:solidFill>
                <a:latin typeface="Microsoft Sans Serif"/>
                <a:cs typeface="Microsoft Sans Serif"/>
              </a:rPr>
              <a:t>bertindak</a:t>
            </a:r>
            <a:r>
              <a:rPr dirty="0" sz="280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45">
                <a:solidFill>
                  <a:srgbClr val="734128"/>
                </a:solidFill>
                <a:latin typeface="Microsoft Sans Serif"/>
                <a:cs typeface="Microsoft Sans Serif"/>
              </a:rPr>
              <a:t>sebagai</a:t>
            </a:r>
            <a:r>
              <a:rPr dirty="0" sz="280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734128"/>
                </a:solidFill>
                <a:latin typeface="Microsoft Sans Serif"/>
                <a:cs typeface="Microsoft Sans Serif"/>
              </a:rPr>
              <a:t>penyampai</a:t>
            </a:r>
            <a:r>
              <a:rPr dirty="0" sz="280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40">
                <a:solidFill>
                  <a:srgbClr val="734128"/>
                </a:solidFill>
                <a:latin typeface="Microsoft Sans Serif"/>
                <a:cs typeface="Microsoft Sans Serif"/>
              </a:rPr>
              <a:t>pesan</a:t>
            </a:r>
            <a:r>
              <a:rPr dirty="0" sz="280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20">
                <a:solidFill>
                  <a:srgbClr val="734128"/>
                </a:solidFill>
                <a:latin typeface="Microsoft Sans Serif"/>
                <a:cs typeface="Microsoft Sans Serif"/>
              </a:rPr>
              <a:t>dan</a:t>
            </a:r>
            <a:r>
              <a:rPr dirty="0" sz="280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20">
                <a:solidFill>
                  <a:srgbClr val="734128"/>
                </a:solidFill>
                <a:latin typeface="Microsoft Sans Serif"/>
                <a:cs typeface="Microsoft Sans Serif"/>
              </a:rPr>
              <a:t>siswa</a:t>
            </a:r>
            <a:r>
              <a:rPr dirty="0" sz="280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734128"/>
                </a:solidFill>
                <a:latin typeface="Microsoft Sans Serif"/>
                <a:cs typeface="Microsoft Sans Serif"/>
              </a:rPr>
              <a:t>penerima</a:t>
            </a:r>
            <a:r>
              <a:rPr dirty="0" sz="280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75">
                <a:solidFill>
                  <a:srgbClr val="734128"/>
                </a:solidFill>
                <a:latin typeface="Microsoft Sans Serif"/>
                <a:cs typeface="Microsoft Sans Serif"/>
              </a:rPr>
              <a:t>pesan.</a:t>
            </a:r>
            <a:endParaRPr sz="2800">
              <a:latin typeface="Microsoft Sans Serif"/>
              <a:cs typeface="Microsoft Sans Serif"/>
            </a:endParaRPr>
          </a:p>
          <a:p>
            <a:pPr marL="351155" indent="-339090">
              <a:lnSpc>
                <a:spcPct val="100000"/>
              </a:lnSpc>
              <a:spcBef>
                <a:spcPts val="1365"/>
              </a:spcBef>
              <a:buAutoNum type="arabicPeriod"/>
              <a:tabLst>
                <a:tab pos="351790" algn="l"/>
              </a:tabLst>
            </a:pPr>
            <a:r>
              <a:rPr dirty="0" sz="2800" spc="-30">
                <a:solidFill>
                  <a:srgbClr val="734128"/>
                </a:solidFill>
                <a:latin typeface="Microsoft Sans Serif"/>
                <a:cs typeface="Microsoft Sans Serif"/>
              </a:rPr>
              <a:t>Interaksi</a:t>
            </a:r>
            <a:r>
              <a:rPr dirty="0" sz="2800" spc="-14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20">
                <a:solidFill>
                  <a:srgbClr val="734128"/>
                </a:solidFill>
                <a:latin typeface="Microsoft Sans Serif"/>
                <a:cs typeface="Microsoft Sans Serif"/>
              </a:rPr>
              <a:t>dua</a:t>
            </a:r>
            <a:r>
              <a:rPr dirty="0" sz="280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60">
                <a:solidFill>
                  <a:srgbClr val="734128"/>
                </a:solidFill>
                <a:latin typeface="Microsoft Sans Serif"/>
                <a:cs typeface="Microsoft Sans Serif"/>
              </a:rPr>
              <a:t>arah</a:t>
            </a:r>
            <a:r>
              <a:rPr dirty="0" sz="280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20">
                <a:solidFill>
                  <a:srgbClr val="734128"/>
                </a:solidFill>
                <a:latin typeface="Microsoft Sans Serif"/>
                <a:cs typeface="Microsoft Sans Serif"/>
              </a:rPr>
              <a:t>antara</a:t>
            </a:r>
            <a:r>
              <a:rPr dirty="0" sz="2800" spc="-14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20">
                <a:solidFill>
                  <a:srgbClr val="734128"/>
                </a:solidFill>
                <a:latin typeface="Microsoft Sans Serif"/>
                <a:cs typeface="Microsoft Sans Serif"/>
              </a:rPr>
              <a:t>siswa</a:t>
            </a:r>
            <a:r>
              <a:rPr dirty="0" sz="280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20">
                <a:solidFill>
                  <a:srgbClr val="734128"/>
                </a:solidFill>
                <a:latin typeface="Microsoft Sans Serif"/>
                <a:cs typeface="Microsoft Sans Serif"/>
              </a:rPr>
              <a:t>dan</a:t>
            </a:r>
            <a:r>
              <a:rPr dirty="0" sz="280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10">
                <a:solidFill>
                  <a:srgbClr val="734128"/>
                </a:solidFill>
                <a:latin typeface="Microsoft Sans Serif"/>
                <a:cs typeface="Microsoft Sans Serif"/>
              </a:rPr>
              <a:t>guru</a:t>
            </a:r>
            <a:r>
              <a:rPr dirty="0" sz="280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35">
                <a:solidFill>
                  <a:srgbClr val="734128"/>
                </a:solidFill>
                <a:latin typeface="Microsoft Sans Serif"/>
                <a:cs typeface="Microsoft Sans Serif"/>
              </a:rPr>
              <a:t>dimana</a:t>
            </a:r>
            <a:r>
              <a:rPr dirty="0" sz="2800" spc="-14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10">
                <a:solidFill>
                  <a:srgbClr val="734128"/>
                </a:solidFill>
                <a:latin typeface="Microsoft Sans Serif"/>
                <a:cs typeface="Microsoft Sans Serif"/>
              </a:rPr>
              <a:t>guru</a:t>
            </a:r>
            <a:r>
              <a:rPr dirty="0" sz="280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25">
                <a:solidFill>
                  <a:srgbClr val="734128"/>
                </a:solidFill>
                <a:latin typeface="Microsoft Sans Serif"/>
                <a:cs typeface="Microsoft Sans Serif"/>
              </a:rPr>
              <a:t>memperoleh</a:t>
            </a:r>
            <a:r>
              <a:rPr dirty="0" sz="280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5">
                <a:solidFill>
                  <a:srgbClr val="734128"/>
                </a:solidFill>
                <a:latin typeface="Microsoft Sans Serif"/>
                <a:cs typeface="Microsoft Sans Serif"/>
              </a:rPr>
              <a:t>balikan</a:t>
            </a:r>
            <a:r>
              <a:rPr dirty="0" sz="2800" spc="-14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25">
                <a:solidFill>
                  <a:srgbClr val="734128"/>
                </a:solidFill>
                <a:latin typeface="Microsoft Sans Serif"/>
                <a:cs typeface="Microsoft Sans Serif"/>
              </a:rPr>
              <a:t>dari</a:t>
            </a:r>
            <a:r>
              <a:rPr dirty="0" sz="280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35">
                <a:solidFill>
                  <a:srgbClr val="734128"/>
                </a:solidFill>
                <a:latin typeface="Microsoft Sans Serif"/>
                <a:cs typeface="Microsoft Sans Serif"/>
              </a:rPr>
              <a:t>siswa.</a:t>
            </a:r>
            <a:endParaRPr sz="2800">
              <a:latin typeface="Microsoft Sans Serif"/>
              <a:cs typeface="Microsoft Sans Serif"/>
            </a:endParaRPr>
          </a:p>
          <a:p>
            <a:pPr marL="12700" marR="1019175">
              <a:lnSpc>
                <a:spcPct val="140600"/>
              </a:lnSpc>
              <a:buAutoNum type="arabicPeriod"/>
              <a:tabLst>
                <a:tab pos="366395" algn="l"/>
              </a:tabLst>
            </a:pPr>
            <a:r>
              <a:rPr dirty="0" sz="2800" spc="-30">
                <a:solidFill>
                  <a:srgbClr val="734128"/>
                </a:solidFill>
                <a:latin typeface="Microsoft Sans Serif"/>
                <a:cs typeface="Microsoft Sans Serif"/>
              </a:rPr>
              <a:t>Interaksi</a:t>
            </a:r>
            <a:r>
              <a:rPr dirty="0" sz="280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20">
                <a:solidFill>
                  <a:srgbClr val="734128"/>
                </a:solidFill>
                <a:latin typeface="Microsoft Sans Serif"/>
                <a:cs typeface="Microsoft Sans Serif"/>
              </a:rPr>
              <a:t>dua</a:t>
            </a:r>
            <a:r>
              <a:rPr dirty="0" sz="280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60">
                <a:solidFill>
                  <a:srgbClr val="734128"/>
                </a:solidFill>
                <a:latin typeface="Microsoft Sans Serif"/>
                <a:cs typeface="Microsoft Sans Serif"/>
              </a:rPr>
              <a:t>arah</a:t>
            </a:r>
            <a:r>
              <a:rPr dirty="0" sz="280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20">
                <a:solidFill>
                  <a:srgbClr val="734128"/>
                </a:solidFill>
                <a:latin typeface="Microsoft Sans Serif"/>
                <a:cs typeface="Microsoft Sans Serif"/>
              </a:rPr>
              <a:t>antara</a:t>
            </a:r>
            <a:r>
              <a:rPr dirty="0" sz="280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10">
                <a:solidFill>
                  <a:srgbClr val="734128"/>
                </a:solidFill>
                <a:latin typeface="Microsoft Sans Serif"/>
                <a:cs typeface="Microsoft Sans Serif"/>
              </a:rPr>
              <a:t>guru</a:t>
            </a:r>
            <a:r>
              <a:rPr dirty="0" sz="280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20">
                <a:solidFill>
                  <a:srgbClr val="734128"/>
                </a:solidFill>
                <a:latin typeface="Microsoft Sans Serif"/>
                <a:cs typeface="Microsoft Sans Serif"/>
              </a:rPr>
              <a:t>dan</a:t>
            </a:r>
            <a:r>
              <a:rPr dirty="0" sz="280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20">
                <a:solidFill>
                  <a:srgbClr val="734128"/>
                </a:solidFill>
                <a:latin typeface="Microsoft Sans Serif"/>
                <a:cs typeface="Microsoft Sans Serif"/>
              </a:rPr>
              <a:t>siswa</a:t>
            </a:r>
            <a:r>
              <a:rPr dirty="0" sz="280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35">
                <a:solidFill>
                  <a:srgbClr val="734128"/>
                </a:solidFill>
                <a:latin typeface="Microsoft Sans Serif"/>
                <a:cs typeface="Microsoft Sans Serif"/>
              </a:rPr>
              <a:t>dimana</a:t>
            </a:r>
            <a:r>
              <a:rPr dirty="0" sz="280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10">
                <a:solidFill>
                  <a:srgbClr val="734128"/>
                </a:solidFill>
                <a:latin typeface="Microsoft Sans Serif"/>
                <a:cs typeface="Microsoft Sans Serif"/>
              </a:rPr>
              <a:t>guru</a:t>
            </a:r>
            <a:r>
              <a:rPr dirty="0" sz="280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25">
                <a:solidFill>
                  <a:srgbClr val="734128"/>
                </a:solidFill>
                <a:latin typeface="Microsoft Sans Serif"/>
                <a:cs typeface="Microsoft Sans Serif"/>
              </a:rPr>
              <a:t>mendapat</a:t>
            </a:r>
            <a:r>
              <a:rPr dirty="0" sz="280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5">
                <a:solidFill>
                  <a:srgbClr val="734128"/>
                </a:solidFill>
                <a:latin typeface="Microsoft Sans Serif"/>
                <a:cs typeface="Microsoft Sans Serif"/>
              </a:rPr>
              <a:t>balikan</a:t>
            </a:r>
            <a:r>
              <a:rPr dirty="0" sz="280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25">
                <a:solidFill>
                  <a:srgbClr val="734128"/>
                </a:solidFill>
                <a:latin typeface="Microsoft Sans Serif"/>
                <a:cs typeface="Microsoft Sans Serif"/>
              </a:rPr>
              <a:t>dari</a:t>
            </a:r>
            <a:r>
              <a:rPr dirty="0" sz="280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20">
                <a:solidFill>
                  <a:srgbClr val="734128"/>
                </a:solidFill>
                <a:latin typeface="Microsoft Sans Serif"/>
                <a:cs typeface="Microsoft Sans Serif"/>
              </a:rPr>
              <a:t>siswa</a:t>
            </a:r>
            <a:r>
              <a:rPr dirty="0" sz="280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80">
                <a:solidFill>
                  <a:srgbClr val="734128"/>
                </a:solidFill>
                <a:latin typeface="Microsoft Sans Serif"/>
                <a:cs typeface="Microsoft Sans Serif"/>
              </a:rPr>
              <a:t>selain</a:t>
            </a:r>
            <a:r>
              <a:rPr dirty="0" sz="280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40">
                <a:solidFill>
                  <a:srgbClr val="734128"/>
                </a:solidFill>
                <a:latin typeface="Microsoft Sans Serif"/>
                <a:cs typeface="Microsoft Sans Serif"/>
              </a:rPr>
              <a:t>itu</a:t>
            </a:r>
            <a:r>
              <a:rPr dirty="0" sz="280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70">
                <a:solidFill>
                  <a:srgbClr val="734128"/>
                </a:solidFill>
                <a:latin typeface="Microsoft Sans Serif"/>
                <a:cs typeface="Microsoft Sans Serif"/>
              </a:rPr>
              <a:t>saling </a:t>
            </a:r>
            <a:r>
              <a:rPr dirty="0" sz="2800" spc="-7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734128"/>
                </a:solidFill>
                <a:latin typeface="Microsoft Sans Serif"/>
                <a:cs typeface="Microsoft Sans Serif"/>
              </a:rPr>
              <a:t>berinteraksi</a:t>
            </a:r>
            <a:r>
              <a:rPr dirty="0" sz="2800" spc="-14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734128"/>
                </a:solidFill>
                <a:latin typeface="Microsoft Sans Serif"/>
                <a:cs typeface="Microsoft Sans Serif"/>
              </a:rPr>
              <a:t>atau</a:t>
            </a:r>
            <a:r>
              <a:rPr dirty="0" sz="2800" spc="-14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70">
                <a:solidFill>
                  <a:srgbClr val="734128"/>
                </a:solidFill>
                <a:latin typeface="Microsoft Sans Serif"/>
                <a:cs typeface="Microsoft Sans Serif"/>
              </a:rPr>
              <a:t>saling</a:t>
            </a:r>
            <a:r>
              <a:rPr dirty="0" sz="2800" spc="-14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40">
                <a:solidFill>
                  <a:srgbClr val="734128"/>
                </a:solidFill>
                <a:latin typeface="Microsoft Sans Serif"/>
                <a:cs typeface="Microsoft Sans Serif"/>
              </a:rPr>
              <a:t>belajar</a:t>
            </a:r>
            <a:r>
              <a:rPr dirty="0" sz="2800" spc="-14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20">
                <a:solidFill>
                  <a:srgbClr val="734128"/>
                </a:solidFill>
                <a:latin typeface="Microsoft Sans Serif"/>
                <a:cs typeface="Microsoft Sans Serif"/>
              </a:rPr>
              <a:t>satu</a:t>
            </a:r>
            <a:r>
              <a:rPr dirty="0" sz="2800" spc="-14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734128"/>
                </a:solidFill>
                <a:latin typeface="Microsoft Sans Serif"/>
                <a:cs typeface="Microsoft Sans Serif"/>
              </a:rPr>
              <a:t>dengan</a:t>
            </a:r>
            <a:r>
              <a:rPr dirty="0" sz="2800" spc="-14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5">
                <a:solidFill>
                  <a:srgbClr val="734128"/>
                </a:solidFill>
                <a:latin typeface="Microsoft Sans Serif"/>
                <a:cs typeface="Microsoft Sans Serif"/>
              </a:rPr>
              <a:t>yang</a:t>
            </a:r>
            <a:r>
              <a:rPr dirty="0" sz="2800" spc="-14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85">
                <a:solidFill>
                  <a:srgbClr val="734128"/>
                </a:solidFill>
                <a:latin typeface="Microsoft Sans Serif"/>
                <a:cs typeface="Microsoft Sans Serif"/>
              </a:rPr>
              <a:t>lainnya.</a:t>
            </a:r>
            <a:endParaRPr sz="2800">
              <a:latin typeface="Microsoft Sans Serif"/>
              <a:cs typeface="Microsoft Sans Serif"/>
            </a:endParaRPr>
          </a:p>
          <a:p>
            <a:pPr marL="12700" marR="441959">
              <a:lnSpc>
                <a:spcPct val="140600"/>
              </a:lnSpc>
              <a:buAutoNum type="arabicPeriod"/>
              <a:tabLst>
                <a:tab pos="379095" algn="l"/>
              </a:tabLst>
            </a:pPr>
            <a:r>
              <a:rPr dirty="0" sz="2800" spc="-30">
                <a:solidFill>
                  <a:srgbClr val="734128"/>
                </a:solidFill>
                <a:latin typeface="Microsoft Sans Serif"/>
                <a:cs typeface="Microsoft Sans Serif"/>
              </a:rPr>
              <a:t>Interaksi</a:t>
            </a:r>
            <a:r>
              <a:rPr dirty="0" sz="2800" spc="-14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25">
                <a:solidFill>
                  <a:srgbClr val="734128"/>
                </a:solidFill>
                <a:latin typeface="Microsoft Sans Serif"/>
                <a:cs typeface="Microsoft Sans Serif"/>
              </a:rPr>
              <a:t>optimal</a:t>
            </a:r>
            <a:r>
              <a:rPr dirty="0" sz="280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20">
                <a:solidFill>
                  <a:srgbClr val="734128"/>
                </a:solidFill>
                <a:latin typeface="Microsoft Sans Serif"/>
                <a:cs typeface="Microsoft Sans Serif"/>
              </a:rPr>
              <a:t>antara</a:t>
            </a:r>
            <a:r>
              <a:rPr dirty="0" sz="280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35">
                <a:solidFill>
                  <a:srgbClr val="734128"/>
                </a:solidFill>
                <a:latin typeface="Microsoft Sans Serif"/>
                <a:cs typeface="Microsoft Sans Serif"/>
              </a:rPr>
              <a:t>guru,</a:t>
            </a:r>
            <a:r>
              <a:rPr dirty="0" sz="280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20">
                <a:solidFill>
                  <a:srgbClr val="734128"/>
                </a:solidFill>
                <a:latin typeface="Microsoft Sans Serif"/>
                <a:cs typeface="Microsoft Sans Serif"/>
              </a:rPr>
              <a:t>siswa</a:t>
            </a:r>
            <a:r>
              <a:rPr dirty="0" sz="280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20">
                <a:solidFill>
                  <a:srgbClr val="734128"/>
                </a:solidFill>
                <a:latin typeface="Microsoft Sans Serif"/>
                <a:cs typeface="Microsoft Sans Serif"/>
              </a:rPr>
              <a:t>dan</a:t>
            </a:r>
            <a:r>
              <a:rPr dirty="0" sz="280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20">
                <a:solidFill>
                  <a:srgbClr val="734128"/>
                </a:solidFill>
                <a:latin typeface="Microsoft Sans Serif"/>
                <a:cs typeface="Microsoft Sans Serif"/>
              </a:rPr>
              <a:t>antara</a:t>
            </a:r>
            <a:r>
              <a:rPr dirty="0" sz="280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65">
                <a:solidFill>
                  <a:srgbClr val="734128"/>
                </a:solidFill>
                <a:latin typeface="Microsoft Sans Serif"/>
                <a:cs typeface="Microsoft Sans Serif"/>
              </a:rPr>
              <a:t>siswa-siswa.Interaksi</a:t>
            </a:r>
            <a:r>
              <a:rPr dirty="0" sz="280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10">
                <a:solidFill>
                  <a:srgbClr val="734128"/>
                </a:solidFill>
                <a:latin typeface="Microsoft Sans Serif"/>
                <a:cs typeface="Microsoft Sans Serif"/>
              </a:rPr>
              <a:t>edukatif,</a:t>
            </a:r>
            <a:r>
              <a:rPr dirty="0" sz="280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10">
                <a:solidFill>
                  <a:srgbClr val="734128"/>
                </a:solidFill>
                <a:latin typeface="Microsoft Sans Serif"/>
                <a:cs typeface="Microsoft Sans Serif"/>
              </a:rPr>
              <a:t>guru</a:t>
            </a:r>
            <a:r>
              <a:rPr dirty="0" sz="280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0">
                <a:solidFill>
                  <a:srgbClr val="734128"/>
                </a:solidFill>
                <a:latin typeface="Microsoft Sans Serif"/>
                <a:cs typeface="Microsoft Sans Serif"/>
              </a:rPr>
              <a:t>berus</a:t>
            </a:r>
            <a:r>
              <a:rPr dirty="0" sz="280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90">
                <a:solidFill>
                  <a:srgbClr val="734128"/>
                </a:solidFill>
                <a:latin typeface="Microsoft Sans Serif"/>
                <a:cs typeface="Microsoft Sans Serif"/>
              </a:rPr>
              <a:t>aha</a:t>
            </a:r>
            <a:r>
              <a:rPr dirty="0" sz="280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25">
                <a:solidFill>
                  <a:srgbClr val="734128"/>
                </a:solidFill>
                <a:latin typeface="Microsoft Sans Serif"/>
                <a:cs typeface="Microsoft Sans Serif"/>
              </a:rPr>
              <a:t>menjadi </a:t>
            </a:r>
            <a:r>
              <a:rPr dirty="0" sz="2800" spc="-7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25">
                <a:solidFill>
                  <a:srgbClr val="734128"/>
                </a:solidFill>
                <a:latin typeface="Microsoft Sans Serif"/>
                <a:cs typeface="Microsoft Sans Serif"/>
              </a:rPr>
              <a:t>pembimbing</a:t>
            </a:r>
            <a:r>
              <a:rPr dirty="0" sz="2800" spc="-15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15">
                <a:solidFill>
                  <a:srgbClr val="734128"/>
                </a:solidFill>
                <a:latin typeface="Microsoft Sans Serif"/>
                <a:cs typeface="Microsoft Sans Serif"/>
              </a:rPr>
              <a:t>yang</a:t>
            </a:r>
            <a:r>
              <a:rPr dirty="0" sz="2800" spc="-14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35">
                <a:solidFill>
                  <a:srgbClr val="734128"/>
                </a:solidFill>
                <a:latin typeface="Microsoft Sans Serif"/>
                <a:cs typeface="Microsoft Sans Serif"/>
              </a:rPr>
              <a:t>baik</a:t>
            </a:r>
            <a:r>
              <a:rPr dirty="0" sz="2800" spc="-14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>
                <a:solidFill>
                  <a:srgbClr val="734128"/>
                </a:solidFill>
                <a:latin typeface="Microsoft Sans Serif"/>
                <a:cs typeface="Microsoft Sans Serif"/>
              </a:rPr>
              <a:t>dengan</a:t>
            </a:r>
            <a:r>
              <a:rPr dirty="0" sz="2800" spc="-14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25">
                <a:solidFill>
                  <a:srgbClr val="734128"/>
                </a:solidFill>
                <a:latin typeface="Microsoft Sans Serif"/>
                <a:cs typeface="Microsoft Sans Serif"/>
              </a:rPr>
              <a:t>peranan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DAB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2776133"/>
            <a:ext cx="18288000" cy="7511415"/>
            <a:chOff x="0" y="2776133"/>
            <a:chExt cx="18288000" cy="7511415"/>
          </a:xfrm>
        </p:grpSpPr>
        <p:sp>
          <p:nvSpPr>
            <p:cNvPr id="4" name="object 4"/>
            <p:cNvSpPr/>
            <p:nvPr/>
          </p:nvSpPr>
          <p:spPr>
            <a:xfrm>
              <a:off x="348" y="8319593"/>
              <a:ext cx="18287365" cy="1967864"/>
            </a:xfrm>
            <a:custGeom>
              <a:avLst/>
              <a:gdLst/>
              <a:ahLst/>
              <a:cxnLst/>
              <a:rect l="l" t="t" r="r" b="b"/>
              <a:pathLst>
                <a:path w="18287365" h="1967865">
                  <a:moveTo>
                    <a:pt x="0" y="0"/>
                  </a:moveTo>
                  <a:lnTo>
                    <a:pt x="18287302" y="0"/>
                  </a:lnTo>
                  <a:lnTo>
                    <a:pt x="18287302" y="1967406"/>
                  </a:lnTo>
                  <a:lnTo>
                    <a:pt x="0" y="1967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4E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88903"/>
              <a:ext cx="4826857" cy="60367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65551" y="2776133"/>
              <a:ext cx="3122448" cy="6961536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94514" y="0"/>
            <a:ext cx="2885271" cy="258427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384996" y="2748273"/>
            <a:ext cx="12416155" cy="467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46600"/>
              </a:lnSpc>
              <a:spcBef>
                <a:spcPts val="100"/>
              </a:spcBef>
              <a:tabLst>
                <a:tab pos="3394710" algn="l"/>
              </a:tabLst>
            </a:pPr>
            <a:r>
              <a:rPr dirty="0" sz="5200" spc="2335">
                <a:solidFill>
                  <a:srgbClr val="734128"/>
                </a:solidFill>
                <a:latin typeface="Lucida Sans Unicode"/>
                <a:cs typeface="Lucida Sans Unicode"/>
              </a:rPr>
              <a:t>Membangun </a:t>
            </a:r>
            <a:r>
              <a:rPr dirty="0" sz="5200" spc="2340">
                <a:solidFill>
                  <a:srgbClr val="734128"/>
                </a:solidFill>
                <a:latin typeface="Lucida Sans Unicode"/>
                <a:cs typeface="Lucida Sans Unicode"/>
              </a:rPr>
              <a:t> </a:t>
            </a:r>
            <a:r>
              <a:rPr dirty="0" sz="5200" spc="2025">
                <a:solidFill>
                  <a:srgbClr val="734128"/>
                </a:solidFill>
                <a:latin typeface="Lucida Sans Unicode"/>
                <a:cs typeface="Lucida Sans Unicode"/>
              </a:rPr>
              <a:t>Kepedulian/Kerjasama </a:t>
            </a:r>
            <a:r>
              <a:rPr dirty="0" sz="5200" spc="-1635">
                <a:solidFill>
                  <a:srgbClr val="734128"/>
                </a:solidFill>
                <a:latin typeface="Lucida Sans Unicode"/>
                <a:cs typeface="Lucida Sans Unicode"/>
              </a:rPr>
              <a:t> </a:t>
            </a:r>
            <a:r>
              <a:rPr dirty="0" sz="5200" spc="2115">
                <a:solidFill>
                  <a:srgbClr val="734128"/>
                </a:solidFill>
                <a:latin typeface="Lucida Sans Unicode"/>
                <a:cs typeface="Lucida Sans Unicode"/>
              </a:rPr>
              <a:t>Kelas	</a:t>
            </a:r>
            <a:r>
              <a:rPr dirty="0" sz="5200" spc="2315">
                <a:solidFill>
                  <a:srgbClr val="734128"/>
                </a:solidFill>
                <a:latin typeface="Lucida Sans Unicode"/>
                <a:cs typeface="Lucida Sans Unicode"/>
              </a:rPr>
              <a:t>Berbasis </a:t>
            </a:r>
            <a:r>
              <a:rPr dirty="0" sz="5200" spc="2320">
                <a:solidFill>
                  <a:srgbClr val="734128"/>
                </a:solidFill>
                <a:latin typeface="Lucida Sans Unicode"/>
                <a:cs typeface="Lucida Sans Unicode"/>
              </a:rPr>
              <a:t> </a:t>
            </a:r>
            <a:r>
              <a:rPr dirty="0" sz="5200" spc="2255">
                <a:solidFill>
                  <a:srgbClr val="734128"/>
                </a:solidFill>
                <a:latin typeface="Lucida Sans Unicode"/>
                <a:cs typeface="Lucida Sans Unicode"/>
              </a:rPr>
              <a:t>Karakter</a:t>
            </a:r>
            <a:endParaRPr sz="5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8BE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6552" y="2432708"/>
            <a:ext cx="17618075" cy="71481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1600"/>
              </a:lnSpc>
              <a:spcBef>
                <a:spcPts val="95"/>
              </a:spcBef>
            </a:pPr>
            <a:r>
              <a:rPr dirty="0" sz="2750" spc="-45">
                <a:solidFill>
                  <a:srgbClr val="734128"/>
                </a:solidFill>
                <a:latin typeface="Microsoft Sans Serif"/>
                <a:cs typeface="Microsoft Sans Serif"/>
              </a:rPr>
              <a:t>Dalam </a:t>
            </a:r>
            <a:r>
              <a:rPr dirty="0" sz="2750" spc="-65">
                <a:solidFill>
                  <a:srgbClr val="734128"/>
                </a:solidFill>
                <a:latin typeface="Microsoft Sans Serif"/>
                <a:cs typeface="Microsoft Sans Serif"/>
              </a:rPr>
              <a:t>bahasa </a:t>
            </a:r>
            <a:r>
              <a:rPr dirty="0" sz="2750" spc="-25">
                <a:solidFill>
                  <a:srgbClr val="734128"/>
                </a:solidFill>
                <a:latin typeface="Microsoft Sans Serif"/>
                <a:cs typeface="Microsoft Sans Serif"/>
              </a:rPr>
              <a:t>Inggris </a:t>
            </a:r>
            <a:r>
              <a:rPr dirty="0" sz="2750">
                <a:solidFill>
                  <a:srgbClr val="734128"/>
                </a:solidFill>
                <a:latin typeface="Microsoft Sans Serif"/>
                <a:cs typeface="Microsoft Sans Serif"/>
              </a:rPr>
              <a:t>kata </a:t>
            </a:r>
            <a:r>
              <a:rPr dirty="0" sz="2750" spc="-50">
                <a:solidFill>
                  <a:srgbClr val="734128"/>
                </a:solidFill>
                <a:latin typeface="Microsoft Sans Serif"/>
                <a:cs typeface="Microsoft Sans Serif"/>
              </a:rPr>
              <a:t>kerjasama </a:t>
            </a:r>
            <a:r>
              <a:rPr dirty="0" sz="2750" spc="30">
                <a:solidFill>
                  <a:srgbClr val="734128"/>
                </a:solidFill>
                <a:latin typeface="Microsoft Sans Serif"/>
                <a:cs typeface="Microsoft Sans Serif"/>
              </a:rPr>
              <a:t>disebut </a:t>
            </a:r>
            <a:r>
              <a:rPr dirty="0" sz="2750" spc="-35">
                <a:solidFill>
                  <a:srgbClr val="734128"/>
                </a:solidFill>
                <a:latin typeface="Microsoft Sans Serif"/>
                <a:cs typeface="Microsoft Sans Serif"/>
              </a:rPr>
              <a:t>sebagai </a:t>
            </a:r>
            <a:r>
              <a:rPr dirty="0" sz="2750" spc="25">
                <a:solidFill>
                  <a:srgbClr val="734128"/>
                </a:solidFill>
                <a:latin typeface="Microsoft Sans Serif"/>
                <a:cs typeface="Microsoft Sans Serif"/>
              </a:rPr>
              <a:t>cooperation. </a:t>
            </a:r>
            <a:r>
              <a:rPr dirty="0" sz="2750" spc="-60">
                <a:solidFill>
                  <a:srgbClr val="734128"/>
                </a:solidFill>
                <a:latin typeface="Microsoft Sans Serif"/>
                <a:cs typeface="Microsoft Sans Serif"/>
              </a:rPr>
              <a:t>Kerjasama </a:t>
            </a:r>
            <a:r>
              <a:rPr dirty="0" sz="2750" spc="-55">
                <a:solidFill>
                  <a:srgbClr val="734128"/>
                </a:solidFill>
                <a:latin typeface="Microsoft Sans Serif"/>
                <a:cs typeface="Microsoft Sans Serif"/>
              </a:rPr>
              <a:t>adalah </a:t>
            </a:r>
            <a:r>
              <a:rPr dirty="0" sz="2750" spc="-10">
                <a:solidFill>
                  <a:srgbClr val="734128"/>
                </a:solidFill>
                <a:latin typeface="Microsoft Sans Serif"/>
                <a:cs typeface="Microsoft Sans Serif"/>
              </a:rPr>
              <a:t>suatu </a:t>
            </a:r>
            <a:r>
              <a:rPr dirty="0" sz="2750" spc="-80">
                <a:solidFill>
                  <a:srgbClr val="734128"/>
                </a:solidFill>
                <a:latin typeface="Microsoft Sans Serif"/>
                <a:cs typeface="Microsoft Sans Serif"/>
              </a:rPr>
              <a:t>usaha </a:t>
            </a:r>
            <a:r>
              <a:rPr dirty="0" sz="2750" spc="-10">
                <a:solidFill>
                  <a:srgbClr val="734128"/>
                </a:solidFill>
                <a:latin typeface="Microsoft Sans Serif"/>
                <a:cs typeface="Microsoft Sans Serif"/>
              </a:rPr>
              <a:t>antara </a:t>
            </a:r>
            <a:r>
              <a:rPr dirty="0" sz="2750" spc="-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10">
                <a:solidFill>
                  <a:srgbClr val="734128"/>
                </a:solidFill>
                <a:latin typeface="Microsoft Sans Serif"/>
                <a:cs typeface="Microsoft Sans Serif"/>
              </a:rPr>
              <a:t>perorangan</a:t>
            </a:r>
            <a:r>
              <a:rPr dirty="0" sz="275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>
                <a:solidFill>
                  <a:srgbClr val="734128"/>
                </a:solidFill>
                <a:latin typeface="Microsoft Sans Serif"/>
                <a:cs typeface="Microsoft Sans Serif"/>
              </a:rPr>
              <a:t>atau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35">
                <a:solidFill>
                  <a:srgbClr val="734128"/>
                </a:solidFill>
                <a:latin typeface="Microsoft Sans Serif"/>
                <a:cs typeface="Microsoft Sans Serif"/>
              </a:rPr>
              <a:t>kelompok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55">
                <a:solidFill>
                  <a:srgbClr val="734128"/>
                </a:solidFill>
                <a:latin typeface="Microsoft Sans Serif"/>
                <a:cs typeface="Microsoft Sans Serif"/>
              </a:rPr>
              <a:t>manusia</a:t>
            </a:r>
            <a:r>
              <a:rPr dirty="0" sz="275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5">
                <a:solidFill>
                  <a:srgbClr val="734128"/>
                </a:solidFill>
                <a:latin typeface="Microsoft Sans Serif"/>
                <a:cs typeface="Microsoft Sans Serif"/>
              </a:rPr>
              <a:t>diantara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5">
                <a:solidFill>
                  <a:srgbClr val="734128"/>
                </a:solidFill>
                <a:latin typeface="Microsoft Sans Serif"/>
                <a:cs typeface="Microsoft Sans Serif"/>
              </a:rPr>
              <a:t>kedua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15">
                <a:solidFill>
                  <a:srgbClr val="734128"/>
                </a:solidFill>
                <a:latin typeface="Microsoft Sans Serif"/>
                <a:cs typeface="Microsoft Sans Serif"/>
              </a:rPr>
              <a:t>belah</a:t>
            </a:r>
            <a:r>
              <a:rPr dirty="0" sz="275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25">
                <a:solidFill>
                  <a:srgbClr val="734128"/>
                </a:solidFill>
                <a:latin typeface="Microsoft Sans Serif"/>
                <a:cs typeface="Microsoft Sans Serif"/>
              </a:rPr>
              <a:t>pihak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35">
                <a:solidFill>
                  <a:srgbClr val="734128"/>
                </a:solidFill>
                <a:latin typeface="Microsoft Sans Serif"/>
                <a:cs typeface="Microsoft Sans Serif"/>
              </a:rPr>
              <a:t>untuk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>
                <a:solidFill>
                  <a:srgbClr val="734128"/>
                </a:solidFill>
                <a:latin typeface="Microsoft Sans Serif"/>
                <a:cs typeface="Microsoft Sans Serif"/>
              </a:rPr>
              <a:t>tujuan</a:t>
            </a:r>
            <a:r>
              <a:rPr dirty="0" sz="275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20">
                <a:solidFill>
                  <a:srgbClr val="734128"/>
                </a:solidFill>
                <a:latin typeface="Microsoft Sans Serif"/>
                <a:cs typeface="Microsoft Sans Serif"/>
              </a:rPr>
              <a:t>bersama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20">
                <a:solidFill>
                  <a:srgbClr val="734128"/>
                </a:solidFill>
                <a:latin typeface="Microsoft Sans Serif"/>
                <a:cs typeface="Microsoft Sans Serif"/>
              </a:rPr>
              <a:t>sehingga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15">
                <a:solidFill>
                  <a:srgbClr val="734128"/>
                </a:solidFill>
                <a:latin typeface="Microsoft Sans Serif"/>
                <a:cs typeface="Microsoft Sans Serif"/>
              </a:rPr>
              <a:t>mendapatkan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85">
                <a:solidFill>
                  <a:srgbClr val="734128"/>
                </a:solidFill>
                <a:latin typeface="Microsoft Sans Serif"/>
                <a:cs typeface="Microsoft Sans Serif"/>
              </a:rPr>
              <a:t>hasil </a:t>
            </a:r>
            <a:r>
              <a:rPr dirty="0" sz="2750" spc="-72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>
                <a:solidFill>
                  <a:srgbClr val="734128"/>
                </a:solidFill>
                <a:latin typeface="Microsoft Sans Serif"/>
                <a:cs typeface="Microsoft Sans Serif"/>
              </a:rPr>
              <a:t>yang</a:t>
            </a:r>
            <a:r>
              <a:rPr dirty="0" sz="275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10">
                <a:solidFill>
                  <a:srgbClr val="734128"/>
                </a:solidFill>
                <a:latin typeface="Microsoft Sans Serif"/>
                <a:cs typeface="Microsoft Sans Serif"/>
              </a:rPr>
              <a:t>lebih</a:t>
            </a:r>
            <a:r>
              <a:rPr dirty="0" sz="275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60">
                <a:solidFill>
                  <a:srgbClr val="734128"/>
                </a:solidFill>
                <a:latin typeface="Microsoft Sans Serif"/>
                <a:cs typeface="Microsoft Sans Serif"/>
              </a:rPr>
              <a:t>cepat</a:t>
            </a:r>
            <a:r>
              <a:rPr dirty="0" sz="275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10">
                <a:solidFill>
                  <a:srgbClr val="734128"/>
                </a:solidFill>
                <a:latin typeface="Microsoft Sans Serif"/>
                <a:cs typeface="Microsoft Sans Serif"/>
              </a:rPr>
              <a:t>dan</a:t>
            </a:r>
            <a:r>
              <a:rPr dirty="0" sz="275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10">
                <a:solidFill>
                  <a:srgbClr val="734128"/>
                </a:solidFill>
                <a:latin typeface="Microsoft Sans Serif"/>
                <a:cs typeface="Microsoft Sans Serif"/>
              </a:rPr>
              <a:t>lebih</a:t>
            </a:r>
            <a:r>
              <a:rPr dirty="0" sz="275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65">
                <a:solidFill>
                  <a:srgbClr val="734128"/>
                </a:solidFill>
                <a:latin typeface="Microsoft Sans Serif"/>
                <a:cs typeface="Microsoft Sans Serif"/>
              </a:rPr>
              <a:t>baik.</a:t>
            </a:r>
            <a:r>
              <a:rPr dirty="0" sz="275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15">
                <a:solidFill>
                  <a:srgbClr val="734128"/>
                </a:solidFill>
                <a:latin typeface="Microsoft Sans Serif"/>
                <a:cs typeface="Microsoft Sans Serif"/>
              </a:rPr>
              <a:t>Pengertian</a:t>
            </a:r>
            <a:r>
              <a:rPr dirty="0" sz="275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50">
                <a:solidFill>
                  <a:srgbClr val="734128"/>
                </a:solidFill>
                <a:latin typeface="Microsoft Sans Serif"/>
                <a:cs typeface="Microsoft Sans Serif"/>
              </a:rPr>
              <a:t>kerjasama</a:t>
            </a:r>
            <a:r>
              <a:rPr dirty="0" sz="275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30">
                <a:solidFill>
                  <a:srgbClr val="734128"/>
                </a:solidFill>
                <a:latin typeface="Microsoft Sans Serif"/>
                <a:cs typeface="Microsoft Sans Serif"/>
              </a:rPr>
              <a:t>dijabarkan</a:t>
            </a:r>
            <a:r>
              <a:rPr dirty="0" sz="275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5">
                <a:solidFill>
                  <a:srgbClr val="734128"/>
                </a:solidFill>
                <a:latin typeface="Microsoft Sans Serif"/>
                <a:cs typeface="Microsoft Sans Serif"/>
              </a:rPr>
              <a:t>ke</a:t>
            </a:r>
            <a:r>
              <a:rPr dirty="0" sz="275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25">
                <a:solidFill>
                  <a:srgbClr val="734128"/>
                </a:solidFill>
                <a:latin typeface="Microsoft Sans Serif"/>
                <a:cs typeface="Microsoft Sans Serif"/>
              </a:rPr>
              <a:t>dalam</a:t>
            </a:r>
            <a:r>
              <a:rPr dirty="0" sz="275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20">
                <a:solidFill>
                  <a:srgbClr val="734128"/>
                </a:solidFill>
                <a:latin typeface="Microsoft Sans Serif"/>
                <a:cs typeface="Microsoft Sans Serif"/>
              </a:rPr>
              <a:t>beberapa</a:t>
            </a:r>
            <a:r>
              <a:rPr dirty="0" sz="275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45">
                <a:solidFill>
                  <a:srgbClr val="734128"/>
                </a:solidFill>
                <a:latin typeface="Microsoft Sans Serif"/>
                <a:cs typeface="Microsoft Sans Serif"/>
              </a:rPr>
              <a:t>dimensi,</a:t>
            </a:r>
            <a:r>
              <a:rPr dirty="0" sz="275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10">
                <a:solidFill>
                  <a:srgbClr val="734128"/>
                </a:solidFill>
                <a:latin typeface="Microsoft Sans Serif"/>
                <a:cs typeface="Microsoft Sans Serif"/>
              </a:rPr>
              <a:t>antara</a:t>
            </a:r>
            <a:r>
              <a:rPr dirty="0" sz="275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100">
                <a:solidFill>
                  <a:srgbClr val="734128"/>
                </a:solidFill>
                <a:latin typeface="Microsoft Sans Serif"/>
                <a:cs typeface="Microsoft Sans Serif"/>
              </a:rPr>
              <a:t>lain:</a:t>
            </a:r>
            <a:endParaRPr sz="27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5300">
              <a:latin typeface="Microsoft Sans Serif"/>
              <a:cs typeface="Microsoft Sans Serif"/>
            </a:endParaRPr>
          </a:p>
          <a:p>
            <a:pPr marL="259079" indent="-247015">
              <a:lnSpc>
                <a:spcPct val="100000"/>
              </a:lnSpc>
              <a:buAutoNum type="arabicPeriod"/>
              <a:tabLst>
                <a:tab pos="259715" algn="l"/>
              </a:tabLst>
            </a:pPr>
            <a:r>
              <a:rPr dirty="0" sz="2750" spc="-35">
                <a:solidFill>
                  <a:srgbClr val="734128"/>
                </a:solidFill>
                <a:latin typeface="Microsoft Sans Serif"/>
                <a:cs typeface="Microsoft Sans Serif"/>
              </a:rPr>
              <a:t>Sebuah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>
                <a:solidFill>
                  <a:srgbClr val="734128"/>
                </a:solidFill>
                <a:latin typeface="Microsoft Sans Serif"/>
                <a:cs typeface="Microsoft Sans Serif"/>
              </a:rPr>
              <a:t>tindakan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>
                <a:solidFill>
                  <a:srgbClr val="734128"/>
                </a:solidFill>
                <a:latin typeface="Microsoft Sans Serif"/>
                <a:cs typeface="Microsoft Sans Serif"/>
              </a:rPr>
              <a:t>atau</a:t>
            </a:r>
            <a:r>
              <a:rPr dirty="0" sz="2750" spc="-12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5">
                <a:solidFill>
                  <a:srgbClr val="734128"/>
                </a:solidFill>
                <a:latin typeface="Microsoft Sans Serif"/>
                <a:cs typeface="Microsoft Sans Serif"/>
              </a:rPr>
              <a:t>bekerja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20">
                <a:solidFill>
                  <a:srgbClr val="734128"/>
                </a:solidFill>
                <a:latin typeface="Microsoft Sans Serif"/>
                <a:cs typeface="Microsoft Sans Serif"/>
              </a:rPr>
              <a:t>bersama</a:t>
            </a:r>
            <a:r>
              <a:rPr dirty="0" sz="2750" spc="-12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35">
                <a:solidFill>
                  <a:srgbClr val="734128"/>
                </a:solidFill>
                <a:latin typeface="Microsoft Sans Serif"/>
                <a:cs typeface="Microsoft Sans Serif"/>
              </a:rPr>
              <a:t>untuk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10">
                <a:solidFill>
                  <a:srgbClr val="734128"/>
                </a:solidFill>
                <a:latin typeface="Microsoft Sans Serif"/>
                <a:cs typeface="Microsoft Sans Serif"/>
              </a:rPr>
              <a:t>mencapai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>
                <a:solidFill>
                  <a:srgbClr val="734128"/>
                </a:solidFill>
                <a:latin typeface="Microsoft Sans Serif"/>
                <a:cs typeface="Microsoft Sans Serif"/>
              </a:rPr>
              <a:t>tujuan</a:t>
            </a:r>
            <a:r>
              <a:rPr dirty="0" sz="2750" spc="-12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>
                <a:solidFill>
                  <a:srgbClr val="734128"/>
                </a:solidFill>
                <a:latin typeface="Microsoft Sans Serif"/>
                <a:cs typeface="Microsoft Sans Serif"/>
              </a:rPr>
              <a:t>atau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15">
                <a:solidFill>
                  <a:srgbClr val="734128"/>
                </a:solidFill>
                <a:latin typeface="Microsoft Sans Serif"/>
                <a:cs typeface="Microsoft Sans Serif"/>
              </a:rPr>
              <a:t>keuntungan</a:t>
            </a:r>
            <a:r>
              <a:rPr dirty="0" sz="2750" spc="-12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45">
                <a:solidFill>
                  <a:srgbClr val="734128"/>
                </a:solidFill>
                <a:latin typeface="Microsoft Sans Serif"/>
                <a:cs typeface="Microsoft Sans Serif"/>
              </a:rPr>
              <a:t>bersama;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30">
                <a:solidFill>
                  <a:srgbClr val="734128"/>
                </a:solidFill>
                <a:latin typeface="Microsoft Sans Serif"/>
                <a:cs typeface="Microsoft Sans Serif"/>
              </a:rPr>
              <a:t>bertindak</a:t>
            </a:r>
            <a:r>
              <a:rPr dirty="0" sz="2750" spc="-12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20">
                <a:solidFill>
                  <a:srgbClr val="734128"/>
                </a:solidFill>
                <a:latin typeface="Microsoft Sans Serif"/>
                <a:cs typeface="Microsoft Sans Serif"/>
              </a:rPr>
              <a:t>bersama</a:t>
            </a:r>
            <a:endParaRPr sz="2750">
              <a:latin typeface="Microsoft Sans Serif"/>
              <a:cs typeface="Microsoft Sans Serif"/>
            </a:endParaRPr>
          </a:p>
          <a:p>
            <a:pPr marL="347980" indent="-335915">
              <a:lnSpc>
                <a:spcPct val="100000"/>
              </a:lnSpc>
              <a:spcBef>
                <a:spcPts val="1370"/>
              </a:spcBef>
              <a:buAutoNum type="arabicPeriod"/>
              <a:tabLst>
                <a:tab pos="348615" algn="l"/>
              </a:tabLst>
            </a:pPr>
            <a:r>
              <a:rPr dirty="0" sz="2750" spc="-5">
                <a:solidFill>
                  <a:srgbClr val="734128"/>
                </a:solidFill>
                <a:latin typeface="Microsoft Sans Serif"/>
                <a:cs typeface="Microsoft Sans Serif"/>
              </a:rPr>
              <a:t>Bantuan</a:t>
            </a:r>
            <a:r>
              <a:rPr dirty="0" sz="275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60">
                <a:solidFill>
                  <a:srgbClr val="734128"/>
                </a:solidFill>
                <a:latin typeface="Microsoft Sans Serif"/>
                <a:cs typeface="Microsoft Sans Serif"/>
              </a:rPr>
              <a:t>aktif</a:t>
            </a:r>
            <a:r>
              <a:rPr dirty="0" sz="275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15">
                <a:solidFill>
                  <a:srgbClr val="734128"/>
                </a:solidFill>
                <a:latin typeface="Microsoft Sans Serif"/>
                <a:cs typeface="Microsoft Sans Serif"/>
              </a:rPr>
              <a:t>dari</a:t>
            </a:r>
            <a:r>
              <a:rPr dirty="0" sz="275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35">
                <a:solidFill>
                  <a:srgbClr val="734128"/>
                </a:solidFill>
                <a:latin typeface="Microsoft Sans Serif"/>
                <a:cs typeface="Microsoft Sans Serif"/>
              </a:rPr>
              <a:t>orang/organisasi/kelompok</a:t>
            </a:r>
            <a:r>
              <a:rPr dirty="0" sz="275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70">
                <a:solidFill>
                  <a:srgbClr val="734128"/>
                </a:solidFill>
                <a:latin typeface="Microsoft Sans Serif"/>
                <a:cs typeface="Microsoft Sans Serif"/>
              </a:rPr>
              <a:t>lain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45">
                <a:solidFill>
                  <a:srgbClr val="734128"/>
                </a:solidFill>
                <a:latin typeface="Microsoft Sans Serif"/>
                <a:cs typeface="Microsoft Sans Serif"/>
              </a:rPr>
              <a:t>(entah</a:t>
            </a:r>
            <a:r>
              <a:rPr dirty="0" sz="275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50">
                <a:solidFill>
                  <a:srgbClr val="734128"/>
                </a:solidFill>
                <a:latin typeface="Microsoft Sans Serif"/>
                <a:cs typeface="Microsoft Sans Serif"/>
              </a:rPr>
              <a:t>itu</a:t>
            </a:r>
            <a:r>
              <a:rPr dirty="0" sz="275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20">
                <a:solidFill>
                  <a:srgbClr val="734128"/>
                </a:solidFill>
                <a:latin typeface="Microsoft Sans Serif"/>
                <a:cs typeface="Microsoft Sans Serif"/>
              </a:rPr>
              <a:t>banyak</a:t>
            </a:r>
            <a:r>
              <a:rPr dirty="0" sz="275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>
                <a:solidFill>
                  <a:srgbClr val="734128"/>
                </a:solidFill>
                <a:latin typeface="Microsoft Sans Serif"/>
                <a:cs typeface="Microsoft Sans Serif"/>
              </a:rPr>
              <a:t>atau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25">
                <a:solidFill>
                  <a:srgbClr val="734128"/>
                </a:solidFill>
                <a:latin typeface="Microsoft Sans Serif"/>
                <a:cs typeface="Microsoft Sans Serif"/>
              </a:rPr>
              <a:t>sedikit)</a:t>
            </a:r>
            <a:endParaRPr sz="2750">
              <a:latin typeface="Microsoft Sans Serif"/>
              <a:cs typeface="Microsoft Sans Serif"/>
            </a:endParaRPr>
          </a:p>
          <a:p>
            <a:pPr marL="12700" marR="465455">
              <a:lnSpc>
                <a:spcPct val="141600"/>
              </a:lnSpc>
              <a:spcBef>
                <a:spcPts val="5"/>
              </a:spcBef>
              <a:buAutoNum type="arabicPeriod"/>
              <a:tabLst>
                <a:tab pos="362585" algn="l"/>
              </a:tabLst>
            </a:pPr>
            <a:r>
              <a:rPr dirty="0" sz="2750" spc="-60">
                <a:solidFill>
                  <a:srgbClr val="734128"/>
                </a:solidFill>
                <a:latin typeface="Microsoft Sans Serif"/>
                <a:cs typeface="Microsoft Sans Serif"/>
              </a:rPr>
              <a:t>Kerjasama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25">
                <a:solidFill>
                  <a:srgbClr val="734128"/>
                </a:solidFill>
                <a:latin typeface="Microsoft Sans Serif"/>
                <a:cs typeface="Microsoft Sans Serif"/>
              </a:rPr>
              <a:t>dalam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10">
                <a:solidFill>
                  <a:srgbClr val="734128"/>
                </a:solidFill>
                <a:latin typeface="Microsoft Sans Serif"/>
                <a:cs typeface="Microsoft Sans Serif"/>
              </a:rPr>
              <a:t>pandangan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5">
                <a:solidFill>
                  <a:srgbClr val="734128"/>
                </a:solidFill>
                <a:latin typeface="Microsoft Sans Serif"/>
                <a:cs typeface="Microsoft Sans Serif"/>
              </a:rPr>
              <a:t>ekonomi,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5">
                <a:solidFill>
                  <a:srgbClr val="734128"/>
                </a:solidFill>
                <a:latin typeface="Microsoft Sans Serif"/>
                <a:cs typeface="Microsoft Sans Serif"/>
              </a:rPr>
              <a:t>merupakan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>
                <a:solidFill>
                  <a:srgbClr val="734128"/>
                </a:solidFill>
                <a:latin typeface="Microsoft Sans Serif"/>
                <a:cs typeface="Microsoft Sans Serif"/>
              </a:rPr>
              <a:t>gabungan</a:t>
            </a:r>
            <a:r>
              <a:rPr dirty="0" sz="2750" spc="-12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5">
                <a:solidFill>
                  <a:srgbClr val="734128"/>
                </a:solidFill>
                <a:latin typeface="Microsoft Sans Serif"/>
                <a:cs typeface="Microsoft Sans Serif"/>
              </a:rPr>
              <a:t>individu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>
                <a:solidFill>
                  <a:srgbClr val="734128"/>
                </a:solidFill>
                <a:latin typeface="Microsoft Sans Serif"/>
                <a:cs typeface="Microsoft Sans Serif"/>
              </a:rPr>
              <a:t>yang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60">
                <a:solidFill>
                  <a:srgbClr val="734128"/>
                </a:solidFill>
                <a:latin typeface="Microsoft Sans Serif"/>
                <a:cs typeface="Microsoft Sans Serif"/>
              </a:rPr>
              <a:t>saling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45">
                <a:solidFill>
                  <a:srgbClr val="734128"/>
                </a:solidFill>
                <a:latin typeface="Microsoft Sans Serif"/>
                <a:cs typeface="Microsoft Sans Serif"/>
              </a:rPr>
              <a:t>membantu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35">
                <a:solidFill>
                  <a:srgbClr val="734128"/>
                </a:solidFill>
                <a:latin typeface="Microsoft Sans Serif"/>
                <a:cs typeface="Microsoft Sans Serif"/>
              </a:rPr>
              <a:t>untuk</a:t>
            </a:r>
            <a:r>
              <a:rPr dirty="0" sz="2750" spc="-12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10">
                <a:solidFill>
                  <a:srgbClr val="734128"/>
                </a:solidFill>
                <a:latin typeface="Microsoft Sans Serif"/>
                <a:cs typeface="Microsoft Sans Serif"/>
              </a:rPr>
              <a:t>mencapai </a:t>
            </a:r>
            <a:r>
              <a:rPr dirty="0" sz="2750" spc="-71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85">
                <a:solidFill>
                  <a:srgbClr val="734128"/>
                </a:solidFill>
                <a:latin typeface="Microsoft Sans Serif"/>
                <a:cs typeface="Microsoft Sans Serif"/>
              </a:rPr>
              <a:t>hasil</a:t>
            </a:r>
            <a:r>
              <a:rPr dirty="0" sz="275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20">
                <a:solidFill>
                  <a:srgbClr val="734128"/>
                </a:solidFill>
                <a:latin typeface="Microsoft Sans Serif"/>
                <a:cs typeface="Microsoft Sans Serif"/>
              </a:rPr>
              <a:t>produksi,</a:t>
            </a:r>
            <a:r>
              <a:rPr dirty="0" sz="275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5">
                <a:solidFill>
                  <a:srgbClr val="734128"/>
                </a:solidFill>
                <a:latin typeface="Microsoft Sans Serif"/>
                <a:cs typeface="Microsoft Sans Serif"/>
              </a:rPr>
              <a:t>pembelian</a:t>
            </a:r>
            <a:r>
              <a:rPr dirty="0" sz="275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>
                <a:solidFill>
                  <a:srgbClr val="734128"/>
                </a:solidFill>
                <a:latin typeface="Microsoft Sans Serif"/>
                <a:cs typeface="Microsoft Sans Serif"/>
              </a:rPr>
              <a:t>atau</a:t>
            </a:r>
            <a:r>
              <a:rPr dirty="0" sz="275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10">
                <a:solidFill>
                  <a:srgbClr val="734128"/>
                </a:solidFill>
                <a:latin typeface="Microsoft Sans Serif"/>
                <a:cs typeface="Microsoft Sans Serif"/>
              </a:rPr>
              <a:t>distribusi</a:t>
            </a:r>
            <a:r>
              <a:rPr dirty="0" sz="275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30">
                <a:solidFill>
                  <a:srgbClr val="734128"/>
                </a:solidFill>
                <a:latin typeface="Microsoft Sans Serif"/>
                <a:cs typeface="Microsoft Sans Serif"/>
              </a:rPr>
              <a:t>demi</a:t>
            </a:r>
            <a:r>
              <a:rPr dirty="0" sz="275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15">
                <a:solidFill>
                  <a:srgbClr val="734128"/>
                </a:solidFill>
                <a:latin typeface="Microsoft Sans Serif"/>
                <a:cs typeface="Microsoft Sans Serif"/>
              </a:rPr>
              <a:t>keuntungan</a:t>
            </a:r>
            <a:r>
              <a:rPr dirty="0" sz="275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35">
                <a:solidFill>
                  <a:srgbClr val="734128"/>
                </a:solidFill>
                <a:latin typeface="Microsoft Sans Serif"/>
                <a:cs typeface="Microsoft Sans Serif"/>
              </a:rPr>
              <a:t>Bersama</a:t>
            </a:r>
            <a:endParaRPr sz="2750">
              <a:latin typeface="Microsoft Sans Serif"/>
              <a:cs typeface="Microsoft Sans Serif"/>
            </a:endParaRPr>
          </a:p>
          <a:p>
            <a:pPr marL="12700" marR="222250">
              <a:lnSpc>
                <a:spcPct val="141600"/>
              </a:lnSpc>
              <a:buAutoNum type="arabicPeriod"/>
              <a:tabLst>
                <a:tab pos="375285" algn="l"/>
              </a:tabLst>
            </a:pPr>
            <a:r>
              <a:rPr dirty="0" sz="2750" spc="-60">
                <a:solidFill>
                  <a:srgbClr val="734128"/>
                </a:solidFill>
                <a:latin typeface="Microsoft Sans Serif"/>
                <a:cs typeface="Microsoft Sans Serif"/>
              </a:rPr>
              <a:t>Kerjasama</a:t>
            </a:r>
            <a:r>
              <a:rPr dirty="0" sz="2750" spc="-13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25">
                <a:solidFill>
                  <a:srgbClr val="734128"/>
                </a:solidFill>
                <a:latin typeface="Microsoft Sans Serif"/>
                <a:cs typeface="Microsoft Sans Serif"/>
              </a:rPr>
              <a:t>dalam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10">
                <a:solidFill>
                  <a:srgbClr val="734128"/>
                </a:solidFill>
                <a:latin typeface="Microsoft Sans Serif"/>
                <a:cs typeface="Microsoft Sans Serif"/>
              </a:rPr>
              <a:t>pandangan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15">
                <a:solidFill>
                  <a:srgbClr val="734128"/>
                </a:solidFill>
                <a:latin typeface="Microsoft Sans Serif"/>
                <a:cs typeface="Microsoft Sans Serif"/>
              </a:rPr>
              <a:t>sosiologi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55">
                <a:solidFill>
                  <a:srgbClr val="734128"/>
                </a:solidFill>
                <a:latin typeface="Microsoft Sans Serif"/>
                <a:cs typeface="Microsoft Sans Serif"/>
              </a:rPr>
              <a:t>adalah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20">
                <a:solidFill>
                  <a:srgbClr val="734128"/>
                </a:solidFill>
                <a:latin typeface="Microsoft Sans Serif"/>
                <a:cs typeface="Microsoft Sans Serif"/>
              </a:rPr>
              <a:t>aktifitas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>
                <a:solidFill>
                  <a:srgbClr val="734128"/>
                </a:solidFill>
                <a:latin typeface="Microsoft Sans Serif"/>
                <a:cs typeface="Microsoft Sans Serif"/>
              </a:rPr>
              <a:t>yang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40">
                <a:solidFill>
                  <a:srgbClr val="734128"/>
                </a:solidFill>
                <a:latin typeface="Microsoft Sans Serif"/>
                <a:cs typeface="Microsoft Sans Serif"/>
              </a:rPr>
              <a:t>dilakukan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20">
                <a:solidFill>
                  <a:srgbClr val="734128"/>
                </a:solidFill>
                <a:latin typeface="Microsoft Sans Serif"/>
                <a:cs typeface="Microsoft Sans Serif"/>
              </a:rPr>
              <a:t>bersama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30">
                <a:solidFill>
                  <a:srgbClr val="734128"/>
                </a:solidFill>
                <a:latin typeface="Microsoft Sans Serif"/>
                <a:cs typeface="Microsoft Sans Serif"/>
              </a:rPr>
              <a:t>demi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10">
                <a:solidFill>
                  <a:srgbClr val="734128"/>
                </a:solidFill>
                <a:latin typeface="Microsoft Sans Serif"/>
                <a:cs typeface="Microsoft Sans Serif"/>
              </a:rPr>
              <a:t>mencapai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85">
                <a:solidFill>
                  <a:srgbClr val="734128"/>
                </a:solidFill>
                <a:latin typeface="Microsoft Sans Serif"/>
                <a:cs typeface="Microsoft Sans Serif"/>
              </a:rPr>
              <a:t>hasil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>
                <a:solidFill>
                  <a:srgbClr val="734128"/>
                </a:solidFill>
                <a:latin typeface="Microsoft Sans Serif"/>
                <a:cs typeface="Microsoft Sans Serif"/>
              </a:rPr>
              <a:t>yang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60">
                <a:solidFill>
                  <a:srgbClr val="734128"/>
                </a:solidFill>
                <a:latin typeface="Microsoft Sans Serif"/>
                <a:cs typeface="Microsoft Sans Serif"/>
              </a:rPr>
              <a:t>saling </a:t>
            </a:r>
            <a:r>
              <a:rPr dirty="0" sz="2750" spc="-71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20">
                <a:solidFill>
                  <a:srgbClr val="734128"/>
                </a:solidFill>
                <a:latin typeface="Microsoft Sans Serif"/>
                <a:cs typeface="Microsoft Sans Serif"/>
              </a:rPr>
              <a:t>menguntungkan</a:t>
            </a:r>
            <a:endParaRPr sz="2750">
              <a:latin typeface="Microsoft Sans Serif"/>
              <a:cs typeface="Microsoft Sans Serif"/>
            </a:endParaRPr>
          </a:p>
          <a:p>
            <a:pPr marL="12700" marR="565150">
              <a:lnSpc>
                <a:spcPct val="141600"/>
              </a:lnSpc>
              <a:buAutoNum type="arabicPeriod"/>
              <a:tabLst>
                <a:tab pos="357505" algn="l"/>
              </a:tabLst>
            </a:pPr>
            <a:r>
              <a:rPr dirty="0" sz="2750" spc="-60">
                <a:solidFill>
                  <a:srgbClr val="734128"/>
                </a:solidFill>
                <a:latin typeface="Microsoft Sans Serif"/>
                <a:cs typeface="Microsoft Sans Serif"/>
              </a:rPr>
              <a:t>Kerjasama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25">
                <a:solidFill>
                  <a:srgbClr val="734128"/>
                </a:solidFill>
                <a:latin typeface="Microsoft Sans Serif"/>
                <a:cs typeface="Microsoft Sans Serif"/>
              </a:rPr>
              <a:t>dalam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10">
                <a:solidFill>
                  <a:srgbClr val="734128"/>
                </a:solidFill>
                <a:latin typeface="Microsoft Sans Serif"/>
                <a:cs typeface="Microsoft Sans Serif"/>
              </a:rPr>
              <a:t>pandangan</a:t>
            </a:r>
            <a:r>
              <a:rPr dirty="0" sz="2750" spc="-12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45">
                <a:solidFill>
                  <a:srgbClr val="734128"/>
                </a:solidFill>
                <a:latin typeface="Microsoft Sans Serif"/>
                <a:cs typeface="Microsoft Sans Serif"/>
              </a:rPr>
              <a:t>Ekologis,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35">
                <a:solidFill>
                  <a:srgbClr val="734128"/>
                </a:solidFill>
                <a:latin typeface="Microsoft Sans Serif"/>
                <a:cs typeface="Microsoft Sans Serif"/>
              </a:rPr>
              <a:t>berarti</a:t>
            </a:r>
            <a:r>
              <a:rPr dirty="0" sz="2750" spc="-12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15">
                <a:solidFill>
                  <a:srgbClr val="734128"/>
                </a:solidFill>
                <a:latin typeface="Microsoft Sans Serif"/>
                <a:cs typeface="Microsoft Sans Serif"/>
              </a:rPr>
              <a:t>interaksi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60">
                <a:solidFill>
                  <a:srgbClr val="734128"/>
                </a:solidFill>
                <a:latin typeface="Microsoft Sans Serif"/>
                <a:cs typeface="Microsoft Sans Serif"/>
              </a:rPr>
              <a:t>saling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20">
                <a:solidFill>
                  <a:srgbClr val="734128"/>
                </a:solidFill>
                <a:latin typeface="Microsoft Sans Serif"/>
                <a:cs typeface="Microsoft Sans Serif"/>
              </a:rPr>
              <a:t>menguntungkan</a:t>
            </a:r>
            <a:r>
              <a:rPr dirty="0" sz="2750" spc="-12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10">
                <a:solidFill>
                  <a:srgbClr val="734128"/>
                </a:solidFill>
                <a:latin typeface="Microsoft Sans Serif"/>
                <a:cs typeface="Microsoft Sans Serif"/>
              </a:rPr>
              <a:t>antara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5">
                <a:solidFill>
                  <a:srgbClr val="734128"/>
                </a:solidFill>
                <a:latin typeface="Microsoft Sans Serif"/>
                <a:cs typeface="Microsoft Sans Serif"/>
              </a:rPr>
              <a:t>organisme</a:t>
            </a:r>
            <a:r>
              <a:rPr dirty="0" sz="2750" spc="-12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15">
                <a:solidFill>
                  <a:srgbClr val="734128"/>
                </a:solidFill>
                <a:latin typeface="Microsoft Sans Serif"/>
                <a:cs typeface="Microsoft Sans Serif"/>
              </a:rPr>
              <a:t>hidup</a:t>
            </a:r>
            <a:r>
              <a:rPr dirty="0" sz="2750" spc="-13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25">
                <a:solidFill>
                  <a:srgbClr val="734128"/>
                </a:solidFill>
                <a:latin typeface="Microsoft Sans Serif"/>
                <a:cs typeface="Microsoft Sans Serif"/>
              </a:rPr>
              <a:t>dalam </a:t>
            </a:r>
            <a:r>
              <a:rPr dirty="0" sz="2750" spc="-71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30">
                <a:solidFill>
                  <a:srgbClr val="734128"/>
                </a:solidFill>
                <a:latin typeface="Microsoft Sans Serif"/>
                <a:cs typeface="Microsoft Sans Serif"/>
              </a:rPr>
              <a:t>sebuah</a:t>
            </a:r>
            <a:r>
              <a:rPr dirty="0" sz="2750" spc="-145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-60">
                <a:solidFill>
                  <a:srgbClr val="734128"/>
                </a:solidFill>
                <a:latin typeface="Microsoft Sans Serif"/>
                <a:cs typeface="Microsoft Sans Serif"/>
              </a:rPr>
              <a:t>wilayah</a:t>
            </a:r>
            <a:r>
              <a:rPr dirty="0" sz="2750" spc="-140">
                <a:solidFill>
                  <a:srgbClr val="734128"/>
                </a:solidFill>
                <a:latin typeface="Microsoft Sans Serif"/>
                <a:cs typeface="Microsoft Sans Serif"/>
              </a:rPr>
              <a:t> </a:t>
            </a:r>
            <a:r>
              <a:rPr dirty="0" sz="2750" spc="5">
                <a:solidFill>
                  <a:srgbClr val="734128"/>
                </a:solidFill>
                <a:latin typeface="Microsoft Sans Serif"/>
                <a:cs typeface="Microsoft Sans Serif"/>
              </a:rPr>
              <a:t>terbatas.</a:t>
            </a:r>
            <a:endParaRPr sz="27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9250" y="348569"/>
            <a:ext cx="15970250" cy="17970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5300"/>
              </a:lnSpc>
              <a:spcBef>
                <a:spcPts val="100"/>
              </a:spcBef>
              <a:tabLst>
                <a:tab pos="1047115" algn="l"/>
                <a:tab pos="2614295" algn="l"/>
                <a:tab pos="6426200" algn="l"/>
                <a:tab pos="6738620" algn="l"/>
              </a:tabLst>
            </a:pPr>
            <a:r>
              <a:rPr dirty="0" sz="4000" spc="1010">
                <a:solidFill>
                  <a:srgbClr val="734128"/>
                </a:solidFill>
              </a:rPr>
              <a:t>C.	</a:t>
            </a:r>
            <a:r>
              <a:rPr dirty="0" sz="4000" spc="1795">
                <a:solidFill>
                  <a:srgbClr val="734128"/>
                </a:solidFill>
              </a:rPr>
              <a:t>Membangun	</a:t>
            </a:r>
            <a:r>
              <a:rPr dirty="0" sz="4000" spc="1555">
                <a:solidFill>
                  <a:srgbClr val="734128"/>
                </a:solidFill>
              </a:rPr>
              <a:t>Kepedulian/Kerjasama </a:t>
            </a:r>
            <a:r>
              <a:rPr dirty="0" sz="4000" spc="-1255">
                <a:solidFill>
                  <a:srgbClr val="734128"/>
                </a:solidFill>
              </a:rPr>
              <a:t> </a:t>
            </a:r>
            <a:r>
              <a:rPr dirty="0" sz="4000" spc="1625">
                <a:solidFill>
                  <a:srgbClr val="734128"/>
                </a:solidFill>
              </a:rPr>
              <a:t>Kelas	</a:t>
            </a:r>
            <a:r>
              <a:rPr dirty="0" sz="4000" spc="1780">
                <a:solidFill>
                  <a:srgbClr val="734128"/>
                </a:solidFill>
              </a:rPr>
              <a:t>Berbasis	</a:t>
            </a:r>
            <a:r>
              <a:rPr dirty="0" sz="4000" spc="1735">
                <a:solidFill>
                  <a:srgbClr val="734128"/>
                </a:solidFill>
              </a:rPr>
              <a:t>Karakter</a:t>
            </a:r>
            <a:endParaRPr sz="4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hawo</dc:creator>
  <cp:keywords>DAE-z1_DGKE,BAEB6lR44Ug</cp:keywords>
  <dc:title>PPT Kelompok 9 Pend. Karakter</dc:title>
  <dcterms:created xsi:type="dcterms:W3CDTF">2022-04-25T02:58:00Z</dcterms:created>
  <dcterms:modified xsi:type="dcterms:W3CDTF">2022-04-25T02:58:00Z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2022-04-24T00:00:00Z</vt:filetime>
  </property>
  <property fmtid="{D5CDD505-2E9C-101B-9397-08002B2CF9AE}" pid="3" name="Creator">
    <vt:lpwstr>Canva</vt:lpwstr>
  </property>
  <property fmtid="{D5CDD505-2E9C-101B-9397-08002B2CF9AE}" pid="4" name="LastSaved">
    <vt:filetime>2022-04-25T00:00:00Z</vt:filetime>
  </property>
</Properties>
</file>