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1" r:id="rId6"/>
    <p:sldId id="312" r:id="rId7"/>
    <p:sldId id="260" r:id="rId8"/>
    <p:sldId id="263" r:id="rId9"/>
    <p:sldId id="265" r:id="rId10"/>
  </p:sldIdLst>
  <p:sldSz cx="9144000" cy="5143500" type="screen16x9"/>
  <p:notesSz cx="6858000" cy="9144000"/>
  <p:embeddedFontLst>
    <p:embeddedFont>
      <p:font typeface="Bebas Neu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Roboto Condensed Light" panose="02000000000000000000" pitchFamily="2" charset="0"/>
      <p:regular r:id="rId21"/>
      <p:italic r:id="rId22"/>
    </p:embeddedFont>
    <p:embeddedFont>
      <p:font typeface="Syne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BCED32-C2E0-4354-805F-73746E213F98}">
  <a:tblStyle styleId="{6FBCED32-C2E0-4354-805F-73746E213F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1" name="Google Shape;22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10d8b6869a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10d8b6869a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g10d8b6869a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8" name="Google Shape;2308;g10d8b6869a4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108fe691b1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108fe691b1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108fe691b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108fe691b1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g10d8b6869a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8" name="Google Shape;2308;g10d8b6869a4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77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g108fe691b1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1" name="Google Shape;2351;g108fe691b1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g108fe691b1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3" name="Google Shape;2443;g108fe691b1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g108fe691b17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g108fe691b17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/>
              </a:gs>
              <a:gs pos="100000">
                <a:srgbClr val="6FBFC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1497348"/>
            <a:ext cx="69741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11" y="3651750"/>
            <a:ext cx="580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0860" y="26488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93317" y="4797384"/>
            <a:ext cx="50655" cy="54296"/>
          </a:xfrm>
          <a:custGeom>
            <a:avLst/>
            <a:gdLst/>
            <a:ahLst/>
            <a:cxnLst/>
            <a:rect l="l" t="t" r="r" b="b"/>
            <a:pathLst>
              <a:path w="473" h="507" extrusionOk="0">
                <a:moveTo>
                  <a:pt x="292" y="0"/>
                </a:moveTo>
                <a:lnTo>
                  <a:pt x="169" y="135"/>
                </a:lnTo>
                <a:lnTo>
                  <a:pt x="0" y="101"/>
                </a:lnTo>
                <a:lnTo>
                  <a:pt x="79" y="259"/>
                </a:lnTo>
                <a:lnTo>
                  <a:pt x="0" y="416"/>
                </a:lnTo>
                <a:lnTo>
                  <a:pt x="169" y="382"/>
                </a:lnTo>
                <a:lnTo>
                  <a:pt x="292" y="506"/>
                </a:lnTo>
                <a:lnTo>
                  <a:pt x="315" y="337"/>
                </a:lnTo>
                <a:lnTo>
                  <a:pt x="472" y="259"/>
                </a:lnTo>
                <a:lnTo>
                  <a:pt x="315" y="180"/>
                </a:lnTo>
                <a:lnTo>
                  <a:pt x="2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233352" y="500032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731243" y="3131407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603019" y="499395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401756" y="2204253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094825" y="4851684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605195" y="4541026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0775" y="404607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764926" y="271613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610575" y="4397630"/>
            <a:ext cx="1662816" cy="752173"/>
            <a:chOff x="5935450" y="921661"/>
            <a:chExt cx="739786" cy="334641"/>
          </a:xfrm>
        </p:grpSpPr>
        <p:sp>
          <p:nvSpPr>
            <p:cNvPr id="23" name="Google Shape;23;p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flipH="1">
            <a:off x="7162208" y="4192638"/>
            <a:ext cx="2533396" cy="1146012"/>
            <a:chOff x="5935450" y="921661"/>
            <a:chExt cx="739786" cy="334641"/>
          </a:xfrm>
        </p:grpSpPr>
        <p:sp>
          <p:nvSpPr>
            <p:cNvPr id="30" name="Google Shape;30;p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268032" y="4740183"/>
            <a:ext cx="1662816" cy="752173"/>
            <a:chOff x="5935450" y="921661"/>
            <a:chExt cx="739786" cy="334641"/>
          </a:xfrm>
        </p:grpSpPr>
        <p:sp>
          <p:nvSpPr>
            <p:cNvPr id="37" name="Google Shape;37;p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40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/>
              </a:gs>
              <a:gs pos="100000">
                <a:srgbClr val="6FBFC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0"/>
          <p:cNvSpPr/>
          <p:nvPr/>
        </p:nvSpPr>
        <p:spPr>
          <a:xfrm>
            <a:off x="270860" y="26488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40"/>
          <p:cNvSpPr/>
          <p:nvPr/>
        </p:nvSpPr>
        <p:spPr>
          <a:xfrm>
            <a:off x="3593317" y="4797384"/>
            <a:ext cx="50655" cy="54296"/>
          </a:xfrm>
          <a:custGeom>
            <a:avLst/>
            <a:gdLst/>
            <a:ahLst/>
            <a:cxnLst/>
            <a:rect l="l" t="t" r="r" b="b"/>
            <a:pathLst>
              <a:path w="473" h="507" extrusionOk="0">
                <a:moveTo>
                  <a:pt x="292" y="0"/>
                </a:moveTo>
                <a:lnTo>
                  <a:pt x="169" y="135"/>
                </a:lnTo>
                <a:lnTo>
                  <a:pt x="0" y="101"/>
                </a:lnTo>
                <a:lnTo>
                  <a:pt x="79" y="259"/>
                </a:lnTo>
                <a:lnTo>
                  <a:pt x="0" y="416"/>
                </a:lnTo>
                <a:lnTo>
                  <a:pt x="169" y="382"/>
                </a:lnTo>
                <a:lnTo>
                  <a:pt x="292" y="506"/>
                </a:lnTo>
                <a:lnTo>
                  <a:pt x="315" y="337"/>
                </a:lnTo>
                <a:lnTo>
                  <a:pt x="472" y="259"/>
                </a:lnTo>
                <a:lnTo>
                  <a:pt x="315" y="180"/>
                </a:lnTo>
                <a:lnTo>
                  <a:pt x="2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40"/>
          <p:cNvSpPr/>
          <p:nvPr/>
        </p:nvSpPr>
        <p:spPr>
          <a:xfrm>
            <a:off x="5233352" y="500032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40"/>
          <p:cNvSpPr/>
          <p:nvPr/>
        </p:nvSpPr>
        <p:spPr>
          <a:xfrm>
            <a:off x="8731243" y="3131407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40"/>
          <p:cNvSpPr/>
          <p:nvPr/>
        </p:nvSpPr>
        <p:spPr>
          <a:xfrm>
            <a:off x="8603019" y="499395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40"/>
          <p:cNvSpPr/>
          <p:nvPr/>
        </p:nvSpPr>
        <p:spPr>
          <a:xfrm>
            <a:off x="8401756" y="2204253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40"/>
          <p:cNvSpPr/>
          <p:nvPr/>
        </p:nvSpPr>
        <p:spPr>
          <a:xfrm>
            <a:off x="6094825" y="4851684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40"/>
          <p:cNvSpPr/>
          <p:nvPr/>
        </p:nvSpPr>
        <p:spPr>
          <a:xfrm>
            <a:off x="4605195" y="4541026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40"/>
          <p:cNvSpPr/>
          <p:nvPr/>
        </p:nvSpPr>
        <p:spPr>
          <a:xfrm>
            <a:off x="680775" y="404607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0"/>
          <p:cNvSpPr/>
          <p:nvPr/>
        </p:nvSpPr>
        <p:spPr>
          <a:xfrm>
            <a:off x="3764926" y="271613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0" name="Google Shape;2020;p40"/>
          <p:cNvGrpSpPr/>
          <p:nvPr/>
        </p:nvGrpSpPr>
        <p:grpSpPr>
          <a:xfrm>
            <a:off x="-610575" y="4397630"/>
            <a:ext cx="1662816" cy="752173"/>
            <a:chOff x="5935450" y="921661"/>
            <a:chExt cx="739786" cy="334641"/>
          </a:xfrm>
        </p:grpSpPr>
        <p:sp>
          <p:nvSpPr>
            <p:cNvPr id="2021" name="Google Shape;2021;p40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40"/>
          <p:cNvGrpSpPr/>
          <p:nvPr/>
        </p:nvGrpSpPr>
        <p:grpSpPr>
          <a:xfrm flipH="1">
            <a:off x="7162208" y="4192638"/>
            <a:ext cx="2533396" cy="1146012"/>
            <a:chOff x="5935450" y="921661"/>
            <a:chExt cx="739786" cy="334641"/>
          </a:xfrm>
        </p:grpSpPr>
        <p:sp>
          <p:nvSpPr>
            <p:cNvPr id="2028" name="Google Shape;2028;p40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40"/>
          <p:cNvGrpSpPr/>
          <p:nvPr/>
        </p:nvGrpSpPr>
        <p:grpSpPr>
          <a:xfrm>
            <a:off x="-268032" y="4740183"/>
            <a:ext cx="1662816" cy="752173"/>
            <a:chOff x="5935450" y="921661"/>
            <a:chExt cx="739786" cy="334641"/>
          </a:xfrm>
        </p:grpSpPr>
        <p:sp>
          <p:nvSpPr>
            <p:cNvPr id="2035" name="Google Shape;2035;p40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41"/>
          <p:cNvSpPr/>
          <p:nvPr/>
        </p:nvSpPr>
        <p:spPr>
          <a:xfrm rot="10800000" flipH="1"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FFF7CB">
                  <a:alpha val="52156"/>
                </a:srgbClr>
              </a:gs>
              <a:gs pos="58000">
                <a:srgbClr val="CCEBEF">
                  <a:alpha val="55294"/>
                </a:srgbClr>
              </a:gs>
              <a:gs pos="100000">
                <a:srgbClr val="599FA8">
                  <a:alpha val="70196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3" name="Google Shape;2043;p41"/>
          <p:cNvGrpSpPr/>
          <p:nvPr/>
        </p:nvGrpSpPr>
        <p:grpSpPr>
          <a:xfrm>
            <a:off x="8686613" y="2226601"/>
            <a:ext cx="168361" cy="263393"/>
            <a:chOff x="541375" y="1934701"/>
            <a:chExt cx="168361" cy="263393"/>
          </a:xfrm>
        </p:grpSpPr>
        <p:sp>
          <p:nvSpPr>
            <p:cNvPr id="2044" name="Google Shape;2044;p41"/>
            <p:cNvSpPr/>
            <p:nvPr/>
          </p:nvSpPr>
          <p:spPr>
            <a:xfrm>
              <a:off x="541375" y="1934701"/>
              <a:ext cx="168361" cy="263393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7"/>
                    <a:pt x="237" y="1270"/>
                  </a:cubicBezTo>
                  <a:cubicBezTo>
                    <a:pt x="332" y="1502"/>
                    <a:pt x="473" y="1602"/>
                    <a:pt x="609" y="1602"/>
                  </a:cubicBezTo>
                  <a:cubicBezTo>
                    <a:pt x="808" y="1602"/>
                    <a:pt x="995" y="1385"/>
                    <a:pt x="1001" y="1057"/>
                  </a:cubicBezTo>
                  <a:cubicBezTo>
                    <a:pt x="1024" y="50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607963" y="2015922"/>
              <a:ext cx="40775" cy="105554"/>
            </a:xfrm>
            <a:custGeom>
              <a:avLst/>
              <a:gdLst/>
              <a:ahLst/>
              <a:cxnLst/>
              <a:rect l="l" t="t" r="r" b="b"/>
              <a:pathLst>
                <a:path w="248" h="642" extrusionOk="0">
                  <a:moveTo>
                    <a:pt x="165" y="0"/>
                  </a:moveTo>
                  <a:cubicBezTo>
                    <a:pt x="141" y="0"/>
                    <a:pt x="120" y="13"/>
                    <a:pt x="113" y="34"/>
                  </a:cubicBezTo>
                  <a:cubicBezTo>
                    <a:pt x="23" y="203"/>
                    <a:pt x="0" y="405"/>
                    <a:pt x="45" y="597"/>
                  </a:cubicBezTo>
                  <a:cubicBezTo>
                    <a:pt x="59" y="628"/>
                    <a:pt x="85" y="641"/>
                    <a:pt x="110" y="641"/>
                  </a:cubicBezTo>
                  <a:cubicBezTo>
                    <a:pt x="149" y="641"/>
                    <a:pt x="187" y="610"/>
                    <a:pt x="180" y="563"/>
                  </a:cubicBezTo>
                  <a:cubicBezTo>
                    <a:pt x="135" y="405"/>
                    <a:pt x="158" y="248"/>
                    <a:pt x="225" y="102"/>
                  </a:cubicBezTo>
                  <a:cubicBezTo>
                    <a:pt x="248" y="68"/>
                    <a:pt x="237" y="23"/>
                    <a:pt x="203" y="12"/>
                  </a:cubicBezTo>
                  <a:cubicBezTo>
                    <a:pt x="191" y="4"/>
                    <a:pt x="17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6" name="Google Shape;2046;p41"/>
          <p:cNvGrpSpPr/>
          <p:nvPr/>
        </p:nvGrpSpPr>
        <p:grpSpPr>
          <a:xfrm>
            <a:off x="4838500" y="5003001"/>
            <a:ext cx="168361" cy="263393"/>
            <a:chOff x="541375" y="1934701"/>
            <a:chExt cx="168361" cy="263393"/>
          </a:xfrm>
        </p:grpSpPr>
        <p:sp>
          <p:nvSpPr>
            <p:cNvPr id="2047" name="Google Shape;2047;p41"/>
            <p:cNvSpPr/>
            <p:nvPr/>
          </p:nvSpPr>
          <p:spPr>
            <a:xfrm>
              <a:off x="541375" y="1934701"/>
              <a:ext cx="168361" cy="263393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7"/>
                    <a:pt x="237" y="1270"/>
                  </a:cubicBezTo>
                  <a:cubicBezTo>
                    <a:pt x="332" y="1502"/>
                    <a:pt x="473" y="1602"/>
                    <a:pt x="609" y="1602"/>
                  </a:cubicBezTo>
                  <a:cubicBezTo>
                    <a:pt x="808" y="1602"/>
                    <a:pt x="995" y="1385"/>
                    <a:pt x="1001" y="1057"/>
                  </a:cubicBezTo>
                  <a:cubicBezTo>
                    <a:pt x="1024" y="50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607963" y="2015922"/>
              <a:ext cx="40775" cy="105554"/>
            </a:xfrm>
            <a:custGeom>
              <a:avLst/>
              <a:gdLst/>
              <a:ahLst/>
              <a:cxnLst/>
              <a:rect l="l" t="t" r="r" b="b"/>
              <a:pathLst>
                <a:path w="248" h="642" extrusionOk="0">
                  <a:moveTo>
                    <a:pt x="165" y="0"/>
                  </a:moveTo>
                  <a:cubicBezTo>
                    <a:pt x="141" y="0"/>
                    <a:pt x="120" y="13"/>
                    <a:pt x="113" y="34"/>
                  </a:cubicBezTo>
                  <a:cubicBezTo>
                    <a:pt x="23" y="203"/>
                    <a:pt x="0" y="405"/>
                    <a:pt x="45" y="597"/>
                  </a:cubicBezTo>
                  <a:cubicBezTo>
                    <a:pt x="59" y="628"/>
                    <a:pt x="85" y="641"/>
                    <a:pt x="110" y="641"/>
                  </a:cubicBezTo>
                  <a:cubicBezTo>
                    <a:pt x="149" y="641"/>
                    <a:pt x="187" y="610"/>
                    <a:pt x="180" y="563"/>
                  </a:cubicBezTo>
                  <a:cubicBezTo>
                    <a:pt x="135" y="405"/>
                    <a:pt x="158" y="248"/>
                    <a:pt x="225" y="102"/>
                  </a:cubicBezTo>
                  <a:cubicBezTo>
                    <a:pt x="248" y="68"/>
                    <a:pt x="237" y="23"/>
                    <a:pt x="203" y="12"/>
                  </a:cubicBezTo>
                  <a:cubicBezTo>
                    <a:pt x="191" y="4"/>
                    <a:pt x="17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9" name="Google Shape;2049;p41"/>
          <p:cNvGrpSpPr/>
          <p:nvPr/>
        </p:nvGrpSpPr>
        <p:grpSpPr>
          <a:xfrm>
            <a:off x="1070413" y="4740200"/>
            <a:ext cx="168361" cy="261749"/>
            <a:chOff x="1877913" y="1847725"/>
            <a:chExt cx="168361" cy="261749"/>
          </a:xfrm>
        </p:grpSpPr>
        <p:sp>
          <p:nvSpPr>
            <p:cNvPr id="2050" name="Google Shape;2050;p41"/>
            <p:cNvSpPr/>
            <p:nvPr/>
          </p:nvSpPr>
          <p:spPr>
            <a:xfrm>
              <a:off x="1877913" y="1847725"/>
              <a:ext cx="168361" cy="261749"/>
            </a:xfrm>
            <a:custGeom>
              <a:avLst/>
              <a:gdLst/>
              <a:ahLst/>
              <a:cxnLst/>
              <a:rect l="l" t="t" r="r" b="b"/>
              <a:pathLst>
                <a:path w="1024" h="1592" extrusionOk="0">
                  <a:moveTo>
                    <a:pt x="607" y="1"/>
                  </a:moveTo>
                  <a:cubicBezTo>
                    <a:pt x="607" y="1"/>
                    <a:pt x="0" y="698"/>
                    <a:pt x="236" y="1260"/>
                  </a:cubicBezTo>
                  <a:cubicBezTo>
                    <a:pt x="332" y="1492"/>
                    <a:pt x="473" y="1591"/>
                    <a:pt x="609" y="1591"/>
                  </a:cubicBezTo>
                  <a:cubicBezTo>
                    <a:pt x="809" y="1591"/>
                    <a:pt x="998" y="1375"/>
                    <a:pt x="1012" y="1046"/>
                  </a:cubicBezTo>
                  <a:cubicBezTo>
                    <a:pt x="1023" y="495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1925922" y="1932728"/>
              <a:ext cx="48174" cy="106048"/>
            </a:xfrm>
            <a:custGeom>
              <a:avLst/>
              <a:gdLst/>
              <a:ahLst/>
              <a:cxnLst/>
              <a:rect l="l" t="t" r="r" b="b"/>
              <a:pathLst>
                <a:path w="293" h="645" extrusionOk="0">
                  <a:moveTo>
                    <a:pt x="210" y="0"/>
                  </a:moveTo>
                  <a:cubicBezTo>
                    <a:pt x="186" y="0"/>
                    <a:pt x="165" y="13"/>
                    <a:pt x="158" y="35"/>
                  </a:cubicBezTo>
                  <a:cubicBezTo>
                    <a:pt x="34" y="192"/>
                    <a:pt x="0" y="406"/>
                    <a:pt x="57" y="597"/>
                  </a:cubicBezTo>
                  <a:cubicBezTo>
                    <a:pt x="66" y="624"/>
                    <a:pt x="98" y="645"/>
                    <a:pt x="128" y="645"/>
                  </a:cubicBezTo>
                  <a:cubicBezTo>
                    <a:pt x="134" y="645"/>
                    <a:pt x="141" y="644"/>
                    <a:pt x="146" y="642"/>
                  </a:cubicBezTo>
                  <a:cubicBezTo>
                    <a:pt x="180" y="630"/>
                    <a:pt x="203" y="597"/>
                    <a:pt x="191" y="563"/>
                  </a:cubicBezTo>
                  <a:cubicBezTo>
                    <a:pt x="146" y="406"/>
                    <a:pt x="169" y="237"/>
                    <a:pt x="270" y="102"/>
                  </a:cubicBezTo>
                  <a:cubicBezTo>
                    <a:pt x="293" y="68"/>
                    <a:pt x="281" y="35"/>
                    <a:pt x="248" y="12"/>
                  </a:cubicBezTo>
                  <a:cubicBezTo>
                    <a:pt x="236" y="4"/>
                    <a:pt x="22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2" name="Google Shape;2052;p41"/>
          <p:cNvSpPr/>
          <p:nvPr/>
        </p:nvSpPr>
        <p:spPr>
          <a:xfrm flipH="1">
            <a:off x="5204566" y="132332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41"/>
          <p:cNvSpPr/>
          <p:nvPr/>
        </p:nvSpPr>
        <p:spPr>
          <a:xfrm flipH="1">
            <a:off x="3135234" y="123921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41"/>
          <p:cNvSpPr/>
          <p:nvPr/>
        </p:nvSpPr>
        <p:spPr>
          <a:xfrm flipH="1">
            <a:off x="358242" y="2725288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41"/>
          <p:cNvSpPr/>
          <p:nvPr/>
        </p:nvSpPr>
        <p:spPr>
          <a:xfrm flipH="1">
            <a:off x="8736477" y="3831944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41"/>
          <p:cNvSpPr/>
          <p:nvPr/>
        </p:nvSpPr>
        <p:spPr>
          <a:xfrm flipH="1">
            <a:off x="2127109" y="4851188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7" name="Google Shape;2057;p41"/>
          <p:cNvGrpSpPr/>
          <p:nvPr/>
        </p:nvGrpSpPr>
        <p:grpSpPr>
          <a:xfrm>
            <a:off x="-1547325" y="4438800"/>
            <a:ext cx="2533396" cy="1146012"/>
            <a:chOff x="5935450" y="921661"/>
            <a:chExt cx="739786" cy="334641"/>
          </a:xfrm>
        </p:grpSpPr>
        <p:sp>
          <p:nvSpPr>
            <p:cNvPr id="2058" name="Google Shape;2058;p41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41"/>
          <p:cNvGrpSpPr/>
          <p:nvPr/>
        </p:nvGrpSpPr>
        <p:grpSpPr>
          <a:xfrm>
            <a:off x="7624897" y="-1054304"/>
            <a:ext cx="2291805" cy="1938950"/>
            <a:chOff x="-2600773" y="-1271122"/>
            <a:chExt cx="2600777" cy="2200351"/>
          </a:xfrm>
        </p:grpSpPr>
        <p:sp>
          <p:nvSpPr>
            <p:cNvPr id="2065" name="Google Shape;2065;p41"/>
            <p:cNvSpPr/>
            <p:nvPr/>
          </p:nvSpPr>
          <p:spPr>
            <a:xfrm>
              <a:off x="-1736690" y="-679752"/>
              <a:ext cx="1042062" cy="924698"/>
            </a:xfrm>
            <a:custGeom>
              <a:avLst/>
              <a:gdLst/>
              <a:ahLst/>
              <a:cxnLst/>
              <a:rect l="l" t="t" r="r" b="b"/>
              <a:pathLst>
                <a:path w="9163" h="8131" extrusionOk="0">
                  <a:moveTo>
                    <a:pt x="4580" y="0"/>
                  </a:moveTo>
                  <a:cubicBezTo>
                    <a:pt x="2902" y="0"/>
                    <a:pt x="1336" y="1038"/>
                    <a:pt x="742" y="2705"/>
                  </a:cubicBezTo>
                  <a:cubicBezTo>
                    <a:pt x="0" y="4830"/>
                    <a:pt x="1113" y="7146"/>
                    <a:pt x="3227" y="7899"/>
                  </a:cubicBezTo>
                  <a:cubicBezTo>
                    <a:pt x="3673" y="8056"/>
                    <a:pt x="4129" y="8130"/>
                    <a:pt x="4577" y="8130"/>
                  </a:cubicBezTo>
                  <a:cubicBezTo>
                    <a:pt x="6252" y="8130"/>
                    <a:pt x="7824" y="7091"/>
                    <a:pt x="8410" y="5414"/>
                  </a:cubicBezTo>
                  <a:cubicBezTo>
                    <a:pt x="9163" y="3301"/>
                    <a:pt x="8050" y="985"/>
                    <a:pt x="5936" y="232"/>
                  </a:cubicBezTo>
                  <a:cubicBezTo>
                    <a:pt x="5487" y="75"/>
                    <a:pt x="5030" y="0"/>
                    <a:pt x="4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-798232" y="-1104628"/>
              <a:ext cx="359712" cy="392010"/>
            </a:xfrm>
            <a:custGeom>
              <a:avLst/>
              <a:gdLst/>
              <a:ahLst/>
              <a:cxnLst/>
              <a:rect l="l" t="t" r="r" b="b"/>
              <a:pathLst>
                <a:path w="3163" h="3447" extrusionOk="0">
                  <a:moveTo>
                    <a:pt x="2962" y="1"/>
                  </a:moveTo>
                  <a:cubicBezTo>
                    <a:pt x="2931" y="1"/>
                    <a:pt x="2897" y="14"/>
                    <a:pt x="2867" y="44"/>
                  </a:cubicBezTo>
                  <a:cubicBezTo>
                    <a:pt x="1754" y="943"/>
                    <a:pt x="798" y="2023"/>
                    <a:pt x="34" y="3226"/>
                  </a:cubicBezTo>
                  <a:cubicBezTo>
                    <a:pt x="0" y="3259"/>
                    <a:pt x="0" y="3304"/>
                    <a:pt x="23" y="3349"/>
                  </a:cubicBezTo>
                  <a:cubicBezTo>
                    <a:pt x="38" y="3403"/>
                    <a:pt x="80" y="3447"/>
                    <a:pt x="130" y="3447"/>
                  </a:cubicBezTo>
                  <a:cubicBezTo>
                    <a:pt x="153" y="3447"/>
                    <a:pt x="178" y="3438"/>
                    <a:pt x="203" y="3417"/>
                  </a:cubicBezTo>
                  <a:lnTo>
                    <a:pt x="236" y="3405"/>
                  </a:lnTo>
                  <a:cubicBezTo>
                    <a:pt x="304" y="3361"/>
                    <a:pt x="360" y="3304"/>
                    <a:pt x="405" y="3259"/>
                  </a:cubicBezTo>
                  <a:cubicBezTo>
                    <a:pt x="439" y="3259"/>
                    <a:pt x="461" y="3248"/>
                    <a:pt x="484" y="3226"/>
                  </a:cubicBezTo>
                  <a:cubicBezTo>
                    <a:pt x="1271" y="2382"/>
                    <a:pt x="2024" y="1506"/>
                    <a:pt x="2755" y="606"/>
                  </a:cubicBezTo>
                  <a:lnTo>
                    <a:pt x="2788" y="584"/>
                  </a:lnTo>
                  <a:cubicBezTo>
                    <a:pt x="2800" y="561"/>
                    <a:pt x="2811" y="550"/>
                    <a:pt x="2822" y="527"/>
                  </a:cubicBezTo>
                  <a:cubicBezTo>
                    <a:pt x="2901" y="426"/>
                    <a:pt x="2979" y="336"/>
                    <a:pt x="3058" y="246"/>
                  </a:cubicBezTo>
                  <a:cubicBezTo>
                    <a:pt x="3163" y="151"/>
                    <a:pt x="3072" y="1"/>
                    <a:pt x="2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-739095" y="-671336"/>
              <a:ext cx="247807" cy="161262"/>
            </a:xfrm>
            <a:custGeom>
              <a:avLst/>
              <a:gdLst/>
              <a:ahLst/>
              <a:cxnLst/>
              <a:rect l="l" t="t" r="r" b="b"/>
              <a:pathLst>
                <a:path w="2179" h="1418" extrusionOk="0">
                  <a:moveTo>
                    <a:pt x="2032" y="0"/>
                  </a:moveTo>
                  <a:cubicBezTo>
                    <a:pt x="1864" y="34"/>
                    <a:pt x="1706" y="90"/>
                    <a:pt x="1571" y="180"/>
                  </a:cubicBezTo>
                  <a:cubicBezTo>
                    <a:pt x="1414" y="259"/>
                    <a:pt x="1245" y="349"/>
                    <a:pt x="1088" y="439"/>
                  </a:cubicBezTo>
                  <a:cubicBezTo>
                    <a:pt x="773" y="607"/>
                    <a:pt x="481" y="798"/>
                    <a:pt x="200" y="1023"/>
                  </a:cubicBezTo>
                  <a:cubicBezTo>
                    <a:pt x="166" y="1046"/>
                    <a:pt x="155" y="1091"/>
                    <a:pt x="166" y="1136"/>
                  </a:cubicBezTo>
                  <a:lnTo>
                    <a:pt x="110" y="1169"/>
                  </a:lnTo>
                  <a:cubicBezTo>
                    <a:pt x="0" y="1224"/>
                    <a:pt x="40" y="1417"/>
                    <a:pt x="167" y="1417"/>
                  </a:cubicBezTo>
                  <a:cubicBezTo>
                    <a:pt x="170" y="1417"/>
                    <a:pt x="174" y="1417"/>
                    <a:pt x="177" y="1417"/>
                  </a:cubicBezTo>
                  <a:cubicBezTo>
                    <a:pt x="582" y="1338"/>
                    <a:pt x="975" y="1192"/>
                    <a:pt x="1324" y="967"/>
                  </a:cubicBezTo>
                  <a:cubicBezTo>
                    <a:pt x="1493" y="866"/>
                    <a:pt x="1672" y="765"/>
                    <a:pt x="1830" y="652"/>
                  </a:cubicBezTo>
                  <a:cubicBezTo>
                    <a:pt x="2021" y="540"/>
                    <a:pt x="2145" y="349"/>
                    <a:pt x="2178" y="135"/>
                  </a:cubicBezTo>
                  <a:cubicBezTo>
                    <a:pt x="2167" y="56"/>
                    <a:pt x="2111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-988266" y="-954284"/>
              <a:ext cx="112133" cy="198109"/>
            </a:xfrm>
            <a:custGeom>
              <a:avLst/>
              <a:gdLst/>
              <a:ahLst/>
              <a:cxnLst/>
              <a:rect l="l" t="t" r="r" b="b"/>
              <a:pathLst>
                <a:path w="986" h="1742" extrusionOk="0">
                  <a:moveTo>
                    <a:pt x="732" y="1"/>
                  </a:moveTo>
                  <a:cubicBezTo>
                    <a:pt x="687" y="1"/>
                    <a:pt x="642" y="21"/>
                    <a:pt x="614" y="60"/>
                  </a:cubicBezTo>
                  <a:cubicBezTo>
                    <a:pt x="322" y="476"/>
                    <a:pt x="142" y="970"/>
                    <a:pt x="97" y="1476"/>
                  </a:cubicBezTo>
                  <a:lnTo>
                    <a:pt x="64" y="1544"/>
                  </a:lnTo>
                  <a:cubicBezTo>
                    <a:pt x="1" y="1645"/>
                    <a:pt x="96" y="1742"/>
                    <a:pt x="186" y="1742"/>
                  </a:cubicBezTo>
                  <a:cubicBezTo>
                    <a:pt x="226" y="1742"/>
                    <a:pt x="264" y="1723"/>
                    <a:pt x="288" y="1679"/>
                  </a:cubicBezTo>
                  <a:lnTo>
                    <a:pt x="761" y="779"/>
                  </a:lnTo>
                  <a:cubicBezTo>
                    <a:pt x="873" y="566"/>
                    <a:pt x="985" y="296"/>
                    <a:pt x="850" y="60"/>
                  </a:cubicBezTo>
                  <a:cubicBezTo>
                    <a:pt x="822" y="21"/>
                    <a:pt x="777" y="1"/>
                    <a:pt x="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-1224701" y="-1271122"/>
              <a:ext cx="175933" cy="465931"/>
            </a:xfrm>
            <a:custGeom>
              <a:avLst/>
              <a:gdLst/>
              <a:ahLst/>
              <a:cxnLst/>
              <a:rect l="l" t="t" r="r" b="b"/>
              <a:pathLst>
                <a:path w="1547" h="4097" extrusionOk="0">
                  <a:moveTo>
                    <a:pt x="1127" y="0"/>
                  </a:moveTo>
                  <a:cubicBezTo>
                    <a:pt x="1106" y="0"/>
                    <a:pt x="1085" y="4"/>
                    <a:pt x="1063" y="13"/>
                  </a:cubicBezTo>
                  <a:cubicBezTo>
                    <a:pt x="940" y="58"/>
                    <a:pt x="895" y="193"/>
                    <a:pt x="850" y="294"/>
                  </a:cubicBezTo>
                  <a:cubicBezTo>
                    <a:pt x="782" y="462"/>
                    <a:pt x="726" y="631"/>
                    <a:pt x="692" y="800"/>
                  </a:cubicBezTo>
                  <a:cubicBezTo>
                    <a:pt x="670" y="856"/>
                    <a:pt x="659" y="912"/>
                    <a:pt x="647" y="968"/>
                  </a:cubicBezTo>
                  <a:cubicBezTo>
                    <a:pt x="535" y="1328"/>
                    <a:pt x="445" y="1688"/>
                    <a:pt x="355" y="2048"/>
                  </a:cubicBezTo>
                  <a:cubicBezTo>
                    <a:pt x="186" y="2677"/>
                    <a:pt x="74" y="3318"/>
                    <a:pt x="6" y="3970"/>
                  </a:cubicBezTo>
                  <a:cubicBezTo>
                    <a:pt x="1" y="4054"/>
                    <a:pt x="65" y="4097"/>
                    <a:pt x="133" y="4097"/>
                  </a:cubicBezTo>
                  <a:cubicBezTo>
                    <a:pt x="200" y="4097"/>
                    <a:pt x="271" y="4054"/>
                    <a:pt x="276" y="3970"/>
                  </a:cubicBezTo>
                  <a:cubicBezTo>
                    <a:pt x="276" y="3970"/>
                    <a:pt x="276" y="3959"/>
                    <a:pt x="276" y="3959"/>
                  </a:cubicBezTo>
                  <a:cubicBezTo>
                    <a:pt x="288" y="3936"/>
                    <a:pt x="299" y="3925"/>
                    <a:pt x="299" y="3903"/>
                  </a:cubicBezTo>
                  <a:cubicBezTo>
                    <a:pt x="670" y="2767"/>
                    <a:pt x="1052" y="1620"/>
                    <a:pt x="1423" y="474"/>
                  </a:cubicBezTo>
                  <a:cubicBezTo>
                    <a:pt x="1468" y="316"/>
                    <a:pt x="1547" y="46"/>
                    <a:pt x="1299" y="24"/>
                  </a:cubicBezTo>
                  <a:lnTo>
                    <a:pt x="1221" y="24"/>
                  </a:lnTo>
                  <a:cubicBezTo>
                    <a:pt x="1193" y="10"/>
                    <a:pt x="1161" y="0"/>
                    <a:pt x="1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-1431111" y="-925056"/>
              <a:ext cx="58910" cy="162968"/>
            </a:xfrm>
            <a:custGeom>
              <a:avLst/>
              <a:gdLst/>
              <a:ahLst/>
              <a:cxnLst/>
              <a:rect l="l" t="t" r="r" b="b"/>
              <a:pathLst>
                <a:path w="518" h="1433" extrusionOk="0">
                  <a:moveTo>
                    <a:pt x="160" y="1"/>
                  </a:moveTo>
                  <a:cubicBezTo>
                    <a:pt x="92" y="1"/>
                    <a:pt x="31" y="52"/>
                    <a:pt x="23" y="129"/>
                  </a:cubicBezTo>
                  <a:cubicBezTo>
                    <a:pt x="0" y="545"/>
                    <a:pt x="90" y="950"/>
                    <a:pt x="270" y="1332"/>
                  </a:cubicBezTo>
                  <a:cubicBezTo>
                    <a:pt x="281" y="1388"/>
                    <a:pt x="337" y="1433"/>
                    <a:pt x="394" y="1433"/>
                  </a:cubicBezTo>
                  <a:cubicBezTo>
                    <a:pt x="427" y="1433"/>
                    <a:pt x="450" y="1422"/>
                    <a:pt x="461" y="1411"/>
                  </a:cubicBezTo>
                  <a:cubicBezTo>
                    <a:pt x="472" y="1411"/>
                    <a:pt x="484" y="1399"/>
                    <a:pt x="495" y="1388"/>
                  </a:cubicBezTo>
                  <a:lnTo>
                    <a:pt x="506" y="1366"/>
                  </a:lnTo>
                  <a:cubicBezTo>
                    <a:pt x="506" y="1354"/>
                    <a:pt x="506" y="1343"/>
                    <a:pt x="517" y="1332"/>
                  </a:cubicBezTo>
                  <a:cubicBezTo>
                    <a:pt x="517" y="1321"/>
                    <a:pt x="517" y="1309"/>
                    <a:pt x="517" y="1298"/>
                  </a:cubicBezTo>
                  <a:lnTo>
                    <a:pt x="517" y="1287"/>
                  </a:lnTo>
                  <a:cubicBezTo>
                    <a:pt x="517" y="1287"/>
                    <a:pt x="517" y="1276"/>
                    <a:pt x="517" y="1264"/>
                  </a:cubicBezTo>
                  <a:cubicBezTo>
                    <a:pt x="517" y="1174"/>
                    <a:pt x="495" y="1096"/>
                    <a:pt x="495" y="1017"/>
                  </a:cubicBezTo>
                  <a:cubicBezTo>
                    <a:pt x="472" y="725"/>
                    <a:pt x="450" y="432"/>
                    <a:pt x="405" y="151"/>
                  </a:cubicBezTo>
                  <a:cubicBezTo>
                    <a:pt x="405" y="140"/>
                    <a:pt x="405" y="118"/>
                    <a:pt x="405" y="118"/>
                  </a:cubicBezTo>
                  <a:cubicBezTo>
                    <a:pt x="382" y="50"/>
                    <a:pt x="326" y="16"/>
                    <a:pt x="270" y="16"/>
                  </a:cubicBezTo>
                  <a:cubicBezTo>
                    <a:pt x="259" y="16"/>
                    <a:pt x="247" y="28"/>
                    <a:pt x="247" y="28"/>
                  </a:cubicBezTo>
                  <a:lnTo>
                    <a:pt x="225" y="16"/>
                  </a:lnTo>
                  <a:cubicBezTo>
                    <a:pt x="204" y="6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-1946399" y="-1224040"/>
              <a:ext cx="349136" cy="561460"/>
            </a:xfrm>
            <a:custGeom>
              <a:avLst/>
              <a:gdLst/>
              <a:ahLst/>
              <a:cxnLst/>
              <a:rect l="l" t="t" r="r" b="b"/>
              <a:pathLst>
                <a:path w="3070" h="4937" extrusionOk="0">
                  <a:moveTo>
                    <a:pt x="331" y="1"/>
                  </a:moveTo>
                  <a:cubicBezTo>
                    <a:pt x="285" y="1"/>
                    <a:pt x="242" y="22"/>
                    <a:pt x="214" y="60"/>
                  </a:cubicBezTo>
                  <a:cubicBezTo>
                    <a:pt x="0" y="464"/>
                    <a:pt x="349" y="925"/>
                    <a:pt x="529" y="1274"/>
                  </a:cubicBezTo>
                  <a:lnTo>
                    <a:pt x="1260" y="2702"/>
                  </a:lnTo>
                  <a:cubicBezTo>
                    <a:pt x="1676" y="3500"/>
                    <a:pt x="2092" y="4309"/>
                    <a:pt x="2800" y="4905"/>
                  </a:cubicBezTo>
                  <a:cubicBezTo>
                    <a:pt x="2821" y="4927"/>
                    <a:pt x="2851" y="4937"/>
                    <a:pt x="2882" y="4937"/>
                  </a:cubicBezTo>
                  <a:cubicBezTo>
                    <a:pt x="2965" y="4937"/>
                    <a:pt x="3054" y="4868"/>
                    <a:pt x="3013" y="4770"/>
                  </a:cubicBezTo>
                  <a:cubicBezTo>
                    <a:pt x="3013" y="4759"/>
                    <a:pt x="3002" y="4748"/>
                    <a:pt x="2991" y="4725"/>
                  </a:cubicBezTo>
                  <a:cubicBezTo>
                    <a:pt x="3058" y="4692"/>
                    <a:pt x="3070" y="4613"/>
                    <a:pt x="3036" y="4557"/>
                  </a:cubicBezTo>
                  <a:cubicBezTo>
                    <a:pt x="2519" y="3770"/>
                    <a:pt x="2092" y="2927"/>
                    <a:pt x="1743" y="2050"/>
                  </a:cubicBezTo>
                  <a:cubicBezTo>
                    <a:pt x="1428" y="1285"/>
                    <a:pt x="1226" y="330"/>
                    <a:pt x="360" y="3"/>
                  </a:cubicBezTo>
                  <a:cubicBezTo>
                    <a:pt x="351" y="2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-646068" y="-413294"/>
              <a:ext cx="593303" cy="100533"/>
            </a:xfrm>
            <a:custGeom>
              <a:avLst/>
              <a:gdLst/>
              <a:ahLst/>
              <a:cxnLst/>
              <a:rect l="l" t="t" r="r" b="b"/>
              <a:pathLst>
                <a:path w="5217" h="884" extrusionOk="0">
                  <a:moveTo>
                    <a:pt x="3818" y="0"/>
                  </a:moveTo>
                  <a:cubicBezTo>
                    <a:pt x="2571" y="0"/>
                    <a:pt x="1328" y="266"/>
                    <a:pt x="124" y="576"/>
                  </a:cubicBezTo>
                  <a:cubicBezTo>
                    <a:pt x="0" y="621"/>
                    <a:pt x="0" y="789"/>
                    <a:pt x="124" y="823"/>
                  </a:cubicBezTo>
                  <a:cubicBezTo>
                    <a:pt x="146" y="857"/>
                    <a:pt x="180" y="879"/>
                    <a:pt x="225" y="879"/>
                  </a:cubicBezTo>
                  <a:cubicBezTo>
                    <a:pt x="361" y="882"/>
                    <a:pt x="498" y="883"/>
                    <a:pt x="634" y="883"/>
                  </a:cubicBezTo>
                  <a:cubicBezTo>
                    <a:pt x="2139" y="883"/>
                    <a:pt x="3641" y="712"/>
                    <a:pt x="5115" y="362"/>
                  </a:cubicBezTo>
                  <a:cubicBezTo>
                    <a:pt x="5217" y="306"/>
                    <a:pt x="5217" y="148"/>
                    <a:pt x="5104" y="103"/>
                  </a:cubicBezTo>
                  <a:cubicBezTo>
                    <a:pt x="4676" y="31"/>
                    <a:pt x="4246" y="0"/>
                    <a:pt x="38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-615476" y="-198354"/>
              <a:ext cx="168882" cy="70964"/>
            </a:xfrm>
            <a:custGeom>
              <a:avLst/>
              <a:gdLst/>
              <a:ahLst/>
              <a:cxnLst/>
              <a:rect l="l" t="t" r="r" b="b"/>
              <a:pathLst>
                <a:path w="1485" h="624" extrusionOk="0">
                  <a:moveTo>
                    <a:pt x="136" y="1"/>
                  </a:moveTo>
                  <a:cubicBezTo>
                    <a:pt x="68" y="1"/>
                    <a:pt x="1" y="57"/>
                    <a:pt x="12" y="136"/>
                  </a:cubicBezTo>
                  <a:cubicBezTo>
                    <a:pt x="12" y="158"/>
                    <a:pt x="12" y="181"/>
                    <a:pt x="23" y="192"/>
                  </a:cubicBezTo>
                  <a:cubicBezTo>
                    <a:pt x="12" y="259"/>
                    <a:pt x="35" y="316"/>
                    <a:pt x="80" y="361"/>
                  </a:cubicBezTo>
                  <a:cubicBezTo>
                    <a:pt x="343" y="508"/>
                    <a:pt x="636" y="587"/>
                    <a:pt x="931" y="587"/>
                  </a:cubicBezTo>
                  <a:cubicBezTo>
                    <a:pt x="951" y="587"/>
                    <a:pt x="970" y="586"/>
                    <a:pt x="990" y="586"/>
                  </a:cubicBezTo>
                  <a:lnTo>
                    <a:pt x="1046" y="608"/>
                  </a:lnTo>
                  <a:cubicBezTo>
                    <a:pt x="1064" y="619"/>
                    <a:pt x="1085" y="624"/>
                    <a:pt x="1106" y="624"/>
                  </a:cubicBezTo>
                  <a:cubicBezTo>
                    <a:pt x="1150" y="624"/>
                    <a:pt x="1196" y="601"/>
                    <a:pt x="1226" y="563"/>
                  </a:cubicBezTo>
                  <a:cubicBezTo>
                    <a:pt x="1282" y="563"/>
                    <a:pt x="1327" y="541"/>
                    <a:pt x="1384" y="529"/>
                  </a:cubicBezTo>
                  <a:cubicBezTo>
                    <a:pt x="1440" y="507"/>
                    <a:pt x="1485" y="462"/>
                    <a:pt x="1485" y="394"/>
                  </a:cubicBezTo>
                  <a:cubicBezTo>
                    <a:pt x="1474" y="338"/>
                    <a:pt x="1440" y="282"/>
                    <a:pt x="1384" y="271"/>
                  </a:cubicBezTo>
                  <a:cubicBezTo>
                    <a:pt x="979" y="125"/>
                    <a:pt x="563" y="35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-1988591" y="-751626"/>
              <a:ext cx="269756" cy="186964"/>
            </a:xfrm>
            <a:custGeom>
              <a:avLst/>
              <a:gdLst/>
              <a:ahLst/>
              <a:cxnLst/>
              <a:rect l="l" t="t" r="r" b="b"/>
              <a:pathLst>
                <a:path w="2372" h="1644" extrusionOk="0">
                  <a:moveTo>
                    <a:pt x="309" y="1"/>
                  </a:moveTo>
                  <a:cubicBezTo>
                    <a:pt x="274" y="1"/>
                    <a:pt x="238" y="4"/>
                    <a:pt x="203" y="9"/>
                  </a:cubicBezTo>
                  <a:cubicBezTo>
                    <a:pt x="79" y="54"/>
                    <a:pt x="0" y="200"/>
                    <a:pt x="45" y="335"/>
                  </a:cubicBezTo>
                  <a:cubicBezTo>
                    <a:pt x="90" y="493"/>
                    <a:pt x="248" y="571"/>
                    <a:pt x="383" y="650"/>
                  </a:cubicBezTo>
                  <a:lnTo>
                    <a:pt x="585" y="762"/>
                  </a:lnTo>
                  <a:cubicBezTo>
                    <a:pt x="754" y="897"/>
                    <a:pt x="945" y="1010"/>
                    <a:pt x="1125" y="1122"/>
                  </a:cubicBezTo>
                  <a:lnTo>
                    <a:pt x="1732" y="1504"/>
                  </a:lnTo>
                  <a:cubicBezTo>
                    <a:pt x="1826" y="1564"/>
                    <a:pt x="1939" y="1644"/>
                    <a:pt x="2043" y="1644"/>
                  </a:cubicBezTo>
                  <a:cubicBezTo>
                    <a:pt x="2075" y="1644"/>
                    <a:pt x="2107" y="1636"/>
                    <a:pt x="2137" y="1617"/>
                  </a:cubicBezTo>
                  <a:cubicBezTo>
                    <a:pt x="2151" y="1621"/>
                    <a:pt x="2165" y="1623"/>
                    <a:pt x="2179" y="1623"/>
                  </a:cubicBezTo>
                  <a:cubicBezTo>
                    <a:pt x="2309" y="1623"/>
                    <a:pt x="2371" y="1441"/>
                    <a:pt x="2249" y="1370"/>
                  </a:cubicBezTo>
                  <a:cubicBezTo>
                    <a:pt x="1934" y="1190"/>
                    <a:pt x="1653" y="987"/>
                    <a:pt x="1383" y="740"/>
                  </a:cubicBezTo>
                  <a:cubicBezTo>
                    <a:pt x="1136" y="515"/>
                    <a:pt x="922" y="245"/>
                    <a:pt x="619" y="88"/>
                  </a:cubicBezTo>
                  <a:cubicBezTo>
                    <a:pt x="525" y="28"/>
                    <a:pt x="419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-2600773" y="-567846"/>
              <a:ext cx="867949" cy="197085"/>
            </a:xfrm>
            <a:custGeom>
              <a:avLst/>
              <a:gdLst/>
              <a:ahLst/>
              <a:cxnLst/>
              <a:rect l="l" t="t" r="r" b="b"/>
              <a:pathLst>
                <a:path w="7632" h="1733" extrusionOk="0">
                  <a:moveTo>
                    <a:pt x="5271" y="1159"/>
                  </a:moveTo>
                  <a:lnTo>
                    <a:pt x="5799" y="1238"/>
                  </a:lnTo>
                  <a:cubicBezTo>
                    <a:pt x="6047" y="1271"/>
                    <a:pt x="6305" y="1305"/>
                    <a:pt x="6553" y="1372"/>
                  </a:cubicBezTo>
                  <a:cubicBezTo>
                    <a:pt x="6170" y="1316"/>
                    <a:pt x="5811" y="1260"/>
                    <a:pt x="5428" y="1193"/>
                  </a:cubicBezTo>
                  <a:lnTo>
                    <a:pt x="5440" y="1193"/>
                  </a:lnTo>
                  <a:lnTo>
                    <a:pt x="5271" y="1159"/>
                  </a:lnTo>
                  <a:close/>
                  <a:moveTo>
                    <a:pt x="144" y="0"/>
                  </a:moveTo>
                  <a:cubicBezTo>
                    <a:pt x="9" y="0"/>
                    <a:pt x="1" y="183"/>
                    <a:pt x="88" y="248"/>
                  </a:cubicBezTo>
                  <a:cubicBezTo>
                    <a:pt x="1089" y="1013"/>
                    <a:pt x="2393" y="923"/>
                    <a:pt x="3562" y="1080"/>
                  </a:cubicBezTo>
                  <a:cubicBezTo>
                    <a:pt x="4192" y="1170"/>
                    <a:pt x="4810" y="1339"/>
                    <a:pt x="5428" y="1462"/>
                  </a:cubicBezTo>
                  <a:cubicBezTo>
                    <a:pt x="6058" y="1575"/>
                    <a:pt x="6699" y="1665"/>
                    <a:pt x="7340" y="1732"/>
                  </a:cubicBezTo>
                  <a:cubicBezTo>
                    <a:pt x="7418" y="1721"/>
                    <a:pt x="7475" y="1653"/>
                    <a:pt x="7463" y="1575"/>
                  </a:cubicBezTo>
                  <a:cubicBezTo>
                    <a:pt x="7609" y="1564"/>
                    <a:pt x="7632" y="1361"/>
                    <a:pt x="7497" y="1316"/>
                  </a:cubicBezTo>
                  <a:cubicBezTo>
                    <a:pt x="5080" y="698"/>
                    <a:pt x="2629" y="248"/>
                    <a:pt x="156" y="1"/>
                  </a:cubicBezTo>
                  <a:cubicBezTo>
                    <a:pt x="152" y="1"/>
                    <a:pt x="147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-1945148" y="-264314"/>
              <a:ext cx="197085" cy="74149"/>
            </a:xfrm>
            <a:custGeom>
              <a:avLst/>
              <a:gdLst/>
              <a:ahLst/>
              <a:cxnLst/>
              <a:rect l="l" t="t" r="r" b="b"/>
              <a:pathLst>
                <a:path w="1733" h="652" extrusionOk="0">
                  <a:moveTo>
                    <a:pt x="1047" y="1"/>
                  </a:moveTo>
                  <a:cubicBezTo>
                    <a:pt x="998" y="1"/>
                    <a:pt x="949" y="3"/>
                    <a:pt x="900" y="8"/>
                  </a:cubicBezTo>
                  <a:cubicBezTo>
                    <a:pt x="788" y="19"/>
                    <a:pt x="664" y="41"/>
                    <a:pt x="540" y="64"/>
                  </a:cubicBezTo>
                  <a:cubicBezTo>
                    <a:pt x="428" y="75"/>
                    <a:pt x="315" y="109"/>
                    <a:pt x="203" y="142"/>
                  </a:cubicBezTo>
                  <a:cubicBezTo>
                    <a:pt x="79" y="176"/>
                    <a:pt x="1" y="277"/>
                    <a:pt x="1" y="401"/>
                  </a:cubicBezTo>
                  <a:cubicBezTo>
                    <a:pt x="1" y="536"/>
                    <a:pt x="124" y="592"/>
                    <a:pt x="248" y="615"/>
                  </a:cubicBezTo>
                  <a:cubicBezTo>
                    <a:pt x="393" y="641"/>
                    <a:pt x="538" y="652"/>
                    <a:pt x="683" y="652"/>
                  </a:cubicBezTo>
                  <a:cubicBezTo>
                    <a:pt x="785" y="652"/>
                    <a:pt x="888" y="646"/>
                    <a:pt x="990" y="637"/>
                  </a:cubicBezTo>
                  <a:cubicBezTo>
                    <a:pt x="1237" y="626"/>
                    <a:pt x="1485" y="603"/>
                    <a:pt x="1698" y="446"/>
                  </a:cubicBezTo>
                  <a:cubicBezTo>
                    <a:pt x="1732" y="401"/>
                    <a:pt x="1732" y="345"/>
                    <a:pt x="1721" y="300"/>
                  </a:cubicBezTo>
                  <a:cubicBezTo>
                    <a:pt x="1710" y="289"/>
                    <a:pt x="1698" y="277"/>
                    <a:pt x="1687" y="266"/>
                  </a:cubicBezTo>
                  <a:cubicBezTo>
                    <a:pt x="1710" y="210"/>
                    <a:pt x="1687" y="142"/>
                    <a:pt x="1631" y="120"/>
                  </a:cubicBezTo>
                  <a:cubicBezTo>
                    <a:pt x="1450" y="39"/>
                    <a:pt x="1248" y="1"/>
                    <a:pt x="1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-2315892" y="-41186"/>
              <a:ext cx="553727" cy="326618"/>
            </a:xfrm>
            <a:custGeom>
              <a:avLst/>
              <a:gdLst/>
              <a:ahLst/>
              <a:cxnLst/>
              <a:rect l="l" t="t" r="r" b="b"/>
              <a:pathLst>
                <a:path w="4869" h="2872" extrusionOk="0">
                  <a:moveTo>
                    <a:pt x="4709" y="0"/>
                  </a:moveTo>
                  <a:cubicBezTo>
                    <a:pt x="4703" y="0"/>
                    <a:pt x="4696" y="1"/>
                    <a:pt x="4688" y="2"/>
                  </a:cubicBezTo>
                  <a:cubicBezTo>
                    <a:pt x="3767" y="80"/>
                    <a:pt x="3047" y="676"/>
                    <a:pt x="2283" y="1137"/>
                  </a:cubicBezTo>
                  <a:cubicBezTo>
                    <a:pt x="1518" y="1598"/>
                    <a:pt x="607" y="1902"/>
                    <a:pt x="57" y="2655"/>
                  </a:cubicBezTo>
                  <a:cubicBezTo>
                    <a:pt x="0" y="2734"/>
                    <a:pt x="68" y="2824"/>
                    <a:pt x="135" y="2846"/>
                  </a:cubicBezTo>
                  <a:cubicBezTo>
                    <a:pt x="180" y="2864"/>
                    <a:pt x="225" y="2872"/>
                    <a:pt x="270" y="2872"/>
                  </a:cubicBezTo>
                  <a:cubicBezTo>
                    <a:pt x="393" y="2872"/>
                    <a:pt x="514" y="2814"/>
                    <a:pt x="630" y="2756"/>
                  </a:cubicBezTo>
                  <a:cubicBezTo>
                    <a:pt x="832" y="2666"/>
                    <a:pt x="1023" y="2554"/>
                    <a:pt x="1226" y="2453"/>
                  </a:cubicBezTo>
                  <a:cubicBezTo>
                    <a:pt x="1631" y="2250"/>
                    <a:pt x="2024" y="2025"/>
                    <a:pt x="2417" y="1789"/>
                  </a:cubicBezTo>
                  <a:cubicBezTo>
                    <a:pt x="3193" y="1328"/>
                    <a:pt x="3935" y="822"/>
                    <a:pt x="4655" y="283"/>
                  </a:cubicBezTo>
                  <a:lnTo>
                    <a:pt x="4666" y="272"/>
                  </a:lnTo>
                  <a:lnTo>
                    <a:pt x="4700" y="272"/>
                  </a:lnTo>
                  <a:cubicBezTo>
                    <a:pt x="4862" y="250"/>
                    <a:pt x="4868" y="0"/>
                    <a:pt x="4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-1792984" y="133155"/>
              <a:ext cx="119070" cy="103376"/>
            </a:xfrm>
            <a:custGeom>
              <a:avLst/>
              <a:gdLst/>
              <a:ahLst/>
              <a:cxnLst/>
              <a:rect l="l" t="t" r="r" b="b"/>
              <a:pathLst>
                <a:path w="1047" h="909" extrusionOk="0">
                  <a:moveTo>
                    <a:pt x="783" y="1"/>
                  </a:moveTo>
                  <a:cubicBezTo>
                    <a:pt x="751" y="1"/>
                    <a:pt x="720" y="15"/>
                    <a:pt x="698" y="43"/>
                  </a:cubicBezTo>
                  <a:cubicBezTo>
                    <a:pt x="450" y="234"/>
                    <a:pt x="237" y="459"/>
                    <a:pt x="46" y="706"/>
                  </a:cubicBezTo>
                  <a:cubicBezTo>
                    <a:pt x="1" y="796"/>
                    <a:pt x="68" y="897"/>
                    <a:pt x="169" y="908"/>
                  </a:cubicBezTo>
                  <a:cubicBezTo>
                    <a:pt x="563" y="852"/>
                    <a:pt x="900" y="594"/>
                    <a:pt x="1035" y="223"/>
                  </a:cubicBezTo>
                  <a:cubicBezTo>
                    <a:pt x="1046" y="166"/>
                    <a:pt x="1035" y="110"/>
                    <a:pt x="990" y="76"/>
                  </a:cubicBezTo>
                  <a:cubicBezTo>
                    <a:pt x="966" y="68"/>
                    <a:pt x="942" y="61"/>
                    <a:pt x="918" y="61"/>
                  </a:cubicBezTo>
                  <a:cubicBezTo>
                    <a:pt x="908" y="61"/>
                    <a:pt x="899" y="62"/>
                    <a:pt x="889" y="65"/>
                  </a:cubicBezTo>
                  <a:cubicBezTo>
                    <a:pt x="889" y="54"/>
                    <a:pt x="889" y="43"/>
                    <a:pt x="877" y="43"/>
                  </a:cubicBezTo>
                  <a:cubicBezTo>
                    <a:pt x="849" y="15"/>
                    <a:pt x="816" y="1"/>
                    <a:pt x="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-1510378" y="296464"/>
              <a:ext cx="80631" cy="161944"/>
            </a:xfrm>
            <a:custGeom>
              <a:avLst/>
              <a:gdLst/>
              <a:ahLst/>
              <a:cxnLst/>
              <a:rect l="l" t="t" r="r" b="b"/>
              <a:pathLst>
                <a:path w="709" h="1424" extrusionOk="0">
                  <a:moveTo>
                    <a:pt x="523" y="1"/>
                  </a:moveTo>
                  <a:cubicBezTo>
                    <a:pt x="489" y="1"/>
                    <a:pt x="455" y="12"/>
                    <a:pt x="427" y="34"/>
                  </a:cubicBezTo>
                  <a:cubicBezTo>
                    <a:pt x="113" y="394"/>
                    <a:pt x="0" y="878"/>
                    <a:pt x="135" y="1339"/>
                  </a:cubicBezTo>
                  <a:cubicBezTo>
                    <a:pt x="154" y="1396"/>
                    <a:pt x="205" y="1424"/>
                    <a:pt x="258" y="1424"/>
                  </a:cubicBezTo>
                  <a:cubicBezTo>
                    <a:pt x="299" y="1424"/>
                    <a:pt x="342" y="1407"/>
                    <a:pt x="371" y="1372"/>
                  </a:cubicBezTo>
                  <a:cubicBezTo>
                    <a:pt x="562" y="1013"/>
                    <a:pt x="675" y="630"/>
                    <a:pt x="708" y="237"/>
                  </a:cubicBezTo>
                  <a:cubicBezTo>
                    <a:pt x="708" y="192"/>
                    <a:pt x="686" y="147"/>
                    <a:pt x="652" y="124"/>
                  </a:cubicBezTo>
                  <a:cubicBezTo>
                    <a:pt x="652" y="91"/>
                    <a:pt x="641" y="57"/>
                    <a:pt x="618" y="34"/>
                  </a:cubicBezTo>
                  <a:cubicBezTo>
                    <a:pt x="590" y="12"/>
                    <a:pt x="557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-1106427" y="301240"/>
              <a:ext cx="70509" cy="134992"/>
            </a:xfrm>
            <a:custGeom>
              <a:avLst/>
              <a:gdLst/>
              <a:ahLst/>
              <a:cxnLst/>
              <a:rect l="l" t="t" r="r" b="b"/>
              <a:pathLst>
                <a:path w="620" h="1187" extrusionOk="0">
                  <a:moveTo>
                    <a:pt x="144" y="0"/>
                  </a:moveTo>
                  <a:cubicBezTo>
                    <a:pt x="121" y="0"/>
                    <a:pt x="98" y="6"/>
                    <a:pt x="79" y="15"/>
                  </a:cubicBezTo>
                  <a:cubicBezTo>
                    <a:pt x="23" y="82"/>
                    <a:pt x="1" y="161"/>
                    <a:pt x="12" y="251"/>
                  </a:cubicBezTo>
                  <a:cubicBezTo>
                    <a:pt x="68" y="532"/>
                    <a:pt x="136" y="813"/>
                    <a:pt x="203" y="1094"/>
                  </a:cubicBezTo>
                  <a:cubicBezTo>
                    <a:pt x="225" y="1152"/>
                    <a:pt x="283" y="1186"/>
                    <a:pt x="339" y="1186"/>
                  </a:cubicBezTo>
                  <a:cubicBezTo>
                    <a:pt x="372" y="1186"/>
                    <a:pt x="404" y="1175"/>
                    <a:pt x="428" y="1150"/>
                  </a:cubicBezTo>
                  <a:cubicBezTo>
                    <a:pt x="574" y="993"/>
                    <a:pt x="619" y="768"/>
                    <a:pt x="563" y="566"/>
                  </a:cubicBezTo>
                  <a:cubicBezTo>
                    <a:pt x="484" y="363"/>
                    <a:pt x="383" y="184"/>
                    <a:pt x="237" y="37"/>
                  </a:cubicBezTo>
                  <a:cubicBezTo>
                    <a:pt x="210" y="11"/>
                    <a:pt x="176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-768891" y="201390"/>
              <a:ext cx="88364" cy="115203"/>
            </a:xfrm>
            <a:custGeom>
              <a:avLst/>
              <a:gdLst/>
              <a:ahLst/>
              <a:cxnLst/>
              <a:rect l="l" t="t" r="r" b="b"/>
              <a:pathLst>
                <a:path w="777" h="1013" extrusionOk="0">
                  <a:moveTo>
                    <a:pt x="136" y="1"/>
                  </a:moveTo>
                  <a:cubicBezTo>
                    <a:pt x="103" y="1"/>
                    <a:pt x="71" y="13"/>
                    <a:pt x="46" y="39"/>
                  </a:cubicBezTo>
                  <a:cubicBezTo>
                    <a:pt x="12" y="72"/>
                    <a:pt x="1" y="128"/>
                    <a:pt x="12" y="173"/>
                  </a:cubicBezTo>
                  <a:cubicBezTo>
                    <a:pt x="124" y="477"/>
                    <a:pt x="304" y="758"/>
                    <a:pt x="552" y="983"/>
                  </a:cubicBezTo>
                  <a:cubicBezTo>
                    <a:pt x="578" y="1003"/>
                    <a:pt x="608" y="1012"/>
                    <a:pt x="637" y="1012"/>
                  </a:cubicBezTo>
                  <a:cubicBezTo>
                    <a:pt x="705" y="1012"/>
                    <a:pt x="769" y="961"/>
                    <a:pt x="776" y="882"/>
                  </a:cubicBezTo>
                  <a:cubicBezTo>
                    <a:pt x="776" y="781"/>
                    <a:pt x="754" y="691"/>
                    <a:pt x="720" y="601"/>
                  </a:cubicBezTo>
                  <a:cubicBezTo>
                    <a:pt x="687" y="308"/>
                    <a:pt x="473" y="61"/>
                    <a:pt x="169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-1880894" y="230731"/>
              <a:ext cx="325367" cy="579656"/>
            </a:xfrm>
            <a:custGeom>
              <a:avLst/>
              <a:gdLst/>
              <a:ahLst/>
              <a:cxnLst/>
              <a:rect l="l" t="t" r="r" b="b"/>
              <a:pathLst>
                <a:path w="2861" h="5097" extrusionOk="0">
                  <a:moveTo>
                    <a:pt x="2697" y="0"/>
                  </a:moveTo>
                  <a:cubicBezTo>
                    <a:pt x="2665" y="0"/>
                    <a:pt x="2633" y="12"/>
                    <a:pt x="2606" y="39"/>
                  </a:cubicBezTo>
                  <a:cubicBezTo>
                    <a:pt x="2592" y="33"/>
                    <a:pt x="2576" y="30"/>
                    <a:pt x="2561" y="30"/>
                  </a:cubicBezTo>
                  <a:cubicBezTo>
                    <a:pt x="2517" y="30"/>
                    <a:pt x="2474" y="54"/>
                    <a:pt x="2449" y="95"/>
                  </a:cubicBezTo>
                  <a:cubicBezTo>
                    <a:pt x="1459" y="1613"/>
                    <a:pt x="639" y="3232"/>
                    <a:pt x="9" y="4941"/>
                  </a:cubicBezTo>
                  <a:cubicBezTo>
                    <a:pt x="1" y="5030"/>
                    <a:pt x="69" y="5096"/>
                    <a:pt x="146" y="5096"/>
                  </a:cubicBezTo>
                  <a:cubicBezTo>
                    <a:pt x="175" y="5096"/>
                    <a:pt x="206" y="5086"/>
                    <a:pt x="234" y="5064"/>
                  </a:cubicBezTo>
                  <a:cubicBezTo>
                    <a:pt x="504" y="4738"/>
                    <a:pt x="672" y="4322"/>
                    <a:pt x="863" y="3940"/>
                  </a:cubicBezTo>
                  <a:lnTo>
                    <a:pt x="1527" y="2681"/>
                  </a:lnTo>
                  <a:lnTo>
                    <a:pt x="2820" y="185"/>
                  </a:lnTo>
                  <a:cubicBezTo>
                    <a:pt x="2861" y="87"/>
                    <a:pt x="2782" y="0"/>
                    <a:pt x="2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-1281563" y="344001"/>
              <a:ext cx="84498" cy="585229"/>
            </a:xfrm>
            <a:custGeom>
              <a:avLst/>
              <a:gdLst/>
              <a:ahLst/>
              <a:cxnLst/>
              <a:rect l="l" t="t" r="r" b="b"/>
              <a:pathLst>
                <a:path w="743" h="5146" extrusionOk="0">
                  <a:moveTo>
                    <a:pt x="284" y="0"/>
                  </a:moveTo>
                  <a:cubicBezTo>
                    <a:pt x="246" y="0"/>
                    <a:pt x="210" y="20"/>
                    <a:pt x="192" y="66"/>
                  </a:cubicBezTo>
                  <a:lnTo>
                    <a:pt x="180" y="100"/>
                  </a:lnTo>
                  <a:cubicBezTo>
                    <a:pt x="45" y="471"/>
                    <a:pt x="1" y="864"/>
                    <a:pt x="57" y="1258"/>
                  </a:cubicBezTo>
                  <a:cubicBezTo>
                    <a:pt x="79" y="1674"/>
                    <a:pt x="113" y="2112"/>
                    <a:pt x="147" y="2528"/>
                  </a:cubicBezTo>
                  <a:cubicBezTo>
                    <a:pt x="203" y="3371"/>
                    <a:pt x="315" y="4215"/>
                    <a:pt x="461" y="5047"/>
                  </a:cubicBezTo>
                  <a:cubicBezTo>
                    <a:pt x="476" y="5115"/>
                    <a:pt x="527" y="5145"/>
                    <a:pt x="580" y="5145"/>
                  </a:cubicBezTo>
                  <a:cubicBezTo>
                    <a:pt x="649" y="5145"/>
                    <a:pt x="720" y="5095"/>
                    <a:pt x="720" y="5013"/>
                  </a:cubicBezTo>
                  <a:cubicBezTo>
                    <a:pt x="720" y="4068"/>
                    <a:pt x="731" y="3135"/>
                    <a:pt x="743" y="2191"/>
                  </a:cubicBezTo>
                  <a:cubicBezTo>
                    <a:pt x="743" y="1730"/>
                    <a:pt x="743" y="1269"/>
                    <a:pt x="743" y="808"/>
                  </a:cubicBezTo>
                  <a:cubicBezTo>
                    <a:pt x="743" y="538"/>
                    <a:pt x="709" y="201"/>
                    <a:pt x="428" y="100"/>
                  </a:cubicBezTo>
                  <a:cubicBezTo>
                    <a:pt x="401" y="40"/>
                    <a:pt x="340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-927423" y="290777"/>
              <a:ext cx="328779" cy="610817"/>
            </a:xfrm>
            <a:custGeom>
              <a:avLst/>
              <a:gdLst/>
              <a:ahLst/>
              <a:cxnLst/>
              <a:rect l="l" t="t" r="r" b="b"/>
              <a:pathLst>
                <a:path w="2891" h="5371" extrusionOk="0">
                  <a:moveTo>
                    <a:pt x="195" y="1"/>
                  </a:moveTo>
                  <a:cubicBezTo>
                    <a:pt x="166" y="1"/>
                    <a:pt x="135" y="6"/>
                    <a:pt x="102" y="17"/>
                  </a:cubicBezTo>
                  <a:cubicBezTo>
                    <a:pt x="34" y="28"/>
                    <a:pt x="1" y="107"/>
                    <a:pt x="12" y="174"/>
                  </a:cubicBezTo>
                  <a:cubicBezTo>
                    <a:pt x="585" y="1996"/>
                    <a:pt x="1417" y="3738"/>
                    <a:pt x="2485" y="5323"/>
                  </a:cubicBezTo>
                  <a:cubicBezTo>
                    <a:pt x="2514" y="5356"/>
                    <a:pt x="2552" y="5371"/>
                    <a:pt x="2591" y="5371"/>
                  </a:cubicBezTo>
                  <a:cubicBezTo>
                    <a:pt x="2658" y="5371"/>
                    <a:pt x="2725" y="5324"/>
                    <a:pt x="2733" y="5245"/>
                  </a:cubicBezTo>
                  <a:cubicBezTo>
                    <a:pt x="2823" y="5245"/>
                    <a:pt x="2890" y="5166"/>
                    <a:pt x="2856" y="5076"/>
                  </a:cubicBezTo>
                  <a:cubicBezTo>
                    <a:pt x="2485" y="4132"/>
                    <a:pt x="2069" y="3187"/>
                    <a:pt x="1620" y="2277"/>
                  </a:cubicBezTo>
                  <a:cubicBezTo>
                    <a:pt x="1395" y="1816"/>
                    <a:pt x="1147" y="1366"/>
                    <a:pt x="900" y="928"/>
                  </a:cubicBezTo>
                  <a:cubicBezTo>
                    <a:pt x="776" y="703"/>
                    <a:pt x="653" y="478"/>
                    <a:pt x="518" y="264"/>
                  </a:cubicBezTo>
                  <a:cubicBezTo>
                    <a:pt x="443" y="133"/>
                    <a:pt x="344" y="1"/>
                    <a:pt x="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-642087" y="62418"/>
              <a:ext cx="642091" cy="284313"/>
            </a:xfrm>
            <a:custGeom>
              <a:avLst/>
              <a:gdLst/>
              <a:ahLst/>
              <a:cxnLst/>
              <a:rect l="l" t="t" r="r" b="b"/>
              <a:pathLst>
                <a:path w="5646" h="2500" extrusionOk="0">
                  <a:moveTo>
                    <a:pt x="174" y="1"/>
                  </a:moveTo>
                  <a:cubicBezTo>
                    <a:pt x="70" y="1"/>
                    <a:pt x="1" y="107"/>
                    <a:pt x="44" y="192"/>
                  </a:cubicBezTo>
                  <a:cubicBezTo>
                    <a:pt x="280" y="563"/>
                    <a:pt x="718" y="575"/>
                    <a:pt x="1089" y="710"/>
                  </a:cubicBezTo>
                  <a:cubicBezTo>
                    <a:pt x="1595" y="878"/>
                    <a:pt x="2022" y="1227"/>
                    <a:pt x="2483" y="1497"/>
                  </a:cubicBezTo>
                  <a:cubicBezTo>
                    <a:pt x="3383" y="2014"/>
                    <a:pt x="4383" y="2362"/>
                    <a:pt x="5418" y="2497"/>
                  </a:cubicBezTo>
                  <a:cubicBezTo>
                    <a:pt x="5425" y="2499"/>
                    <a:pt x="5433" y="2500"/>
                    <a:pt x="5441" y="2500"/>
                  </a:cubicBezTo>
                  <a:cubicBezTo>
                    <a:pt x="5546" y="2500"/>
                    <a:pt x="5646" y="2367"/>
                    <a:pt x="5541" y="2284"/>
                  </a:cubicBezTo>
                  <a:cubicBezTo>
                    <a:pt x="5193" y="2014"/>
                    <a:pt x="4811" y="1800"/>
                    <a:pt x="4406" y="1643"/>
                  </a:cubicBezTo>
                  <a:lnTo>
                    <a:pt x="3034" y="1047"/>
                  </a:lnTo>
                  <a:cubicBezTo>
                    <a:pt x="2573" y="845"/>
                    <a:pt x="2124" y="642"/>
                    <a:pt x="1663" y="451"/>
                  </a:cubicBezTo>
                  <a:cubicBezTo>
                    <a:pt x="1235" y="249"/>
                    <a:pt x="774" y="103"/>
                    <a:pt x="302" y="24"/>
                  </a:cubicBezTo>
                  <a:cubicBezTo>
                    <a:pt x="297" y="18"/>
                    <a:pt x="288" y="15"/>
                    <a:pt x="278" y="15"/>
                  </a:cubicBezTo>
                  <a:cubicBezTo>
                    <a:pt x="269" y="15"/>
                    <a:pt x="257" y="18"/>
                    <a:pt x="246" y="24"/>
                  </a:cubicBezTo>
                  <a:lnTo>
                    <a:pt x="190" y="1"/>
                  </a:lnTo>
                  <a:cubicBezTo>
                    <a:pt x="185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-1623534" y="-514623"/>
              <a:ext cx="128964" cy="260203"/>
            </a:xfrm>
            <a:custGeom>
              <a:avLst/>
              <a:gdLst/>
              <a:ahLst/>
              <a:cxnLst/>
              <a:rect l="l" t="t" r="r" b="b"/>
              <a:pathLst>
                <a:path w="1134" h="2288" extrusionOk="0">
                  <a:moveTo>
                    <a:pt x="1026" y="1"/>
                  </a:moveTo>
                  <a:cubicBezTo>
                    <a:pt x="1008" y="1"/>
                    <a:pt x="989" y="8"/>
                    <a:pt x="973" y="28"/>
                  </a:cubicBezTo>
                  <a:cubicBezTo>
                    <a:pt x="411" y="623"/>
                    <a:pt x="73" y="1399"/>
                    <a:pt x="6" y="2220"/>
                  </a:cubicBezTo>
                  <a:cubicBezTo>
                    <a:pt x="0" y="2265"/>
                    <a:pt x="37" y="2287"/>
                    <a:pt x="76" y="2287"/>
                  </a:cubicBezTo>
                  <a:cubicBezTo>
                    <a:pt x="115" y="2287"/>
                    <a:pt x="158" y="2265"/>
                    <a:pt x="163" y="2220"/>
                  </a:cubicBezTo>
                  <a:cubicBezTo>
                    <a:pt x="219" y="1433"/>
                    <a:pt x="545" y="702"/>
                    <a:pt x="1074" y="129"/>
                  </a:cubicBezTo>
                  <a:cubicBezTo>
                    <a:pt x="1133" y="78"/>
                    <a:pt x="1083" y="1"/>
                    <a:pt x="102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-1361625" y="-632215"/>
              <a:ext cx="204705" cy="54588"/>
            </a:xfrm>
            <a:custGeom>
              <a:avLst/>
              <a:gdLst/>
              <a:ahLst/>
              <a:cxnLst/>
              <a:rect l="l" t="t" r="r" b="b"/>
              <a:pathLst>
                <a:path w="1800" h="480" extrusionOk="0">
                  <a:moveTo>
                    <a:pt x="1200" y="1"/>
                  </a:moveTo>
                  <a:cubicBezTo>
                    <a:pt x="804" y="1"/>
                    <a:pt x="414" y="113"/>
                    <a:pt x="75" y="342"/>
                  </a:cubicBezTo>
                  <a:cubicBezTo>
                    <a:pt x="0" y="379"/>
                    <a:pt x="50" y="479"/>
                    <a:pt x="114" y="479"/>
                  </a:cubicBezTo>
                  <a:cubicBezTo>
                    <a:pt x="127" y="479"/>
                    <a:pt x="140" y="475"/>
                    <a:pt x="154" y="466"/>
                  </a:cubicBezTo>
                  <a:cubicBezTo>
                    <a:pt x="459" y="262"/>
                    <a:pt x="818" y="157"/>
                    <a:pt x="1182" y="157"/>
                  </a:cubicBezTo>
                  <a:cubicBezTo>
                    <a:pt x="1342" y="157"/>
                    <a:pt x="1503" y="177"/>
                    <a:pt x="1660" y="218"/>
                  </a:cubicBezTo>
                  <a:cubicBezTo>
                    <a:pt x="1667" y="220"/>
                    <a:pt x="1674" y="221"/>
                    <a:pt x="1681" y="221"/>
                  </a:cubicBezTo>
                  <a:cubicBezTo>
                    <a:pt x="1767" y="221"/>
                    <a:pt x="1799" y="92"/>
                    <a:pt x="1705" y="61"/>
                  </a:cubicBezTo>
                  <a:cubicBezTo>
                    <a:pt x="1538" y="21"/>
                    <a:pt x="1368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-1617848" y="-137852"/>
              <a:ext cx="74831" cy="183325"/>
            </a:xfrm>
            <a:custGeom>
              <a:avLst/>
              <a:gdLst/>
              <a:ahLst/>
              <a:cxnLst/>
              <a:rect l="l" t="t" r="r" b="b"/>
              <a:pathLst>
                <a:path w="658" h="1612" extrusionOk="0">
                  <a:moveTo>
                    <a:pt x="102" y="0"/>
                  </a:moveTo>
                  <a:cubicBezTo>
                    <a:pt x="63" y="0"/>
                    <a:pt x="23" y="25"/>
                    <a:pt x="23" y="76"/>
                  </a:cubicBezTo>
                  <a:cubicBezTo>
                    <a:pt x="1" y="616"/>
                    <a:pt x="169" y="1144"/>
                    <a:pt x="484" y="1571"/>
                  </a:cubicBezTo>
                  <a:cubicBezTo>
                    <a:pt x="502" y="1600"/>
                    <a:pt x="528" y="1611"/>
                    <a:pt x="553" y="1611"/>
                  </a:cubicBezTo>
                  <a:cubicBezTo>
                    <a:pt x="607" y="1611"/>
                    <a:pt x="657" y="1558"/>
                    <a:pt x="619" y="1504"/>
                  </a:cubicBezTo>
                  <a:cubicBezTo>
                    <a:pt x="316" y="1088"/>
                    <a:pt x="158" y="582"/>
                    <a:pt x="181" y="76"/>
                  </a:cubicBezTo>
                  <a:cubicBezTo>
                    <a:pt x="181" y="25"/>
                    <a:pt x="141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-1263026" y="-154570"/>
              <a:ext cx="188670" cy="141815"/>
            </a:xfrm>
            <a:custGeom>
              <a:avLst/>
              <a:gdLst/>
              <a:ahLst/>
              <a:cxnLst/>
              <a:rect l="l" t="t" r="r" b="b"/>
              <a:pathLst>
                <a:path w="1659" h="1247" extrusionOk="0">
                  <a:moveTo>
                    <a:pt x="1553" y="1"/>
                  </a:moveTo>
                  <a:cubicBezTo>
                    <a:pt x="1513" y="1"/>
                    <a:pt x="1473" y="26"/>
                    <a:pt x="1479" y="77"/>
                  </a:cubicBezTo>
                  <a:cubicBezTo>
                    <a:pt x="1490" y="437"/>
                    <a:pt x="1400" y="853"/>
                    <a:pt x="1040" y="1032"/>
                  </a:cubicBezTo>
                  <a:cubicBezTo>
                    <a:pt x="962" y="1075"/>
                    <a:pt x="874" y="1097"/>
                    <a:pt x="785" y="1097"/>
                  </a:cubicBezTo>
                  <a:cubicBezTo>
                    <a:pt x="708" y="1097"/>
                    <a:pt x="630" y="1080"/>
                    <a:pt x="557" y="1044"/>
                  </a:cubicBezTo>
                  <a:cubicBezTo>
                    <a:pt x="400" y="943"/>
                    <a:pt x="276" y="819"/>
                    <a:pt x="175" y="661"/>
                  </a:cubicBezTo>
                  <a:cubicBezTo>
                    <a:pt x="158" y="638"/>
                    <a:pt x="135" y="629"/>
                    <a:pt x="112" y="629"/>
                  </a:cubicBezTo>
                  <a:cubicBezTo>
                    <a:pt x="56" y="629"/>
                    <a:pt x="0" y="685"/>
                    <a:pt x="40" y="740"/>
                  </a:cubicBezTo>
                  <a:cubicBezTo>
                    <a:pt x="152" y="920"/>
                    <a:pt x="310" y="1077"/>
                    <a:pt x="490" y="1179"/>
                  </a:cubicBezTo>
                  <a:cubicBezTo>
                    <a:pt x="585" y="1224"/>
                    <a:pt x="686" y="1246"/>
                    <a:pt x="786" y="1246"/>
                  </a:cubicBezTo>
                  <a:cubicBezTo>
                    <a:pt x="886" y="1246"/>
                    <a:pt x="984" y="1224"/>
                    <a:pt x="1074" y="1179"/>
                  </a:cubicBezTo>
                  <a:cubicBezTo>
                    <a:pt x="1524" y="999"/>
                    <a:pt x="1659" y="504"/>
                    <a:pt x="1636" y="77"/>
                  </a:cubicBezTo>
                  <a:cubicBezTo>
                    <a:pt x="1636" y="26"/>
                    <a:pt x="1594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-1371065" y="-269091"/>
              <a:ext cx="73011" cy="68008"/>
            </a:xfrm>
            <a:custGeom>
              <a:avLst/>
              <a:gdLst/>
              <a:ahLst/>
              <a:cxnLst/>
              <a:rect l="l" t="t" r="r" b="b"/>
              <a:pathLst>
                <a:path w="642" h="598" extrusionOk="0">
                  <a:moveTo>
                    <a:pt x="393" y="1"/>
                  </a:moveTo>
                  <a:cubicBezTo>
                    <a:pt x="359" y="1"/>
                    <a:pt x="326" y="6"/>
                    <a:pt x="293" y="16"/>
                  </a:cubicBezTo>
                  <a:cubicBezTo>
                    <a:pt x="158" y="61"/>
                    <a:pt x="68" y="173"/>
                    <a:pt x="34" y="297"/>
                  </a:cubicBezTo>
                  <a:cubicBezTo>
                    <a:pt x="12" y="376"/>
                    <a:pt x="1" y="443"/>
                    <a:pt x="12" y="522"/>
                  </a:cubicBezTo>
                  <a:cubicBezTo>
                    <a:pt x="12" y="572"/>
                    <a:pt x="51" y="598"/>
                    <a:pt x="90" y="598"/>
                  </a:cubicBezTo>
                  <a:cubicBezTo>
                    <a:pt x="130" y="598"/>
                    <a:pt x="169" y="572"/>
                    <a:pt x="169" y="522"/>
                  </a:cubicBezTo>
                  <a:cubicBezTo>
                    <a:pt x="158" y="488"/>
                    <a:pt x="158" y="454"/>
                    <a:pt x="169" y="421"/>
                  </a:cubicBezTo>
                  <a:lnTo>
                    <a:pt x="169" y="409"/>
                  </a:lnTo>
                  <a:lnTo>
                    <a:pt x="169" y="387"/>
                  </a:lnTo>
                  <a:cubicBezTo>
                    <a:pt x="169" y="364"/>
                    <a:pt x="169" y="353"/>
                    <a:pt x="180" y="331"/>
                  </a:cubicBezTo>
                  <a:cubicBezTo>
                    <a:pt x="180" y="331"/>
                    <a:pt x="180" y="319"/>
                    <a:pt x="180" y="319"/>
                  </a:cubicBezTo>
                  <a:lnTo>
                    <a:pt x="180" y="308"/>
                  </a:lnTo>
                  <a:cubicBezTo>
                    <a:pt x="192" y="286"/>
                    <a:pt x="203" y="274"/>
                    <a:pt x="214" y="263"/>
                  </a:cubicBezTo>
                  <a:lnTo>
                    <a:pt x="214" y="252"/>
                  </a:lnTo>
                  <a:lnTo>
                    <a:pt x="225" y="229"/>
                  </a:lnTo>
                  <a:lnTo>
                    <a:pt x="248" y="218"/>
                  </a:lnTo>
                  <a:lnTo>
                    <a:pt x="259" y="207"/>
                  </a:lnTo>
                  <a:lnTo>
                    <a:pt x="270" y="196"/>
                  </a:lnTo>
                  <a:lnTo>
                    <a:pt x="282" y="196"/>
                  </a:lnTo>
                  <a:cubicBezTo>
                    <a:pt x="282" y="196"/>
                    <a:pt x="297" y="186"/>
                    <a:pt x="300" y="186"/>
                  </a:cubicBezTo>
                  <a:cubicBezTo>
                    <a:pt x="302" y="186"/>
                    <a:pt x="300" y="188"/>
                    <a:pt x="293" y="196"/>
                  </a:cubicBezTo>
                  <a:lnTo>
                    <a:pt x="315" y="196"/>
                  </a:lnTo>
                  <a:cubicBezTo>
                    <a:pt x="327" y="184"/>
                    <a:pt x="338" y="184"/>
                    <a:pt x="349" y="184"/>
                  </a:cubicBezTo>
                  <a:lnTo>
                    <a:pt x="439" y="184"/>
                  </a:lnTo>
                  <a:cubicBezTo>
                    <a:pt x="450" y="184"/>
                    <a:pt x="461" y="196"/>
                    <a:pt x="473" y="196"/>
                  </a:cubicBezTo>
                  <a:lnTo>
                    <a:pt x="484" y="218"/>
                  </a:lnTo>
                  <a:cubicBezTo>
                    <a:pt x="501" y="229"/>
                    <a:pt x="521" y="235"/>
                    <a:pt x="540" y="235"/>
                  </a:cubicBezTo>
                  <a:cubicBezTo>
                    <a:pt x="560" y="235"/>
                    <a:pt x="580" y="229"/>
                    <a:pt x="596" y="218"/>
                  </a:cubicBezTo>
                  <a:cubicBezTo>
                    <a:pt x="630" y="184"/>
                    <a:pt x="641" y="139"/>
                    <a:pt x="619" y="95"/>
                  </a:cubicBezTo>
                  <a:cubicBezTo>
                    <a:pt x="555" y="31"/>
                    <a:pt x="475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-1201046" y="-358137"/>
              <a:ext cx="81996" cy="65278"/>
            </a:xfrm>
            <a:custGeom>
              <a:avLst/>
              <a:gdLst/>
              <a:ahLst/>
              <a:cxnLst/>
              <a:rect l="l" t="t" r="r" b="b"/>
              <a:pathLst>
                <a:path w="721" h="574" extrusionOk="0">
                  <a:moveTo>
                    <a:pt x="349" y="1"/>
                  </a:moveTo>
                  <a:cubicBezTo>
                    <a:pt x="181" y="1"/>
                    <a:pt x="46" y="124"/>
                    <a:pt x="23" y="282"/>
                  </a:cubicBezTo>
                  <a:cubicBezTo>
                    <a:pt x="1" y="372"/>
                    <a:pt x="23" y="462"/>
                    <a:pt x="68" y="529"/>
                  </a:cubicBezTo>
                  <a:cubicBezTo>
                    <a:pt x="83" y="559"/>
                    <a:pt x="108" y="574"/>
                    <a:pt x="137" y="574"/>
                  </a:cubicBezTo>
                  <a:cubicBezTo>
                    <a:pt x="151" y="574"/>
                    <a:pt x="166" y="570"/>
                    <a:pt x="181" y="563"/>
                  </a:cubicBezTo>
                  <a:cubicBezTo>
                    <a:pt x="214" y="540"/>
                    <a:pt x="226" y="495"/>
                    <a:pt x="203" y="462"/>
                  </a:cubicBezTo>
                  <a:cubicBezTo>
                    <a:pt x="192" y="450"/>
                    <a:pt x="192" y="439"/>
                    <a:pt x="181" y="417"/>
                  </a:cubicBezTo>
                  <a:lnTo>
                    <a:pt x="181" y="405"/>
                  </a:lnTo>
                  <a:lnTo>
                    <a:pt x="181" y="383"/>
                  </a:lnTo>
                  <a:lnTo>
                    <a:pt x="181" y="338"/>
                  </a:lnTo>
                  <a:lnTo>
                    <a:pt x="181" y="315"/>
                  </a:lnTo>
                  <a:lnTo>
                    <a:pt x="192" y="282"/>
                  </a:lnTo>
                  <a:lnTo>
                    <a:pt x="203" y="259"/>
                  </a:lnTo>
                  <a:lnTo>
                    <a:pt x="214" y="237"/>
                  </a:lnTo>
                  <a:cubicBezTo>
                    <a:pt x="226" y="225"/>
                    <a:pt x="237" y="214"/>
                    <a:pt x="248" y="203"/>
                  </a:cubicBezTo>
                  <a:lnTo>
                    <a:pt x="259" y="192"/>
                  </a:lnTo>
                  <a:lnTo>
                    <a:pt x="417" y="192"/>
                  </a:lnTo>
                  <a:cubicBezTo>
                    <a:pt x="428" y="203"/>
                    <a:pt x="439" y="203"/>
                    <a:pt x="451" y="214"/>
                  </a:cubicBezTo>
                  <a:lnTo>
                    <a:pt x="462" y="225"/>
                  </a:lnTo>
                  <a:lnTo>
                    <a:pt x="473" y="237"/>
                  </a:lnTo>
                  <a:lnTo>
                    <a:pt x="495" y="259"/>
                  </a:lnTo>
                  <a:lnTo>
                    <a:pt x="529" y="293"/>
                  </a:lnTo>
                  <a:lnTo>
                    <a:pt x="529" y="304"/>
                  </a:lnTo>
                  <a:cubicBezTo>
                    <a:pt x="529" y="315"/>
                    <a:pt x="529" y="327"/>
                    <a:pt x="529" y="338"/>
                  </a:cubicBezTo>
                  <a:cubicBezTo>
                    <a:pt x="540" y="372"/>
                    <a:pt x="574" y="394"/>
                    <a:pt x="619" y="394"/>
                  </a:cubicBezTo>
                  <a:cubicBezTo>
                    <a:pt x="675" y="394"/>
                    <a:pt x="720" y="327"/>
                    <a:pt x="698" y="282"/>
                  </a:cubicBezTo>
                  <a:cubicBezTo>
                    <a:pt x="653" y="113"/>
                    <a:pt x="507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2" name="Google Shape;2092;p41"/>
          <p:cNvGrpSpPr/>
          <p:nvPr/>
        </p:nvGrpSpPr>
        <p:grpSpPr>
          <a:xfrm flipH="1">
            <a:off x="7983874" y="4677029"/>
            <a:ext cx="1932838" cy="874384"/>
            <a:chOff x="5935450" y="921661"/>
            <a:chExt cx="739786" cy="334641"/>
          </a:xfrm>
        </p:grpSpPr>
        <p:sp>
          <p:nvSpPr>
            <p:cNvPr id="2093" name="Google Shape;2093;p41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9" name="Google Shape;2099;p41"/>
          <p:cNvSpPr/>
          <p:nvPr/>
        </p:nvSpPr>
        <p:spPr>
          <a:xfrm>
            <a:off x="1679757" y="-422426"/>
            <a:ext cx="62151" cy="143776"/>
          </a:xfrm>
          <a:custGeom>
            <a:avLst/>
            <a:gdLst/>
            <a:ahLst/>
            <a:cxnLst/>
            <a:rect l="l" t="t" r="r" b="b"/>
            <a:pathLst>
              <a:path w="383" h="886" extrusionOk="0">
                <a:moveTo>
                  <a:pt x="73" y="1"/>
                </a:moveTo>
                <a:cubicBezTo>
                  <a:pt x="56" y="1"/>
                  <a:pt x="40" y="9"/>
                  <a:pt x="23" y="26"/>
                </a:cubicBezTo>
                <a:cubicBezTo>
                  <a:pt x="0" y="48"/>
                  <a:pt x="0" y="93"/>
                  <a:pt x="23" y="116"/>
                </a:cubicBezTo>
                <a:cubicBezTo>
                  <a:pt x="180" y="307"/>
                  <a:pt x="236" y="554"/>
                  <a:pt x="191" y="802"/>
                </a:cubicBezTo>
                <a:cubicBezTo>
                  <a:pt x="184" y="850"/>
                  <a:pt x="228" y="885"/>
                  <a:pt x="268" y="885"/>
                </a:cubicBezTo>
                <a:cubicBezTo>
                  <a:pt x="293" y="885"/>
                  <a:pt x="317" y="871"/>
                  <a:pt x="326" y="835"/>
                </a:cubicBezTo>
                <a:cubicBezTo>
                  <a:pt x="382" y="543"/>
                  <a:pt x="304" y="251"/>
                  <a:pt x="124" y="26"/>
                </a:cubicBezTo>
                <a:cubicBezTo>
                  <a:pt x="107" y="9"/>
                  <a:pt x="90" y="1"/>
                  <a:pt x="7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41"/>
          <p:cNvGrpSpPr/>
          <p:nvPr/>
        </p:nvGrpSpPr>
        <p:grpSpPr>
          <a:xfrm>
            <a:off x="-1281281" y="-1015867"/>
            <a:ext cx="3150894" cy="3180434"/>
            <a:chOff x="-4257137" y="276283"/>
            <a:chExt cx="3150894" cy="3180434"/>
          </a:xfrm>
        </p:grpSpPr>
        <p:sp>
          <p:nvSpPr>
            <p:cNvPr id="2101" name="Google Shape;2101;p41"/>
            <p:cNvSpPr/>
            <p:nvPr/>
          </p:nvSpPr>
          <p:spPr>
            <a:xfrm>
              <a:off x="-4257137" y="276283"/>
              <a:ext cx="3150894" cy="1914683"/>
            </a:xfrm>
            <a:custGeom>
              <a:avLst/>
              <a:gdLst/>
              <a:ahLst/>
              <a:cxnLst/>
              <a:rect l="l" t="t" r="r" b="b"/>
              <a:pathLst>
                <a:path w="19417" h="11799" extrusionOk="0">
                  <a:moveTo>
                    <a:pt x="13647" y="1"/>
                  </a:moveTo>
                  <a:cubicBezTo>
                    <a:pt x="12173" y="1"/>
                    <a:pt x="11344" y="1479"/>
                    <a:pt x="11344" y="1479"/>
                  </a:cubicBezTo>
                  <a:cubicBezTo>
                    <a:pt x="11344" y="1479"/>
                    <a:pt x="10880" y="106"/>
                    <a:pt x="9424" y="106"/>
                  </a:cubicBezTo>
                  <a:cubicBezTo>
                    <a:pt x="9344" y="106"/>
                    <a:pt x="9261" y="110"/>
                    <a:pt x="9175" y="119"/>
                  </a:cubicBezTo>
                  <a:cubicBezTo>
                    <a:pt x="7511" y="288"/>
                    <a:pt x="7117" y="1873"/>
                    <a:pt x="7117" y="1873"/>
                  </a:cubicBezTo>
                  <a:cubicBezTo>
                    <a:pt x="7117" y="1873"/>
                    <a:pt x="6425" y="646"/>
                    <a:pt x="5205" y="646"/>
                  </a:cubicBezTo>
                  <a:cubicBezTo>
                    <a:pt x="4967" y="646"/>
                    <a:pt x="4708" y="693"/>
                    <a:pt x="4430" y="805"/>
                  </a:cubicBezTo>
                  <a:cubicBezTo>
                    <a:pt x="2733" y="1479"/>
                    <a:pt x="3047" y="3481"/>
                    <a:pt x="3047" y="3481"/>
                  </a:cubicBezTo>
                  <a:cubicBezTo>
                    <a:pt x="3047" y="3481"/>
                    <a:pt x="2620" y="3334"/>
                    <a:pt x="2123" y="3334"/>
                  </a:cubicBezTo>
                  <a:cubicBezTo>
                    <a:pt x="1616" y="3334"/>
                    <a:pt x="1038" y="3486"/>
                    <a:pt x="765" y="4099"/>
                  </a:cubicBezTo>
                  <a:cubicBezTo>
                    <a:pt x="439" y="4796"/>
                    <a:pt x="619" y="5605"/>
                    <a:pt x="1181" y="6111"/>
                  </a:cubicBezTo>
                  <a:cubicBezTo>
                    <a:pt x="1" y="7157"/>
                    <a:pt x="394" y="8450"/>
                    <a:pt x="1012" y="9079"/>
                  </a:cubicBezTo>
                  <a:cubicBezTo>
                    <a:pt x="1238" y="9305"/>
                    <a:pt x="1576" y="9376"/>
                    <a:pt x="1916" y="9376"/>
                  </a:cubicBezTo>
                  <a:cubicBezTo>
                    <a:pt x="2508" y="9376"/>
                    <a:pt x="3104" y="9158"/>
                    <a:pt x="3104" y="9158"/>
                  </a:cubicBezTo>
                  <a:cubicBezTo>
                    <a:pt x="3104" y="9158"/>
                    <a:pt x="3362" y="11249"/>
                    <a:pt x="4970" y="11508"/>
                  </a:cubicBezTo>
                  <a:cubicBezTo>
                    <a:pt x="5069" y="11523"/>
                    <a:pt x="5164" y="11530"/>
                    <a:pt x="5257" y="11530"/>
                  </a:cubicBezTo>
                  <a:cubicBezTo>
                    <a:pt x="6669" y="11530"/>
                    <a:pt x="7342" y="9866"/>
                    <a:pt x="7342" y="9866"/>
                  </a:cubicBezTo>
                  <a:cubicBezTo>
                    <a:pt x="7342" y="9866"/>
                    <a:pt x="7733" y="11389"/>
                    <a:pt x="9018" y="11389"/>
                  </a:cubicBezTo>
                  <a:cubicBezTo>
                    <a:pt x="9058" y="11389"/>
                    <a:pt x="9099" y="11387"/>
                    <a:pt x="9141" y="11384"/>
                  </a:cubicBezTo>
                  <a:cubicBezTo>
                    <a:pt x="10524" y="11272"/>
                    <a:pt x="10895" y="10260"/>
                    <a:pt x="10895" y="10260"/>
                  </a:cubicBezTo>
                  <a:cubicBezTo>
                    <a:pt x="10895" y="10260"/>
                    <a:pt x="11586" y="11798"/>
                    <a:pt x="12939" y="11798"/>
                  </a:cubicBezTo>
                  <a:cubicBezTo>
                    <a:pt x="13129" y="11798"/>
                    <a:pt x="13332" y="11768"/>
                    <a:pt x="13548" y="11699"/>
                  </a:cubicBezTo>
                  <a:cubicBezTo>
                    <a:pt x="15302" y="11137"/>
                    <a:pt x="15133" y="9046"/>
                    <a:pt x="15133" y="9046"/>
                  </a:cubicBezTo>
                  <a:lnTo>
                    <a:pt x="15133" y="9046"/>
                  </a:lnTo>
                  <a:cubicBezTo>
                    <a:pt x="15133" y="9046"/>
                    <a:pt x="15940" y="9401"/>
                    <a:pt x="16723" y="9401"/>
                  </a:cubicBezTo>
                  <a:cubicBezTo>
                    <a:pt x="17284" y="9401"/>
                    <a:pt x="17833" y="9219"/>
                    <a:pt x="18067" y="8596"/>
                  </a:cubicBezTo>
                  <a:cubicBezTo>
                    <a:pt x="18405" y="7741"/>
                    <a:pt x="18169" y="6763"/>
                    <a:pt x="17471" y="6168"/>
                  </a:cubicBezTo>
                  <a:cubicBezTo>
                    <a:pt x="17471" y="6168"/>
                    <a:pt x="19416" y="4830"/>
                    <a:pt x="18596" y="3458"/>
                  </a:cubicBezTo>
                  <a:cubicBezTo>
                    <a:pt x="18186" y="2758"/>
                    <a:pt x="17462" y="2585"/>
                    <a:pt x="16847" y="2585"/>
                  </a:cubicBezTo>
                  <a:cubicBezTo>
                    <a:pt x="16248" y="2585"/>
                    <a:pt x="15751" y="2750"/>
                    <a:pt x="15751" y="2750"/>
                  </a:cubicBezTo>
                  <a:cubicBezTo>
                    <a:pt x="15751" y="2750"/>
                    <a:pt x="16055" y="524"/>
                    <a:pt x="14222" y="74"/>
                  </a:cubicBezTo>
                  <a:cubicBezTo>
                    <a:pt x="14021" y="23"/>
                    <a:pt x="13829" y="1"/>
                    <a:pt x="1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-3301174" y="2289633"/>
              <a:ext cx="166170" cy="259965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7"/>
                    <a:pt x="237" y="1270"/>
                  </a:cubicBezTo>
                  <a:cubicBezTo>
                    <a:pt x="332" y="1502"/>
                    <a:pt x="473" y="1602"/>
                    <a:pt x="609" y="1602"/>
                  </a:cubicBezTo>
                  <a:cubicBezTo>
                    <a:pt x="808" y="1602"/>
                    <a:pt x="995" y="1385"/>
                    <a:pt x="1001" y="1057"/>
                  </a:cubicBezTo>
                  <a:cubicBezTo>
                    <a:pt x="1024" y="50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-2627893" y="2386187"/>
              <a:ext cx="167955" cy="259965"/>
            </a:xfrm>
            <a:custGeom>
              <a:avLst/>
              <a:gdLst/>
              <a:ahLst/>
              <a:cxnLst/>
              <a:rect l="l" t="t" r="r" b="b"/>
              <a:pathLst>
                <a:path w="1035" h="1602" extrusionOk="0">
                  <a:moveTo>
                    <a:pt x="619" y="1"/>
                  </a:moveTo>
                  <a:cubicBezTo>
                    <a:pt x="619" y="1"/>
                    <a:pt x="0" y="698"/>
                    <a:pt x="236" y="1271"/>
                  </a:cubicBezTo>
                  <a:cubicBezTo>
                    <a:pt x="336" y="1502"/>
                    <a:pt x="477" y="1602"/>
                    <a:pt x="612" y="1602"/>
                  </a:cubicBezTo>
                  <a:cubicBezTo>
                    <a:pt x="813" y="1602"/>
                    <a:pt x="999" y="1382"/>
                    <a:pt x="1012" y="1046"/>
                  </a:cubicBezTo>
                  <a:cubicBezTo>
                    <a:pt x="1035" y="496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-2219284" y="2796743"/>
              <a:ext cx="166170" cy="259965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8"/>
                    <a:pt x="237" y="1271"/>
                  </a:cubicBezTo>
                  <a:cubicBezTo>
                    <a:pt x="332" y="1502"/>
                    <a:pt x="470" y="1601"/>
                    <a:pt x="604" y="1601"/>
                  </a:cubicBezTo>
                  <a:cubicBezTo>
                    <a:pt x="802" y="1601"/>
                    <a:pt x="988" y="1382"/>
                    <a:pt x="1001" y="1046"/>
                  </a:cubicBezTo>
                  <a:cubicBezTo>
                    <a:pt x="1024" y="495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-2963641" y="2822221"/>
              <a:ext cx="166170" cy="259965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1"/>
                  </a:moveTo>
                  <a:cubicBezTo>
                    <a:pt x="608" y="1"/>
                    <a:pt x="1" y="698"/>
                    <a:pt x="237" y="1271"/>
                  </a:cubicBezTo>
                  <a:cubicBezTo>
                    <a:pt x="332" y="1502"/>
                    <a:pt x="472" y="1602"/>
                    <a:pt x="607" y="1602"/>
                  </a:cubicBezTo>
                  <a:cubicBezTo>
                    <a:pt x="807" y="1602"/>
                    <a:pt x="994" y="1382"/>
                    <a:pt x="1001" y="1046"/>
                  </a:cubicBezTo>
                  <a:cubicBezTo>
                    <a:pt x="1024" y="496"/>
                    <a:pt x="608" y="1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-2611503" y="3198050"/>
              <a:ext cx="167955" cy="258666"/>
            </a:xfrm>
            <a:custGeom>
              <a:avLst/>
              <a:gdLst/>
              <a:ahLst/>
              <a:cxnLst/>
              <a:rect l="l" t="t" r="r" b="b"/>
              <a:pathLst>
                <a:path w="1035" h="1594" extrusionOk="0">
                  <a:moveTo>
                    <a:pt x="619" y="1"/>
                  </a:moveTo>
                  <a:cubicBezTo>
                    <a:pt x="619" y="1"/>
                    <a:pt x="0" y="698"/>
                    <a:pt x="236" y="1271"/>
                  </a:cubicBezTo>
                  <a:cubicBezTo>
                    <a:pt x="331" y="1496"/>
                    <a:pt x="471" y="1594"/>
                    <a:pt x="606" y="1594"/>
                  </a:cubicBezTo>
                  <a:cubicBezTo>
                    <a:pt x="808" y="1594"/>
                    <a:pt x="999" y="1376"/>
                    <a:pt x="1012" y="1046"/>
                  </a:cubicBezTo>
                  <a:cubicBezTo>
                    <a:pt x="1035" y="495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-2814023" y="1304459"/>
              <a:ext cx="197164" cy="139719"/>
            </a:xfrm>
            <a:custGeom>
              <a:avLst/>
              <a:gdLst/>
              <a:ahLst/>
              <a:cxnLst/>
              <a:rect l="l" t="t" r="r" b="b"/>
              <a:pathLst>
                <a:path w="1215" h="861" extrusionOk="0">
                  <a:moveTo>
                    <a:pt x="89" y="0"/>
                  </a:moveTo>
                  <a:cubicBezTo>
                    <a:pt x="54" y="0"/>
                    <a:pt x="17" y="23"/>
                    <a:pt x="12" y="68"/>
                  </a:cubicBezTo>
                  <a:cubicBezTo>
                    <a:pt x="0" y="326"/>
                    <a:pt x="124" y="585"/>
                    <a:pt x="349" y="742"/>
                  </a:cubicBezTo>
                  <a:cubicBezTo>
                    <a:pt x="442" y="817"/>
                    <a:pt x="558" y="860"/>
                    <a:pt x="679" y="860"/>
                  </a:cubicBezTo>
                  <a:cubicBezTo>
                    <a:pt x="704" y="860"/>
                    <a:pt x="729" y="858"/>
                    <a:pt x="754" y="855"/>
                  </a:cubicBezTo>
                  <a:cubicBezTo>
                    <a:pt x="900" y="821"/>
                    <a:pt x="1012" y="731"/>
                    <a:pt x="1080" y="596"/>
                  </a:cubicBezTo>
                  <a:cubicBezTo>
                    <a:pt x="1170" y="427"/>
                    <a:pt x="1215" y="248"/>
                    <a:pt x="1203" y="68"/>
                  </a:cubicBezTo>
                  <a:cubicBezTo>
                    <a:pt x="1203" y="23"/>
                    <a:pt x="1170" y="0"/>
                    <a:pt x="1136" y="0"/>
                  </a:cubicBezTo>
                  <a:cubicBezTo>
                    <a:pt x="1102" y="0"/>
                    <a:pt x="1069" y="23"/>
                    <a:pt x="1069" y="68"/>
                  </a:cubicBezTo>
                  <a:cubicBezTo>
                    <a:pt x="1080" y="236"/>
                    <a:pt x="1035" y="416"/>
                    <a:pt x="945" y="562"/>
                  </a:cubicBezTo>
                  <a:cubicBezTo>
                    <a:pt x="911" y="619"/>
                    <a:pt x="866" y="675"/>
                    <a:pt x="810" y="708"/>
                  </a:cubicBezTo>
                  <a:cubicBezTo>
                    <a:pt x="771" y="720"/>
                    <a:pt x="728" y="725"/>
                    <a:pt x="686" y="725"/>
                  </a:cubicBezTo>
                  <a:cubicBezTo>
                    <a:pt x="644" y="725"/>
                    <a:pt x="602" y="720"/>
                    <a:pt x="563" y="708"/>
                  </a:cubicBezTo>
                  <a:cubicBezTo>
                    <a:pt x="304" y="596"/>
                    <a:pt x="135" y="337"/>
                    <a:pt x="158" y="68"/>
                  </a:cubicBezTo>
                  <a:cubicBezTo>
                    <a:pt x="158" y="23"/>
                    <a:pt x="124" y="0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-2797633" y="1116545"/>
              <a:ext cx="51279" cy="73348"/>
            </a:xfrm>
            <a:custGeom>
              <a:avLst/>
              <a:gdLst/>
              <a:ahLst/>
              <a:cxnLst/>
              <a:rect l="l" t="t" r="r" b="b"/>
              <a:pathLst>
                <a:path w="316" h="452" extrusionOk="0">
                  <a:moveTo>
                    <a:pt x="214" y="0"/>
                  </a:moveTo>
                  <a:cubicBezTo>
                    <a:pt x="169" y="0"/>
                    <a:pt x="124" y="23"/>
                    <a:pt x="102" y="56"/>
                  </a:cubicBezTo>
                  <a:cubicBezTo>
                    <a:pt x="91" y="68"/>
                    <a:pt x="91" y="79"/>
                    <a:pt x="91" y="90"/>
                  </a:cubicBezTo>
                  <a:cubicBezTo>
                    <a:pt x="79" y="90"/>
                    <a:pt x="68" y="101"/>
                    <a:pt x="68" y="113"/>
                  </a:cubicBezTo>
                  <a:cubicBezTo>
                    <a:pt x="12" y="180"/>
                    <a:pt x="1" y="281"/>
                    <a:pt x="34" y="360"/>
                  </a:cubicBezTo>
                  <a:cubicBezTo>
                    <a:pt x="59" y="418"/>
                    <a:pt x="115" y="452"/>
                    <a:pt x="174" y="452"/>
                  </a:cubicBezTo>
                  <a:cubicBezTo>
                    <a:pt x="195" y="452"/>
                    <a:pt x="216" y="447"/>
                    <a:pt x="237" y="439"/>
                  </a:cubicBezTo>
                  <a:cubicBezTo>
                    <a:pt x="315" y="394"/>
                    <a:pt x="315" y="304"/>
                    <a:pt x="315" y="225"/>
                  </a:cubicBezTo>
                  <a:lnTo>
                    <a:pt x="315" y="113"/>
                  </a:lnTo>
                  <a:cubicBezTo>
                    <a:pt x="315" y="56"/>
                    <a:pt x="270" y="0"/>
                    <a:pt x="214" y="0"/>
                  </a:cubicBezTo>
                  <a:close/>
                </a:path>
              </a:pathLst>
            </a:custGeom>
            <a:solidFill>
              <a:srgbClr val="45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-2770209" y="1169446"/>
              <a:ext cx="162" cy="1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-2771994" y="1167499"/>
              <a:ext cx="162" cy="16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-2702702" y="1119466"/>
              <a:ext cx="43977" cy="63612"/>
            </a:xfrm>
            <a:custGeom>
              <a:avLst/>
              <a:gdLst/>
              <a:ahLst/>
              <a:cxnLst/>
              <a:rect l="l" t="t" r="r" b="b"/>
              <a:pathLst>
                <a:path w="271" h="392" extrusionOk="0">
                  <a:moveTo>
                    <a:pt x="160" y="0"/>
                  </a:moveTo>
                  <a:cubicBezTo>
                    <a:pt x="152" y="0"/>
                    <a:pt x="144" y="2"/>
                    <a:pt x="135" y="5"/>
                  </a:cubicBezTo>
                  <a:cubicBezTo>
                    <a:pt x="124" y="5"/>
                    <a:pt x="113" y="5"/>
                    <a:pt x="101" y="16"/>
                  </a:cubicBezTo>
                  <a:cubicBezTo>
                    <a:pt x="101" y="27"/>
                    <a:pt x="90" y="38"/>
                    <a:pt x="90" y="50"/>
                  </a:cubicBezTo>
                  <a:cubicBezTo>
                    <a:pt x="79" y="50"/>
                    <a:pt x="79" y="61"/>
                    <a:pt x="79" y="72"/>
                  </a:cubicBezTo>
                  <a:cubicBezTo>
                    <a:pt x="12" y="151"/>
                    <a:pt x="0" y="263"/>
                    <a:pt x="68" y="353"/>
                  </a:cubicBezTo>
                  <a:cubicBezTo>
                    <a:pt x="89" y="380"/>
                    <a:pt x="118" y="391"/>
                    <a:pt x="147" y="391"/>
                  </a:cubicBezTo>
                  <a:cubicBezTo>
                    <a:pt x="180" y="391"/>
                    <a:pt x="213" y="377"/>
                    <a:pt x="236" y="353"/>
                  </a:cubicBezTo>
                  <a:cubicBezTo>
                    <a:pt x="259" y="308"/>
                    <a:pt x="270" y="252"/>
                    <a:pt x="270" y="196"/>
                  </a:cubicBezTo>
                  <a:cubicBezTo>
                    <a:pt x="259" y="140"/>
                    <a:pt x="248" y="83"/>
                    <a:pt x="214" y="27"/>
                  </a:cubicBezTo>
                  <a:cubicBezTo>
                    <a:pt x="197" y="11"/>
                    <a:pt x="18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-3740777" y="512718"/>
              <a:ext cx="151565" cy="315949"/>
            </a:xfrm>
            <a:custGeom>
              <a:avLst/>
              <a:gdLst/>
              <a:ahLst/>
              <a:cxnLst/>
              <a:rect l="l" t="t" r="r" b="b"/>
              <a:pathLst>
                <a:path w="934" h="1947" extrusionOk="0">
                  <a:moveTo>
                    <a:pt x="842" y="1"/>
                  </a:moveTo>
                  <a:cubicBezTo>
                    <a:pt x="831" y="1"/>
                    <a:pt x="821" y="4"/>
                    <a:pt x="810" y="11"/>
                  </a:cubicBezTo>
                  <a:cubicBezTo>
                    <a:pt x="517" y="202"/>
                    <a:pt x="360" y="528"/>
                    <a:pt x="225" y="832"/>
                  </a:cubicBezTo>
                  <a:cubicBezTo>
                    <a:pt x="90" y="1180"/>
                    <a:pt x="0" y="1563"/>
                    <a:pt x="169" y="1911"/>
                  </a:cubicBezTo>
                  <a:cubicBezTo>
                    <a:pt x="180" y="1936"/>
                    <a:pt x="198" y="1946"/>
                    <a:pt x="217" y="1946"/>
                  </a:cubicBezTo>
                  <a:cubicBezTo>
                    <a:pt x="259" y="1946"/>
                    <a:pt x="304" y="1898"/>
                    <a:pt x="281" y="1844"/>
                  </a:cubicBezTo>
                  <a:cubicBezTo>
                    <a:pt x="124" y="1529"/>
                    <a:pt x="236" y="1169"/>
                    <a:pt x="360" y="854"/>
                  </a:cubicBezTo>
                  <a:cubicBezTo>
                    <a:pt x="484" y="585"/>
                    <a:pt x="619" y="292"/>
                    <a:pt x="877" y="135"/>
                  </a:cubicBezTo>
                  <a:cubicBezTo>
                    <a:pt x="934" y="88"/>
                    <a:pt x="895" y="1"/>
                    <a:pt x="8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-3490711" y="438883"/>
              <a:ext cx="189699" cy="46248"/>
            </a:xfrm>
            <a:custGeom>
              <a:avLst/>
              <a:gdLst/>
              <a:ahLst/>
              <a:cxnLst/>
              <a:rect l="l" t="t" r="r" b="b"/>
              <a:pathLst>
                <a:path w="1169" h="285" extrusionOk="0">
                  <a:moveTo>
                    <a:pt x="564" y="1"/>
                  </a:moveTo>
                  <a:cubicBezTo>
                    <a:pt x="394" y="1"/>
                    <a:pt x="223" y="43"/>
                    <a:pt x="67" y="129"/>
                  </a:cubicBezTo>
                  <a:cubicBezTo>
                    <a:pt x="0" y="158"/>
                    <a:pt x="39" y="251"/>
                    <a:pt x="100" y="251"/>
                  </a:cubicBezTo>
                  <a:cubicBezTo>
                    <a:pt x="111" y="251"/>
                    <a:pt x="123" y="248"/>
                    <a:pt x="134" y="241"/>
                  </a:cubicBezTo>
                  <a:cubicBezTo>
                    <a:pt x="266" y="168"/>
                    <a:pt x="411" y="131"/>
                    <a:pt x="557" y="131"/>
                  </a:cubicBezTo>
                  <a:cubicBezTo>
                    <a:pt x="724" y="131"/>
                    <a:pt x="890" y="179"/>
                    <a:pt x="1034" y="275"/>
                  </a:cubicBezTo>
                  <a:cubicBezTo>
                    <a:pt x="1046" y="282"/>
                    <a:pt x="1057" y="285"/>
                    <a:pt x="1068" y="285"/>
                  </a:cubicBezTo>
                  <a:cubicBezTo>
                    <a:pt x="1129" y="285"/>
                    <a:pt x="1168" y="190"/>
                    <a:pt x="1101" y="151"/>
                  </a:cubicBezTo>
                  <a:cubicBezTo>
                    <a:pt x="937" y="52"/>
                    <a:pt x="751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-4120339" y="912240"/>
              <a:ext cx="113106" cy="193432"/>
            </a:xfrm>
            <a:custGeom>
              <a:avLst/>
              <a:gdLst/>
              <a:ahLst/>
              <a:cxnLst/>
              <a:rect l="l" t="t" r="r" b="b"/>
              <a:pathLst>
                <a:path w="697" h="1192" extrusionOk="0">
                  <a:moveTo>
                    <a:pt x="600" y="1"/>
                  </a:moveTo>
                  <a:cubicBezTo>
                    <a:pt x="588" y="1"/>
                    <a:pt x="576" y="4"/>
                    <a:pt x="563" y="11"/>
                  </a:cubicBezTo>
                  <a:cubicBezTo>
                    <a:pt x="181" y="247"/>
                    <a:pt x="1" y="708"/>
                    <a:pt x="136" y="1147"/>
                  </a:cubicBezTo>
                  <a:cubicBezTo>
                    <a:pt x="145" y="1178"/>
                    <a:pt x="171" y="1192"/>
                    <a:pt x="198" y="1192"/>
                  </a:cubicBezTo>
                  <a:cubicBezTo>
                    <a:pt x="239" y="1192"/>
                    <a:pt x="280" y="1160"/>
                    <a:pt x="259" y="1113"/>
                  </a:cubicBezTo>
                  <a:cubicBezTo>
                    <a:pt x="147" y="742"/>
                    <a:pt x="304" y="337"/>
                    <a:pt x="630" y="124"/>
                  </a:cubicBezTo>
                  <a:cubicBezTo>
                    <a:pt x="696" y="86"/>
                    <a:pt x="660" y="1"/>
                    <a:pt x="60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-3945731" y="861935"/>
              <a:ext cx="123654" cy="34565"/>
            </a:xfrm>
            <a:custGeom>
              <a:avLst/>
              <a:gdLst/>
              <a:ahLst/>
              <a:cxnLst/>
              <a:rect l="l" t="t" r="r" b="b"/>
              <a:pathLst>
                <a:path w="762" h="213" extrusionOk="0">
                  <a:moveTo>
                    <a:pt x="385" y="1"/>
                  </a:moveTo>
                  <a:cubicBezTo>
                    <a:pt x="274" y="1"/>
                    <a:pt x="162" y="29"/>
                    <a:pt x="60" y="85"/>
                  </a:cubicBezTo>
                  <a:cubicBezTo>
                    <a:pt x="0" y="135"/>
                    <a:pt x="38" y="212"/>
                    <a:pt x="103" y="212"/>
                  </a:cubicBezTo>
                  <a:cubicBezTo>
                    <a:pt x="111" y="212"/>
                    <a:pt x="119" y="211"/>
                    <a:pt x="128" y="209"/>
                  </a:cubicBezTo>
                  <a:cubicBezTo>
                    <a:pt x="206" y="158"/>
                    <a:pt x="294" y="133"/>
                    <a:pt x="381" y="133"/>
                  </a:cubicBezTo>
                  <a:cubicBezTo>
                    <a:pt x="468" y="133"/>
                    <a:pt x="555" y="158"/>
                    <a:pt x="634" y="209"/>
                  </a:cubicBezTo>
                  <a:cubicBezTo>
                    <a:pt x="642" y="211"/>
                    <a:pt x="650" y="212"/>
                    <a:pt x="658" y="212"/>
                  </a:cubicBezTo>
                  <a:cubicBezTo>
                    <a:pt x="723" y="212"/>
                    <a:pt x="761" y="135"/>
                    <a:pt x="701" y="85"/>
                  </a:cubicBezTo>
                  <a:cubicBezTo>
                    <a:pt x="606" y="29"/>
                    <a:pt x="496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-3059546" y="350443"/>
              <a:ext cx="205440" cy="252500"/>
            </a:xfrm>
            <a:custGeom>
              <a:avLst/>
              <a:gdLst/>
              <a:ahLst/>
              <a:cxnLst/>
              <a:rect l="l" t="t" r="r" b="b"/>
              <a:pathLst>
                <a:path w="1266" h="1556" extrusionOk="0">
                  <a:moveTo>
                    <a:pt x="1165" y="1"/>
                  </a:moveTo>
                  <a:cubicBezTo>
                    <a:pt x="1155" y="1"/>
                    <a:pt x="1143" y="4"/>
                    <a:pt x="1131" y="11"/>
                  </a:cubicBezTo>
                  <a:cubicBezTo>
                    <a:pt x="637" y="370"/>
                    <a:pt x="131" y="831"/>
                    <a:pt x="7" y="1472"/>
                  </a:cubicBezTo>
                  <a:cubicBezTo>
                    <a:pt x="0" y="1520"/>
                    <a:pt x="48" y="1556"/>
                    <a:pt x="88" y="1556"/>
                  </a:cubicBezTo>
                  <a:cubicBezTo>
                    <a:pt x="114" y="1556"/>
                    <a:pt x="137" y="1541"/>
                    <a:pt x="142" y="1506"/>
                  </a:cubicBezTo>
                  <a:cubicBezTo>
                    <a:pt x="243" y="899"/>
                    <a:pt x="726" y="472"/>
                    <a:pt x="1199" y="134"/>
                  </a:cubicBezTo>
                  <a:cubicBezTo>
                    <a:pt x="1266" y="96"/>
                    <a:pt x="1227" y="1"/>
                    <a:pt x="116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-2753332" y="335513"/>
              <a:ext cx="163898" cy="55823"/>
            </a:xfrm>
            <a:custGeom>
              <a:avLst/>
              <a:gdLst/>
              <a:ahLst/>
              <a:cxnLst/>
              <a:rect l="l" t="t" r="r" b="b"/>
              <a:pathLst>
                <a:path w="1010" h="344" extrusionOk="0">
                  <a:moveTo>
                    <a:pt x="301" y="0"/>
                  </a:moveTo>
                  <a:cubicBezTo>
                    <a:pt x="226" y="0"/>
                    <a:pt x="151" y="8"/>
                    <a:pt x="76" y="24"/>
                  </a:cubicBezTo>
                  <a:cubicBezTo>
                    <a:pt x="1" y="45"/>
                    <a:pt x="28" y="160"/>
                    <a:pt x="110" y="160"/>
                  </a:cubicBezTo>
                  <a:cubicBezTo>
                    <a:pt x="113" y="160"/>
                    <a:pt x="117" y="159"/>
                    <a:pt x="121" y="159"/>
                  </a:cubicBezTo>
                  <a:cubicBezTo>
                    <a:pt x="184" y="146"/>
                    <a:pt x="248" y="139"/>
                    <a:pt x="312" y="139"/>
                  </a:cubicBezTo>
                  <a:cubicBezTo>
                    <a:pt x="523" y="139"/>
                    <a:pt x="735" y="209"/>
                    <a:pt x="908" y="339"/>
                  </a:cubicBezTo>
                  <a:cubicBezTo>
                    <a:pt x="917" y="342"/>
                    <a:pt x="926" y="343"/>
                    <a:pt x="935" y="343"/>
                  </a:cubicBezTo>
                  <a:cubicBezTo>
                    <a:pt x="959" y="343"/>
                    <a:pt x="982" y="333"/>
                    <a:pt x="998" y="316"/>
                  </a:cubicBezTo>
                  <a:cubicBezTo>
                    <a:pt x="1009" y="283"/>
                    <a:pt x="998" y="238"/>
                    <a:pt x="976" y="226"/>
                  </a:cubicBezTo>
                  <a:cubicBezTo>
                    <a:pt x="778" y="81"/>
                    <a:pt x="542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-2321680" y="327400"/>
              <a:ext cx="375991" cy="180774"/>
            </a:xfrm>
            <a:custGeom>
              <a:avLst/>
              <a:gdLst/>
              <a:ahLst/>
              <a:cxnLst/>
              <a:rect l="l" t="t" r="r" b="b"/>
              <a:pathLst>
                <a:path w="2317" h="1114" extrusionOk="0">
                  <a:moveTo>
                    <a:pt x="1981" y="1"/>
                  </a:moveTo>
                  <a:cubicBezTo>
                    <a:pt x="1902" y="1"/>
                    <a:pt x="1820" y="15"/>
                    <a:pt x="1745" y="29"/>
                  </a:cubicBezTo>
                  <a:cubicBezTo>
                    <a:pt x="1486" y="63"/>
                    <a:pt x="1239" y="119"/>
                    <a:pt x="1003" y="209"/>
                  </a:cubicBezTo>
                  <a:cubicBezTo>
                    <a:pt x="587" y="344"/>
                    <a:pt x="238" y="636"/>
                    <a:pt x="24" y="1018"/>
                  </a:cubicBezTo>
                  <a:cubicBezTo>
                    <a:pt x="1" y="1066"/>
                    <a:pt x="50" y="1114"/>
                    <a:pt x="97" y="1114"/>
                  </a:cubicBezTo>
                  <a:cubicBezTo>
                    <a:pt x="116" y="1114"/>
                    <a:pt x="135" y="1106"/>
                    <a:pt x="148" y="1086"/>
                  </a:cubicBezTo>
                  <a:cubicBezTo>
                    <a:pt x="328" y="737"/>
                    <a:pt x="643" y="479"/>
                    <a:pt x="1014" y="344"/>
                  </a:cubicBezTo>
                  <a:cubicBezTo>
                    <a:pt x="1205" y="276"/>
                    <a:pt x="1418" y="220"/>
                    <a:pt x="1621" y="175"/>
                  </a:cubicBezTo>
                  <a:cubicBezTo>
                    <a:pt x="1715" y="163"/>
                    <a:pt x="1840" y="129"/>
                    <a:pt x="1954" y="129"/>
                  </a:cubicBezTo>
                  <a:cubicBezTo>
                    <a:pt x="2045" y="129"/>
                    <a:pt x="2128" y="150"/>
                    <a:pt x="2183" y="220"/>
                  </a:cubicBezTo>
                  <a:cubicBezTo>
                    <a:pt x="2196" y="236"/>
                    <a:pt x="2211" y="242"/>
                    <a:pt x="2225" y="242"/>
                  </a:cubicBezTo>
                  <a:cubicBezTo>
                    <a:pt x="2273" y="242"/>
                    <a:pt x="2316" y="171"/>
                    <a:pt x="2273" y="119"/>
                  </a:cubicBezTo>
                  <a:cubicBezTo>
                    <a:pt x="2195" y="28"/>
                    <a:pt x="2090" y="1"/>
                    <a:pt x="19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-1859682" y="399612"/>
              <a:ext cx="91199" cy="111807"/>
            </a:xfrm>
            <a:custGeom>
              <a:avLst/>
              <a:gdLst/>
              <a:ahLst/>
              <a:cxnLst/>
              <a:rect l="l" t="t" r="r" b="b"/>
              <a:pathLst>
                <a:path w="562" h="689" extrusionOk="0">
                  <a:moveTo>
                    <a:pt x="98" y="1"/>
                  </a:moveTo>
                  <a:cubicBezTo>
                    <a:pt x="38" y="1"/>
                    <a:pt x="1" y="86"/>
                    <a:pt x="67" y="124"/>
                  </a:cubicBezTo>
                  <a:cubicBezTo>
                    <a:pt x="247" y="236"/>
                    <a:pt x="382" y="427"/>
                    <a:pt x="415" y="641"/>
                  </a:cubicBezTo>
                  <a:cubicBezTo>
                    <a:pt x="425" y="669"/>
                    <a:pt x="449" y="689"/>
                    <a:pt x="476" y="689"/>
                  </a:cubicBezTo>
                  <a:cubicBezTo>
                    <a:pt x="482" y="689"/>
                    <a:pt x="488" y="688"/>
                    <a:pt x="494" y="686"/>
                  </a:cubicBezTo>
                  <a:cubicBezTo>
                    <a:pt x="539" y="686"/>
                    <a:pt x="561" y="641"/>
                    <a:pt x="550" y="607"/>
                  </a:cubicBezTo>
                  <a:cubicBezTo>
                    <a:pt x="494" y="360"/>
                    <a:pt x="348" y="146"/>
                    <a:pt x="134" y="11"/>
                  </a:cubicBezTo>
                  <a:cubicBezTo>
                    <a:pt x="121" y="4"/>
                    <a:pt x="109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-1657487" y="744285"/>
              <a:ext cx="284468" cy="58419"/>
            </a:xfrm>
            <a:custGeom>
              <a:avLst/>
              <a:gdLst/>
              <a:ahLst/>
              <a:cxnLst/>
              <a:rect l="l" t="t" r="r" b="b"/>
              <a:pathLst>
                <a:path w="1753" h="360" extrusionOk="0">
                  <a:moveTo>
                    <a:pt x="884" y="1"/>
                  </a:moveTo>
                  <a:cubicBezTo>
                    <a:pt x="597" y="1"/>
                    <a:pt x="310" y="79"/>
                    <a:pt x="57" y="237"/>
                  </a:cubicBezTo>
                  <a:cubicBezTo>
                    <a:pt x="1" y="275"/>
                    <a:pt x="39" y="360"/>
                    <a:pt x="93" y="360"/>
                  </a:cubicBezTo>
                  <a:cubicBezTo>
                    <a:pt x="103" y="360"/>
                    <a:pt x="114" y="357"/>
                    <a:pt x="125" y="349"/>
                  </a:cubicBezTo>
                  <a:cubicBezTo>
                    <a:pt x="363" y="207"/>
                    <a:pt x="630" y="134"/>
                    <a:pt x="896" y="134"/>
                  </a:cubicBezTo>
                  <a:cubicBezTo>
                    <a:pt x="1156" y="134"/>
                    <a:pt x="1414" y="205"/>
                    <a:pt x="1643" y="349"/>
                  </a:cubicBezTo>
                  <a:cubicBezTo>
                    <a:pt x="1647" y="350"/>
                    <a:pt x="1651" y="350"/>
                    <a:pt x="1656" y="350"/>
                  </a:cubicBezTo>
                  <a:cubicBezTo>
                    <a:pt x="1716" y="350"/>
                    <a:pt x="1752" y="279"/>
                    <a:pt x="1710" y="237"/>
                  </a:cubicBezTo>
                  <a:cubicBezTo>
                    <a:pt x="1457" y="79"/>
                    <a:pt x="1170" y="1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-1458050" y="1347300"/>
              <a:ext cx="105479" cy="200410"/>
            </a:xfrm>
            <a:custGeom>
              <a:avLst/>
              <a:gdLst/>
              <a:ahLst/>
              <a:cxnLst/>
              <a:rect l="l" t="t" r="r" b="b"/>
              <a:pathLst>
                <a:path w="650" h="1235" extrusionOk="0">
                  <a:moveTo>
                    <a:pt x="101" y="1"/>
                  </a:moveTo>
                  <a:cubicBezTo>
                    <a:pt x="46" y="1"/>
                    <a:pt x="0" y="74"/>
                    <a:pt x="54" y="118"/>
                  </a:cubicBezTo>
                  <a:cubicBezTo>
                    <a:pt x="357" y="377"/>
                    <a:pt x="515" y="770"/>
                    <a:pt x="470" y="1175"/>
                  </a:cubicBezTo>
                  <a:cubicBezTo>
                    <a:pt x="464" y="1215"/>
                    <a:pt x="495" y="1234"/>
                    <a:pt x="529" y="1234"/>
                  </a:cubicBezTo>
                  <a:cubicBezTo>
                    <a:pt x="563" y="1234"/>
                    <a:pt x="599" y="1215"/>
                    <a:pt x="605" y="1175"/>
                  </a:cubicBezTo>
                  <a:cubicBezTo>
                    <a:pt x="650" y="737"/>
                    <a:pt x="481" y="310"/>
                    <a:pt x="144" y="17"/>
                  </a:cubicBezTo>
                  <a:cubicBezTo>
                    <a:pt x="130" y="6"/>
                    <a:pt x="115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-1505922" y="1660005"/>
              <a:ext cx="121382" cy="71888"/>
            </a:xfrm>
            <a:custGeom>
              <a:avLst/>
              <a:gdLst/>
              <a:ahLst/>
              <a:cxnLst/>
              <a:rect l="l" t="t" r="r" b="b"/>
              <a:pathLst>
                <a:path w="748" h="443" extrusionOk="0">
                  <a:moveTo>
                    <a:pt x="661" y="1"/>
                  </a:moveTo>
                  <a:cubicBezTo>
                    <a:pt x="642" y="1"/>
                    <a:pt x="624" y="8"/>
                    <a:pt x="607" y="24"/>
                  </a:cubicBezTo>
                  <a:cubicBezTo>
                    <a:pt x="505" y="199"/>
                    <a:pt x="317" y="308"/>
                    <a:pt x="122" y="308"/>
                  </a:cubicBezTo>
                  <a:cubicBezTo>
                    <a:pt x="104" y="308"/>
                    <a:pt x="86" y="307"/>
                    <a:pt x="68" y="305"/>
                  </a:cubicBezTo>
                  <a:cubicBezTo>
                    <a:pt x="23" y="305"/>
                    <a:pt x="0" y="339"/>
                    <a:pt x="0" y="372"/>
                  </a:cubicBezTo>
                  <a:cubicBezTo>
                    <a:pt x="0" y="406"/>
                    <a:pt x="23" y="440"/>
                    <a:pt x="68" y="440"/>
                  </a:cubicBezTo>
                  <a:cubicBezTo>
                    <a:pt x="87" y="442"/>
                    <a:pt x="107" y="442"/>
                    <a:pt x="126" y="442"/>
                  </a:cubicBezTo>
                  <a:cubicBezTo>
                    <a:pt x="374" y="442"/>
                    <a:pt x="606" y="310"/>
                    <a:pt x="731" y="91"/>
                  </a:cubicBezTo>
                  <a:cubicBezTo>
                    <a:pt x="747" y="43"/>
                    <a:pt x="706" y="1"/>
                    <a:pt x="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-2016115" y="1749743"/>
              <a:ext cx="163735" cy="340291"/>
            </a:xfrm>
            <a:custGeom>
              <a:avLst/>
              <a:gdLst/>
              <a:ahLst/>
              <a:cxnLst/>
              <a:rect l="l" t="t" r="r" b="b"/>
              <a:pathLst>
                <a:path w="1009" h="2097" extrusionOk="0">
                  <a:moveTo>
                    <a:pt x="815" y="0"/>
                  </a:moveTo>
                  <a:cubicBezTo>
                    <a:pt x="775" y="0"/>
                    <a:pt x="732" y="34"/>
                    <a:pt x="738" y="89"/>
                  </a:cubicBezTo>
                  <a:cubicBezTo>
                    <a:pt x="862" y="798"/>
                    <a:pt x="604" y="1517"/>
                    <a:pt x="53" y="1989"/>
                  </a:cubicBezTo>
                  <a:cubicBezTo>
                    <a:pt x="0" y="2033"/>
                    <a:pt x="50" y="2097"/>
                    <a:pt x="106" y="2097"/>
                  </a:cubicBezTo>
                  <a:cubicBezTo>
                    <a:pt x="122" y="2097"/>
                    <a:pt x="139" y="2092"/>
                    <a:pt x="154" y="2079"/>
                  </a:cubicBezTo>
                  <a:cubicBezTo>
                    <a:pt x="738" y="1585"/>
                    <a:pt x="1008" y="809"/>
                    <a:pt x="873" y="44"/>
                  </a:cubicBezTo>
                  <a:cubicBezTo>
                    <a:pt x="865" y="14"/>
                    <a:pt x="841" y="0"/>
                    <a:pt x="8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-2251414" y="2107073"/>
              <a:ext cx="116189" cy="47871"/>
            </a:xfrm>
            <a:custGeom>
              <a:avLst/>
              <a:gdLst/>
              <a:ahLst/>
              <a:cxnLst/>
              <a:rect l="l" t="t" r="r" b="b"/>
              <a:pathLst>
                <a:path w="716" h="295" extrusionOk="0">
                  <a:moveTo>
                    <a:pt x="98" y="1"/>
                  </a:moveTo>
                  <a:cubicBezTo>
                    <a:pt x="48" y="1"/>
                    <a:pt x="1" y="70"/>
                    <a:pt x="52" y="113"/>
                  </a:cubicBezTo>
                  <a:cubicBezTo>
                    <a:pt x="163" y="231"/>
                    <a:pt x="312" y="294"/>
                    <a:pt x="468" y="294"/>
                  </a:cubicBezTo>
                  <a:cubicBezTo>
                    <a:pt x="535" y="294"/>
                    <a:pt x="603" y="283"/>
                    <a:pt x="671" y="259"/>
                  </a:cubicBezTo>
                  <a:cubicBezTo>
                    <a:pt x="704" y="248"/>
                    <a:pt x="716" y="214"/>
                    <a:pt x="716" y="181"/>
                  </a:cubicBezTo>
                  <a:cubicBezTo>
                    <a:pt x="706" y="153"/>
                    <a:pt x="674" y="133"/>
                    <a:pt x="644" y="133"/>
                  </a:cubicBezTo>
                  <a:cubicBezTo>
                    <a:pt x="638" y="133"/>
                    <a:pt x="632" y="134"/>
                    <a:pt x="626" y="136"/>
                  </a:cubicBezTo>
                  <a:cubicBezTo>
                    <a:pt x="577" y="152"/>
                    <a:pt x="527" y="160"/>
                    <a:pt x="477" y="160"/>
                  </a:cubicBezTo>
                  <a:cubicBezTo>
                    <a:pt x="353" y="160"/>
                    <a:pt x="230" y="112"/>
                    <a:pt x="142" y="23"/>
                  </a:cubicBezTo>
                  <a:cubicBezTo>
                    <a:pt x="129" y="7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-3027415" y="1822605"/>
              <a:ext cx="151240" cy="197002"/>
            </a:xfrm>
            <a:custGeom>
              <a:avLst/>
              <a:gdLst/>
              <a:ahLst/>
              <a:cxnLst/>
              <a:rect l="l" t="t" r="r" b="b"/>
              <a:pathLst>
                <a:path w="932" h="1214" extrusionOk="0">
                  <a:moveTo>
                    <a:pt x="63" y="0"/>
                  </a:moveTo>
                  <a:cubicBezTo>
                    <a:pt x="31" y="0"/>
                    <a:pt x="0" y="23"/>
                    <a:pt x="0" y="67"/>
                  </a:cubicBezTo>
                  <a:cubicBezTo>
                    <a:pt x="56" y="551"/>
                    <a:pt x="394" y="944"/>
                    <a:pt x="798" y="1203"/>
                  </a:cubicBezTo>
                  <a:cubicBezTo>
                    <a:pt x="811" y="1210"/>
                    <a:pt x="823" y="1213"/>
                    <a:pt x="835" y="1213"/>
                  </a:cubicBezTo>
                  <a:cubicBezTo>
                    <a:pt x="895" y="1213"/>
                    <a:pt x="932" y="1128"/>
                    <a:pt x="866" y="1091"/>
                  </a:cubicBezTo>
                  <a:cubicBezTo>
                    <a:pt x="506" y="866"/>
                    <a:pt x="191" y="506"/>
                    <a:pt x="135" y="67"/>
                  </a:cubicBezTo>
                  <a:cubicBezTo>
                    <a:pt x="129" y="23"/>
                    <a:pt x="96" y="0"/>
                    <a:pt x="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-2804936" y="2039567"/>
              <a:ext cx="82273" cy="25802"/>
            </a:xfrm>
            <a:custGeom>
              <a:avLst/>
              <a:gdLst/>
              <a:ahLst/>
              <a:cxnLst/>
              <a:rect l="l" t="t" r="r" b="b"/>
              <a:pathLst>
                <a:path w="507" h="159" extrusionOk="0">
                  <a:moveTo>
                    <a:pt x="439" y="1"/>
                  </a:moveTo>
                  <a:lnTo>
                    <a:pt x="68" y="23"/>
                  </a:lnTo>
                  <a:cubicBezTo>
                    <a:pt x="23" y="23"/>
                    <a:pt x="1" y="57"/>
                    <a:pt x="1" y="91"/>
                  </a:cubicBezTo>
                  <a:cubicBezTo>
                    <a:pt x="1" y="125"/>
                    <a:pt x="23" y="158"/>
                    <a:pt x="68" y="158"/>
                  </a:cubicBezTo>
                  <a:lnTo>
                    <a:pt x="439" y="136"/>
                  </a:lnTo>
                  <a:cubicBezTo>
                    <a:pt x="473" y="125"/>
                    <a:pt x="495" y="102"/>
                    <a:pt x="507" y="68"/>
                  </a:cubicBezTo>
                  <a:cubicBezTo>
                    <a:pt x="507" y="23"/>
                    <a:pt x="473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-3707998" y="1703494"/>
              <a:ext cx="162275" cy="283332"/>
            </a:xfrm>
            <a:custGeom>
              <a:avLst/>
              <a:gdLst/>
              <a:ahLst/>
              <a:cxnLst/>
              <a:rect l="l" t="t" r="r" b="b"/>
              <a:pathLst>
                <a:path w="1000" h="1746" extrusionOk="0">
                  <a:moveTo>
                    <a:pt x="133" y="0"/>
                  </a:moveTo>
                  <a:cubicBezTo>
                    <a:pt x="99" y="0"/>
                    <a:pt x="62" y="20"/>
                    <a:pt x="57" y="59"/>
                  </a:cubicBezTo>
                  <a:cubicBezTo>
                    <a:pt x="1" y="723"/>
                    <a:pt x="315" y="1364"/>
                    <a:pt x="866" y="1735"/>
                  </a:cubicBezTo>
                  <a:cubicBezTo>
                    <a:pt x="879" y="1742"/>
                    <a:pt x="891" y="1745"/>
                    <a:pt x="903" y="1745"/>
                  </a:cubicBezTo>
                  <a:cubicBezTo>
                    <a:pt x="963" y="1745"/>
                    <a:pt x="1000" y="1660"/>
                    <a:pt x="934" y="1622"/>
                  </a:cubicBezTo>
                  <a:cubicBezTo>
                    <a:pt x="428" y="1274"/>
                    <a:pt x="136" y="678"/>
                    <a:pt x="192" y="59"/>
                  </a:cubicBezTo>
                  <a:cubicBezTo>
                    <a:pt x="197" y="20"/>
                    <a:pt x="166" y="0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-3474484" y="2051737"/>
              <a:ext cx="76756" cy="32455"/>
            </a:xfrm>
            <a:custGeom>
              <a:avLst/>
              <a:gdLst/>
              <a:ahLst/>
              <a:cxnLst/>
              <a:rect l="l" t="t" r="r" b="b"/>
              <a:pathLst>
                <a:path w="473" h="200" extrusionOk="0">
                  <a:moveTo>
                    <a:pt x="84" y="0"/>
                  </a:moveTo>
                  <a:cubicBezTo>
                    <a:pt x="58" y="0"/>
                    <a:pt x="31" y="11"/>
                    <a:pt x="23" y="27"/>
                  </a:cubicBezTo>
                  <a:cubicBezTo>
                    <a:pt x="1" y="61"/>
                    <a:pt x="12" y="106"/>
                    <a:pt x="46" y="128"/>
                  </a:cubicBezTo>
                  <a:cubicBezTo>
                    <a:pt x="123" y="175"/>
                    <a:pt x="212" y="200"/>
                    <a:pt x="303" y="200"/>
                  </a:cubicBezTo>
                  <a:cubicBezTo>
                    <a:pt x="344" y="200"/>
                    <a:pt x="386" y="195"/>
                    <a:pt x="428" y="184"/>
                  </a:cubicBezTo>
                  <a:cubicBezTo>
                    <a:pt x="462" y="173"/>
                    <a:pt x="473" y="139"/>
                    <a:pt x="473" y="106"/>
                  </a:cubicBezTo>
                  <a:cubicBezTo>
                    <a:pt x="464" y="78"/>
                    <a:pt x="432" y="58"/>
                    <a:pt x="402" y="58"/>
                  </a:cubicBezTo>
                  <a:cubicBezTo>
                    <a:pt x="395" y="58"/>
                    <a:pt x="389" y="59"/>
                    <a:pt x="383" y="61"/>
                  </a:cubicBezTo>
                  <a:lnTo>
                    <a:pt x="248" y="61"/>
                  </a:lnTo>
                  <a:cubicBezTo>
                    <a:pt x="226" y="50"/>
                    <a:pt x="192" y="50"/>
                    <a:pt x="169" y="38"/>
                  </a:cubicBezTo>
                  <a:lnTo>
                    <a:pt x="147" y="27"/>
                  </a:lnTo>
                  <a:lnTo>
                    <a:pt x="113" y="5"/>
                  </a:lnTo>
                  <a:cubicBezTo>
                    <a:pt x="104" y="2"/>
                    <a:pt x="9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-4129427" y="1281579"/>
              <a:ext cx="148157" cy="322278"/>
            </a:xfrm>
            <a:custGeom>
              <a:avLst/>
              <a:gdLst/>
              <a:ahLst/>
              <a:cxnLst/>
              <a:rect l="l" t="t" r="r" b="b"/>
              <a:pathLst>
                <a:path w="913" h="1986" extrusionOk="0">
                  <a:moveTo>
                    <a:pt x="826" y="1"/>
                  </a:moveTo>
                  <a:cubicBezTo>
                    <a:pt x="818" y="1"/>
                    <a:pt x="809" y="3"/>
                    <a:pt x="799" y="6"/>
                  </a:cubicBezTo>
                  <a:cubicBezTo>
                    <a:pt x="450" y="119"/>
                    <a:pt x="237" y="456"/>
                    <a:pt x="136" y="793"/>
                  </a:cubicBezTo>
                  <a:cubicBezTo>
                    <a:pt x="1" y="1175"/>
                    <a:pt x="23" y="1591"/>
                    <a:pt x="214" y="1962"/>
                  </a:cubicBezTo>
                  <a:cubicBezTo>
                    <a:pt x="227" y="1979"/>
                    <a:pt x="244" y="1985"/>
                    <a:pt x="260" y="1985"/>
                  </a:cubicBezTo>
                  <a:cubicBezTo>
                    <a:pt x="302" y="1985"/>
                    <a:pt x="343" y="1943"/>
                    <a:pt x="327" y="1895"/>
                  </a:cubicBezTo>
                  <a:cubicBezTo>
                    <a:pt x="158" y="1569"/>
                    <a:pt x="136" y="1187"/>
                    <a:pt x="259" y="849"/>
                  </a:cubicBezTo>
                  <a:cubicBezTo>
                    <a:pt x="349" y="557"/>
                    <a:pt x="518" y="231"/>
                    <a:pt x="833" y="130"/>
                  </a:cubicBezTo>
                  <a:cubicBezTo>
                    <a:pt x="913" y="110"/>
                    <a:pt x="895" y="1"/>
                    <a:pt x="8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-4038553" y="1691648"/>
              <a:ext cx="93633" cy="56796"/>
            </a:xfrm>
            <a:custGeom>
              <a:avLst/>
              <a:gdLst/>
              <a:ahLst/>
              <a:cxnLst/>
              <a:rect l="l" t="t" r="r" b="b"/>
              <a:pathLst>
                <a:path w="577" h="350" extrusionOk="0">
                  <a:moveTo>
                    <a:pt x="83" y="1"/>
                  </a:moveTo>
                  <a:cubicBezTo>
                    <a:pt x="42" y="1"/>
                    <a:pt x="1" y="34"/>
                    <a:pt x="14" y="88"/>
                  </a:cubicBezTo>
                  <a:cubicBezTo>
                    <a:pt x="79" y="245"/>
                    <a:pt x="236" y="349"/>
                    <a:pt x="402" y="349"/>
                  </a:cubicBezTo>
                  <a:cubicBezTo>
                    <a:pt x="438" y="349"/>
                    <a:pt x="473" y="345"/>
                    <a:pt x="509" y="335"/>
                  </a:cubicBezTo>
                  <a:cubicBezTo>
                    <a:pt x="565" y="324"/>
                    <a:pt x="576" y="256"/>
                    <a:pt x="542" y="222"/>
                  </a:cubicBezTo>
                  <a:cubicBezTo>
                    <a:pt x="533" y="195"/>
                    <a:pt x="509" y="175"/>
                    <a:pt x="482" y="175"/>
                  </a:cubicBezTo>
                  <a:cubicBezTo>
                    <a:pt x="476" y="175"/>
                    <a:pt x="470" y="175"/>
                    <a:pt x="464" y="177"/>
                  </a:cubicBezTo>
                  <a:cubicBezTo>
                    <a:pt x="452" y="177"/>
                    <a:pt x="441" y="177"/>
                    <a:pt x="430" y="189"/>
                  </a:cubicBezTo>
                  <a:lnTo>
                    <a:pt x="318" y="189"/>
                  </a:lnTo>
                  <a:lnTo>
                    <a:pt x="284" y="177"/>
                  </a:lnTo>
                  <a:lnTo>
                    <a:pt x="273" y="177"/>
                  </a:lnTo>
                  <a:cubicBezTo>
                    <a:pt x="261" y="166"/>
                    <a:pt x="239" y="155"/>
                    <a:pt x="228" y="144"/>
                  </a:cubicBezTo>
                  <a:lnTo>
                    <a:pt x="216" y="144"/>
                  </a:lnTo>
                  <a:cubicBezTo>
                    <a:pt x="205" y="144"/>
                    <a:pt x="205" y="132"/>
                    <a:pt x="194" y="121"/>
                  </a:cubicBezTo>
                  <a:lnTo>
                    <a:pt x="171" y="99"/>
                  </a:lnTo>
                  <a:lnTo>
                    <a:pt x="171" y="88"/>
                  </a:lnTo>
                  <a:lnTo>
                    <a:pt x="149" y="65"/>
                  </a:lnTo>
                  <a:cubicBezTo>
                    <a:pt x="149" y="65"/>
                    <a:pt x="149" y="54"/>
                    <a:pt x="149" y="54"/>
                  </a:cubicBezTo>
                  <a:cubicBezTo>
                    <a:pt x="140" y="17"/>
                    <a:pt x="112" y="1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-3235452" y="2369797"/>
              <a:ext cx="40244" cy="104181"/>
            </a:xfrm>
            <a:custGeom>
              <a:avLst/>
              <a:gdLst/>
              <a:ahLst/>
              <a:cxnLst/>
              <a:rect l="l" t="t" r="r" b="b"/>
              <a:pathLst>
                <a:path w="248" h="642" extrusionOk="0">
                  <a:moveTo>
                    <a:pt x="165" y="0"/>
                  </a:moveTo>
                  <a:cubicBezTo>
                    <a:pt x="141" y="0"/>
                    <a:pt x="120" y="13"/>
                    <a:pt x="113" y="34"/>
                  </a:cubicBezTo>
                  <a:cubicBezTo>
                    <a:pt x="23" y="203"/>
                    <a:pt x="0" y="405"/>
                    <a:pt x="45" y="597"/>
                  </a:cubicBezTo>
                  <a:cubicBezTo>
                    <a:pt x="59" y="628"/>
                    <a:pt x="85" y="641"/>
                    <a:pt x="110" y="641"/>
                  </a:cubicBezTo>
                  <a:cubicBezTo>
                    <a:pt x="149" y="641"/>
                    <a:pt x="187" y="610"/>
                    <a:pt x="180" y="563"/>
                  </a:cubicBezTo>
                  <a:cubicBezTo>
                    <a:pt x="135" y="405"/>
                    <a:pt x="158" y="248"/>
                    <a:pt x="225" y="102"/>
                  </a:cubicBezTo>
                  <a:cubicBezTo>
                    <a:pt x="248" y="68"/>
                    <a:pt x="237" y="23"/>
                    <a:pt x="203" y="12"/>
                  </a:cubicBezTo>
                  <a:cubicBezTo>
                    <a:pt x="191" y="4"/>
                    <a:pt x="178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-2573206" y="2469759"/>
              <a:ext cx="36674" cy="114404"/>
            </a:xfrm>
            <a:custGeom>
              <a:avLst/>
              <a:gdLst/>
              <a:ahLst/>
              <a:cxnLst/>
              <a:rect l="l" t="t" r="r" b="b"/>
              <a:pathLst>
                <a:path w="226" h="705" extrusionOk="0">
                  <a:moveTo>
                    <a:pt x="151" y="0"/>
                  </a:moveTo>
                  <a:cubicBezTo>
                    <a:pt x="124" y="0"/>
                    <a:pt x="100" y="20"/>
                    <a:pt x="90" y="48"/>
                  </a:cubicBezTo>
                  <a:cubicBezTo>
                    <a:pt x="12" y="250"/>
                    <a:pt x="0" y="453"/>
                    <a:pt x="45" y="655"/>
                  </a:cubicBezTo>
                  <a:cubicBezTo>
                    <a:pt x="54" y="690"/>
                    <a:pt x="76" y="704"/>
                    <a:pt x="101" y="704"/>
                  </a:cubicBezTo>
                  <a:cubicBezTo>
                    <a:pt x="108" y="704"/>
                    <a:pt x="116" y="703"/>
                    <a:pt x="124" y="700"/>
                  </a:cubicBezTo>
                  <a:cubicBezTo>
                    <a:pt x="158" y="700"/>
                    <a:pt x="180" y="655"/>
                    <a:pt x="169" y="621"/>
                  </a:cubicBezTo>
                  <a:cubicBezTo>
                    <a:pt x="135" y="442"/>
                    <a:pt x="147" y="262"/>
                    <a:pt x="214" y="82"/>
                  </a:cubicBezTo>
                  <a:cubicBezTo>
                    <a:pt x="225" y="48"/>
                    <a:pt x="203" y="14"/>
                    <a:pt x="169" y="3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-2162650" y="2874473"/>
              <a:ext cx="45762" cy="103045"/>
            </a:xfrm>
            <a:custGeom>
              <a:avLst/>
              <a:gdLst/>
              <a:ahLst/>
              <a:cxnLst/>
              <a:rect l="l" t="t" r="r" b="b"/>
              <a:pathLst>
                <a:path w="282" h="635" extrusionOk="0">
                  <a:moveTo>
                    <a:pt x="219" y="1"/>
                  </a:moveTo>
                  <a:cubicBezTo>
                    <a:pt x="192" y="1"/>
                    <a:pt x="166" y="11"/>
                    <a:pt x="157" y="27"/>
                  </a:cubicBezTo>
                  <a:cubicBezTo>
                    <a:pt x="34" y="196"/>
                    <a:pt x="0" y="398"/>
                    <a:pt x="45" y="590"/>
                  </a:cubicBezTo>
                  <a:cubicBezTo>
                    <a:pt x="54" y="621"/>
                    <a:pt x="79" y="634"/>
                    <a:pt x="104" y="634"/>
                  </a:cubicBezTo>
                  <a:cubicBezTo>
                    <a:pt x="143" y="634"/>
                    <a:pt x="182" y="603"/>
                    <a:pt x="169" y="556"/>
                  </a:cubicBezTo>
                  <a:cubicBezTo>
                    <a:pt x="135" y="398"/>
                    <a:pt x="169" y="230"/>
                    <a:pt x="270" y="95"/>
                  </a:cubicBezTo>
                  <a:cubicBezTo>
                    <a:pt x="281" y="61"/>
                    <a:pt x="270" y="27"/>
                    <a:pt x="247" y="5"/>
                  </a:cubicBezTo>
                  <a:cubicBezTo>
                    <a:pt x="238" y="2"/>
                    <a:pt x="228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-2916256" y="2917152"/>
              <a:ext cx="49494" cy="112457"/>
            </a:xfrm>
            <a:custGeom>
              <a:avLst/>
              <a:gdLst/>
              <a:ahLst/>
              <a:cxnLst/>
              <a:rect l="l" t="t" r="r" b="b"/>
              <a:pathLst>
                <a:path w="305" h="693" extrusionOk="0">
                  <a:moveTo>
                    <a:pt x="224" y="0"/>
                  </a:moveTo>
                  <a:cubicBezTo>
                    <a:pt x="203" y="0"/>
                    <a:pt x="184" y="12"/>
                    <a:pt x="170" y="34"/>
                  </a:cubicBezTo>
                  <a:cubicBezTo>
                    <a:pt x="46" y="214"/>
                    <a:pt x="1" y="439"/>
                    <a:pt x="57" y="653"/>
                  </a:cubicBezTo>
                  <a:cubicBezTo>
                    <a:pt x="71" y="680"/>
                    <a:pt x="97" y="692"/>
                    <a:pt x="124" y="692"/>
                  </a:cubicBezTo>
                  <a:cubicBezTo>
                    <a:pt x="162" y="692"/>
                    <a:pt x="199" y="666"/>
                    <a:pt x="192" y="619"/>
                  </a:cubicBezTo>
                  <a:cubicBezTo>
                    <a:pt x="136" y="439"/>
                    <a:pt x="170" y="248"/>
                    <a:pt x="282" y="102"/>
                  </a:cubicBezTo>
                  <a:cubicBezTo>
                    <a:pt x="304" y="68"/>
                    <a:pt x="293" y="23"/>
                    <a:pt x="259" y="12"/>
                  </a:cubicBezTo>
                  <a:cubicBezTo>
                    <a:pt x="248" y="4"/>
                    <a:pt x="236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-2553084" y="3280811"/>
              <a:ext cx="33266" cy="116838"/>
            </a:xfrm>
            <a:custGeom>
              <a:avLst/>
              <a:gdLst/>
              <a:ahLst/>
              <a:cxnLst/>
              <a:rect l="l" t="t" r="r" b="b"/>
              <a:pathLst>
                <a:path w="205" h="720" extrusionOk="0">
                  <a:moveTo>
                    <a:pt x="122" y="0"/>
                  </a:moveTo>
                  <a:cubicBezTo>
                    <a:pt x="94" y="0"/>
                    <a:pt x="66" y="16"/>
                    <a:pt x="56" y="53"/>
                  </a:cubicBezTo>
                  <a:cubicBezTo>
                    <a:pt x="23" y="177"/>
                    <a:pt x="0" y="312"/>
                    <a:pt x="0" y="435"/>
                  </a:cubicBezTo>
                  <a:cubicBezTo>
                    <a:pt x="0" y="536"/>
                    <a:pt x="0" y="694"/>
                    <a:pt x="113" y="716"/>
                  </a:cubicBezTo>
                  <a:cubicBezTo>
                    <a:pt x="119" y="718"/>
                    <a:pt x="125" y="719"/>
                    <a:pt x="131" y="719"/>
                  </a:cubicBezTo>
                  <a:cubicBezTo>
                    <a:pt x="161" y="719"/>
                    <a:pt x="193" y="699"/>
                    <a:pt x="203" y="671"/>
                  </a:cubicBezTo>
                  <a:cubicBezTo>
                    <a:pt x="203" y="626"/>
                    <a:pt x="169" y="593"/>
                    <a:pt x="135" y="593"/>
                  </a:cubicBezTo>
                  <a:lnTo>
                    <a:pt x="135" y="581"/>
                  </a:lnTo>
                  <a:cubicBezTo>
                    <a:pt x="135" y="570"/>
                    <a:pt x="135" y="559"/>
                    <a:pt x="135" y="548"/>
                  </a:cubicBezTo>
                  <a:cubicBezTo>
                    <a:pt x="124" y="503"/>
                    <a:pt x="124" y="446"/>
                    <a:pt x="135" y="390"/>
                  </a:cubicBezTo>
                  <a:cubicBezTo>
                    <a:pt x="135" y="289"/>
                    <a:pt x="158" y="188"/>
                    <a:pt x="191" y="87"/>
                  </a:cubicBezTo>
                  <a:cubicBezTo>
                    <a:pt x="205" y="34"/>
                    <a:pt x="16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42"/>
          <p:cNvSpPr/>
          <p:nvPr/>
        </p:nvSpPr>
        <p:spPr>
          <a:xfrm flipH="1"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2ECF1">
                  <a:alpha val="62352"/>
                </a:srgbClr>
              </a:gs>
              <a:gs pos="100000">
                <a:srgbClr val="30585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8" name="Google Shape;2138;p42"/>
          <p:cNvGrpSpPr/>
          <p:nvPr/>
        </p:nvGrpSpPr>
        <p:grpSpPr>
          <a:xfrm>
            <a:off x="4486912" y="4945778"/>
            <a:ext cx="170170" cy="263393"/>
            <a:chOff x="1223537" y="2032528"/>
            <a:chExt cx="170170" cy="263393"/>
          </a:xfrm>
        </p:grpSpPr>
        <p:sp>
          <p:nvSpPr>
            <p:cNvPr id="2139" name="Google Shape;2139;p42"/>
            <p:cNvSpPr/>
            <p:nvPr/>
          </p:nvSpPr>
          <p:spPr>
            <a:xfrm>
              <a:off x="1223537" y="2032528"/>
              <a:ext cx="170170" cy="263393"/>
            </a:xfrm>
            <a:custGeom>
              <a:avLst/>
              <a:gdLst/>
              <a:ahLst/>
              <a:cxnLst/>
              <a:rect l="l" t="t" r="r" b="b"/>
              <a:pathLst>
                <a:path w="1035" h="1602" extrusionOk="0">
                  <a:moveTo>
                    <a:pt x="619" y="1"/>
                  </a:moveTo>
                  <a:cubicBezTo>
                    <a:pt x="619" y="1"/>
                    <a:pt x="0" y="698"/>
                    <a:pt x="236" y="1271"/>
                  </a:cubicBezTo>
                  <a:cubicBezTo>
                    <a:pt x="336" y="1502"/>
                    <a:pt x="477" y="1602"/>
                    <a:pt x="612" y="1602"/>
                  </a:cubicBezTo>
                  <a:cubicBezTo>
                    <a:pt x="813" y="1602"/>
                    <a:pt x="999" y="1382"/>
                    <a:pt x="1012" y="1046"/>
                  </a:cubicBezTo>
                  <a:cubicBezTo>
                    <a:pt x="1035" y="496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2"/>
            <p:cNvSpPr/>
            <p:nvPr/>
          </p:nvSpPr>
          <p:spPr>
            <a:xfrm>
              <a:off x="1278945" y="2117202"/>
              <a:ext cx="37158" cy="115913"/>
            </a:xfrm>
            <a:custGeom>
              <a:avLst/>
              <a:gdLst/>
              <a:ahLst/>
              <a:cxnLst/>
              <a:rect l="l" t="t" r="r" b="b"/>
              <a:pathLst>
                <a:path w="226" h="705" extrusionOk="0">
                  <a:moveTo>
                    <a:pt x="151" y="0"/>
                  </a:moveTo>
                  <a:cubicBezTo>
                    <a:pt x="124" y="0"/>
                    <a:pt x="100" y="20"/>
                    <a:pt x="90" y="48"/>
                  </a:cubicBezTo>
                  <a:cubicBezTo>
                    <a:pt x="12" y="250"/>
                    <a:pt x="0" y="453"/>
                    <a:pt x="45" y="655"/>
                  </a:cubicBezTo>
                  <a:cubicBezTo>
                    <a:pt x="54" y="690"/>
                    <a:pt x="76" y="704"/>
                    <a:pt x="101" y="704"/>
                  </a:cubicBezTo>
                  <a:cubicBezTo>
                    <a:pt x="108" y="704"/>
                    <a:pt x="116" y="703"/>
                    <a:pt x="124" y="700"/>
                  </a:cubicBezTo>
                  <a:cubicBezTo>
                    <a:pt x="158" y="700"/>
                    <a:pt x="180" y="655"/>
                    <a:pt x="169" y="621"/>
                  </a:cubicBezTo>
                  <a:cubicBezTo>
                    <a:pt x="135" y="442"/>
                    <a:pt x="147" y="262"/>
                    <a:pt x="214" y="82"/>
                  </a:cubicBezTo>
                  <a:cubicBezTo>
                    <a:pt x="225" y="48"/>
                    <a:pt x="203" y="14"/>
                    <a:pt x="169" y="3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42"/>
          <p:cNvGrpSpPr/>
          <p:nvPr/>
        </p:nvGrpSpPr>
        <p:grpSpPr>
          <a:xfrm>
            <a:off x="7302074" y="5077186"/>
            <a:ext cx="168361" cy="263393"/>
            <a:chOff x="1637537" y="2448498"/>
            <a:chExt cx="168361" cy="263393"/>
          </a:xfrm>
        </p:grpSpPr>
        <p:sp>
          <p:nvSpPr>
            <p:cNvPr id="2142" name="Google Shape;2142;p42"/>
            <p:cNvSpPr/>
            <p:nvPr/>
          </p:nvSpPr>
          <p:spPr>
            <a:xfrm>
              <a:off x="1637537" y="2448498"/>
              <a:ext cx="168361" cy="263393"/>
            </a:xfrm>
            <a:custGeom>
              <a:avLst/>
              <a:gdLst/>
              <a:ahLst/>
              <a:cxnLst/>
              <a:rect l="l" t="t" r="r" b="b"/>
              <a:pathLst>
                <a:path w="1024" h="1602" extrusionOk="0">
                  <a:moveTo>
                    <a:pt x="608" y="0"/>
                  </a:moveTo>
                  <a:cubicBezTo>
                    <a:pt x="608" y="0"/>
                    <a:pt x="1" y="698"/>
                    <a:pt x="237" y="1271"/>
                  </a:cubicBezTo>
                  <a:cubicBezTo>
                    <a:pt x="332" y="1502"/>
                    <a:pt x="470" y="1601"/>
                    <a:pt x="604" y="1601"/>
                  </a:cubicBezTo>
                  <a:cubicBezTo>
                    <a:pt x="802" y="1601"/>
                    <a:pt x="988" y="1382"/>
                    <a:pt x="1001" y="1046"/>
                  </a:cubicBezTo>
                  <a:cubicBezTo>
                    <a:pt x="1024" y="495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2"/>
            <p:cNvSpPr/>
            <p:nvPr/>
          </p:nvSpPr>
          <p:spPr>
            <a:xfrm>
              <a:off x="1694918" y="2527253"/>
              <a:ext cx="46365" cy="104404"/>
            </a:xfrm>
            <a:custGeom>
              <a:avLst/>
              <a:gdLst/>
              <a:ahLst/>
              <a:cxnLst/>
              <a:rect l="l" t="t" r="r" b="b"/>
              <a:pathLst>
                <a:path w="282" h="635" extrusionOk="0">
                  <a:moveTo>
                    <a:pt x="219" y="1"/>
                  </a:moveTo>
                  <a:cubicBezTo>
                    <a:pt x="192" y="1"/>
                    <a:pt x="166" y="11"/>
                    <a:pt x="157" y="27"/>
                  </a:cubicBezTo>
                  <a:cubicBezTo>
                    <a:pt x="34" y="196"/>
                    <a:pt x="0" y="398"/>
                    <a:pt x="45" y="590"/>
                  </a:cubicBezTo>
                  <a:cubicBezTo>
                    <a:pt x="54" y="621"/>
                    <a:pt x="79" y="634"/>
                    <a:pt x="104" y="634"/>
                  </a:cubicBezTo>
                  <a:cubicBezTo>
                    <a:pt x="143" y="634"/>
                    <a:pt x="182" y="603"/>
                    <a:pt x="169" y="556"/>
                  </a:cubicBezTo>
                  <a:cubicBezTo>
                    <a:pt x="135" y="398"/>
                    <a:pt x="169" y="230"/>
                    <a:pt x="270" y="95"/>
                  </a:cubicBezTo>
                  <a:cubicBezTo>
                    <a:pt x="281" y="61"/>
                    <a:pt x="270" y="27"/>
                    <a:pt x="247" y="5"/>
                  </a:cubicBezTo>
                  <a:cubicBezTo>
                    <a:pt x="238" y="2"/>
                    <a:pt x="228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4" name="Google Shape;2144;p42"/>
          <p:cNvGrpSpPr/>
          <p:nvPr/>
        </p:nvGrpSpPr>
        <p:grpSpPr>
          <a:xfrm>
            <a:off x="8415763" y="127588"/>
            <a:ext cx="168361" cy="261749"/>
            <a:chOff x="1877913" y="1847725"/>
            <a:chExt cx="168361" cy="261749"/>
          </a:xfrm>
        </p:grpSpPr>
        <p:sp>
          <p:nvSpPr>
            <p:cNvPr id="2145" name="Google Shape;2145;p42"/>
            <p:cNvSpPr/>
            <p:nvPr/>
          </p:nvSpPr>
          <p:spPr>
            <a:xfrm>
              <a:off x="1877913" y="1847725"/>
              <a:ext cx="168361" cy="261749"/>
            </a:xfrm>
            <a:custGeom>
              <a:avLst/>
              <a:gdLst/>
              <a:ahLst/>
              <a:cxnLst/>
              <a:rect l="l" t="t" r="r" b="b"/>
              <a:pathLst>
                <a:path w="1024" h="1592" extrusionOk="0">
                  <a:moveTo>
                    <a:pt x="607" y="1"/>
                  </a:moveTo>
                  <a:cubicBezTo>
                    <a:pt x="607" y="1"/>
                    <a:pt x="0" y="698"/>
                    <a:pt x="236" y="1260"/>
                  </a:cubicBezTo>
                  <a:cubicBezTo>
                    <a:pt x="332" y="1492"/>
                    <a:pt x="473" y="1591"/>
                    <a:pt x="609" y="1591"/>
                  </a:cubicBezTo>
                  <a:cubicBezTo>
                    <a:pt x="809" y="1591"/>
                    <a:pt x="998" y="1375"/>
                    <a:pt x="1012" y="1046"/>
                  </a:cubicBezTo>
                  <a:cubicBezTo>
                    <a:pt x="1023" y="495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2"/>
            <p:cNvSpPr/>
            <p:nvPr/>
          </p:nvSpPr>
          <p:spPr>
            <a:xfrm>
              <a:off x="1925922" y="1932728"/>
              <a:ext cx="48174" cy="106048"/>
            </a:xfrm>
            <a:custGeom>
              <a:avLst/>
              <a:gdLst/>
              <a:ahLst/>
              <a:cxnLst/>
              <a:rect l="l" t="t" r="r" b="b"/>
              <a:pathLst>
                <a:path w="293" h="645" extrusionOk="0">
                  <a:moveTo>
                    <a:pt x="210" y="0"/>
                  </a:moveTo>
                  <a:cubicBezTo>
                    <a:pt x="186" y="0"/>
                    <a:pt x="165" y="13"/>
                    <a:pt x="158" y="35"/>
                  </a:cubicBezTo>
                  <a:cubicBezTo>
                    <a:pt x="34" y="192"/>
                    <a:pt x="0" y="406"/>
                    <a:pt x="57" y="597"/>
                  </a:cubicBezTo>
                  <a:cubicBezTo>
                    <a:pt x="66" y="624"/>
                    <a:pt x="98" y="645"/>
                    <a:pt x="128" y="645"/>
                  </a:cubicBezTo>
                  <a:cubicBezTo>
                    <a:pt x="134" y="645"/>
                    <a:pt x="141" y="644"/>
                    <a:pt x="146" y="642"/>
                  </a:cubicBezTo>
                  <a:cubicBezTo>
                    <a:pt x="180" y="630"/>
                    <a:pt x="203" y="597"/>
                    <a:pt x="191" y="563"/>
                  </a:cubicBezTo>
                  <a:cubicBezTo>
                    <a:pt x="146" y="406"/>
                    <a:pt x="169" y="237"/>
                    <a:pt x="270" y="102"/>
                  </a:cubicBezTo>
                  <a:cubicBezTo>
                    <a:pt x="293" y="68"/>
                    <a:pt x="281" y="35"/>
                    <a:pt x="248" y="12"/>
                  </a:cubicBezTo>
                  <a:cubicBezTo>
                    <a:pt x="236" y="4"/>
                    <a:pt x="222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7" name="Google Shape;2147;p42"/>
          <p:cNvSpPr/>
          <p:nvPr/>
        </p:nvSpPr>
        <p:spPr>
          <a:xfrm flipH="1">
            <a:off x="1365613" y="4813836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42"/>
          <p:cNvSpPr/>
          <p:nvPr/>
        </p:nvSpPr>
        <p:spPr>
          <a:xfrm flipH="1">
            <a:off x="8841457" y="3604944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42"/>
          <p:cNvSpPr/>
          <p:nvPr/>
        </p:nvSpPr>
        <p:spPr>
          <a:xfrm flipH="1">
            <a:off x="2458941" y="222857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42"/>
          <p:cNvSpPr/>
          <p:nvPr/>
        </p:nvSpPr>
        <p:spPr>
          <a:xfrm flipH="1">
            <a:off x="6200796" y="4890290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42"/>
          <p:cNvSpPr/>
          <p:nvPr/>
        </p:nvSpPr>
        <p:spPr>
          <a:xfrm flipH="1">
            <a:off x="6884071" y="206034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42"/>
          <p:cNvSpPr/>
          <p:nvPr/>
        </p:nvSpPr>
        <p:spPr>
          <a:xfrm flipH="1">
            <a:off x="313509" y="3966641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42"/>
          <p:cNvSpPr/>
          <p:nvPr/>
        </p:nvSpPr>
        <p:spPr>
          <a:xfrm flipH="1">
            <a:off x="8847502" y="1017719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42"/>
          <p:cNvSpPr/>
          <p:nvPr/>
        </p:nvSpPr>
        <p:spPr>
          <a:xfrm flipH="1">
            <a:off x="2646009" y="4851213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5" name="Google Shape;2155;p42"/>
          <p:cNvGrpSpPr/>
          <p:nvPr/>
        </p:nvGrpSpPr>
        <p:grpSpPr>
          <a:xfrm>
            <a:off x="-1786667" y="-625962"/>
            <a:ext cx="3320595" cy="1723840"/>
            <a:chOff x="4666075" y="3825750"/>
            <a:chExt cx="2868269" cy="1489021"/>
          </a:xfrm>
        </p:grpSpPr>
        <p:sp>
          <p:nvSpPr>
            <p:cNvPr id="2156" name="Google Shape;2156;p42"/>
            <p:cNvSpPr/>
            <p:nvPr/>
          </p:nvSpPr>
          <p:spPr>
            <a:xfrm>
              <a:off x="4666075" y="3825750"/>
              <a:ext cx="2868269" cy="1489021"/>
            </a:xfrm>
            <a:custGeom>
              <a:avLst/>
              <a:gdLst/>
              <a:ahLst/>
              <a:cxnLst/>
              <a:rect l="l" t="t" r="r" b="b"/>
              <a:pathLst>
                <a:path w="25136" h="13049" extrusionOk="0">
                  <a:moveTo>
                    <a:pt x="8141" y="0"/>
                  </a:moveTo>
                  <a:cubicBezTo>
                    <a:pt x="8010" y="0"/>
                    <a:pt x="7873" y="5"/>
                    <a:pt x="7732" y="15"/>
                  </a:cubicBezTo>
                  <a:cubicBezTo>
                    <a:pt x="3590" y="313"/>
                    <a:pt x="3833" y="4894"/>
                    <a:pt x="3872" y="5400"/>
                  </a:cubicBezTo>
                  <a:lnTo>
                    <a:pt x="3872" y="5400"/>
                  </a:lnTo>
                  <a:cubicBezTo>
                    <a:pt x="3495" y="5215"/>
                    <a:pt x="3136" y="5132"/>
                    <a:pt x="2806" y="5132"/>
                  </a:cubicBezTo>
                  <a:cubicBezTo>
                    <a:pt x="970" y="5132"/>
                    <a:pt x="0" y="7674"/>
                    <a:pt x="1414" y="9189"/>
                  </a:cubicBezTo>
                  <a:cubicBezTo>
                    <a:pt x="2121" y="9937"/>
                    <a:pt x="2853" y="10160"/>
                    <a:pt x="3472" y="10160"/>
                  </a:cubicBezTo>
                  <a:cubicBezTo>
                    <a:pt x="4379" y="10160"/>
                    <a:pt x="5045" y="9684"/>
                    <a:pt x="5045" y="9684"/>
                  </a:cubicBezTo>
                  <a:cubicBezTo>
                    <a:pt x="5045" y="9684"/>
                    <a:pt x="5270" y="11505"/>
                    <a:pt x="7552" y="11730"/>
                  </a:cubicBezTo>
                  <a:cubicBezTo>
                    <a:pt x="7717" y="11747"/>
                    <a:pt x="7872" y="11755"/>
                    <a:pt x="8018" y="11755"/>
                  </a:cubicBezTo>
                  <a:cubicBezTo>
                    <a:pt x="9877" y="11755"/>
                    <a:pt x="10205" y="10460"/>
                    <a:pt x="10206" y="10459"/>
                  </a:cubicBezTo>
                  <a:lnTo>
                    <a:pt x="10206" y="10459"/>
                  </a:lnTo>
                  <a:cubicBezTo>
                    <a:pt x="10206" y="10460"/>
                    <a:pt x="10093" y="11775"/>
                    <a:pt x="11948" y="12393"/>
                  </a:cubicBezTo>
                  <a:cubicBezTo>
                    <a:pt x="12172" y="12467"/>
                    <a:pt x="12378" y="12499"/>
                    <a:pt x="12568" y="12499"/>
                  </a:cubicBezTo>
                  <a:cubicBezTo>
                    <a:pt x="13933" y="12499"/>
                    <a:pt x="14410" y="10808"/>
                    <a:pt x="14410" y="10808"/>
                  </a:cubicBezTo>
                  <a:lnTo>
                    <a:pt x="14410" y="10808"/>
                  </a:lnTo>
                  <a:cubicBezTo>
                    <a:pt x="14410" y="10808"/>
                    <a:pt x="14298" y="12461"/>
                    <a:pt x="16962" y="12966"/>
                  </a:cubicBezTo>
                  <a:cubicBezTo>
                    <a:pt x="17259" y="13023"/>
                    <a:pt x="17527" y="13048"/>
                    <a:pt x="17769" y="13048"/>
                  </a:cubicBezTo>
                  <a:cubicBezTo>
                    <a:pt x="19698" y="13048"/>
                    <a:pt x="20009" y="11460"/>
                    <a:pt x="20009" y="11460"/>
                  </a:cubicBezTo>
                  <a:cubicBezTo>
                    <a:pt x="20502" y="12037"/>
                    <a:pt x="21516" y="12450"/>
                    <a:pt x="22447" y="12450"/>
                  </a:cubicBezTo>
                  <a:cubicBezTo>
                    <a:pt x="23257" y="12450"/>
                    <a:pt x="24005" y="12137"/>
                    <a:pt x="24292" y="11348"/>
                  </a:cubicBezTo>
                  <a:cubicBezTo>
                    <a:pt x="24911" y="9650"/>
                    <a:pt x="23978" y="9414"/>
                    <a:pt x="23978" y="9414"/>
                  </a:cubicBezTo>
                  <a:cubicBezTo>
                    <a:pt x="23978" y="9414"/>
                    <a:pt x="25136" y="8256"/>
                    <a:pt x="24169" y="7098"/>
                  </a:cubicBezTo>
                  <a:cubicBezTo>
                    <a:pt x="23802" y="6658"/>
                    <a:pt x="23439" y="6523"/>
                    <a:pt x="23131" y="6523"/>
                  </a:cubicBezTo>
                  <a:cubicBezTo>
                    <a:pt x="22635" y="6523"/>
                    <a:pt x="22280" y="6873"/>
                    <a:pt x="22280" y="6873"/>
                  </a:cubicBezTo>
                  <a:cubicBezTo>
                    <a:pt x="22280" y="6873"/>
                    <a:pt x="23168" y="2129"/>
                    <a:pt x="19818" y="1589"/>
                  </a:cubicBezTo>
                  <a:cubicBezTo>
                    <a:pt x="19608" y="1555"/>
                    <a:pt x="19404" y="1540"/>
                    <a:pt x="19208" y="1540"/>
                  </a:cubicBezTo>
                  <a:cubicBezTo>
                    <a:pt x="16260" y="1540"/>
                    <a:pt x="14837" y="5097"/>
                    <a:pt x="14837" y="5097"/>
                  </a:cubicBezTo>
                  <a:cubicBezTo>
                    <a:pt x="14837" y="5097"/>
                    <a:pt x="15141" y="3062"/>
                    <a:pt x="13713" y="3062"/>
                  </a:cubicBezTo>
                  <a:cubicBezTo>
                    <a:pt x="12285" y="3062"/>
                    <a:pt x="11712" y="4445"/>
                    <a:pt x="11712" y="4445"/>
                  </a:cubicBezTo>
                  <a:cubicBezTo>
                    <a:pt x="11712" y="4445"/>
                    <a:pt x="12102" y="0"/>
                    <a:pt x="8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2"/>
            <p:cNvSpPr/>
            <p:nvPr/>
          </p:nvSpPr>
          <p:spPr>
            <a:xfrm>
              <a:off x="6083334" y="4706346"/>
              <a:ext cx="168198" cy="121185"/>
            </a:xfrm>
            <a:custGeom>
              <a:avLst/>
              <a:gdLst/>
              <a:ahLst/>
              <a:cxnLst/>
              <a:rect l="l" t="t" r="r" b="b"/>
              <a:pathLst>
                <a:path w="1474" h="1062" extrusionOk="0">
                  <a:moveTo>
                    <a:pt x="182" y="0"/>
                  </a:moveTo>
                  <a:cubicBezTo>
                    <a:pt x="154" y="0"/>
                    <a:pt x="126" y="14"/>
                    <a:pt x="113" y="44"/>
                  </a:cubicBezTo>
                  <a:cubicBezTo>
                    <a:pt x="0" y="393"/>
                    <a:pt x="124" y="775"/>
                    <a:pt x="428" y="977"/>
                  </a:cubicBezTo>
                  <a:cubicBezTo>
                    <a:pt x="534" y="1034"/>
                    <a:pt x="648" y="1062"/>
                    <a:pt x="761" y="1062"/>
                  </a:cubicBezTo>
                  <a:cubicBezTo>
                    <a:pt x="980" y="1062"/>
                    <a:pt x="1193" y="957"/>
                    <a:pt x="1327" y="764"/>
                  </a:cubicBezTo>
                  <a:cubicBezTo>
                    <a:pt x="1428" y="595"/>
                    <a:pt x="1473" y="393"/>
                    <a:pt x="1451" y="202"/>
                  </a:cubicBezTo>
                  <a:cubicBezTo>
                    <a:pt x="1445" y="157"/>
                    <a:pt x="1406" y="134"/>
                    <a:pt x="1370" y="134"/>
                  </a:cubicBezTo>
                  <a:cubicBezTo>
                    <a:pt x="1335" y="134"/>
                    <a:pt x="1304" y="157"/>
                    <a:pt x="1316" y="202"/>
                  </a:cubicBezTo>
                  <a:cubicBezTo>
                    <a:pt x="1348" y="551"/>
                    <a:pt x="1126" y="922"/>
                    <a:pt x="753" y="922"/>
                  </a:cubicBezTo>
                  <a:cubicBezTo>
                    <a:pt x="742" y="922"/>
                    <a:pt x="731" y="922"/>
                    <a:pt x="720" y="921"/>
                  </a:cubicBezTo>
                  <a:cubicBezTo>
                    <a:pt x="326" y="899"/>
                    <a:pt x="146" y="426"/>
                    <a:pt x="248" y="89"/>
                  </a:cubicBezTo>
                  <a:cubicBezTo>
                    <a:pt x="268" y="34"/>
                    <a:pt x="226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2"/>
            <p:cNvSpPr/>
            <p:nvPr/>
          </p:nvSpPr>
          <p:spPr>
            <a:xfrm>
              <a:off x="6134570" y="4589382"/>
              <a:ext cx="34804" cy="48269"/>
            </a:xfrm>
            <a:custGeom>
              <a:avLst/>
              <a:gdLst/>
              <a:ahLst/>
              <a:cxnLst/>
              <a:rect l="l" t="t" r="r" b="b"/>
              <a:pathLst>
                <a:path w="305" h="423" extrusionOk="0">
                  <a:moveTo>
                    <a:pt x="109" y="1"/>
                  </a:moveTo>
                  <a:cubicBezTo>
                    <a:pt x="86" y="1"/>
                    <a:pt x="64" y="13"/>
                    <a:pt x="57" y="35"/>
                  </a:cubicBezTo>
                  <a:cubicBezTo>
                    <a:pt x="23" y="114"/>
                    <a:pt x="1" y="192"/>
                    <a:pt x="12" y="271"/>
                  </a:cubicBezTo>
                  <a:cubicBezTo>
                    <a:pt x="1" y="327"/>
                    <a:pt x="23" y="372"/>
                    <a:pt x="57" y="406"/>
                  </a:cubicBezTo>
                  <a:cubicBezTo>
                    <a:pt x="80" y="417"/>
                    <a:pt x="102" y="423"/>
                    <a:pt x="123" y="423"/>
                  </a:cubicBezTo>
                  <a:cubicBezTo>
                    <a:pt x="144" y="423"/>
                    <a:pt x="164" y="417"/>
                    <a:pt x="181" y="406"/>
                  </a:cubicBezTo>
                  <a:cubicBezTo>
                    <a:pt x="248" y="350"/>
                    <a:pt x="293" y="282"/>
                    <a:pt x="293" y="192"/>
                  </a:cubicBezTo>
                  <a:cubicBezTo>
                    <a:pt x="305" y="102"/>
                    <a:pt x="237" y="24"/>
                    <a:pt x="147" y="12"/>
                  </a:cubicBezTo>
                  <a:cubicBezTo>
                    <a:pt x="135" y="4"/>
                    <a:pt x="122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2"/>
            <p:cNvSpPr/>
            <p:nvPr/>
          </p:nvSpPr>
          <p:spPr>
            <a:xfrm>
              <a:off x="6221865" y="4621561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F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2"/>
            <p:cNvSpPr/>
            <p:nvPr/>
          </p:nvSpPr>
          <p:spPr>
            <a:xfrm>
              <a:off x="6201325" y="4590409"/>
              <a:ext cx="37314" cy="53061"/>
            </a:xfrm>
            <a:custGeom>
              <a:avLst/>
              <a:gdLst/>
              <a:ahLst/>
              <a:cxnLst/>
              <a:rect l="l" t="t" r="r" b="b"/>
              <a:pathLst>
                <a:path w="327" h="465" extrusionOk="0">
                  <a:moveTo>
                    <a:pt x="140" y="0"/>
                  </a:moveTo>
                  <a:cubicBezTo>
                    <a:pt x="113" y="0"/>
                    <a:pt x="89" y="21"/>
                    <a:pt x="79" y="48"/>
                  </a:cubicBezTo>
                  <a:lnTo>
                    <a:pt x="79" y="71"/>
                  </a:lnTo>
                  <a:lnTo>
                    <a:pt x="68" y="82"/>
                  </a:lnTo>
                  <a:lnTo>
                    <a:pt x="46" y="138"/>
                  </a:lnTo>
                  <a:cubicBezTo>
                    <a:pt x="23" y="183"/>
                    <a:pt x="1" y="228"/>
                    <a:pt x="1" y="273"/>
                  </a:cubicBezTo>
                  <a:cubicBezTo>
                    <a:pt x="1" y="352"/>
                    <a:pt x="57" y="431"/>
                    <a:pt x="136" y="453"/>
                  </a:cubicBezTo>
                  <a:cubicBezTo>
                    <a:pt x="151" y="461"/>
                    <a:pt x="167" y="465"/>
                    <a:pt x="183" y="465"/>
                  </a:cubicBezTo>
                  <a:cubicBezTo>
                    <a:pt x="211" y="465"/>
                    <a:pt x="237" y="452"/>
                    <a:pt x="259" y="431"/>
                  </a:cubicBezTo>
                  <a:cubicBezTo>
                    <a:pt x="293" y="397"/>
                    <a:pt x="315" y="352"/>
                    <a:pt x="315" y="307"/>
                  </a:cubicBezTo>
                  <a:cubicBezTo>
                    <a:pt x="327" y="273"/>
                    <a:pt x="327" y="228"/>
                    <a:pt x="304" y="183"/>
                  </a:cubicBezTo>
                  <a:cubicBezTo>
                    <a:pt x="293" y="138"/>
                    <a:pt x="259" y="105"/>
                    <a:pt x="214" y="93"/>
                  </a:cubicBezTo>
                  <a:cubicBezTo>
                    <a:pt x="225" y="48"/>
                    <a:pt x="203" y="15"/>
                    <a:pt x="158" y="3"/>
                  </a:cubicBezTo>
                  <a:cubicBezTo>
                    <a:pt x="152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2"/>
            <p:cNvSpPr/>
            <p:nvPr/>
          </p:nvSpPr>
          <p:spPr>
            <a:xfrm>
              <a:off x="6219354" y="4626696"/>
              <a:ext cx="0" cy="1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9CA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2"/>
            <p:cNvSpPr/>
            <p:nvPr/>
          </p:nvSpPr>
          <p:spPr>
            <a:xfrm>
              <a:off x="5163485" y="3920381"/>
              <a:ext cx="233811" cy="479376"/>
            </a:xfrm>
            <a:custGeom>
              <a:avLst/>
              <a:gdLst/>
              <a:ahLst/>
              <a:cxnLst/>
              <a:rect l="l" t="t" r="r" b="b"/>
              <a:pathLst>
                <a:path w="2049" h="4201" extrusionOk="0">
                  <a:moveTo>
                    <a:pt x="1928" y="1"/>
                  </a:moveTo>
                  <a:cubicBezTo>
                    <a:pt x="1919" y="1"/>
                    <a:pt x="1910" y="3"/>
                    <a:pt x="1900" y="7"/>
                  </a:cubicBezTo>
                  <a:cubicBezTo>
                    <a:pt x="765" y="546"/>
                    <a:pt x="169" y="1760"/>
                    <a:pt x="34" y="2963"/>
                  </a:cubicBezTo>
                  <a:cubicBezTo>
                    <a:pt x="0" y="3357"/>
                    <a:pt x="0" y="3739"/>
                    <a:pt x="34" y="4133"/>
                  </a:cubicBezTo>
                  <a:cubicBezTo>
                    <a:pt x="34" y="4178"/>
                    <a:pt x="71" y="4200"/>
                    <a:pt x="107" y="4200"/>
                  </a:cubicBezTo>
                  <a:cubicBezTo>
                    <a:pt x="144" y="4200"/>
                    <a:pt x="180" y="4178"/>
                    <a:pt x="180" y="4133"/>
                  </a:cubicBezTo>
                  <a:cubicBezTo>
                    <a:pt x="79" y="2907"/>
                    <a:pt x="293" y="1581"/>
                    <a:pt x="1203" y="670"/>
                  </a:cubicBezTo>
                  <a:cubicBezTo>
                    <a:pt x="1428" y="456"/>
                    <a:pt x="1687" y="265"/>
                    <a:pt x="1979" y="130"/>
                  </a:cubicBezTo>
                  <a:cubicBezTo>
                    <a:pt x="2049" y="101"/>
                    <a:pt x="1996" y="1"/>
                    <a:pt x="19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5816542" y="3983599"/>
              <a:ext cx="106693" cy="149142"/>
            </a:xfrm>
            <a:custGeom>
              <a:avLst/>
              <a:gdLst/>
              <a:ahLst/>
              <a:cxnLst/>
              <a:rect l="l" t="t" r="r" b="b"/>
              <a:pathLst>
                <a:path w="935" h="1307" extrusionOk="0">
                  <a:moveTo>
                    <a:pt x="95" y="0"/>
                  </a:moveTo>
                  <a:cubicBezTo>
                    <a:pt x="36" y="0"/>
                    <a:pt x="1" y="92"/>
                    <a:pt x="56" y="138"/>
                  </a:cubicBezTo>
                  <a:cubicBezTo>
                    <a:pt x="225" y="262"/>
                    <a:pt x="360" y="431"/>
                    <a:pt x="438" y="622"/>
                  </a:cubicBezTo>
                  <a:cubicBezTo>
                    <a:pt x="562" y="835"/>
                    <a:pt x="674" y="1049"/>
                    <a:pt x="787" y="1274"/>
                  </a:cubicBezTo>
                  <a:cubicBezTo>
                    <a:pt x="800" y="1297"/>
                    <a:pt x="820" y="1307"/>
                    <a:pt x="839" y="1307"/>
                  </a:cubicBezTo>
                  <a:cubicBezTo>
                    <a:pt x="886" y="1307"/>
                    <a:pt x="934" y="1254"/>
                    <a:pt x="911" y="1206"/>
                  </a:cubicBezTo>
                  <a:cubicBezTo>
                    <a:pt x="798" y="970"/>
                    <a:pt x="674" y="734"/>
                    <a:pt x="540" y="509"/>
                  </a:cubicBezTo>
                  <a:cubicBezTo>
                    <a:pt x="450" y="318"/>
                    <a:pt x="303" y="150"/>
                    <a:pt x="135" y="15"/>
                  </a:cubicBezTo>
                  <a:cubicBezTo>
                    <a:pt x="121" y="5"/>
                    <a:pt x="107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2"/>
            <p:cNvSpPr/>
            <p:nvPr/>
          </p:nvSpPr>
          <p:spPr>
            <a:xfrm>
              <a:off x="4797873" y="4484889"/>
              <a:ext cx="188624" cy="243168"/>
            </a:xfrm>
            <a:custGeom>
              <a:avLst/>
              <a:gdLst/>
              <a:ahLst/>
              <a:cxnLst/>
              <a:rect l="l" t="t" r="r" b="b"/>
              <a:pathLst>
                <a:path w="1653" h="2131" extrusionOk="0">
                  <a:moveTo>
                    <a:pt x="1464" y="1"/>
                  </a:moveTo>
                  <a:cubicBezTo>
                    <a:pt x="1004" y="1"/>
                    <a:pt x="635" y="358"/>
                    <a:pt x="394" y="726"/>
                  </a:cubicBezTo>
                  <a:cubicBezTo>
                    <a:pt x="146" y="1131"/>
                    <a:pt x="0" y="1625"/>
                    <a:pt x="158" y="2086"/>
                  </a:cubicBezTo>
                  <a:cubicBezTo>
                    <a:pt x="171" y="2117"/>
                    <a:pt x="199" y="2130"/>
                    <a:pt x="227" y="2130"/>
                  </a:cubicBezTo>
                  <a:cubicBezTo>
                    <a:pt x="272" y="2130"/>
                    <a:pt x="318" y="2096"/>
                    <a:pt x="304" y="2041"/>
                  </a:cubicBezTo>
                  <a:cubicBezTo>
                    <a:pt x="158" y="1625"/>
                    <a:pt x="293" y="1187"/>
                    <a:pt x="506" y="827"/>
                  </a:cubicBezTo>
                  <a:cubicBezTo>
                    <a:pt x="716" y="492"/>
                    <a:pt x="1052" y="147"/>
                    <a:pt x="1479" y="147"/>
                  </a:cubicBezTo>
                  <a:cubicBezTo>
                    <a:pt x="1510" y="147"/>
                    <a:pt x="1542" y="149"/>
                    <a:pt x="1574" y="152"/>
                  </a:cubicBezTo>
                  <a:cubicBezTo>
                    <a:pt x="1577" y="153"/>
                    <a:pt x="1580" y="153"/>
                    <a:pt x="1583" y="153"/>
                  </a:cubicBezTo>
                  <a:cubicBezTo>
                    <a:pt x="1653" y="153"/>
                    <a:pt x="1650" y="17"/>
                    <a:pt x="1563" y="6"/>
                  </a:cubicBezTo>
                  <a:cubicBezTo>
                    <a:pt x="1530" y="3"/>
                    <a:pt x="1496" y="1"/>
                    <a:pt x="14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2"/>
            <p:cNvSpPr/>
            <p:nvPr/>
          </p:nvSpPr>
          <p:spPr>
            <a:xfrm>
              <a:off x="5055194" y="4488199"/>
              <a:ext cx="49410" cy="19285"/>
            </a:xfrm>
            <a:custGeom>
              <a:avLst/>
              <a:gdLst/>
              <a:ahLst/>
              <a:cxnLst/>
              <a:rect l="l" t="t" r="r" b="b"/>
              <a:pathLst>
                <a:path w="433" h="169" extrusionOk="0">
                  <a:moveTo>
                    <a:pt x="190" y="0"/>
                  </a:moveTo>
                  <a:cubicBezTo>
                    <a:pt x="155" y="0"/>
                    <a:pt x="119" y="4"/>
                    <a:pt x="84" y="11"/>
                  </a:cubicBezTo>
                  <a:cubicBezTo>
                    <a:pt x="0" y="32"/>
                    <a:pt x="23" y="160"/>
                    <a:pt x="108" y="160"/>
                  </a:cubicBezTo>
                  <a:cubicBezTo>
                    <a:pt x="115" y="160"/>
                    <a:pt x="122" y="159"/>
                    <a:pt x="129" y="157"/>
                  </a:cubicBezTo>
                  <a:lnTo>
                    <a:pt x="331" y="157"/>
                  </a:lnTo>
                  <a:cubicBezTo>
                    <a:pt x="343" y="165"/>
                    <a:pt x="355" y="169"/>
                    <a:pt x="366" y="169"/>
                  </a:cubicBezTo>
                  <a:cubicBezTo>
                    <a:pt x="387" y="169"/>
                    <a:pt x="407" y="156"/>
                    <a:pt x="421" y="135"/>
                  </a:cubicBezTo>
                  <a:cubicBezTo>
                    <a:pt x="432" y="112"/>
                    <a:pt x="421" y="78"/>
                    <a:pt x="399" y="56"/>
                  </a:cubicBezTo>
                  <a:cubicBezTo>
                    <a:pt x="337" y="18"/>
                    <a:pt x="265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2"/>
            <p:cNvSpPr/>
            <p:nvPr/>
          </p:nvSpPr>
          <p:spPr>
            <a:xfrm>
              <a:off x="4857211" y="4808704"/>
              <a:ext cx="142181" cy="113425"/>
            </a:xfrm>
            <a:custGeom>
              <a:avLst/>
              <a:gdLst/>
              <a:ahLst/>
              <a:cxnLst/>
              <a:rect l="l" t="t" r="r" b="b"/>
              <a:pathLst>
                <a:path w="1246" h="994" extrusionOk="0">
                  <a:moveTo>
                    <a:pt x="97" y="0"/>
                  </a:moveTo>
                  <a:cubicBezTo>
                    <a:pt x="49" y="0"/>
                    <a:pt x="0" y="49"/>
                    <a:pt x="31" y="103"/>
                  </a:cubicBezTo>
                  <a:cubicBezTo>
                    <a:pt x="87" y="238"/>
                    <a:pt x="166" y="361"/>
                    <a:pt x="256" y="485"/>
                  </a:cubicBezTo>
                  <a:cubicBezTo>
                    <a:pt x="346" y="597"/>
                    <a:pt x="447" y="699"/>
                    <a:pt x="582" y="777"/>
                  </a:cubicBezTo>
                  <a:cubicBezTo>
                    <a:pt x="706" y="845"/>
                    <a:pt x="841" y="901"/>
                    <a:pt x="976" y="957"/>
                  </a:cubicBezTo>
                  <a:cubicBezTo>
                    <a:pt x="1015" y="973"/>
                    <a:pt x="1065" y="994"/>
                    <a:pt x="1114" y="994"/>
                  </a:cubicBezTo>
                  <a:cubicBezTo>
                    <a:pt x="1136" y="994"/>
                    <a:pt x="1157" y="990"/>
                    <a:pt x="1178" y="980"/>
                  </a:cubicBezTo>
                  <a:cubicBezTo>
                    <a:pt x="1234" y="946"/>
                    <a:pt x="1245" y="867"/>
                    <a:pt x="1200" y="822"/>
                  </a:cubicBezTo>
                  <a:cubicBezTo>
                    <a:pt x="1183" y="809"/>
                    <a:pt x="1163" y="803"/>
                    <a:pt x="1145" y="803"/>
                  </a:cubicBezTo>
                  <a:cubicBezTo>
                    <a:pt x="1116" y="803"/>
                    <a:pt x="1090" y="818"/>
                    <a:pt x="1077" y="845"/>
                  </a:cubicBezTo>
                  <a:lnTo>
                    <a:pt x="1043" y="834"/>
                  </a:lnTo>
                  <a:lnTo>
                    <a:pt x="964" y="800"/>
                  </a:lnTo>
                  <a:cubicBezTo>
                    <a:pt x="919" y="789"/>
                    <a:pt x="863" y="766"/>
                    <a:pt x="818" y="744"/>
                  </a:cubicBezTo>
                  <a:cubicBezTo>
                    <a:pt x="717" y="699"/>
                    <a:pt x="616" y="642"/>
                    <a:pt x="537" y="575"/>
                  </a:cubicBezTo>
                  <a:cubicBezTo>
                    <a:pt x="368" y="429"/>
                    <a:pt x="234" y="238"/>
                    <a:pt x="155" y="35"/>
                  </a:cubicBezTo>
                  <a:cubicBezTo>
                    <a:pt x="141" y="11"/>
                    <a:pt x="119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2"/>
            <p:cNvSpPr/>
            <p:nvPr/>
          </p:nvSpPr>
          <p:spPr>
            <a:xfrm>
              <a:off x="6037119" y="4222091"/>
              <a:ext cx="174246" cy="148001"/>
            </a:xfrm>
            <a:custGeom>
              <a:avLst/>
              <a:gdLst/>
              <a:ahLst/>
              <a:cxnLst/>
              <a:rect l="l" t="t" r="r" b="b"/>
              <a:pathLst>
                <a:path w="1527" h="1297" extrusionOk="0">
                  <a:moveTo>
                    <a:pt x="1334" y="0"/>
                  </a:moveTo>
                  <a:cubicBezTo>
                    <a:pt x="1223" y="0"/>
                    <a:pt x="1107" y="59"/>
                    <a:pt x="1012" y="106"/>
                  </a:cubicBezTo>
                  <a:cubicBezTo>
                    <a:pt x="855" y="184"/>
                    <a:pt x="720" y="286"/>
                    <a:pt x="585" y="398"/>
                  </a:cubicBezTo>
                  <a:cubicBezTo>
                    <a:pt x="450" y="511"/>
                    <a:pt x="338" y="645"/>
                    <a:pt x="225" y="780"/>
                  </a:cubicBezTo>
                  <a:cubicBezTo>
                    <a:pt x="135" y="904"/>
                    <a:pt x="1" y="1073"/>
                    <a:pt x="68" y="1253"/>
                  </a:cubicBezTo>
                  <a:cubicBezTo>
                    <a:pt x="81" y="1283"/>
                    <a:pt x="109" y="1297"/>
                    <a:pt x="138" y="1297"/>
                  </a:cubicBezTo>
                  <a:cubicBezTo>
                    <a:pt x="183" y="1297"/>
                    <a:pt x="228" y="1263"/>
                    <a:pt x="214" y="1208"/>
                  </a:cubicBezTo>
                  <a:cubicBezTo>
                    <a:pt x="158" y="1073"/>
                    <a:pt x="293" y="926"/>
                    <a:pt x="372" y="837"/>
                  </a:cubicBezTo>
                  <a:cubicBezTo>
                    <a:pt x="462" y="713"/>
                    <a:pt x="563" y="612"/>
                    <a:pt x="675" y="511"/>
                  </a:cubicBezTo>
                  <a:cubicBezTo>
                    <a:pt x="776" y="421"/>
                    <a:pt x="900" y="342"/>
                    <a:pt x="1024" y="263"/>
                  </a:cubicBezTo>
                  <a:cubicBezTo>
                    <a:pt x="1103" y="219"/>
                    <a:pt x="1223" y="141"/>
                    <a:pt x="1331" y="141"/>
                  </a:cubicBezTo>
                  <a:cubicBezTo>
                    <a:pt x="1361" y="141"/>
                    <a:pt x="1390" y="147"/>
                    <a:pt x="1417" y="162"/>
                  </a:cubicBezTo>
                  <a:cubicBezTo>
                    <a:pt x="1421" y="163"/>
                    <a:pt x="1425" y="163"/>
                    <a:pt x="1429" y="163"/>
                  </a:cubicBezTo>
                  <a:cubicBezTo>
                    <a:pt x="1489" y="163"/>
                    <a:pt x="1526" y="81"/>
                    <a:pt x="1473" y="38"/>
                  </a:cubicBezTo>
                  <a:cubicBezTo>
                    <a:pt x="1429" y="11"/>
                    <a:pt x="1382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2"/>
            <p:cNvSpPr/>
            <p:nvPr/>
          </p:nvSpPr>
          <p:spPr>
            <a:xfrm>
              <a:off x="6270590" y="4241490"/>
              <a:ext cx="60478" cy="61619"/>
            </a:xfrm>
            <a:custGeom>
              <a:avLst/>
              <a:gdLst/>
              <a:ahLst/>
              <a:cxnLst/>
              <a:rect l="l" t="t" r="r" b="b"/>
              <a:pathLst>
                <a:path w="530" h="540" extrusionOk="0">
                  <a:moveTo>
                    <a:pt x="83" y="0"/>
                  </a:moveTo>
                  <a:cubicBezTo>
                    <a:pt x="53" y="0"/>
                    <a:pt x="21" y="20"/>
                    <a:pt x="12" y="48"/>
                  </a:cubicBezTo>
                  <a:cubicBezTo>
                    <a:pt x="1" y="82"/>
                    <a:pt x="23" y="127"/>
                    <a:pt x="68" y="138"/>
                  </a:cubicBezTo>
                  <a:lnTo>
                    <a:pt x="79" y="149"/>
                  </a:lnTo>
                  <a:lnTo>
                    <a:pt x="113" y="161"/>
                  </a:lnTo>
                  <a:cubicBezTo>
                    <a:pt x="124" y="172"/>
                    <a:pt x="147" y="183"/>
                    <a:pt x="169" y="194"/>
                  </a:cubicBezTo>
                  <a:lnTo>
                    <a:pt x="181" y="206"/>
                  </a:lnTo>
                  <a:lnTo>
                    <a:pt x="203" y="228"/>
                  </a:lnTo>
                  <a:cubicBezTo>
                    <a:pt x="214" y="239"/>
                    <a:pt x="237" y="262"/>
                    <a:pt x="248" y="273"/>
                  </a:cubicBezTo>
                  <a:lnTo>
                    <a:pt x="271" y="296"/>
                  </a:lnTo>
                  <a:lnTo>
                    <a:pt x="282" y="318"/>
                  </a:lnTo>
                  <a:cubicBezTo>
                    <a:pt x="293" y="329"/>
                    <a:pt x="304" y="352"/>
                    <a:pt x="315" y="374"/>
                  </a:cubicBezTo>
                  <a:cubicBezTo>
                    <a:pt x="327" y="385"/>
                    <a:pt x="327" y="385"/>
                    <a:pt x="338" y="397"/>
                  </a:cubicBezTo>
                  <a:lnTo>
                    <a:pt x="349" y="419"/>
                  </a:lnTo>
                  <a:lnTo>
                    <a:pt x="349" y="430"/>
                  </a:lnTo>
                  <a:lnTo>
                    <a:pt x="349" y="453"/>
                  </a:lnTo>
                  <a:cubicBezTo>
                    <a:pt x="349" y="464"/>
                    <a:pt x="349" y="475"/>
                    <a:pt x="360" y="487"/>
                  </a:cubicBezTo>
                  <a:cubicBezTo>
                    <a:pt x="370" y="523"/>
                    <a:pt x="400" y="540"/>
                    <a:pt x="430" y="540"/>
                  </a:cubicBezTo>
                  <a:cubicBezTo>
                    <a:pt x="474" y="540"/>
                    <a:pt x="520" y="506"/>
                    <a:pt x="507" y="453"/>
                  </a:cubicBezTo>
                  <a:lnTo>
                    <a:pt x="529" y="453"/>
                  </a:lnTo>
                  <a:cubicBezTo>
                    <a:pt x="462" y="251"/>
                    <a:pt x="304" y="82"/>
                    <a:pt x="102" y="3"/>
                  </a:cubicBezTo>
                  <a:cubicBezTo>
                    <a:pt x="96" y="1"/>
                    <a:pt x="90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2"/>
            <p:cNvSpPr/>
            <p:nvPr/>
          </p:nvSpPr>
          <p:spPr>
            <a:xfrm>
              <a:off x="6407751" y="4106839"/>
              <a:ext cx="322817" cy="312205"/>
            </a:xfrm>
            <a:custGeom>
              <a:avLst/>
              <a:gdLst/>
              <a:ahLst/>
              <a:cxnLst/>
              <a:rect l="l" t="t" r="r" b="b"/>
              <a:pathLst>
                <a:path w="2829" h="2736" extrusionOk="0">
                  <a:moveTo>
                    <a:pt x="2729" y="0"/>
                  </a:moveTo>
                  <a:cubicBezTo>
                    <a:pt x="2724" y="0"/>
                    <a:pt x="2717" y="1"/>
                    <a:pt x="2711" y="3"/>
                  </a:cubicBezTo>
                  <a:cubicBezTo>
                    <a:pt x="2430" y="70"/>
                    <a:pt x="2171" y="216"/>
                    <a:pt x="1958" y="408"/>
                  </a:cubicBezTo>
                  <a:cubicBezTo>
                    <a:pt x="1711" y="621"/>
                    <a:pt x="1474" y="846"/>
                    <a:pt x="1250" y="1093"/>
                  </a:cubicBezTo>
                  <a:cubicBezTo>
                    <a:pt x="1013" y="1341"/>
                    <a:pt x="789" y="1599"/>
                    <a:pt x="564" y="1858"/>
                  </a:cubicBezTo>
                  <a:cubicBezTo>
                    <a:pt x="350" y="2083"/>
                    <a:pt x="170" y="2341"/>
                    <a:pt x="24" y="2622"/>
                  </a:cubicBezTo>
                  <a:cubicBezTo>
                    <a:pt x="1" y="2684"/>
                    <a:pt x="53" y="2736"/>
                    <a:pt x="98" y="2736"/>
                  </a:cubicBezTo>
                  <a:cubicBezTo>
                    <a:pt x="118" y="2736"/>
                    <a:pt x="137" y="2725"/>
                    <a:pt x="148" y="2701"/>
                  </a:cubicBezTo>
                  <a:cubicBezTo>
                    <a:pt x="294" y="2420"/>
                    <a:pt x="474" y="2161"/>
                    <a:pt x="687" y="1925"/>
                  </a:cubicBezTo>
                  <a:cubicBezTo>
                    <a:pt x="890" y="1689"/>
                    <a:pt x="1103" y="1442"/>
                    <a:pt x="1328" y="1217"/>
                  </a:cubicBezTo>
                  <a:cubicBezTo>
                    <a:pt x="1542" y="992"/>
                    <a:pt x="1744" y="767"/>
                    <a:pt x="1980" y="565"/>
                  </a:cubicBezTo>
                  <a:cubicBezTo>
                    <a:pt x="2194" y="363"/>
                    <a:pt x="2453" y="216"/>
                    <a:pt x="2745" y="138"/>
                  </a:cubicBezTo>
                  <a:cubicBezTo>
                    <a:pt x="2828" y="127"/>
                    <a:pt x="2805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2"/>
            <p:cNvSpPr/>
            <p:nvPr/>
          </p:nvSpPr>
          <p:spPr>
            <a:xfrm>
              <a:off x="6844454" y="4067471"/>
              <a:ext cx="189308" cy="35716"/>
            </a:xfrm>
            <a:custGeom>
              <a:avLst/>
              <a:gdLst/>
              <a:ahLst/>
              <a:cxnLst/>
              <a:rect l="l" t="t" r="r" b="b"/>
              <a:pathLst>
                <a:path w="1659" h="313" extrusionOk="0">
                  <a:moveTo>
                    <a:pt x="859" y="1"/>
                  </a:moveTo>
                  <a:cubicBezTo>
                    <a:pt x="601" y="1"/>
                    <a:pt x="338" y="49"/>
                    <a:pt x="87" y="100"/>
                  </a:cubicBezTo>
                  <a:cubicBezTo>
                    <a:pt x="1" y="122"/>
                    <a:pt x="28" y="236"/>
                    <a:pt x="109" y="236"/>
                  </a:cubicBezTo>
                  <a:cubicBezTo>
                    <a:pt x="113" y="236"/>
                    <a:pt x="117" y="236"/>
                    <a:pt x="121" y="235"/>
                  </a:cubicBezTo>
                  <a:cubicBezTo>
                    <a:pt x="359" y="189"/>
                    <a:pt x="609" y="142"/>
                    <a:pt x="854" y="142"/>
                  </a:cubicBezTo>
                  <a:cubicBezTo>
                    <a:pt x="1083" y="142"/>
                    <a:pt x="1308" y="183"/>
                    <a:pt x="1515" y="303"/>
                  </a:cubicBezTo>
                  <a:cubicBezTo>
                    <a:pt x="1528" y="310"/>
                    <a:pt x="1541" y="312"/>
                    <a:pt x="1553" y="312"/>
                  </a:cubicBezTo>
                  <a:cubicBezTo>
                    <a:pt x="1621" y="312"/>
                    <a:pt x="1659" y="217"/>
                    <a:pt x="1582" y="179"/>
                  </a:cubicBezTo>
                  <a:cubicBezTo>
                    <a:pt x="1355" y="46"/>
                    <a:pt x="1109" y="1"/>
                    <a:pt x="8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2"/>
            <p:cNvSpPr/>
            <p:nvPr/>
          </p:nvSpPr>
          <p:spPr>
            <a:xfrm>
              <a:off x="7078154" y="4173138"/>
              <a:ext cx="76454" cy="245793"/>
            </a:xfrm>
            <a:custGeom>
              <a:avLst/>
              <a:gdLst/>
              <a:ahLst/>
              <a:cxnLst/>
              <a:rect l="l" t="t" r="r" b="b"/>
              <a:pathLst>
                <a:path w="670" h="2154" extrusionOk="0">
                  <a:moveTo>
                    <a:pt x="99" y="1"/>
                  </a:moveTo>
                  <a:cubicBezTo>
                    <a:pt x="51" y="1"/>
                    <a:pt x="0" y="49"/>
                    <a:pt x="40" y="96"/>
                  </a:cubicBezTo>
                  <a:cubicBezTo>
                    <a:pt x="231" y="377"/>
                    <a:pt x="366" y="692"/>
                    <a:pt x="434" y="1018"/>
                  </a:cubicBezTo>
                  <a:cubicBezTo>
                    <a:pt x="501" y="1367"/>
                    <a:pt x="524" y="1726"/>
                    <a:pt x="524" y="2086"/>
                  </a:cubicBezTo>
                  <a:cubicBezTo>
                    <a:pt x="524" y="2131"/>
                    <a:pt x="557" y="2154"/>
                    <a:pt x="591" y="2154"/>
                  </a:cubicBezTo>
                  <a:cubicBezTo>
                    <a:pt x="625" y="2154"/>
                    <a:pt x="659" y="2131"/>
                    <a:pt x="659" y="2086"/>
                  </a:cubicBezTo>
                  <a:cubicBezTo>
                    <a:pt x="670" y="1715"/>
                    <a:pt x="636" y="1344"/>
                    <a:pt x="580" y="984"/>
                  </a:cubicBezTo>
                  <a:cubicBezTo>
                    <a:pt x="501" y="636"/>
                    <a:pt x="366" y="310"/>
                    <a:pt x="153" y="29"/>
                  </a:cubicBezTo>
                  <a:cubicBezTo>
                    <a:pt x="139" y="9"/>
                    <a:pt x="120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2"/>
            <p:cNvSpPr/>
            <p:nvPr/>
          </p:nvSpPr>
          <p:spPr>
            <a:xfrm>
              <a:off x="7244756" y="4631408"/>
              <a:ext cx="134193" cy="45986"/>
            </a:xfrm>
            <a:custGeom>
              <a:avLst/>
              <a:gdLst/>
              <a:ahLst/>
              <a:cxnLst/>
              <a:rect l="l" t="t" r="r" b="b"/>
              <a:pathLst>
                <a:path w="1176" h="403" extrusionOk="0">
                  <a:moveTo>
                    <a:pt x="554" y="0"/>
                  </a:moveTo>
                  <a:cubicBezTo>
                    <a:pt x="365" y="0"/>
                    <a:pt x="183" y="78"/>
                    <a:pt x="53" y="218"/>
                  </a:cubicBezTo>
                  <a:cubicBezTo>
                    <a:pt x="0" y="270"/>
                    <a:pt x="50" y="336"/>
                    <a:pt x="107" y="336"/>
                  </a:cubicBezTo>
                  <a:cubicBezTo>
                    <a:pt x="123" y="336"/>
                    <a:pt x="139" y="331"/>
                    <a:pt x="154" y="319"/>
                  </a:cubicBezTo>
                  <a:cubicBezTo>
                    <a:pt x="268" y="200"/>
                    <a:pt x="414" y="143"/>
                    <a:pt x="560" y="143"/>
                  </a:cubicBezTo>
                  <a:cubicBezTo>
                    <a:pt x="732" y="143"/>
                    <a:pt x="904" y="223"/>
                    <a:pt x="1020" y="375"/>
                  </a:cubicBezTo>
                  <a:cubicBezTo>
                    <a:pt x="1036" y="395"/>
                    <a:pt x="1058" y="403"/>
                    <a:pt x="1078" y="403"/>
                  </a:cubicBezTo>
                  <a:cubicBezTo>
                    <a:pt x="1128" y="403"/>
                    <a:pt x="1175" y="355"/>
                    <a:pt x="1143" y="307"/>
                  </a:cubicBezTo>
                  <a:cubicBezTo>
                    <a:pt x="1020" y="128"/>
                    <a:pt x="829" y="26"/>
                    <a:pt x="626" y="4"/>
                  </a:cubicBezTo>
                  <a:cubicBezTo>
                    <a:pt x="602" y="1"/>
                    <a:pt x="578" y="0"/>
                    <a:pt x="55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2"/>
            <p:cNvSpPr/>
            <p:nvPr/>
          </p:nvSpPr>
          <p:spPr>
            <a:xfrm>
              <a:off x="7387965" y="4737955"/>
              <a:ext cx="27044" cy="82616"/>
            </a:xfrm>
            <a:custGeom>
              <a:avLst/>
              <a:gdLst/>
              <a:ahLst/>
              <a:cxnLst/>
              <a:rect l="l" t="t" r="r" b="b"/>
              <a:pathLst>
                <a:path w="237" h="724" extrusionOk="0">
                  <a:moveTo>
                    <a:pt x="87" y="0"/>
                  </a:moveTo>
                  <a:cubicBezTo>
                    <a:pt x="81" y="0"/>
                    <a:pt x="74" y="1"/>
                    <a:pt x="68" y="3"/>
                  </a:cubicBezTo>
                  <a:cubicBezTo>
                    <a:pt x="35" y="15"/>
                    <a:pt x="12" y="48"/>
                    <a:pt x="23" y="93"/>
                  </a:cubicBezTo>
                  <a:cubicBezTo>
                    <a:pt x="91" y="262"/>
                    <a:pt x="91" y="453"/>
                    <a:pt x="23" y="622"/>
                  </a:cubicBezTo>
                  <a:cubicBezTo>
                    <a:pt x="1" y="655"/>
                    <a:pt x="12" y="689"/>
                    <a:pt x="46" y="712"/>
                  </a:cubicBezTo>
                  <a:cubicBezTo>
                    <a:pt x="58" y="720"/>
                    <a:pt x="71" y="723"/>
                    <a:pt x="84" y="723"/>
                  </a:cubicBezTo>
                  <a:cubicBezTo>
                    <a:pt x="107" y="723"/>
                    <a:pt x="129" y="711"/>
                    <a:pt x="136" y="689"/>
                  </a:cubicBezTo>
                  <a:cubicBezTo>
                    <a:pt x="226" y="487"/>
                    <a:pt x="237" y="262"/>
                    <a:pt x="158" y="48"/>
                  </a:cubicBezTo>
                  <a:cubicBezTo>
                    <a:pt x="149" y="21"/>
                    <a:pt x="117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2"/>
            <p:cNvSpPr/>
            <p:nvPr/>
          </p:nvSpPr>
          <p:spPr>
            <a:xfrm>
              <a:off x="7370506" y="4941073"/>
              <a:ext cx="71547" cy="183489"/>
            </a:xfrm>
            <a:custGeom>
              <a:avLst/>
              <a:gdLst/>
              <a:ahLst/>
              <a:cxnLst/>
              <a:rect l="l" t="t" r="r" b="b"/>
              <a:pathLst>
                <a:path w="627" h="1608" extrusionOk="0">
                  <a:moveTo>
                    <a:pt x="212" y="0"/>
                  </a:moveTo>
                  <a:cubicBezTo>
                    <a:pt x="164" y="0"/>
                    <a:pt x="114" y="53"/>
                    <a:pt x="154" y="101"/>
                  </a:cubicBezTo>
                  <a:cubicBezTo>
                    <a:pt x="469" y="517"/>
                    <a:pt x="435" y="1113"/>
                    <a:pt x="53" y="1484"/>
                  </a:cubicBezTo>
                  <a:cubicBezTo>
                    <a:pt x="1" y="1535"/>
                    <a:pt x="49" y="1607"/>
                    <a:pt x="99" y="1607"/>
                  </a:cubicBezTo>
                  <a:cubicBezTo>
                    <a:pt x="114" y="1607"/>
                    <a:pt x="130" y="1600"/>
                    <a:pt x="143" y="1585"/>
                  </a:cubicBezTo>
                  <a:cubicBezTo>
                    <a:pt x="570" y="1169"/>
                    <a:pt x="626" y="506"/>
                    <a:pt x="266" y="33"/>
                  </a:cubicBezTo>
                  <a:cubicBezTo>
                    <a:pt x="253" y="10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2"/>
            <p:cNvSpPr/>
            <p:nvPr/>
          </p:nvSpPr>
          <p:spPr>
            <a:xfrm>
              <a:off x="7084087" y="5161307"/>
              <a:ext cx="193074" cy="56941"/>
            </a:xfrm>
            <a:custGeom>
              <a:avLst/>
              <a:gdLst/>
              <a:ahLst/>
              <a:cxnLst/>
              <a:rect l="l" t="t" r="r" b="b"/>
              <a:pathLst>
                <a:path w="1692" h="499" extrusionOk="0">
                  <a:moveTo>
                    <a:pt x="88" y="0"/>
                  </a:moveTo>
                  <a:cubicBezTo>
                    <a:pt x="36" y="0"/>
                    <a:pt x="0" y="92"/>
                    <a:pt x="56" y="138"/>
                  </a:cubicBezTo>
                  <a:cubicBezTo>
                    <a:pt x="280" y="318"/>
                    <a:pt x="550" y="442"/>
                    <a:pt x="831" y="487"/>
                  </a:cubicBezTo>
                  <a:cubicBezTo>
                    <a:pt x="879" y="495"/>
                    <a:pt x="927" y="498"/>
                    <a:pt x="975" y="498"/>
                  </a:cubicBezTo>
                  <a:cubicBezTo>
                    <a:pt x="1062" y="498"/>
                    <a:pt x="1149" y="486"/>
                    <a:pt x="1236" y="464"/>
                  </a:cubicBezTo>
                  <a:cubicBezTo>
                    <a:pt x="1371" y="431"/>
                    <a:pt x="1483" y="329"/>
                    <a:pt x="1618" y="284"/>
                  </a:cubicBezTo>
                  <a:cubicBezTo>
                    <a:pt x="1691" y="264"/>
                    <a:pt x="1668" y="147"/>
                    <a:pt x="1593" y="147"/>
                  </a:cubicBezTo>
                  <a:cubicBezTo>
                    <a:pt x="1587" y="147"/>
                    <a:pt x="1580" y="148"/>
                    <a:pt x="1573" y="149"/>
                  </a:cubicBezTo>
                  <a:cubicBezTo>
                    <a:pt x="1461" y="194"/>
                    <a:pt x="1360" y="273"/>
                    <a:pt x="1247" y="318"/>
                  </a:cubicBezTo>
                  <a:cubicBezTo>
                    <a:pt x="1155" y="343"/>
                    <a:pt x="1049" y="356"/>
                    <a:pt x="950" y="356"/>
                  </a:cubicBezTo>
                  <a:cubicBezTo>
                    <a:pt x="917" y="356"/>
                    <a:pt x="885" y="355"/>
                    <a:pt x="854" y="352"/>
                  </a:cubicBezTo>
                  <a:cubicBezTo>
                    <a:pt x="584" y="296"/>
                    <a:pt x="337" y="183"/>
                    <a:pt x="123" y="15"/>
                  </a:cubicBezTo>
                  <a:cubicBezTo>
                    <a:pt x="111" y="5"/>
                    <a:pt x="99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2"/>
            <p:cNvSpPr/>
            <p:nvPr/>
          </p:nvSpPr>
          <p:spPr>
            <a:xfrm>
              <a:off x="6350125" y="5031905"/>
              <a:ext cx="174588" cy="220461"/>
            </a:xfrm>
            <a:custGeom>
              <a:avLst/>
              <a:gdLst/>
              <a:ahLst/>
              <a:cxnLst/>
              <a:rect l="l" t="t" r="r" b="b"/>
              <a:pathLst>
                <a:path w="1530" h="1932" extrusionOk="0">
                  <a:moveTo>
                    <a:pt x="181" y="0"/>
                  </a:moveTo>
                  <a:cubicBezTo>
                    <a:pt x="151" y="0"/>
                    <a:pt x="122" y="17"/>
                    <a:pt x="113" y="58"/>
                  </a:cubicBezTo>
                  <a:cubicBezTo>
                    <a:pt x="1" y="474"/>
                    <a:pt x="237" y="823"/>
                    <a:pt x="462" y="1149"/>
                  </a:cubicBezTo>
                  <a:cubicBezTo>
                    <a:pt x="563" y="1306"/>
                    <a:pt x="675" y="1441"/>
                    <a:pt x="810" y="1565"/>
                  </a:cubicBezTo>
                  <a:cubicBezTo>
                    <a:pt x="878" y="1632"/>
                    <a:pt x="945" y="1677"/>
                    <a:pt x="1013" y="1722"/>
                  </a:cubicBezTo>
                  <a:cubicBezTo>
                    <a:pt x="1058" y="1756"/>
                    <a:pt x="1102" y="1778"/>
                    <a:pt x="1147" y="1801"/>
                  </a:cubicBezTo>
                  <a:lnTo>
                    <a:pt x="1192" y="1823"/>
                  </a:lnTo>
                  <a:lnTo>
                    <a:pt x="1226" y="1834"/>
                  </a:lnTo>
                  <a:cubicBezTo>
                    <a:pt x="1226" y="1834"/>
                    <a:pt x="1237" y="1846"/>
                    <a:pt x="1249" y="1846"/>
                  </a:cubicBezTo>
                  <a:cubicBezTo>
                    <a:pt x="1232" y="1894"/>
                    <a:pt x="1269" y="1931"/>
                    <a:pt x="1311" y="1931"/>
                  </a:cubicBezTo>
                  <a:cubicBezTo>
                    <a:pt x="1328" y="1931"/>
                    <a:pt x="1345" y="1926"/>
                    <a:pt x="1361" y="1913"/>
                  </a:cubicBezTo>
                  <a:cubicBezTo>
                    <a:pt x="1530" y="1767"/>
                    <a:pt x="1215" y="1677"/>
                    <a:pt x="1136" y="1632"/>
                  </a:cubicBezTo>
                  <a:cubicBezTo>
                    <a:pt x="968" y="1531"/>
                    <a:pt x="821" y="1396"/>
                    <a:pt x="709" y="1238"/>
                  </a:cubicBezTo>
                  <a:cubicBezTo>
                    <a:pt x="585" y="1081"/>
                    <a:pt x="473" y="912"/>
                    <a:pt x="372" y="744"/>
                  </a:cubicBezTo>
                  <a:cubicBezTo>
                    <a:pt x="248" y="553"/>
                    <a:pt x="203" y="317"/>
                    <a:pt x="259" y="92"/>
                  </a:cubicBezTo>
                  <a:cubicBezTo>
                    <a:pt x="273" y="38"/>
                    <a:pt x="22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2"/>
            <p:cNvSpPr/>
            <p:nvPr/>
          </p:nvSpPr>
          <p:spPr>
            <a:xfrm>
              <a:off x="6662561" y="5236050"/>
              <a:ext cx="150283" cy="57055"/>
            </a:xfrm>
            <a:custGeom>
              <a:avLst/>
              <a:gdLst/>
              <a:ahLst/>
              <a:cxnLst/>
              <a:rect l="l" t="t" r="r" b="b"/>
              <a:pathLst>
                <a:path w="1317" h="500" extrusionOk="0">
                  <a:moveTo>
                    <a:pt x="1214" y="1"/>
                  </a:moveTo>
                  <a:cubicBezTo>
                    <a:pt x="1197" y="1"/>
                    <a:pt x="1180" y="7"/>
                    <a:pt x="1164" y="23"/>
                  </a:cubicBezTo>
                  <a:cubicBezTo>
                    <a:pt x="951" y="236"/>
                    <a:pt x="653" y="351"/>
                    <a:pt x="355" y="351"/>
                  </a:cubicBezTo>
                  <a:cubicBezTo>
                    <a:pt x="275" y="351"/>
                    <a:pt x="196" y="343"/>
                    <a:pt x="118" y="326"/>
                  </a:cubicBezTo>
                  <a:cubicBezTo>
                    <a:pt x="111" y="325"/>
                    <a:pt x="105" y="324"/>
                    <a:pt x="99" y="324"/>
                  </a:cubicBezTo>
                  <a:cubicBezTo>
                    <a:pt x="24" y="324"/>
                    <a:pt x="1" y="441"/>
                    <a:pt x="73" y="473"/>
                  </a:cubicBezTo>
                  <a:cubicBezTo>
                    <a:pt x="161" y="491"/>
                    <a:pt x="250" y="500"/>
                    <a:pt x="338" y="500"/>
                  </a:cubicBezTo>
                  <a:cubicBezTo>
                    <a:pt x="679" y="500"/>
                    <a:pt x="1015" y="365"/>
                    <a:pt x="1265" y="124"/>
                  </a:cubicBezTo>
                  <a:cubicBezTo>
                    <a:pt x="1317" y="72"/>
                    <a:pt x="1269" y="1"/>
                    <a:pt x="1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2"/>
            <p:cNvSpPr/>
            <p:nvPr/>
          </p:nvSpPr>
          <p:spPr>
            <a:xfrm>
              <a:off x="6883823" y="5100030"/>
              <a:ext cx="33434" cy="41194"/>
            </a:xfrm>
            <a:custGeom>
              <a:avLst/>
              <a:gdLst/>
              <a:ahLst/>
              <a:cxnLst/>
              <a:rect l="l" t="t" r="r" b="b"/>
              <a:pathLst>
                <a:path w="293" h="361" extrusionOk="0">
                  <a:moveTo>
                    <a:pt x="210" y="0"/>
                  </a:moveTo>
                  <a:cubicBezTo>
                    <a:pt x="187" y="0"/>
                    <a:pt x="165" y="13"/>
                    <a:pt x="158" y="34"/>
                  </a:cubicBezTo>
                  <a:lnTo>
                    <a:pt x="23" y="259"/>
                  </a:lnTo>
                  <a:cubicBezTo>
                    <a:pt x="1" y="293"/>
                    <a:pt x="12" y="327"/>
                    <a:pt x="46" y="349"/>
                  </a:cubicBezTo>
                  <a:cubicBezTo>
                    <a:pt x="58" y="357"/>
                    <a:pt x="71" y="361"/>
                    <a:pt x="84" y="361"/>
                  </a:cubicBezTo>
                  <a:cubicBezTo>
                    <a:pt x="108" y="361"/>
                    <a:pt x="132" y="348"/>
                    <a:pt x="147" y="327"/>
                  </a:cubicBezTo>
                  <a:lnTo>
                    <a:pt x="270" y="113"/>
                  </a:lnTo>
                  <a:cubicBezTo>
                    <a:pt x="293" y="79"/>
                    <a:pt x="282" y="34"/>
                    <a:pt x="248" y="12"/>
                  </a:cubicBezTo>
                  <a:cubicBezTo>
                    <a:pt x="236" y="4"/>
                    <a:pt x="223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5872913" y="4951571"/>
              <a:ext cx="146403" cy="208935"/>
            </a:xfrm>
            <a:custGeom>
              <a:avLst/>
              <a:gdLst/>
              <a:ahLst/>
              <a:cxnLst/>
              <a:rect l="l" t="t" r="r" b="b"/>
              <a:pathLst>
                <a:path w="1283" h="1831" extrusionOk="0">
                  <a:moveTo>
                    <a:pt x="123" y="1"/>
                  </a:moveTo>
                  <a:cubicBezTo>
                    <a:pt x="94" y="1"/>
                    <a:pt x="66" y="17"/>
                    <a:pt x="57" y="54"/>
                  </a:cubicBezTo>
                  <a:cubicBezTo>
                    <a:pt x="1" y="447"/>
                    <a:pt x="113" y="852"/>
                    <a:pt x="372" y="1156"/>
                  </a:cubicBezTo>
                  <a:cubicBezTo>
                    <a:pt x="495" y="1313"/>
                    <a:pt x="619" y="1459"/>
                    <a:pt x="754" y="1594"/>
                  </a:cubicBezTo>
                  <a:cubicBezTo>
                    <a:pt x="855" y="1740"/>
                    <a:pt x="1012" y="1819"/>
                    <a:pt x="1181" y="1830"/>
                  </a:cubicBezTo>
                  <a:cubicBezTo>
                    <a:pt x="1278" y="1830"/>
                    <a:pt x="1282" y="1695"/>
                    <a:pt x="1202" y="1695"/>
                  </a:cubicBezTo>
                  <a:cubicBezTo>
                    <a:pt x="1199" y="1695"/>
                    <a:pt x="1196" y="1695"/>
                    <a:pt x="1192" y="1695"/>
                  </a:cubicBezTo>
                  <a:cubicBezTo>
                    <a:pt x="1035" y="1695"/>
                    <a:pt x="911" y="1571"/>
                    <a:pt x="810" y="1459"/>
                  </a:cubicBezTo>
                  <a:cubicBezTo>
                    <a:pt x="698" y="1335"/>
                    <a:pt x="585" y="1200"/>
                    <a:pt x="484" y="1066"/>
                  </a:cubicBezTo>
                  <a:cubicBezTo>
                    <a:pt x="282" y="785"/>
                    <a:pt x="124" y="436"/>
                    <a:pt x="203" y="87"/>
                  </a:cubicBezTo>
                  <a:cubicBezTo>
                    <a:pt x="210" y="34"/>
                    <a:pt x="165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5295625" y="4870438"/>
              <a:ext cx="147658" cy="230959"/>
            </a:xfrm>
            <a:custGeom>
              <a:avLst/>
              <a:gdLst/>
              <a:ahLst/>
              <a:cxnLst/>
              <a:rect l="l" t="t" r="r" b="b"/>
              <a:pathLst>
                <a:path w="1294" h="2024" extrusionOk="0">
                  <a:moveTo>
                    <a:pt x="107" y="0"/>
                  </a:moveTo>
                  <a:cubicBezTo>
                    <a:pt x="71" y="0"/>
                    <a:pt x="34" y="23"/>
                    <a:pt x="34" y="68"/>
                  </a:cubicBezTo>
                  <a:cubicBezTo>
                    <a:pt x="0" y="495"/>
                    <a:pt x="102" y="922"/>
                    <a:pt x="315" y="1293"/>
                  </a:cubicBezTo>
                  <a:cubicBezTo>
                    <a:pt x="495" y="1619"/>
                    <a:pt x="787" y="1855"/>
                    <a:pt x="1147" y="1945"/>
                  </a:cubicBezTo>
                  <a:lnTo>
                    <a:pt x="1147" y="1956"/>
                  </a:lnTo>
                  <a:cubicBezTo>
                    <a:pt x="1147" y="2001"/>
                    <a:pt x="1181" y="2024"/>
                    <a:pt x="1215" y="2024"/>
                  </a:cubicBezTo>
                  <a:cubicBezTo>
                    <a:pt x="1248" y="2024"/>
                    <a:pt x="1282" y="2001"/>
                    <a:pt x="1282" y="1956"/>
                  </a:cubicBezTo>
                  <a:lnTo>
                    <a:pt x="1293" y="1900"/>
                  </a:lnTo>
                  <a:cubicBezTo>
                    <a:pt x="1293" y="1867"/>
                    <a:pt x="1271" y="1833"/>
                    <a:pt x="1237" y="1833"/>
                  </a:cubicBezTo>
                  <a:cubicBezTo>
                    <a:pt x="889" y="1743"/>
                    <a:pt x="596" y="1518"/>
                    <a:pt x="428" y="1203"/>
                  </a:cubicBezTo>
                  <a:cubicBezTo>
                    <a:pt x="237" y="855"/>
                    <a:pt x="147" y="461"/>
                    <a:pt x="180" y="68"/>
                  </a:cubicBezTo>
                  <a:cubicBezTo>
                    <a:pt x="180" y="23"/>
                    <a:pt x="144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5549066" y="5058379"/>
              <a:ext cx="172306" cy="59680"/>
            </a:xfrm>
            <a:custGeom>
              <a:avLst/>
              <a:gdLst/>
              <a:ahLst/>
              <a:cxnLst/>
              <a:rect l="l" t="t" r="r" b="b"/>
              <a:pathLst>
                <a:path w="1510" h="523" extrusionOk="0">
                  <a:moveTo>
                    <a:pt x="1398" y="1"/>
                  </a:moveTo>
                  <a:cubicBezTo>
                    <a:pt x="1383" y="1"/>
                    <a:pt x="1368" y="6"/>
                    <a:pt x="1355" y="17"/>
                  </a:cubicBezTo>
                  <a:cubicBezTo>
                    <a:pt x="1068" y="257"/>
                    <a:pt x="713" y="384"/>
                    <a:pt x="353" y="384"/>
                  </a:cubicBezTo>
                  <a:cubicBezTo>
                    <a:pt x="275" y="384"/>
                    <a:pt x="196" y="378"/>
                    <a:pt x="118" y="366"/>
                  </a:cubicBezTo>
                  <a:cubicBezTo>
                    <a:pt x="111" y="364"/>
                    <a:pt x="104" y="363"/>
                    <a:pt x="98" y="363"/>
                  </a:cubicBezTo>
                  <a:cubicBezTo>
                    <a:pt x="23" y="363"/>
                    <a:pt x="0" y="480"/>
                    <a:pt x="73" y="501"/>
                  </a:cubicBezTo>
                  <a:cubicBezTo>
                    <a:pt x="165" y="515"/>
                    <a:pt x="258" y="523"/>
                    <a:pt x="351" y="523"/>
                  </a:cubicBezTo>
                  <a:cubicBezTo>
                    <a:pt x="752" y="523"/>
                    <a:pt x="1145" y="386"/>
                    <a:pt x="1456" y="130"/>
                  </a:cubicBezTo>
                  <a:cubicBezTo>
                    <a:pt x="1509" y="76"/>
                    <a:pt x="1456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5769529" y="4951229"/>
              <a:ext cx="54773" cy="78964"/>
            </a:xfrm>
            <a:custGeom>
              <a:avLst/>
              <a:gdLst/>
              <a:ahLst/>
              <a:cxnLst/>
              <a:rect l="l" t="t" r="r" b="b"/>
              <a:pathLst>
                <a:path w="480" h="692" extrusionOk="0">
                  <a:moveTo>
                    <a:pt x="380" y="0"/>
                  </a:moveTo>
                  <a:cubicBezTo>
                    <a:pt x="356" y="0"/>
                    <a:pt x="336" y="12"/>
                    <a:pt x="322" y="34"/>
                  </a:cubicBezTo>
                  <a:cubicBezTo>
                    <a:pt x="311" y="57"/>
                    <a:pt x="311" y="79"/>
                    <a:pt x="322" y="113"/>
                  </a:cubicBezTo>
                  <a:cubicBezTo>
                    <a:pt x="311" y="135"/>
                    <a:pt x="288" y="158"/>
                    <a:pt x="277" y="180"/>
                  </a:cubicBezTo>
                  <a:lnTo>
                    <a:pt x="198" y="315"/>
                  </a:lnTo>
                  <a:lnTo>
                    <a:pt x="41" y="585"/>
                  </a:lnTo>
                  <a:cubicBezTo>
                    <a:pt x="1" y="641"/>
                    <a:pt x="52" y="692"/>
                    <a:pt x="101" y="692"/>
                  </a:cubicBezTo>
                  <a:cubicBezTo>
                    <a:pt x="121" y="692"/>
                    <a:pt x="140" y="683"/>
                    <a:pt x="153" y="664"/>
                  </a:cubicBezTo>
                  <a:lnTo>
                    <a:pt x="356" y="327"/>
                  </a:lnTo>
                  <a:cubicBezTo>
                    <a:pt x="389" y="282"/>
                    <a:pt x="423" y="225"/>
                    <a:pt x="446" y="180"/>
                  </a:cubicBezTo>
                  <a:cubicBezTo>
                    <a:pt x="479" y="124"/>
                    <a:pt x="468" y="46"/>
                    <a:pt x="423" y="12"/>
                  </a:cubicBezTo>
                  <a:cubicBezTo>
                    <a:pt x="407" y="4"/>
                    <a:pt x="393" y="0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42"/>
          <p:cNvGrpSpPr/>
          <p:nvPr/>
        </p:nvGrpSpPr>
        <p:grpSpPr>
          <a:xfrm flipH="1">
            <a:off x="-2819896" y="4083625"/>
            <a:ext cx="3677844" cy="1663668"/>
            <a:chOff x="5935450" y="921661"/>
            <a:chExt cx="739786" cy="334641"/>
          </a:xfrm>
        </p:grpSpPr>
        <p:sp>
          <p:nvSpPr>
            <p:cNvPr id="2184" name="Google Shape;2184;p42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2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2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2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2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2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0" name="Google Shape;2190;p42"/>
          <p:cNvGrpSpPr/>
          <p:nvPr/>
        </p:nvGrpSpPr>
        <p:grpSpPr>
          <a:xfrm>
            <a:off x="7805541" y="4203338"/>
            <a:ext cx="3677844" cy="2828761"/>
            <a:chOff x="3127541" y="4211413"/>
            <a:chExt cx="3677844" cy="2828761"/>
          </a:xfrm>
        </p:grpSpPr>
        <p:grpSp>
          <p:nvGrpSpPr>
            <p:cNvPr id="2191" name="Google Shape;2191;p42"/>
            <p:cNvGrpSpPr/>
            <p:nvPr/>
          </p:nvGrpSpPr>
          <p:grpSpPr>
            <a:xfrm>
              <a:off x="3127541" y="4211413"/>
              <a:ext cx="3677844" cy="1663668"/>
              <a:chOff x="5935450" y="921661"/>
              <a:chExt cx="739786" cy="334641"/>
            </a:xfrm>
          </p:grpSpPr>
          <p:sp>
            <p:nvSpPr>
              <p:cNvPr id="2192" name="Google Shape;2192;p42"/>
              <p:cNvSpPr/>
              <p:nvPr/>
            </p:nvSpPr>
            <p:spPr>
              <a:xfrm>
                <a:off x="5935450" y="921661"/>
                <a:ext cx="739786" cy="334641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2833" extrusionOk="0">
                    <a:moveTo>
                      <a:pt x="2871" y="1"/>
                    </a:moveTo>
                    <a:cubicBezTo>
                      <a:pt x="2673" y="1"/>
                      <a:pt x="2473" y="50"/>
                      <a:pt x="2291" y="148"/>
                    </a:cubicBezTo>
                    <a:cubicBezTo>
                      <a:pt x="1571" y="519"/>
                      <a:pt x="1717" y="1160"/>
                      <a:pt x="1717" y="1160"/>
                    </a:cubicBezTo>
                    <a:cubicBezTo>
                      <a:pt x="1717" y="1160"/>
                      <a:pt x="1364" y="1022"/>
                      <a:pt x="996" y="1022"/>
                    </a:cubicBezTo>
                    <a:cubicBezTo>
                      <a:pt x="675" y="1022"/>
                      <a:pt x="342" y="1127"/>
                      <a:pt x="222" y="1520"/>
                    </a:cubicBezTo>
                    <a:cubicBezTo>
                      <a:pt x="0" y="2243"/>
                      <a:pt x="581" y="2594"/>
                      <a:pt x="1290" y="2594"/>
                    </a:cubicBezTo>
                    <a:cubicBezTo>
                      <a:pt x="1407" y="2594"/>
                      <a:pt x="1528" y="2585"/>
                      <a:pt x="1650" y="2566"/>
                    </a:cubicBezTo>
                    <a:cubicBezTo>
                      <a:pt x="1650" y="2566"/>
                      <a:pt x="2679" y="2833"/>
                      <a:pt x="3721" y="2833"/>
                    </a:cubicBezTo>
                    <a:cubicBezTo>
                      <a:pt x="4603" y="2833"/>
                      <a:pt x="5492" y="2642"/>
                      <a:pt x="5776" y="1936"/>
                    </a:cubicBezTo>
                    <a:cubicBezTo>
                      <a:pt x="6262" y="754"/>
                      <a:pt x="5178" y="50"/>
                      <a:pt x="4281" y="50"/>
                    </a:cubicBezTo>
                    <a:cubicBezTo>
                      <a:pt x="4018" y="50"/>
                      <a:pt x="3770" y="111"/>
                      <a:pt x="3583" y="238"/>
                    </a:cubicBezTo>
                    <a:cubicBezTo>
                      <a:pt x="3375" y="81"/>
                      <a:pt x="3125" y="1"/>
                      <a:pt x="2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2"/>
              <p:cNvSpPr/>
              <p:nvPr/>
            </p:nvSpPr>
            <p:spPr>
              <a:xfrm>
                <a:off x="6282962" y="966429"/>
                <a:ext cx="44531" cy="2539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15" extrusionOk="0">
                    <a:moveTo>
                      <a:pt x="149" y="1"/>
                    </a:moveTo>
                    <a:cubicBezTo>
                      <a:pt x="114" y="1"/>
                      <a:pt x="79" y="10"/>
                      <a:pt x="46" y="28"/>
                    </a:cubicBezTo>
                    <a:cubicBezTo>
                      <a:pt x="12" y="50"/>
                      <a:pt x="1" y="95"/>
                      <a:pt x="23" y="129"/>
                    </a:cubicBezTo>
                    <a:cubicBezTo>
                      <a:pt x="40" y="146"/>
                      <a:pt x="62" y="156"/>
                      <a:pt x="86" y="156"/>
                    </a:cubicBezTo>
                    <a:cubicBezTo>
                      <a:pt x="95" y="156"/>
                      <a:pt x="104" y="155"/>
                      <a:pt x="113" y="152"/>
                    </a:cubicBezTo>
                    <a:lnTo>
                      <a:pt x="181" y="152"/>
                    </a:lnTo>
                    <a:lnTo>
                      <a:pt x="203" y="163"/>
                    </a:lnTo>
                    <a:lnTo>
                      <a:pt x="214" y="174"/>
                    </a:lnTo>
                    <a:cubicBezTo>
                      <a:pt x="232" y="203"/>
                      <a:pt x="257" y="214"/>
                      <a:pt x="280" y="214"/>
                    </a:cubicBezTo>
                    <a:cubicBezTo>
                      <a:pt x="331" y="214"/>
                      <a:pt x="376" y="160"/>
                      <a:pt x="338" y="107"/>
                    </a:cubicBezTo>
                    <a:cubicBezTo>
                      <a:pt x="292" y="38"/>
                      <a:pt x="221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2"/>
              <p:cNvSpPr/>
              <p:nvPr/>
            </p:nvSpPr>
            <p:spPr>
              <a:xfrm>
                <a:off x="6171456" y="969973"/>
                <a:ext cx="77132" cy="98042"/>
              </a:xfrm>
              <a:custGeom>
                <a:avLst/>
                <a:gdLst/>
                <a:ahLst/>
                <a:cxnLst/>
                <a:rect l="l" t="t" r="r" b="b"/>
                <a:pathLst>
                  <a:path w="653" h="830" extrusionOk="0">
                    <a:moveTo>
                      <a:pt x="488" y="1"/>
                    </a:moveTo>
                    <a:cubicBezTo>
                      <a:pt x="370" y="1"/>
                      <a:pt x="241" y="98"/>
                      <a:pt x="180" y="189"/>
                    </a:cubicBezTo>
                    <a:cubicBezTo>
                      <a:pt x="57" y="358"/>
                      <a:pt x="0" y="560"/>
                      <a:pt x="0" y="762"/>
                    </a:cubicBezTo>
                    <a:cubicBezTo>
                      <a:pt x="0" y="796"/>
                      <a:pt x="34" y="830"/>
                      <a:pt x="79" y="830"/>
                    </a:cubicBezTo>
                    <a:cubicBezTo>
                      <a:pt x="113" y="830"/>
                      <a:pt x="146" y="796"/>
                      <a:pt x="146" y="762"/>
                    </a:cubicBezTo>
                    <a:cubicBezTo>
                      <a:pt x="146" y="605"/>
                      <a:pt x="180" y="448"/>
                      <a:pt x="259" y="313"/>
                    </a:cubicBezTo>
                    <a:cubicBezTo>
                      <a:pt x="293" y="257"/>
                      <a:pt x="338" y="212"/>
                      <a:pt x="394" y="178"/>
                    </a:cubicBezTo>
                    <a:cubicBezTo>
                      <a:pt x="428" y="155"/>
                      <a:pt x="450" y="144"/>
                      <a:pt x="484" y="144"/>
                    </a:cubicBezTo>
                    <a:lnTo>
                      <a:pt x="529" y="144"/>
                    </a:lnTo>
                    <a:cubicBezTo>
                      <a:pt x="536" y="166"/>
                      <a:pt x="557" y="178"/>
                      <a:pt x="581" y="178"/>
                    </a:cubicBezTo>
                    <a:cubicBezTo>
                      <a:pt x="593" y="178"/>
                      <a:pt x="607" y="175"/>
                      <a:pt x="619" y="167"/>
                    </a:cubicBezTo>
                    <a:cubicBezTo>
                      <a:pt x="652" y="144"/>
                      <a:pt x="652" y="110"/>
                      <a:pt x="641" y="77"/>
                    </a:cubicBezTo>
                    <a:cubicBezTo>
                      <a:pt x="598" y="22"/>
                      <a:pt x="544" y="1"/>
                      <a:pt x="4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2"/>
              <p:cNvSpPr/>
              <p:nvPr/>
            </p:nvSpPr>
            <p:spPr>
              <a:xfrm>
                <a:off x="6508809" y="1003047"/>
                <a:ext cx="74416" cy="136904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159" extrusionOk="0">
                    <a:moveTo>
                      <a:pt x="100" y="1"/>
                    </a:moveTo>
                    <a:cubicBezTo>
                      <a:pt x="39" y="1"/>
                      <a:pt x="1" y="94"/>
                      <a:pt x="67" y="123"/>
                    </a:cubicBezTo>
                    <a:cubicBezTo>
                      <a:pt x="416" y="291"/>
                      <a:pt x="562" y="707"/>
                      <a:pt x="393" y="1056"/>
                    </a:cubicBezTo>
                    <a:cubicBezTo>
                      <a:pt x="370" y="1110"/>
                      <a:pt x="416" y="1158"/>
                      <a:pt x="461" y="1158"/>
                    </a:cubicBezTo>
                    <a:cubicBezTo>
                      <a:pt x="482" y="1158"/>
                      <a:pt x="503" y="1148"/>
                      <a:pt x="517" y="1123"/>
                    </a:cubicBezTo>
                    <a:cubicBezTo>
                      <a:pt x="618" y="921"/>
                      <a:pt x="629" y="674"/>
                      <a:pt x="551" y="460"/>
                    </a:cubicBezTo>
                    <a:cubicBezTo>
                      <a:pt x="472" y="258"/>
                      <a:pt x="326" y="100"/>
                      <a:pt x="135" y="10"/>
                    </a:cubicBezTo>
                    <a:cubicBezTo>
                      <a:pt x="123" y="4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2"/>
              <p:cNvSpPr/>
              <p:nvPr/>
            </p:nvSpPr>
            <p:spPr>
              <a:xfrm>
                <a:off x="5997582" y="1091992"/>
                <a:ext cx="63785" cy="54454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61" extrusionOk="0">
                    <a:moveTo>
                      <a:pt x="395" y="1"/>
                    </a:moveTo>
                    <a:cubicBezTo>
                      <a:pt x="183" y="1"/>
                      <a:pt x="1" y="175"/>
                      <a:pt x="11" y="393"/>
                    </a:cubicBezTo>
                    <a:cubicBezTo>
                      <a:pt x="11" y="438"/>
                      <a:pt x="45" y="460"/>
                      <a:pt x="78" y="460"/>
                    </a:cubicBezTo>
                    <a:cubicBezTo>
                      <a:pt x="112" y="460"/>
                      <a:pt x="146" y="438"/>
                      <a:pt x="146" y="393"/>
                    </a:cubicBezTo>
                    <a:cubicBezTo>
                      <a:pt x="146" y="382"/>
                      <a:pt x="146" y="370"/>
                      <a:pt x="146" y="359"/>
                    </a:cubicBezTo>
                    <a:lnTo>
                      <a:pt x="146" y="337"/>
                    </a:lnTo>
                    <a:lnTo>
                      <a:pt x="157" y="303"/>
                    </a:lnTo>
                    <a:cubicBezTo>
                      <a:pt x="157" y="303"/>
                      <a:pt x="157" y="303"/>
                      <a:pt x="157" y="292"/>
                    </a:cubicBezTo>
                    <a:cubicBezTo>
                      <a:pt x="157" y="280"/>
                      <a:pt x="168" y="280"/>
                      <a:pt x="168" y="269"/>
                    </a:cubicBezTo>
                    <a:lnTo>
                      <a:pt x="179" y="258"/>
                    </a:lnTo>
                    <a:lnTo>
                      <a:pt x="179" y="247"/>
                    </a:lnTo>
                    <a:cubicBezTo>
                      <a:pt x="191" y="224"/>
                      <a:pt x="213" y="213"/>
                      <a:pt x="224" y="202"/>
                    </a:cubicBezTo>
                    <a:lnTo>
                      <a:pt x="236" y="190"/>
                    </a:lnTo>
                    <a:lnTo>
                      <a:pt x="269" y="168"/>
                    </a:lnTo>
                    <a:lnTo>
                      <a:pt x="292" y="168"/>
                    </a:lnTo>
                    <a:cubicBezTo>
                      <a:pt x="303" y="168"/>
                      <a:pt x="314" y="157"/>
                      <a:pt x="326" y="157"/>
                    </a:cubicBezTo>
                    <a:lnTo>
                      <a:pt x="427" y="157"/>
                    </a:lnTo>
                    <a:cubicBezTo>
                      <a:pt x="433" y="159"/>
                      <a:pt x="439" y="160"/>
                      <a:pt x="445" y="160"/>
                    </a:cubicBezTo>
                    <a:cubicBezTo>
                      <a:pt x="475" y="160"/>
                      <a:pt x="507" y="139"/>
                      <a:pt x="517" y="112"/>
                    </a:cubicBezTo>
                    <a:cubicBezTo>
                      <a:pt x="539" y="78"/>
                      <a:pt x="517" y="22"/>
                      <a:pt x="483" y="11"/>
                    </a:cubicBezTo>
                    <a:cubicBezTo>
                      <a:pt x="454" y="4"/>
                      <a:pt x="424" y="1"/>
                      <a:pt x="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2"/>
              <p:cNvSpPr/>
              <p:nvPr/>
            </p:nvSpPr>
            <p:spPr>
              <a:xfrm>
                <a:off x="6381238" y="947648"/>
                <a:ext cx="91779" cy="3957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5" extrusionOk="0">
                    <a:moveTo>
                      <a:pt x="422" y="0"/>
                    </a:moveTo>
                    <a:cubicBezTo>
                      <a:pt x="267" y="0"/>
                      <a:pt x="111" y="81"/>
                      <a:pt x="23" y="232"/>
                    </a:cubicBezTo>
                    <a:cubicBezTo>
                      <a:pt x="0" y="286"/>
                      <a:pt x="45" y="334"/>
                      <a:pt x="91" y="334"/>
                    </a:cubicBezTo>
                    <a:cubicBezTo>
                      <a:pt x="112" y="334"/>
                      <a:pt x="133" y="324"/>
                      <a:pt x="147" y="299"/>
                    </a:cubicBezTo>
                    <a:cubicBezTo>
                      <a:pt x="203" y="194"/>
                      <a:pt x="310" y="136"/>
                      <a:pt x="418" y="136"/>
                    </a:cubicBezTo>
                    <a:cubicBezTo>
                      <a:pt x="505" y="136"/>
                      <a:pt x="592" y="174"/>
                      <a:pt x="653" y="254"/>
                    </a:cubicBezTo>
                    <a:cubicBezTo>
                      <a:pt x="670" y="266"/>
                      <a:pt x="689" y="271"/>
                      <a:pt x="707" y="271"/>
                    </a:cubicBezTo>
                    <a:cubicBezTo>
                      <a:pt x="726" y="271"/>
                      <a:pt x="743" y="266"/>
                      <a:pt x="754" y="254"/>
                    </a:cubicBezTo>
                    <a:cubicBezTo>
                      <a:pt x="776" y="221"/>
                      <a:pt x="776" y="176"/>
                      <a:pt x="754" y="153"/>
                    </a:cubicBezTo>
                    <a:cubicBezTo>
                      <a:pt x="665" y="50"/>
                      <a:pt x="544" y="0"/>
                      <a:pt x="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8" name="Google Shape;2198;p42"/>
            <p:cNvGrpSpPr/>
            <p:nvPr/>
          </p:nvGrpSpPr>
          <p:grpSpPr>
            <a:xfrm>
              <a:off x="4289875" y="6195875"/>
              <a:ext cx="168361" cy="261749"/>
              <a:chOff x="1877913" y="1847725"/>
              <a:chExt cx="168361" cy="261749"/>
            </a:xfrm>
          </p:grpSpPr>
          <p:sp>
            <p:nvSpPr>
              <p:cNvPr id="2199" name="Google Shape;2199;p42"/>
              <p:cNvSpPr/>
              <p:nvPr/>
            </p:nvSpPr>
            <p:spPr>
              <a:xfrm>
                <a:off x="1877913" y="1847725"/>
                <a:ext cx="168361" cy="261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2"/>
              <p:cNvSpPr/>
              <p:nvPr/>
            </p:nvSpPr>
            <p:spPr>
              <a:xfrm>
                <a:off x="1925922" y="1932728"/>
                <a:ext cx="48174" cy="1060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1" name="Google Shape;2201;p42"/>
            <p:cNvGrpSpPr/>
            <p:nvPr/>
          </p:nvGrpSpPr>
          <p:grpSpPr>
            <a:xfrm>
              <a:off x="5060900" y="6195875"/>
              <a:ext cx="168361" cy="261749"/>
              <a:chOff x="1877913" y="1847725"/>
              <a:chExt cx="168361" cy="261749"/>
            </a:xfrm>
          </p:grpSpPr>
          <p:sp>
            <p:nvSpPr>
              <p:cNvPr id="2202" name="Google Shape;2202;p42"/>
              <p:cNvSpPr/>
              <p:nvPr/>
            </p:nvSpPr>
            <p:spPr>
              <a:xfrm>
                <a:off x="1877913" y="1847725"/>
                <a:ext cx="168361" cy="261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2"/>
              <p:cNvSpPr/>
              <p:nvPr/>
            </p:nvSpPr>
            <p:spPr>
              <a:xfrm>
                <a:off x="1925922" y="1932728"/>
                <a:ext cx="48174" cy="1060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4" name="Google Shape;2204;p42"/>
            <p:cNvGrpSpPr/>
            <p:nvPr/>
          </p:nvGrpSpPr>
          <p:grpSpPr>
            <a:xfrm>
              <a:off x="5831925" y="6195875"/>
              <a:ext cx="168361" cy="261749"/>
              <a:chOff x="1877913" y="1847725"/>
              <a:chExt cx="168361" cy="261749"/>
            </a:xfrm>
          </p:grpSpPr>
          <p:sp>
            <p:nvSpPr>
              <p:cNvPr id="2205" name="Google Shape;2205;p42"/>
              <p:cNvSpPr/>
              <p:nvPr/>
            </p:nvSpPr>
            <p:spPr>
              <a:xfrm>
                <a:off x="1877913" y="1847725"/>
                <a:ext cx="168361" cy="261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2"/>
              <p:cNvSpPr/>
              <p:nvPr/>
            </p:nvSpPr>
            <p:spPr>
              <a:xfrm>
                <a:off x="1925922" y="1932728"/>
                <a:ext cx="48174" cy="1060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7" name="Google Shape;2207;p42"/>
            <p:cNvGrpSpPr/>
            <p:nvPr/>
          </p:nvGrpSpPr>
          <p:grpSpPr>
            <a:xfrm>
              <a:off x="4729875" y="6778425"/>
              <a:ext cx="168361" cy="261749"/>
              <a:chOff x="1877913" y="1847725"/>
              <a:chExt cx="168361" cy="261749"/>
            </a:xfrm>
          </p:grpSpPr>
          <p:sp>
            <p:nvSpPr>
              <p:cNvPr id="2208" name="Google Shape;2208;p42"/>
              <p:cNvSpPr/>
              <p:nvPr/>
            </p:nvSpPr>
            <p:spPr>
              <a:xfrm>
                <a:off x="1877913" y="1847725"/>
                <a:ext cx="168361" cy="261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2"/>
              <p:cNvSpPr/>
              <p:nvPr/>
            </p:nvSpPr>
            <p:spPr>
              <a:xfrm>
                <a:off x="1925922" y="1932728"/>
                <a:ext cx="48174" cy="1060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0" name="Google Shape;2210;p42"/>
            <p:cNvGrpSpPr/>
            <p:nvPr/>
          </p:nvGrpSpPr>
          <p:grpSpPr>
            <a:xfrm>
              <a:off x="5500900" y="6778425"/>
              <a:ext cx="168361" cy="261749"/>
              <a:chOff x="1877913" y="1847725"/>
              <a:chExt cx="168361" cy="261749"/>
            </a:xfrm>
          </p:grpSpPr>
          <p:sp>
            <p:nvSpPr>
              <p:cNvPr id="2211" name="Google Shape;2211;p42"/>
              <p:cNvSpPr/>
              <p:nvPr/>
            </p:nvSpPr>
            <p:spPr>
              <a:xfrm>
                <a:off x="1877913" y="1847725"/>
                <a:ext cx="168361" cy="261749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592" extrusionOk="0">
                    <a:moveTo>
                      <a:pt x="607" y="1"/>
                    </a:moveTo>
                    <a:cubicBezTo>
                      <a:pt x="607" y="1"/>
                      <a:pt x="0" y="698"/>
                      <a:pt x="236" y="1260"/>
                    </a:cubicBezTo>
                    <a:cubicBezTo>
                      <a:pt x="332" y="1492"/>
                      <a:pt x="473" y="1591"/>
                      <a:pt x="609" y="1591"/>
                    </a:cubicBezTo>
                    <a:cubicBezTo>
                      <a:pt x="809" y="1591"/>
                      <a:pt x="998" y="1375"/>
                      <a:pt x="1012" y="1046"/>
                    </a:cubicBezTo>
                    <a:cubicBezTo>
                      <a:pt x="1023" y="495"/>
                      <a:pt x="60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2"/>
              <p:cNvSpPr/>
              <p:nvPr/>
            </p:nvSpPr>
            <p:spPr>
              <a:xfrm>
                <a:off x="1925922" y="1932728"/>
                <a:ext cx="48174" cy="1060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45" extrusionOk="0">
                    <a:moveTo>
                      <a:pt x="210" y="0"/>
                    </a:moveTo>
                    <a:cubicBezTo>
                      <a:pt x="186" y="0"/>
                      <a:pt x="165" y="13"/>
                      <a:pt x="158" y="35"/>
                    </a:cubicBezTo>
                    <a:cubicBezTo>
                      <a:pt x="34" y="192"/>
                      <a:pt x="0" y="406"/>
                      <a:pt x="57" y="597"/>
                    </a:cubicBezTo>
                    <a:cubicBezTo>
                      <a:pt x="66" y="624"/>
                      <a:pt x="98" y="645"/>
                      <a:pt x="128" y="645"/>
                    </a:cubicBezTo>
                    <a:cubicBezTo>
                      <a:pt x="134" y="645"/>
                      <a:pt x="141" y="644"/>
                      <a:pt x="146" y="642"/>
                    </a:cubicBezTo>
                    <a:cubicBezTo>
                      <a:pt x="180" y="630"/>
                      <a:pt x="203" y="597"/>
                      <a:pt x="191" y="563"/>
                    </a:cubicBezTo>
                    <a:cubicBezTo>
                      <a:pt x="146" y="406"/>
                      <a:pt x="169" y="237"/>
                      <a:pt x="270" y="102"/>
                    </a:cubicBezTo>
                    <a:cubicBezTo>
                      <a:pt x="293" y="68"/>
                      <a:pt x="281" y="35"/>
                      <a:pt x="248" y="12"/>
                    </a:cubicBezTo>
                    <a:cubicBezTo>
                      <a:pt x="236" y="4"/>
                      <a:pt x="222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>
                  <a:alpha val="55294"/>
                </a:srgbClr>
              </a:gs>
              <a:gs pos="100000">
                <a:srgbClr val="599FA8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630925" y="-151913"/>
            <a:ext cx="8342997" cy="5222114"/>
          </a:xfrm>
          <a:custGeom>
            <a:avLst/>
            <a:gdLst/>
            <a:ahLst/>
            <a:cxnLst/>
            <a:rect l="l" t="t" r="r" b="b"/>
            <a:pathLst>
              <a:path w="18756" h="12277" extrusionOk="0">
                <a:moveTo>
                  <a:pt x="10452" y="0"/>
                </a:moveTo>
                <a:cubicBezTo>
                  <a:pt x="8309" y="0"/>
                  <a:pt x="7598" y="2260"/>
                  <a:pt x="7598" y="2260"/>
                </a:cubicBezTo>
                <a:cubicBezTo>
                  <a:pt x="7302" y="1340"/>
                  <a:pt x="6272" y="505"/>
                  <a:pt x="5103" y="505"/>
                </a:cubicBezTo>
                <a:cubicBezTo>
                  <a:pt x="4629" y="505"/>
                  <a:pt x="4132" y="642"/>
                  <a:pt x="3652" y="967"/>
                </a:cubicBezTo>
                <a:cubicBezTo>
                  <a:pt x="1977" y="2091"/>
                  <a:pt x="3225" y="4508"/>
                  <a:pt x="3225" y="4508"/>
                </a:cubicBezTo>
                <a:cubicBezTo>
                  <a:pt x="2873" y="4382"/>
                  <a:pt x="2437" y="4297"/>
                  <a:pt x="2001" y="4297"/>
                </a:cubicBezTo>
                <a:cubicBezTo>
                  <a:pt x="1000" y="4297"/>
                  <a:pt x="1" y="4744"/>
                  <a:pt x="32" y="6161"/>
                </a:cubicBezTo>
                <a:cubicBezTo>
                  <a:pt x="58" y="7741"/>
                  <a:pt x="1373" y="7918"/>
                  <a:pt x="1959" y="7918"/>
                </a:cubicBezTo>
                <a:cubicBezTo>
                  <a:pt x="2127" y="7918"/>
                  <a:pt x="2235" y="7903"/>
                  <a:pt x="2236" y="7903"/>
                </a:cubicBezTo>
                <a:lnTo>
                  <a:pt x="2236" y="7903"/>
                </a:lnTo>
                <a:cubicBezTo>
                  <a:pt x="2235" y="7903"/>
                  <a:pt x="268" y="9826"/>
                  <a:pt x="2191" y="10950"/>
                </a:cubicBezTo>
                <a:cubicBezTo>
                  <a:pt x="2543" y="11156"/>
                  <a:pt x="2854" y="11240"/>
                  <a:pt x="3127" y="11240"/>
                </a:cubicBezTo>
                <a:cubicBezTo>
                  <a:pt x="4345" y="11240"/>
                  <a:pt x="4810" y="9567"/>
                  <a:pt x="4810" y="9567"/>
                </a:cubicBezTo>
                <a:lnTo>
                  <a:pt x="4810" y="9567"/>
                </a:lnTo>
                <a:cubicBezTo>
                  <a:pt x="4810" y="9567"/>
                  <a:pt x="4394" y="11906"/>
                  <a:pt x="6890" y="12243"/>
                </a:cubicBezTo>
                <a:cubicBezTo>
                  <a:pt x="7062" y="12266"/>
                  <a:pt x="7223" y="12277"/>
                  <a:pt x="7375" y="12277"/>
                </a:cubicBezTo>
                <a:cubicBezTo>
                  <a:pt x="9440" y="12277"/>
                  <a:pt x="9723" y="10287"/>
                  <a:pt x="9723" y="10287"/>
                </a:cubicBezTo>
                <a:cubicBezTo>
                  <a:pt x="9723" y="10287"/>
                  <a:pt x="10125" y="12102"/>
                  <a:pt x="11875" y="12102"/>
                </a:cubicBezTo>
                <a:cubicBezTo>
                  <a:pt x="11998" y="12102"/>
                  <a:pt x="12127" y="12093"/>
                  <a:pt x="12264" y="12074"/>
                </a:cubicBezTo>
                <a:cubicBezTo>
                  <a:pt x="14344" y="11782"/>
                  <a:pt x="13973" y="9579"/>
                  <a:pt x="13973" y="9578"/>
                </a:cubicBezTo>
                <a:lnTo>
                  <a:pt x="13973" y="9578"/>
                </a:lnTo>
                <a:cubicBezTo>
                  <a:pt x="14662" y="10528"/>
                  <a:pt x="15551" y="10939"/>
                  <a:pt x="16363" y="10939"/>
                </a:cubicBezTo>
                <a:cubicBezTo>
                  <a:pt x="17656" y="10939"/>
                  <a:pt x="18755" y="9898"/>
                  <a:pt x="18548" y="8331"/>
                </a:cubicBezTo>
                <a:cubicBezTo>
                  <a:pt x="18294" y="6416"/>
                  <a:pt x="16911" y="6180"/>
                  <a:pt x="16244" y="6180"/>
                </a:cubicBezTo>
                <a:cubicBezTo>
                  <a:pt x="16025" y="6180"/>
                  <a:pt x="15884" y="6206"/>
                  <a:pt x="15884" y="6206"/>
                </a:cubicBezTo>
                <a:cubicBezTo>
                  <a:pt x="15884" y="6206"/>
                  <a:pt x="17424" y="4508"/>
                  <a:pt x="16210" y="3294"/>
                </a:cubicBezTo>
                <a:cubicBezTo>
                  <a:pt x="15721" y="2805"/>
                  <a:pt x="15203" y="2659"/>
                  <a:pt x="14762" y="2659"/>
                </a:cubicBezTo>
                <a:cubicBezTo>
                  <a:pt x="14118" y="2659"/>
                  <a:pt x="13635" y="2968"/>
                  <a:pt x="13635" y="2968"/>
                </a:cubicBezTo>
                <a:cubicBezTo>
                  <a:pt x="13635" y="2968"/>
                  <a:pt x="13961" y="719"/>
                  <a:pt x="11218" y="90"/>
                </a:cubicBezTo>
                <a:cubicBezTo>
                  <a:pt x="10944" y="28"/>
                  <a:pt x="10689" y="0"/>
                  <a:pt x="10452" y="0"/>
                </a:cubicBezTo>
                <a:close/>
              </a:path>
            </a:pathLst>
          </a:custGeom>
          <a:solidFill>
            <a:srgbClr val="CCEBEF">
              <a:alpha val="30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flipH="1">
            <a:off x="4045800" y="235136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4985005" y="4812278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6723949" y="256519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flipH="1">
            <a:off x="305707" y="1466369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flipH="1">
            <a:off x="1167654" y="255882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2167771" y="4838765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302059" y="3471803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8829727" y="2443244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8477209" y="271625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1399800" y="2346500"/>
            <a:ext cx="6344400" cy="57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 hasCustomPrompt="1"/>
          </p:nvPr>
        </p:nvSpPr>
        <p:spPr>
          <a:xfrm>
            <a:off x="4045800" y="1169995"/>
            <a:ext cx="1052400" cy="80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2391900" y="2902923"/>
            <a:ext cx="4360200" cy="37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>
            <a:off x="-167550" y="-6"/>
            <a:ext cx="1944170" cy="1085852"/>
            <a:chOff x="-167550" y="-6"/>
            <a:chExt cx="1944170" cy="1085852"/>
          </a:xfrm>
        </p:grpSpPr>
        <p:sp>
          <p:nvSpPr>
            <p:cNvPr id="59" name="Google Shape;59;p3"/>
            <p:cNvSpPr/>
            <p:nvPr/>
          </p:nvSpPr>
          <p:spPr>
            <a:xfrm>
              <a:off x="-167550" y="-6"/>
              <a:ext cx="1944170" cy="1085852"/>
            </a:xfrm>
            <a:custGeom>
              <a:avLst/>
              <a:gdLst/>
              <a:ahLst/>
              <a:cxnLst/>
              <a:rect l="l" t="t" r="r" b="b"/>
              <a:pathLst>
                <a:path w="20900" h="11673" extrusionOk="0">
                  <a:moveTo>
                    <a:pt x="11993" y="0"/>
                  </a:moveTo>
                  <a:cubicBezTo>
                    <a:pt x="9503" y="0"/>
                    <a:pt x="7724" y="2512"/>
                    <a:pt x="7724" y="2512"/>
                  </a:cubicBezTo>
                  <a:cubicBezTo>
                    <a:pt x="7267" y="1937"/>
                    <a:pt x="6152" y="1212"/>
                    <a:pt x="4885" y="1212"/>
                  </a:cubicBezTo>
                  <a:cubicBezTo>
                    <a:pt x="4219" y="1212"/>
                    <a:pt x="3511" y="1412"/>
                    <a:pt x="2833" y="1938"/>
                  </a:cubicBezTo>
                  <a:cubicBezTo>
                    <a:pt x="877" y="3467"/>
                    <a:pt x="1923" y="6604"/>
                    <a:pt x="1923" y="6604"/>
                  </a:cubicBezTo>
                  <a:cubicBezTo>
                    <a:pt x="1923" y="6604"/>
                    <a:pt x="0" y="8313"/>
                    <a:pt x="1574" y="9966"/>
                  </a:cubicBezTo>
                  <a:cubicBezTo>
                    <a:pt x="1962" y="10374"/>
                    <a:pt x="2446" y="10515"/>
                    <a:pt x="2927" y="10515"/>
                  </a:cubicBezTo>
                  <a:cubicBezTo>
                    <a:pt x="3982" y="10515"/>
                    <a:pt x="5025" y="9842"/>
                    <a:pt x="5025" y="9842"/>
                  </a:cubicBezTo>
                  <a:cubicBezTo>
                    <a:pt x="5025" y="9842"/>
                    <a:pt x="6856" y="11673"/>
                    <a:pt x="9356" y="11673"/>
                  </a:cubicBezTo>
                  <a:cubicBezTo>
                    <a:pt x="9661" y="11673"/>
                    <a:pt x="9976" y="11646"/>
                    <a:pt x="10298" y="11584"/>
                  </a:cubicBezTo>
                  <a:cubicBezTo>
                    <a:pt x="13277" y="11011"/>
                    <a:pt x="13840" y="9887"/>
                    <a:pt x="13840" y="9887"/>
                  </a:cubicBezTo>
                  <a:cubicBezTo>
                    <a:pt x="14391" y="10830"/>
                    <a:pt x="15933" y="11503"/>
                    <a:pt x="17424" y="11503"/>
                  </a:cubicBezTo>
                  <a:cubicBezTo>
                    <a:pt x="19097" y="11503"/>
                    <a:pt x="20705" y="10656"/>
                    <a:pt x="20776" y="8392"/>
                  </a:cubicBezTo>
                  <a:cubicBezTo>
                    <a:pt x="20900" y="4119"/>
                    <a:pt x="16369" y="4074"/>
                    <a:pt x="16369" y="4074"/>
                  </a:cubicBezTo>
                  <a:cubicBezTo>
                    <a:pt x="16144" y="3029"/>
                    <a:pt x="15492" y="589"/>
                    <a:pt x="12659" y="61"/>
                  </a:cubicBezTo>
                  <a:cubicBezTo>
                    <a:pt x="12432" y="20"/>
                    <a:pt x="12210" y="0"/>
                    <a:pt x="11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1656" y="354684"/>
              <a:ext cx="33581" cy="170882"/>
            </a:xfrm>
            <a:custGeom>
              <a:avLst/>
              <a:gdLst/>
              <a:ahLst/>
              <a:cxnLst/>
              <a:rect l="l" t="t" r="r" b="b"/>
              <a:pathLst>
                <a:path w="361" h="1837" extrusionOk="0">
                  <a:moveTo>
                    <a:pt x="280" y="0"/>
                  </a:moveTo>
                  <a:cubicBezTo>
                    <a:pt x="256" y="0"/>
                    <a:pt x="231" y="12"/>
                    <a:pt x="215" y="37"/>
                  </a:cubicBezTo>
                  <a:cubicBezTo>
                    <a:pt x="46" y="599"/>
                    <a:pt x="1" y="1195"/>
                    <a:pt x="80" y="1779"/>
                  </a:cubicBezTo>
                  <a:cubicBezTo>
                    <a:pt x="84" y="1819"/>
                    <a:pt x="109" y="1836"/>
                    <a:pt x="137" y="1836"/>
                  </a:cubicBezTo>
                  <a:cubicBezTo>
                    <a:pt x="180" y="1836"/>
                    <a:pt x="228" y="1796"/>
                    <a:pt x="215" y="1734"/>
                  </a:cubicBezTo>
                  <a:cubicBezTo>
                    <a:pt x="147" y="1183"/>
                    <a:pt x="192" y="610"/>
                    <a:pt x="361" y="82"/>
                  </a:cubicBezTo>
                  <a:cubicBezTo>
                    <a:pt x="361" y="32"/>
                    <a:pt x="321" y="0"/>
                    <a:pt x="2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1794" y="218036"/>
              <a:ext cx="68092" cy="66976"/>
            </a:xfrm>
            <a:custGeom>
              <a:avLst/>
              <a:gdLst/>
              <a:ahLst/>
              <a:cxnLst/>
              <a:rect l="l" t="t" r="r" b="b"/>
              <a:pathLst>
                <a:path w="732" h="720" extrusionOk="0">
                  <a:moveTo>
                    <a:pt x="624" y="1"/>
                  </a:moveTo>
                  <a:cubicBezTo>
                    <a:pt x="612" y="1"/>
                    <a:pt x="600" y="4"/>
                    <a:pt x="586" y="10"/>
                  </a:cubicBezTo>
                  <a:cubicBezTo>
                    <a:pt x="350" y="157"/>
                    <a:pt x="159" y="359"/>
                    <a:pt x="24" y="606"/>
                  </a:cubicBezTo>
                  <a:cubicBezTo>
                    <a:pt x="1" y="668"/>
                    <a:pt x="47" y="720"/>
                    <a:pt x="97" y="720"/>
                  </a:cubicBezTo>
                  <a:cubicBezTo>
                    <a:pt x="119" y="720"/>
                    <a:pt x="142" y="709"/>
                    <a:pt x="159" y="685"/>
                  </a:cubicBezTo>
                  <a:cubicBezTo>
                    <a:pt x="283" y="460"/>
                    <a:pt x="451" y="269"/>
                    <a:pt x="665" y="145"/>
                  </a:cubicBezTo>
                  <a:cubicBezTo>
                    <a:pt x="732" y="97"/>
                    <a:pt x="693" y="1"/>
                    <a:pt x="62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11326" y="169200"/>
              <a:ext cx="183626" cy="35069"/>
            </a:xfrm>
            <a:custGeom>
              <a:avLst/>
              <a:gdLst/>
              <a:ahLst/>
              <a:cxnLst/>
              <a:rect l="l" t="t" r="r" b="b"/>
              <a:pathLst>
                <a:path w="1974" h="377" extrusionOk="0">
                  <a:moveTo>
                    <a:pt x="817" y="0"/>
                  </a:moveTo>
                  <a:cubicBezTo>
                    <a:pt x="568" y="0"/>
                    <a:pt x="318" y="36"/>
                    <a:pt x="76" y="108"/>
                  </a:cubicBezTo>
                  <a:cubicBezTo>
                    <a:pt x="1" y="140"/>
                    <a:pt x="28" y="244"/>
                    <a:pt x="98" y="244"/>
                  </a:cubicBezTo>
                  <a:cubicBezTo>
                    <a:pt x="102" y="244"/>
                    <a:pt x="106" y="244"/>
                    <a:pt x="109" y="243"/>
                  </a:cubicBezTo>
                  <a:cubicBezTo>
                    <a:pt x="338" y="176"/>
                    <a:pt x="572" y="143"/>
                    <a:pt x="804" y="143"/>
                  </a:cubicBezTo>
                  <a:cubicBezTo>
                    <a:pt x="1154" y="143"/>
                    <a:pt x="1501" y="218"/>
                    <a:pt x="1818" y="367"/>
                  </a:cubicBezTo>
                  <a:cubicBezTo>
                    <a:pt x="1832" y="374"/>
                    <a:pt x="1845" y="376"/>
                    <a:pt x="1857" y="376"/>
                  </a:cubicBezTo>
                  <a:cubicBezTo>
                    <a:pt x="1928" y="376"/>
                    <a:pt x="1973" y="281"/>
                    <a:pt x="1897" y="243"/>
                  </a:cubicBezTo>
                  <a:cubicBezTo>
                    <a:pt x="1560" y="81"/>
                    <a:pt x="1190" y="0"/>
                    <a:pt x="81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44159" y="226315"/>
              <a:ext cx="36372" cy="26139"/>
            </a:xfrm>
            <a:custGeom>
              <a:avLst/>
              <a:gdLst/>
              <a:ahLst/>
              <a:cxnLst/>
              <a:rect l="l" t="t" r="r" b="b"/>
              <a:pathLst>
                <a:path w="391" h="281" extrusionOk="0">
                  <a:moveTo>
                    <a:pt x="102" y="0"/>
                  </a:moveTo>
                  <a:cubicBezTo>
                    <a:pt x="80" y="0"/>
                    <a:pt x="57" y="0"/>
                    <a:pt x="46" y="11"/>
                  </a:cubicBezTo>
                  <a:cubicBezTo>
                    <a:pt x="23" y="23"/>
                    <a:pt x="12" y="34"/>
                    <a:pt x="12" y="56"/>
                  </a:cubicBezTo>
                  <a:cubicBezTo>
                    <a:pt x="1" y="101"/>
                    <a:pt x="23" y="135"/>
                    <a:pt x="57" y="146"/>
                  </a:cubicBezTo>
                  <a:lnTo>
                    <a:pt x="80" y="157"/>
                  </a:lnTo>
                  <a:cubicBezTo>
                    <a:pt x="113" y="180"/>
                    <a:pt x="158" y="191"/>
                    <a:pt x="192" y="225"/>
                  </a:cubicBezTo>
                  <a:lnTo>
                    <a:pt x="226" y="259"/>
                  </a:lnTo>
                  <a:cubicBezTo>
                    <a:pt x="241" y="274"/>
                    <a:pt x="259" y="281"/>
                    <a:pt x="277" y="281"/>
                  </a:cubicBezTo>
                  <a:cubicBezTo>
                    <a:pt x="335" y="281"/>
                    <a:pt x="390" y="207"/>
                    <a:pt x="338" y="146"/>
                  </a:cubicBezTo>
                  <a:cubicBezTo>
                    <a:pt x="271" y="79"/>
                    <a:pt x="192" y="34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17086" y="168269"/>
              <a:ext cx="74883" cy="73674"/>
            </a:xfrm>
            <a:custGeom>
              <a:avLst/>
              <a:gdLst/>
              <a:ahLst/>
              <a:cxnLst/>
              <a:rect l="l" t="t" r="r" b="b"/>
              <a:pathLst>
                <a:path w="805" h="792" extrusionOk="0">
                  <a:moveTo>
                    <a:pt x="682" y="1"/>
                  </a:moveTo>
                  <a:cubicBezTo>
                    <a:pt x="667" y="1"/>
                    <a:pt x="651" y="6"/>
                    <a:pt x="638" y="17"/>
                  </a:cubicBezTo>
                  <a:lnTo>
                    <a:pt x="53" y="658"/>
                  </a:lnTo>
                  <a:cubicBezTo>
                    <a:pt x="0" y="711"/>
                    <a:pt x="51" y="791"/>
                    <a:pt x="108" y="791"/>
                  </a:cubicBezTo>
                  <a:cubicBezTo>
                    <a:pt x="123" y="791"/>
                    <a:pt x="140" y="785"/>
                    <a:pt x="154" y="770"/>
                  </a:cubicBezTo>
                  <a:lnTo>
                    <a:pt x="750" y="141"/>
                  </a:lnTo>
                  <a:cubicBezTo>
                    <a:pt x="804" y="78"/>
                    <a:pt x="743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31037" y="47248"/>
              <a:ext cx="167534" cy="92185"/>
            </a:xfrm>
            <a:custGeom>
              <a:avLst/>
              <a:gdLst/>
              <a:ahLst/>
              <a:cxnLst/>
              <a:rect l="l" t="t" r="r" b="b"/>
              <a:pathLst>
                <a:path w="1801" h="991" extrusionOk="0">
                  <a:moveTo>
                    <a:pt x="1691" y="0"/>
                  </a:moveTo>
                  <a:cubicBezTo>
                    <a:pt x="1685" y="0"/>
                    <a:pt x="1679" y="1"/>
                    <a:pt x="1672" y="3"/>
                  </a:cubicBezTo>
                  <a:cubicBezTo>
                    <a:pt x="1077" y="183"/>
                    <a:pt x="537" y="475"/>
                    <a:pt x="54" y="868"/>
                  </a:cubicBezTo>
                  <a:cubicBezTo>
                    <a:pt x="1" y="912"/>
                    <a:pt x="51" y="990"/>
                    <a:pt x="113" y="990"/>
                  </a:cubicBezTo>
                  <a:cubicBezTo>
                    <a:pt x="130" y="990"/>
                    <a:pt x="149" y="984"/>
                    <a:pt x="166" y="969"/>
                  </a:cubicBezTo>
                  <a:cubicBezTo>
                    <a:pt x="616" y="598"/>
                    <a:pt x="1144" y="317"/>
                    <a:pt x="1706" y="149"/>
                  </a:cubicBezTo>
                  <a:cubicBezTo>
                    <a:pt x="1800" y="128"/>
                    <a:pt x="1768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70196" y="44551"/>
              <a:ext cx="160557" cy="63906"/>
            </a:xfrm>
            <a:custGeom>
              <a:avLst/>
              <a:gdLst/>
              <a:ahLst/>
              <a:cxnLst/>
              <a:rect l="l" t="t" r="r" b="b"/>
              <a:pathLst>
                <a:path w="1726" h="687" extrusionOk="0">
                  <a:moveTo>
                    <a:pt x="368" y="1"/>
                  </a:moveTo>
                  <a:cubicBezTo>
                    <a:pt x="267" y="1"/>
                    <a:pt x="166" y="14"/>
                    <a:pt x="68" y="43"/>
                  </a:cubicBezTo>
                  <a:cubicBezTo>
                    <a:pt x="1" y="77"/>
                    <a:pt x="23" y="178"/>
                    <a:pt x="102" y="178"/>
                  </a:cubicBezTo>
                  <a:cubicBezTo>
                    <a:pt x="192" y="155"/>
                    <a:pt x="283" y="144"/>
                    <a:pt x="374" y="144"/>
                  </a:cubicBezTo>
                  <a:cubicBezTo>
                    <a:pt x="556" y="144"/>
                    <a:pt x="735" y="189"/>
                    <a:pt x="900" y="279"/>
                  </a:cubicBezTo>
                  <a:cubicBezTo>
                    <a:pt x="1024" y="346"/>
                    <a:pt x="1136" y="425"/>
                    <a:pt x="1249" y="504"/>
                  </a:cubicBezTo>
                  <a:cubicBezTo>
                    <a:pt x="1350" y="594"/>
                    <a:pt x="1462" y="650"/>
                    <a:pt x="1597" y="684"/>
                  </a:cubicBezTo>
                  <a:cubicBezTo>
                    <a:pt x="1605" y="685"/>
                    <a:pt x="1611" y="686"/>
                    <a:pt x="1618" y="686"/>
                  </a:cubicBezTo>
                  <a:cubicBezTo>
                    <a:pt x="1703" y="686"/>
                    <a:pt x="1726" y="558"/>
                    <a:pt x="1642" y="538"/>
                  </a:cubicBezTo>
                  <a:cubicBezTo>
                    <a:pt x="1496" y="493"/>
                    <a:pt x="1372" y="425"/>
                    <a:pt x="1260" y="335"/>
                  </a:cubicBezTo>
                  <a:cubicBezTo>
                    <a:pt x="1148" y="245"/>
                    <a:pt x="1013" y="178"/>
                    <a:pt x="878" y="122"/>
                  </a:cubicBezTo>
                  <a:cubicBezTo>
                    <a:pt x="720" y="43"/>
                    <a:pt x="545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183029" y="163153"/>
              <a:ext cx="88278" cy="168464"/>
            </a:xfrm>
            <a:custGeom>
              <a:avLst/>
              <a:gdLst/>
              <a:ahLst/>
              <a:cxnLst/>
              <a:rect l="l" t="t" r="r" b="b"/>
              <a:pathLst>
                <a:path w="949" h="1811" extrusionOk="0">
                  <a:moveTo>
                    <a:pt x="110" y="0"/>
                  </a:moveTo>
                  <a:cubicBezTo>
                    <a:pt x="52" y="0"/>
                    <a:pt x="0" y="77"/>
                    <a:pt x="51" y="128"/>
                  </a:cubicBezTo>
                  <a:cubicBezTo>
                    <a:pt x="265" y="353"/>
                    <a:pt x="434" y="600"/>
                    <a:pt x="557" y="881"/>
                  </a:cubicBezTo>
                  <a:cubicBezTo>
                    <a:pt x="613" y="1016"/>
                    <a:pt x="658" y="1151"/>
                    <a:pt x="692" y="1297"/>
                  </a:cubicBezTo>
                  <a:cubicBezTo>
                    <a:pt x="737" y="1455"/>
                    <a:pt x="737" y="1612"/>
                    <a:pt x="782" y="1758"/>
                  </a:cubicBezTo>
                  <a:cubicBezTo>
                    <a:pt x="796" y="1794"/>
                    <a:pt x="827" y="1811"/>
                    <a:pt x="858" y="1811"/>
                  </a:cubicBezTo>
                  <a:cubicBezTo>
                    <a:pt x="904" y="1811"/>
                    <a:pt x="948" y="1774"/>
                    <a:pt x="928" y="1713"/>
                  </a:cubicBezTo>
                  <a:cubicBezTo>
                    <a:pt x="883" y="1567"/>
                    <a:pt x="883" y="1399"/>
                    <a:pt x="838" y="1241"/>
                  </a:cubicBezTo>
                  <a:cubicBezTo>
                    <a:pt x="805" y="1095"/>
                    <a:pt x="748" y="949"/>
                    <a:pt x="681" y="803"/>
                  </a:cubicBezTo>
                  <a:cubicBezTo>
                    <a:pt x="557" y="510"/>
                    <a:pt x="377" y="252"/>
                    <a:pt x="164" y="27"/>
                  </a:cubicBezTo>
                  <a:cubicBezTo>
                    <a:pt x="147" y="8"/>
                    <a:pt x="128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-21134" y="685097"/>
              <a:ext cx="60744" cy="129859"/>
            </a:xfrm>
            <a:custGeom>
              <a:avLst/>
              <a:gdLst/>
              <a:ahLst/>
              <a:cxnLst/>
              <a:rect l="l" t="t" r="r" b="b"/>
              <a:pathLst>
                <a:path w="653" h="1396" extrusionOk="0">
                  <a:moveTo>
                    <a:pt x="570" y="1"/>
                  </a:moveTo>
                  <a:cubicBezTo>
                    <a:pt x="563" y="1"/>
                    <a:pt x="557" y="2"/>
                    <a:pt x="551" y="4"/>
                  </a:cubicBezTo>
                  <a:cubicBezTo>
                    <a:pt x="292" y="127"/>
                    <a:pt x="112" y="375"/>
                    <a:pt x="67" y="667"/>
                  </a:cubicBezTo>
                  <a:cubicBezTo>
                    <a:pt x="34" y="802"/>
                    <a:pt x="11" y="948"/>
                    <a:pt x="11" y="1094"/>
                  </a:cubicBezTo>
                  <a:cubicBezTo>
                    <a:pt x="0" y="1206"/>
                    <a:pt x="56" y="1319"/>
                    <a:pt x="169" y="1386"/>
                  </a:cubicBezTo>
                  <a:cubicBezTo>
                    <a:pt x="180" y="1393"/>
                    <a:pt x="191" y="1395"/>
                    <a:pt x="201" y="1395"/>
                  </a:cubicBezTo>
                  <a:cubicBezTo>
                    <a:pt x="266" y="1395"/>
                    <a:pt x="313" y="1290"/>
                    <a:pt x="236" y="1251"/>
                  </a:cubicBezTo>
                  <a:cubicBezTo>
                    <a:pt x="157" y="1206"/>
                    <a:pt x="157" y="1117"/>
                    <a:pt x="157" y="1038"/>
                  </a:cubicBezTo>
                  <a:cubicBezTo>
                    <a:pt x="169" y="914"/>
                    <a:pt x="191" y="802"/>
                    <a:pt x="214" y="678"/>
                  </a:cubicBezTo>
                  <a:cubicBezTo>
                    <a:pt x="270" y="464"/>
                    <a:pt x="371" y="240"/>
                    <a:pt x="596" y="138"/>
                  </a:cubicBezTo>
                  <a:cubicBezTo>
                    <a:pt x="630" y="127"/>
                    <a:pt x="652" y="93"/>
                    <a:pt x="641" y="49"/>
                  </a:cubicBezTo>
                  <a:cubicBezTo>
                    <a:pt x="632" y="21"/>
                    <a:pt x="600" y="1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8586" y="874395"/>
              <a:ext cx="59441" cy="44465"/>
            </a:xfrm>
            <a:custGeom>
              <a:avLst/>
              <a:gdLst/>
              <a:ahLst/>
              <a:cxnLst/>
              <a:rect l="l" t="t" r="r" b="b"/>
              <a:pathLst>
                <a:path w="639" h="478" extrusionOk="0">
                  <a:moveTo>
                    <a:pt x="79" y="1"/>
                  </a:moveTo>
                  <a:cubicBezTo>
                    <a:pt x="72" y="1"/>
                    <a:pt x="64" y="1"/>
                    <a:pt x="56" y="3"/>
                  </a:cubicBezTo>
                  <a:cubicBezTo>
                    <a:pt x="23" y="15"/>
                    <a:pt x="0" y="60"/>
                    <a:pt x="0" y="105"/>
                  </a:cubicBezTo>
                  <a:cubicBezTo>
                    <a:pt x="63" y="326"/>
                    <a:pt x="274" y="478"/>
                    <a:pt x="504" y="478"/>
                  </a:cubicBezTo>
                  <a:cubicBezTo>
                    <a:pt x="520" y="478"/>
                    <a:pt x="535" y="477"/>
                    <a:pt x="551" y="476"/>
                  </a:cubicBezTo>
                  <a:cubicBezTo>
                    <a:pt x="554" y="476"/>
                    <a:pt x="557" y="476"/>
                    <a:pt x="560" y="476"/>
                  </a:cubicBezTo>
                  <a:cubicBezTo>
                    <a:pt x="638" y="476"/>
                    <a:pt x="638" y="329"/>
                    <a:pt x="560" y="329"/>
                  </a:cubicBezTo>
                  <a:cubicBezTo>
                    <a:pt x="557" y="329"/>
                    <a:pt x="554" y="329"/>
                    <a:pt x="551" y="329"/>
                  </a:cubicBezTo>
                  <a:lnTo>
                    <a:pt x="529" y="307"/>
                  </a:lnTo>
                  <a:lnTo>
                    <a:pt x="405" y="307"/>
                  </a:lnTo>
                  <a:cubicBezTo>
                    <a:pt x="382" y="307"/>
                    <a:pt x="371" y="307"/>
                    <a:pt x="360" y="296"/>
                  </a:cubicBezTo>
                  <a:lnTo>
                    <a:pt x="349" y="296"/>
                  </a:lnTo>
                  <a:cubicBezTo>
                    <a:pt x="326" y="284"/>
                    <a:pt x="304" y="273"/>
                    <a:pt x="281" y="262"/>
                  </a:cubicBezTo>
                  <a:lnTo>
                    <a:pt x="270" y="251"/>
                  </a:lnTo>
                  <a:lnTo>
                    <a:pt x="236" y="217"/>
                  </a:lnTo>
                  <a:lnTo>
                    <a:pt x="214" y="195"/>
                  </a:lnTo>
                  <a:lnTo>
                    <a:pt x="203" y="183"/>
                  </a:lnTo>
                  <a:cubicBezTo>
                    <a:pt x="180" y="161"/>
                    <a:pt x="169" y="138"/>
                    <a:pt x="158" y="116"/>
                  </a:cubicBezTo>
                  <a:cubicBezTo>
                    <a:pt x="158" y="116"/>
                    <a:pt x="158" y="116"/>
                    <a:pt x="158" y="105"/>
                  </a:cubicBezTo>
                  <a:cubicBezTo>
                    <a:pt x="158" y="105"/>
                    <a:pt x="158" y="105"/>
                    <a:pt x="158" y="93"/>
                  </a:cubicBezTo>
                  <a:lnTo>
                    <a:pt x="146" y="60"/>
                  </a:lnTo>
                  <a:cubicBezTo>
                    <a:pt x="137" y="22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87691" y="1014951"/>
              <a:ext cx="217394" cy="34511"/>
            </a:xfrm>
            <a:custGeom>
              <a:avLst/>
              <a:gdLst/>
              <a:ahLst/>
              <a:cxnLst/>
              <a:rect l="l" t="t" r="r" b="b"/>
              <a:pathLst>
                <a:path w="2337" h="371" extrusionOk="0">
                  <a:moveTo>
                    <a:pt x="116" y="0"/>
                  </a:moveTo>
                  <a:cubicBezTo>
                    <a:pt x="46" y="0"/>
                    <a:pt x="0" y="96"/>
                    <a:pt x="77" y="134"/>
                  </a:cubicBezTo>
                  <a:cubicBezTo>
                    <a:pt x="372" y="260"/>
                    <a:pt x="676" y="337"/>
                    <a:pt x="1000" y="337"/>
                  </a:cubicBezTo>
                  <a:cubicBezTo>
                    <a:pt x="1022" y="337"/>
                    <a:pt x="1044" y="337"/>
                    <a:pt x="1066" y="336"/>
                  </a:cubicBezTo>
                  <a:cubicBezTo>
                    <a:pt x="1460" y="347"/>
                    <a:pt x="1853" y="359"/>
                    <a:pt x="2247" y="370"/>
                  </a:cubicBezTo>
                  <a:cubicBezTo>
                    <a:pt x="2250" y="370"/>
                    <a:pt x="2253" y="370"/>
                    <a:pt x="2256" y="370"/>
                  </a:cubicBezTo>
                  <a:cubicBezTo>
                    <a:pt x="2336" y="370"/>
                    <a:pt x="2333" y="224"/>
                    <a:pt x="2235" y="224"/>
                  </a:cubicBezTo>
                  <a:lnTo>
                    <a:pt x="1122" y="190"/>
                  </a:lnTo>
                  <a:cubicBezTo>
                    <a:pt x="1098" y="191"/>
                    <a:pt x="1074" y="191"/>
                    <a:pt x="1050" y="191"/>
                  </a:cubicBezTo>
                  <a:cubicBezTo>
                    <a:pt x="738" y="191"/>
                    <a:pt x="437" y="125"/>
                    <a:pt x="156" y="10"/>
                  </a:cubicBezTo>
                  <a:cubicBezTo>
                    <a:pt x="142" y="3"/>
                    <a:pt x="129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92802" y="919139"/>
              <a:ext cx="198417" cy="104092"/>
            </a:xfrm>
            <a:custGeom>
              <a:avLst/>
              <a:gdLst/>
              <a:ahLst/>
              <a:cxnLst/>
              <a:rect l="l" t="t" r="r" b="b"/>
              <a:pathLst>
                <a:path w="2133" h="1119" extrusionOk="0">
                  <a:moveTo>
                    <a:pt x="2018" y="1"/>
                  </a:moveTo>
                  <a:cubicBezTo>
                    <a:pt x="2002" y="1"/>
                    <a:pt x="1985" y="6"/>
                    <a:pt x="1968" y="17"/>
                  </a:cubicBezTo>
                  <a:cubicBezTo>
                    <a:pt x="1417" y="467"/>
                    <a:pt x="765" y="804"/>
                    <a:pt x="68" y="973"/>
                  </a:cubicBezTo>
                  <a:cubicBezTo>
                    <a:pt x="1" y="1018"/>
                    <a:pt x="23" y="1119"/>
                    <a:pt x="102" y="1119"/>
                  </a:cubicBezTo>
                  <a:cubicBezTo>
                    <a:pt x="822" y="928"/>
                    <a:pt x="1496" y="590"/>
                    <a:pt x="2070" y="118"/>
                  </a:cubicBezTo>
                  <a:cubicBezTo>
                    <a:pt x="2132" y="74"/>
                    <a:pt x="2081" y="1"/>
                    <a:pt x="201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388885" y="418590"/>
              <a:ext cx="148185" cy="50232"/>
            </a:xfrm>
            <a:custGeom>
              <a:avLst/>
              <a:gdLst/>
              <a:ahLst/>
              <a:cxnLst/>
              <a:rect l="l" t="t" r="r" b="b"/>
              <a:pathLst>
                <a:path w="1593" h="540" extrusionOk="0">
                  <a:moveTo>
                    <a:pt x="283" y="1"/>
                  </a:moveTo>
                  <a:cubicBezTo>
                    <a:pt x="222" y="1"/>
                    <a:pt x="160" y="5"/>
                    <a:pt x="98" y="13"/>
                  </a:cubicBezTo>
                  <a:cubicBezTo>
                    <a:pt x="1" y="35"/>
                    <a:pt x="38" y="160"/>
                    <a:pt x="121" y="160"/>
                  </a:cubicBezTo>
                  <a:cubicBezTo>
                    <a:pt x="125" y="160"/>
                    <a:pt x="128" y="160"/>
                    <a:pt x="132" y="159"/>
                  </a:cubicBezTo>
                  <a:cubicBezTo>
                    <a:pt x="188" y="151"/>
                    <a:pt x="244" y="147"/>
                    <a:pt x="299" y="147"/>
                  </a:cubicBezTo>
                  <a:cubicBezTo>
                    <a:pt x="708" y="147"/>
                    <a:pt x="1091" y="352"/>
                    <a:pt x="1447" y="530"/>
                  </a:cubicBezTo>
                  <a:cubicBezTo>
                    <a:pt x="1459" y="537"/>
                    <a:pt x="1471" y="540"/>
                    <a:pt x="1482" y="540"/>
                  </a:cubicBezTo>
                  <a:cubicBezTo>
                    <a:pt x="1546" y="540"/>
                    <a:pt x="1593" y="445"/>
                    <a:pt x="1526" y="406"/>
                  </a:cubicBezTo>
                  <a:cubicBezTo>
                    <a:pt x="1131" y="199"/>
                    <a:pt x="719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587207" y="500263"/>
              <a:ext cx="59720" cy="37209"/>
            </a:xfrm>
            <a:custGeom>
              <a:avLst/>
              <a:gdLst/>
              <a:ahLst/>
              <a:cxnLst/>
              <a:rect l="l" t="t" r="r" b="b"/>
              <a:pathLst>
                <a:path w="642" h="400" extrusionOk="0">
                  <a:moveTo>
                    <a:pt x="68" y="1"/>
                  </a:moveTo>
                  <a:cubicBezTo>
                    <a:pt x="35" y="1"/>
                    <a:pt x="1" y="34"/>
                    <a:pt x="1" y="79"/>
                  </a:cubicBezTo>
                  <a:cubicBezTo>
                    <a:pt x="1" y="124"/>
                    <a:pt x="35" y="158"/>
                    <a:pt x="68" y="158"/>
                  </a:cubicBezTo>
                  <a:lnTo>
                    <a:pt x="125" y="158"/>
                  </a:lnTo>
                  <a:lnTo>
                    <a:pt x="192" y="169"/>
                  </a:lnTo>
                  <a:cubicBezTo>
                    <a:pt x="237" y="180"/>
                    <a:pt x="271" y="192"/>
                    <a:pt x="316" y="214"/>
                  </a:cubicBezTo>
                  <a:cubicBezTo>
                    <a:pt x="394" y="248"/>
                    <a:pt x="462" y="304"/>
                    <a:pt x="518" y="383"/>
                  </a:cubicBezTo>
                  <a:cubicBezTo>
                    <a:pt x="529" y="394"/>
                    <a:pt x="546" y="400"/>
                    <a:pt x="564" y="400"/>
                  </a:cubicBezTo>
                  <a:cubicBezTo>
                    <a:pt x="583" y="400"/>
                    <a:pt x="602" y="394"/>
                    <a:pt x="619" y="383"/>
                  </a:cubicBezTo>
                  <a:cubicBezTo>
                    <a:pt x="642" y="349"/>
                    <a:pt x="642" y="304"/>
                    <a:pt x="619" y="270"/>
                  </a:cubicBezTo>
                  <a:cubicBezTo>
                    <a:pt x="484" y="113"/>
                    <a:pt x="282" y="12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251306" y="951510"/>
              <a:ext cx="224184" cy="71720"/>
            </a:xfrm>
            <a:custGeom>
              <a:avLst/>
              <a:gdLst/>
              <a:ahLst/>
              <a:cxnLst/>
              <a:rect l="l" t="t" r="r" b="b"/>
              <a:pathLst>
                <a:path w="2410" h="771" extrusionOk="0">
                  <a:moveTo>
                    <a:pt x="109" y="0"/>
                  </a:moveTo>
                  <a:cubicBezTo>
                    <a:pt x="44" y="0"/>
                    <a:pt x="0" y="92"/>
                    <a:pt x="59" y="141"/>
                  </a:cubicBezTo>
                  <a:cubicBezTo>
                    <a:pt x="745" y="546"/>
                    <a:pt x="1532" y="760"/>
                    <a:pt x="2330" y="771"/>
                  </a:cubicBezTo>
                  <a:cubicBezTo>
                    <a:pt x="2409" y="760"/>
                    <a:pt x="2409" y="625"/>
                    <a:pt x="2330" y="613"/>
                  </a:cubicBezTo>
                  <a:cubicBezTo>
                    <a:pt x="1555" y="602"/>
                    <a:pt x="801" y="400"/>
                    <a:pt x="138" y="6"/>
                  </a:cubicBezTo>
                  <a:cubicBezTo>
                    <a:pt x="128" y="2"/>
                    <a:pt x="118" y="0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17177" y="443241"/>
              <a:ext cx="36651" cy="50604"/>
            </a:xfrm>
            <a:custGeom>
              <a:avLst/>
              <a:gdLst/>
              <a:ahLst/>
              <a:cxnLst/>
              <a:rect l="l" t="t" r="r" b="b"/>
              <a:pathLst>
                <a:path w="394" h="544" extrusionOk="0">
                  <a:moveTo>
                    <a:pt x="242" y="1"/>
                  </a:moveTo>
                  <a:cubicBezTo>
                    <a:pt x="217" y="1"/>
                    <a:pt x="191" y="7"/>
                    <a:pt x="169" y="18"/>
                  </a:cubicBezTo>
                  <a:lnTo>
                    <a:pt x="146" y="29"/>
                  </a:lnTo>
                  <a:lnTo>
                    <a:pt x="113" y="29"/>
                  </a:lnTo>
                  <a:cubicBezTo>
                    <a:pt x="68" y="29"/>
                    <a:pt x="34" y="63"/>
                    <a:pt x="34" y="96"/>
                  </a:cubicBezTo>
                  <a:cubicBezTo>
                    <a:pt x="23" y="153"/>
                    <a:pt x="23" y="220"/>
                    <a:pt x="11" y="276"/>
                  </a:cubicBezTo>
                  <a:cubicBezTo>
                    <a:pt x="0" y="321"/>
                    <a:pt x="0" y="366"/>
                    <a:pt x="11" y="411"/>
                  </a:cubicBezTo>
                  <a:cubicBezTo>
                    <a:pt x="23" y="467"/>
                    <a:pt x="56" y="524"/>
                    <a:pt x="113" y="535"/>
                  </a:cubicBezTo>
                  <a:cubicBezTo>
                    <a:pt x="128" y="541"/>
                    <a:pt x="145" y="544"/>
                    <a:pt x="162" y="544"/>
                  </a:cubicBezTo>
                  <a:cubicBezTo>
                    <a:pt x="205" y="544"/>
                    <a:pt x="249" y="526"/>
                    <a:pt x="281" y="501"/>
                  </a:cubicBezTo>
                  <a:cubicBezTo>
                    <a:pt x="326" y="456"/>
                    <a:pt x="349" y="411"/>
                    <a:pt x="360" y="355"/>
                  </a:cubicBezTo>
                  <a:cubicBezTo>
                    <a:pt x="360" y="299"/>
                    <a:pt x="371" y="243"/>
                    <a:pt x="371" y="186"/>
                  </a:cubicBezTo>
                  <a:cubicBezTo>
                    <a:pt x="394" y="119"/>
                    <a:pt x="360" y="63"/>
                    <a:pt x="315" y="18"/>
                  </a:cubicBezTo>
                  <a:cubicBezTo>
                    <a:pt x="293" y="7"/>
                    <a:pt x="267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99780" y="446962"/>
              <a:ext cx="29395" cy="46790"/>
            </a:xfrm>
            <a:custGeom>
              <a:avLst/>
              <a:gdLst/>
              <a:ahLst/>
              <a:cxnLst/>
              <a:rect l="l" t="t" r="r" b="b"/>
              <a:pathLst>
                <a:path w="316" h="503" extrusionOk="0">
                  <a:moveTo>
                    <a:pt x="135" y="0"/>
                  </a:moveTo>
                  <a:cubicBezTo>
                    <a:pt x="102" y="0"/>
                    <a:pt x="79" y="23"/>
                    <a:pt x="68" y="45"/>
                  </a:cubicBezTo>
                  <a:cubicBezTo>
                    <a:pt x="34" y="101"/>
                    <a:pt x="23" y="158"/>
                    <a:pt x="12" y="225"/>
                  </a:cubicBezTo>
                  <a:cubicBezTo>
                    <a:pt x="0" y="281"/>
                    <a:pt x="0" y="349"/>
                    <a:pt x="12" y="416"/>
                  </a:cubicBezTo>
                  <a:cubicBezTo>
                    <a:pt x="23" y="427"/>
                    <a:pt x="34" y="450"/>
                    <a:pt x="45" y="461"/>
                  </a:cubicBezTo>
                  <a:lnTo>
                    <a:pt x="57" y="461"/>
                  </a:lnTo>
                  <a:cubicBezTo>
                    <a:pt x="68" y="472"/>
                    <a:pt x="68" y="484"/>
                    <a:pt x="79" y="484"/>
                  </a:cubicBezTo>
                  <a:cubicBezTo>
                    <a:pt x="99" y="497"/>
                    <a:pt x="122" y="502"/>
                    <a:pt x="145" y="502"/>
                  </a:cubicBezTo>
                  <a:cubicBezTo>
                    <a:pt x="162" y="502"/>
                    <a:pt x="178" y="500"/>
                    <a:pt x="191" y="495"/>
                  </a:cubicBezTo>
                  <a:cubicBezTo>
                    <a:pt x="259" y="472"/>
                    <a:pt x="304" y="405"/>
                    <a:pt x="304" y="326"/>
                  </a:cubicBezTo>
                  <a:cubicBezTo>
                    <a:pt x="304" y="315"/>
                    <a:pt x="304" y="304"/>
                    <a:pt x="304" y="293"/>
                  </a:cubicBezTo>
                  <a:cubicBezTo>
                    <a:pt x="304" y="259"/>
                    <a:pt x="304" y="214"/>
                    <a:pt x="304" y="180"/>
                  </a:cubicBezTo>
                  <a:cubicBezTo>
                    <a:pt x="315" y="135"/>
                    <a:pt x="293" y="90"/>
                    <a:pt x="259" y="79"/>
                  </a:cubicBezTo>
                  <a:lnTo>
                    <a:pt x="225" y="79"/>
                  </a:lnTo>
                  <a:lnTo>
                    <a:pt x="214" y="68"/>
                  </a:lnTo>
                  <a:lnTo>
                    <a:pt x="191" y="56"/>
                  </a:lnTo>
                  <a:cubicBezTo>
                    <a:pt x="191" y="45"/>
                    <a:pt x="191" y="45"/>
                    <a:pt x="191" y="45"/>
                  </a:cubicBezTo>
                  <a:cubicBezTo>
                    <a:pt x="180" y="23"/>
                    <a:pt x="158" y="11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14014" y="560913"/>
              <a:ext cx="117208" cy="75627"/>
            </a:xfrm>
            <a:custGeom>
              <a:avLst/>
              <a:gdLst/>
              <a:ahLst/>
              <a:cxnLst/>
              <a:rect l="l" t="t" r="r" b="b"/>
              <a:pathLst>
                <a:path w="1260" h="813" extrusionOk="0">
                  <a:moveTo>
                    <a:pt x="1181" y="1"/>
                  </a:moveTo>
                  <a:cubicBezTo>
                    <a:pt x="1136" y="1"/>
                    <a:pt x="1102" y="34"/>
                    <a:pt x="1102" y="68"/>
                  </a:cubicBezTo>
                  <a:cubicBezTo>
                    <a:pt x="1102" y="237"/>
                    <a:pt x="1057" y="383"/>
                    <a:pt x="967" y="518"/>
                  </a:cubicBezTo>
                  <a:cubicBezTo>
                    <a:pt x="877" y="619"/>
                    <a:pt x="754" y="664"/>
                    <a:pt x="619" y="664"/>
                  </a:cubicBezTo>
                  <a:cubicBezTo>
                    <a:pt x="327" y="641"/>
                    <a:pt x="158" y="349"/>
                    <a:pt x="169" y="79"/>
                  </a:cubicBezTo>
                  <a:cubicBezTo>
                    <a:pt x="175" y="29"/>
                    <a:pt x="141" y="3"/>
                    <a:pt x="104" y="3"/>
                  </a:cubicBezTo>
                  <a:cubicBezTo>
                    <a:pt x="68" y="3"/>
                    <a:pt x="29" y="29"/>
                    <a:pt x="23" y="79"/>
                  </a:cubicBezTo>
                  <a:cubicBezTo>
                    <a:pt x="0" y="360"/>
                    <a:pt x="147" y="619"/>
                    <a:pt x="394" y="754"/>
                  </a:cubicBezTo>
                  <a:cubicBezTo>
                    <a:pt x="473" y="793"/>
                    <a:pt x="558" y="812"/>
                    <a:pt x="642" y="812"/>
                  </a:cubicBezTo>
                  <a:cubicBezTo>
                    <a:pt x="822" y="812"/>
                    <a:pt x="999" y="727"/>
                    <a:pt x="1113" y="574"/>
                  </a:cubicBezTo>
                  <a:cubicBezTo>
                    <a:pt x="1203" y="417"/>
                    <a:pt x="1248" y="248"/>
                    <a:pt x="1260" y="79"/>
                  </a:cubicBezTo>
                  <a:cubicBezTo>
                    <a:pt x="1260" y="34"/>
                    <a:pt x="1226" y="1"/>
                    <a:pt x="11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3"/>
          <p:cNvGrpSpPr/>
          <p:nvPr/>
        </p:nvGrpSpPr>
        <p:grpSpPr>
          <a:xfrm>
            <a:off x="-551600" y="4200988"/>
            <a:ext cx="2533396" cy="1146012"/>
            <a:chOff x="5935450" y="921661"/>
            <a:chExt cx="739786" cy="334641"/>
          </a:xfrm>
        </p:grpSpPr>
        <p:sp>
          <p:nvSpPr>
            <p:cNvPr id="79" name="Google Shape;79;p3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 flipH="1">
            <a:off x="7597493" y="158908"/>
            <a:ext cx="1662816" cy="752173"/>
            <a:chOff x="5935450" y="921661"/>
            <a:chExt cx="739786" cy="334641"/>
          </a:xfrm>
        </p:grpSpPr>
        <p:sp>
          <p:nvSpPr>
            <p:cNvPr id="86" name="Google Shape;86;p3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/>
              </a:gs>
              <a:gs pos="100000">
                <a:srgbClr val="6FBFC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Syne"/>
              <a:buAutoNum type="arabicPeriod"/>
              <a:defRPr sz="1200"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4"/>
          <p:cNvSpPr/>
          <p:nvPr/>
        </p:nvSpPr>
        <p:spPr>
          <a:xfrm>
            <a:off x="339510" y="1381736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279842" y="4675984"/>
            <a:ext cx="50655" cy="54296"/>
          </a:xfrm>
          <a:custGeom>
            <a:avLst/>
            <a:gdLst/>
            <a:ahLst/>
            <a:cxnLst/>
            <a:rect l="l" t="t" r="r" b="b"/>
            <a:pathLst>
              <a:path w="473" h="507" extrusionOk="0">
                <a:moveTo>
                  <a:pt x="292" y="0"/>
                </a:moveTo>
                <a:lnTo>
                  <a:pt x="169" y="135"/>
                </a:lnTo>
                <a:lnTo>
                  <a:pt x="0" y="101"/>
                </a:lnTo>
                <a:lnTo>
                  <a:pt x="79" y="259"/>
                </a:lnTo>
                <a:lnTo>
                  <a:pt x="0" y="416"/>
                </a:lnTo>
                <a:lnTo>
                  <a:pt x="169" y="382"/>
                </a:lnTo>
                <a:lnTo>
                  <a:pt x="292" y="506"/>
                </a:lnTo>
                <a:lnTo>
                  <a:pt x="315" y="337"/>
                </a:lnTo>
                <a:lnTo>
                  <a:pt x="472" y="259"/>
                </a:lnTo>
                <a:lnTo>
                  <a:pt x="315" y="180"/>
                </a:lnTo>
                <a:lnTo>
                  <a:pt x="2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583296" y="3574953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6740352" y="201682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8809868" y="2770294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8401756" y="1784903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6238950" y="4882534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8296420" y="4541038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2104184" y="4883766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270850" y="2604632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2192226" y="216775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flipH="1">
            <a:off x="3604341" y="4841610"/>
            <a:ext cx="1523884" cy="689361"/>
            <a:chOff x="5935450" y="921661"/>
            <a:chExt cx="739786" cy="334641"/>
          </a:xfrm>
        </p:grpSpPr>
        <p:sp>
          <p:nvSpPr>
            <p:cNvPr id="108" name="Google Shape;108;p4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4"/>
          <p:cNvGrpSpPr/>
          <p:nvPr/>
        </p:nvGrpSpPr>
        <p:grpSpPr>
          <a:xfrm>
            <a:off x="-966325" y="-402483"/>
            <a:ext cx="1662816" cy="752173"/>
            <a:chOff x="5935450" y="921661"/>
            <a:chExt cx="739786" cy="334641"/>
          </a:xfrm>
        </p:grpSpPr>
        <p:sp>
          <p:nvSpPr>
            <p:cNvPr id="115" name="Google Shape;115;p4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4"/>
          <p:cNvGrpSpPr/>
          <p:nvPr/>
        </p:nvGrpSpPr>
        <p:grpSpPr>
          <a:xfrm flipH="1">
            <a:off x="7373458" y="-154925"/>
            <a:ext cx="2533396" cy="1146012"/>
            <a:chOff x="5935450" y="921661"/>
            <a:chExt cx="739786" cy="334641"/>
          </a:xfrm>
        </p:grpSpPr>
        <p:sp>
          <p:nvSpPr>
            <p:cNvPr id="122" name="Google Shape;122;p4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-623782" y="-59930"/>
            <a:ext cx="1662816" cy="752173"/>
            <a:chOff x="5935450" y="921661"/>
            <a:chExt cx="739786" cy="334641"/>
          </a:xfrm>
        </p:grpSpPr>
        <p:sp>
          <p:nvSpPr>
            <p:cNvPr id="129" name="Google Shape;129;p4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/>
              </a:gs>
              <a:gs pos="100000">
                <a:srgbClr val="6FBFC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849988" y="1729775"/>
            <a:ext cx="4561200" cy="19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7"/>
          <p:cNvSpPr/>
          <p:nvPr/>
        </p:nvSpPr>
        <p:spPr>
          <a:xfrm flipH="1">
            <a:off x="8683476" y="4839372"/>
            <a:ext cx="50655" cy="54296"/>
          </a:xfrm>
          <a:custGeom>
            <a:avLst/>
            <a:gdLst/>
            <a:ahLst/>
            <a:cxnLst/>
            <a:rect l="l" t="t" r="r" b="b"/>
            <a:pathLst>
              <a:path w="473" h="507" extrusionOk="0">
                <a:moveTo>
                  <a:pt x="292" y="0"/>
                </a:moveTo>
                <a:lnTo>
                  <a:pt x="169" y="135"/>
                </a:lnTo>
                <a:lnTo>
                  <a:pt x="0" y="101"/>
                </a:lnTo>
                <a:lnTo>
                  <a:pt x="79" y="259"/>
                </a:lnTo>
                <a:lnTo>
                  <a:pt x="0" y="416"/>
                </a:lnTo>
                <a:lnTo>
                  <a:pt x="169" y="382"/>
                </a:lnTo>
                <a:lnTo>
                  <a:pt x="292" y="506"/>
                </a:lnTo>
                <a:lnTo>
                  <a:pt x="315" y="337"/>
                </a:lnTo>
                <a:lnTo>
                  <a:pt x="472" y="259"/>
                </a:lnTo>
                <a:lnTo>
                  <a:pt x="315" y="180"/>
                </a:lnTo>
                <a:lnTo>
                  <a:pt x="2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"/>
          <p:cNvSpPr/>
          <p:nvPr/>
        </p:nvSpPr>
        <p:spPr>
          <a:xfrm flipH="1">
            <a:off x="7372180" y="4812278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7"/>
          <p:cNvSpPr/>
          <p:nvPr/>
        </p:nvSpPr>
        <p:spPr>
          <a:xfrm flipH="1">
            <a:off x="6723949" y="201644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7"/>
          <p:cNvSpPr/>
          <p:nvPr/>
        </p:nvSpPr>
        <p:spPr>
          <a:xfrm flipH="1">
            <a:off x="412320" y="806969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"/>
          <p:cNvSpPr/>
          <p:nvPr/>
        </p:nvSpPr>
        <p:spPr>
          <a:xfrm flipH="1">
            <a:off x="1167654" y="201007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7"/>
          <p:cNvSpPr/>
          <p:nvPr/>
        </p:nvSpPr>
        <p:spPr>
          <a:xfrm flipH="1">
            <a:off x="2167771" y="4783890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"/>
          <p:cNvSpPr/>
          <p:nvPr/>
        </p:nvSpPr>
        <p:spPr>
          <a:xfrm flipH="1">
            <a:off x="8666609" y="1323459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7"/>
          <p:cNvSpPr/>
          <p:nvPr/>
        </p:nvSpPr>
        <p:spPr>
          <a:xfrm flipH="1">
            <a:off x="279842" y="3087526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7"/>
          <p:cNvSpPr/>
          <p:nvPr/>
        </p:nvSpPr>
        <p:spPr>
          <a:xfrm flipH="1">
            <a:off x="4183621" y="4565728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7"/>
          <p:cNvSpPr/>
          <p:nvPr/>
        </p:nvSpPr>
        <p:spPr>
          <a:xfrm flipH="1">
            <a:off x="8829727" y="2388369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7"/>
          <p:cNvSpPr/>
          <p:nvPr/>
        </p:nvSpPr>
        <p:spPr>
          <a:xfrm flipH="1">
            <a:off x="8477209" y="216750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7"/>
          <p:cNvGrpSpPr/>
          <p:nvPr/>
        </p:nvGrpSpPr>
        <p:grpSpPr>
          <a:xfrm flipH="1">
            <a:off x="-721982" y="4382663"/>
            <a:ext cx="2533396" cy="1146012"/>
            <a:chOff x="5935450" y="921661"/>
            <a:chExt cx="739786" cy="334641"/>
          </a:xfrm>
        </p:grpSpPr>
        <p:sp>
          <p:nvSpPr>
            <p:cNvPr id="332" name="Google Shape;332;p7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7"/>
          <p:cNvGrpSpPr/>
          <p:nvPr/>
        </p:nvGrpSpPr>
        <p:grpSpPr>
          <a:xfrm>
            <a:off x="7845489" y="61773"/>
            <a:ext cx="1523884" cy="689361"/>
            <a:chOff x="5935450" y="921661"/>
            <a:chExt cx="739786" cy="334641"/>
          </a:xfrm>
        </p:grpSpPr>
        <p:sp>
          <p:nvSpPr>
            <p:cNvPr id="339" name="Google Shape;339;p7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/>
              </a:gs>
              <a:gs pos="100000">
                <a:srgbClr val="6FBFC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9"/>
          <p:cNvSpPr txBox="1">
            <a:spLocks noGrp="1"/>
          </p:cNvSpPr>
          <p:nvPr>
            <p:ph type="title"/>
          </p:nvPr>
        </p:nvSpPr>
        <p:spPr>
          <a:xfrm>
            <a:off x="2627767" y="1726751"/>
            <a:ext cx="4887300" cy="61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9"/>
          <p:cNvSpPr txBox="1">
            <a:spLocks noGrp="1"/>
          </p:cNvSpPr>
          <p:nvPr>
            <p:ph type="subTitle" idx="1"/>
          </p:nvPr>
        </p:nvSpPr>
        <p:spPr>
          <a:xfrm>
            <a:off x="2627767" y="2346276"/>
            <a:ext cx="4887300" cy="13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9"/>
          <p:cNvSpPr/>
          <p:nvPr/>
        </p:nvSpPr>
        <p:spPr>
          <a:xfrm>
            <a:off x="279842" y="4675984"/>
            <a:ext cx="50655" cy="54296"/>
          </a:xfrm>
          <a:custGeom>
            <a:avLst/>
            <a:gdLst/>
            <a:ahLst/>
            <a:cxnLst/>
            <a:rect l="l" t="t" r="r" b="b"/>
            <a:pathLst>
              <a:path w="473" h="507" extrusionOk="0">
                <a:moveTo>
                  <a:pt x="292" y="0"/>
                </a:moveTo>
                <a:lnTo>
                  <a:pt x="169" y="135"/>
                </a:lnTo>
                <a:lnTo>
                  <a:pt x="0" y="101"/>
                </a:lnTo>
                <a:lnTo>
                  <a:pt x="79" y="259"/>
                </a:lnTo>
                <a:lnTo>
                  <a:pt x="0" y="416"/>
                </a:lnTo>
                <a:lnTo>
                  <a:pt x="169" y="382"/>
                </a:lnTo>
                <a:lnTo>
                  <a:pt x="292" y="506"/>
                </a:lnTo>
                <a:lnTo>
                  <a:pt x="315" y="337"/>
                </a:lnTo>
                <a:lnTo>
                  <a:pt x="472" y="259"/>
                </a:lnTo>
                <a:lnTo>
                  <a:pt x="315" y="180"/>
                </a:lnTo>
                <a:lnTo>
                  <a:pt x="2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9"/>
          <p:cNvSpPr/>
          <p:nvPr/>
        </p:nvSpPr>
        <p:spPr>
          <a:xfrm>
            <a:off x="1932846" y="4812266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"/>
          <p:cNvSpPr/>
          <p:nvPr/>
        </p:nvSpPr>
        <p:spPr>
          <a:xfrm>
            <a:off x="2942377" y="256519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"/>
          <p:cNvSpPr/>
          <p:nvPr/>
        </p:nvSpPr>
        <p:spPr>
          <a:xfrm>
            <a:off x="8353281" y="1726744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9"/>
          <p:cNvSpPr/>
          <p:nvPr/>
        </p:nvSpPr>
        <p:spPr>
          <a:xfrm>
            <a:off x="6453194" y="326457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"/>
          <p:cNvSpPr/>
          <p:nvPr/>
        </p:nvSpPr>
        <p:spPr>
          <a:xfrm>
            <a:off x="6724381" y="4838765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9"/>
          <p:cNvSpPr/>
          <p:nvPr/>
        </p:nvSpPr>
        <p:spPr>
          <a:xfrm>
            <a:off x="8534132" y="3142401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"/>
          <p:cNvSpPr/>
          <p:nvPr/>
        </p:nvSpPr>
        <p:spPr>
          <a:xfrm>
            <a:off x="4674797" y="4565728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9"/>
          <p:cNvSpPr/>
          <p:nvPr/>
        </p:nvSpPr>
        <p:spPr>
          <a:xfrm>
            <a:off x="415000" y="3071294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429401" y="271625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" name="Google Shape;373;p9"/>
          <p:cNvGrpSpPr/>
          <p:nvPr/>
        </p:nvGrpSpPr>
        <p:grpSpPr>
          <a:xfrm flipH="1">
            <a:off x="7226358" y="21163"/>
            <a:ext cx="2533396" cy="1146012"/>
            <a:chOff x="5935450" y="921661"/>
            <a:chExt cx="739786" cy="334641"/>
          </a:xfrm>
        </p:grpSpPr>
        <p:sp>
          <p:nvSpPr>
            <p:cNvPr id="374" name="Google Shape;374;p9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9"/>
          <p:cNvGrpSpPr/>
          <p:nvPr/>
        </p:nvGrpSpPr>
        <p:grpSpPr>
          <a:xfrm>
            <a:off x="7768950" y="4319142"/>
            <a:ext cx="1662816" cy="752173"/>
            <a:chOff x="5935450" y="921661"/>
            <a:chExt cx="739786" cy="334641"/>
          </a:xfrm>
        </p:grpSpPr>
        <p:sp>
          <p:nvSpPr>
            <p:cNvPr id="381" name="Google Shape;381;p9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9"/>
          <p:cNvGrpSpPr/>
          <p:nvPr/>
        </p:nvGrpSpPr>
        <p:grpSpPr>
          <a:xfrm>
            <a:off x="8111493" y="4661695"/>
            <a:ext cx="1662816" cy="752173"/>
            <a:chOff x="5935450" y="921661"/>
            <a:chExt cx="739786" cy="334641"/>
          </a:xfrm>
        </p:grpSpPr>
        <p:sp>
          <p:nvSpPr>
            <p:cNvPr id="388" name="Google Shape;388;p9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_2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21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>
                  <a:alpha val="29803"/>
                </a:srgbClr>
              </a:gs>
              <a:gs pos="100000">
                <a:srgbClr val="599FA8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1"/>
          <p:cNvSpPr txBox="1">
            <a:spLocks noGrp="1"/>
          </p:cNvSpPr>
          <p:nvPr>
            <p:ph type="title"/>
          </p:nvPr>
        </p:nvSpPr>
        <p:spPr>
          <a:xfrm>
            <a:off x="708200" y="2471324"/>
            <a:ext cx="4360200" cy="57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3" name="Google Shape;1073;p21"/>
          <p:cNvSpPr txBox="1">
            <a:spLocks noGrp="1"/>
          </p:cNvSpPr>
          <p:nvPr>
            <p:ph type="title" idx="2" hasCustomPrompt="1"/>
          </p:nvPr>
        </p:nvSpPr>
        <p:spPr>
          <a:xfrm>
            <a:off x="3825800" y="1293697"/>
            <a:ext cx="1242600" cy="80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74" name="Google Shape;1074;p21"/>
          <p:cNvSpPr txBox="1">
            <a:spLocks noGrp="1"/>
          </p:cNvSpPr>
          <p:nvPr>
            <p:ph type="subTitle" idx="1"/>
          </p:nvPr>
        </p:nvSpPr>
        <p:spPr>
          <a:xfrm>
            <a:off x="708200" y="3021338"/>
            <a:ext cx="4360200" cy="37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21"/>
          <p:cNvSpPr/>
          <p:nvPr/>
        </p:nvSpPr>
        <p:spPr>
          <a:xfrm flipH="1">
            <a:off x="390107" y="1971244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1"/>
          <p:cNvSpPr/>
          <p:nvPr/>
        </p:nvSpPr>
        <p:spPr>
          <a:xfrm flipH="1">
            <a:off x="3593879" y="217032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1"/>
          <p:cNvSpPr/>
          <p:nvPr/>
        </p:nvSpPr>
        <p:spPr>
          <a:xfrm flipH="1">
            <a:off x="302059" y="3471803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1"/>
          <p:cNvSpPr/>
          <p:nvPr/>
        </p:nvSpPr>
        <p:spPr>
          <a:xfrm flipH="1">
            <a:off x="8891084" y="232775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9" name="Google Shape;1079;p21"/>
          <p:cNvGrpSpPr/>
          <p:nvPr/>
        </p:nvGrpSpPr>
        <p:grpSpPr>
          <a:xfrm flipH="1">
            <a:off x="-862621" y="3957213"/>
            <a:ext cx="3677844" cy="1663668"/>
            <a:chOff x="5935450" y="921661"/>
            <a:chExt cx="739786" cy="334641"/>
          </a:xfrm>
        </p:grpSpPr>
        <p:sp>
          <p:nvSpPr>
            <p:cNvPr id="1080" name="Google Shape;1080;p21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21"/>
          <p:cNvGrpSpPr/>
          <p:nvPr/>
        </p:nvGrpSpPr>
        <p:grpSpPr>
          <a:xfrm>
            <a:off x="6548495" y="4046536"/>
            <a:ext cx="3282946" cy="1485037"/>
            <a:chOff x="5935450" y="921661"/>
            <a:chExt cx="739786" cy="334641"/>
          </a:xfrm>
        </p:grpSpPr>
        <p:sp>
          <p:nvSpPr>
            <p:cNvPr id="1087" name="Google Shape;1087;p21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6"/>
          <p:cNvSpPr/>
          <p:nvPr/>
        </p:nvSpPr>
        <p:spPr>
          <a:xfrm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>
                  <a:alpha val="55294"/>
                </a:srgbClr>
              </a:gs>
              <a:gs pos="100000">
                <a:srgbClr val="599FA8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6"/>
          <p:cNvSpPr/>
          <p:nvPr/>
        </p:nvSpPr>
        <p:spPr>
          <a:xfrm>
            <a:off x="-136625" y="-516626"/>
            <a:ext cx="9571093" cy="5990838"/>
          </a:xfrm>
          <a:custGeom>
            <a:avLst/>
            <a:gdLst/>
            <a:ahLst/>
            <a:cxnLst/>
            <a:rect l="l" t="t" r="r" b="b"/>
            <a:pathLst>
              <a:path w="18756" h="12277" extrusionOk="0">
                <a:moveTo>
                  <a:pt x="10452" y="0"/>
                </a:moveTo>
                <a:cubicBezTo>
                  <a:pt x="8309" y="0"/>
                  <a:pt x="7598" y="2260"/>
                  <a:pt x="7598" y="2260"/>
                </a:cubicBezTo>
                <a:cubicBezTo>
                  <a:pt x="7302" y="1340"/>
                  <a:pt x="6272" y="505"/>
                  <a:pt x="5103" y="505"/>
                </a:cubicBezTo>
                <a:cubicBezTo>
                  <a:pt x="4629" y="505"/>
                  <a:pt x="4132" y="642"/>
                  <a:pt x="3652" y="967"/>
                </a:cubicBezTo>
                <a:cubicBezTo>
                  <a:pt x="1977" y="2091"/>
                  <a:pt x="3225" y="4508"/>
                  <a:pt x="3225" y="4508"/>
                </a:cubicBezTo>
                <a:cubicBezTo>
                  <a:pt x="2873" y="4382"/>
                  <a:pt x="2437" y="4297"/>
                  <a:pt x="2001" y="4297"/>
                </a:cubicBezTo>
                <a:cubicBezTo>
                  <a:pt x="1000" y="4297"/>
                  <a:pt x="1" y="4744"/>
                  <a:pt x="32" y="6161"/>
                </a:cubicBezTo>
                <a:cubicBezTo>
                  <a:pt x="58" y="7741"/>
                  <a:pt x="1373" y="7918"/>
                  <a:pt x="1959" y="7918"/>
                </a:cubicBezTo>
                <a:cubicBezTo>
                  <a:pt x="2127" y="7918"/>
                  <a:pt x="2235" y="7903"/>
                  <a:pt x="2236" y="7903"/>
                </a:cubicBezTo>
                <a:lnTo>
                  <a:pt x="2236" y="7903"/>
                </a:lnTo>
                <a:cubicBezTo>
                  <a:pt x="2235" y="7903"/>
                  <a:pt x="268" y="9826"/>
                  <a:pt x="2191" y="10950"/>
                </a:cubicBezTo>
                <a:cubicBezTo>
                  <a:pt x="2543" y="11156"/>
                  <a:pt x="2854" y="11240"/>
                  <a:pt x="3127" y="11240"/>
                </a:cubicBezTo>
                <a:cubicBezTo>
                  <a:pt x="4345" y="11240"/>
                  <a:pt x="4810" y="9567"/>
                  <a:pt x="4810" y="9567"/>
                </a:cubicBezTo>
                <a:lnTo>
                  <a:pt x="4810" y="9567"/>
                </a:lnTo>
                <a:cubicBezTo>
                  <a:pt x="4810" y="9567"/>
                  <a:pt x="4394" y="11906"/>
                  <a:pt x="6890" y="12243"/>
                </a:cubicBezTo>
                <a:cubicBezTo>
                  <a:pt x="7062" y="12266"/>
                  <a:pt x="7223" y="12277"/>
                  <a:pt x="7375" y="12277"/>
                </a:cubicBezTo>
                <a:cubicBezTo>
                  <a:pt x="9440" y="12277"/>
                  <a:pt x="9723" y="10287"/>
                  <a:pt x="9723" y="10287"/>
                </a:cubicBezTo>
                <a:cubicBezTo>
                  <a:pt x="9723" y="10287"/>
                  <a:pt x="10125" y="12102"/>
                  <a:pt x="11875" y="12102"/>
                </a:cubicBezTo>
                <a:cubicBezTo>
                  <a:pt x="11998" y="12102"/>
                  <a:pt x="12127" y="12093"/>
                  <a:pt x="12264" y="12074"/>
                </a:cubicBezTo>
                <a:cubicBezTo>
                  <a:pt x="14344" y="11782"/>
                  <a:pt x="13973" y="9579"/>
                  <a:pt x="13973" y="9578"/>
                </a:cubicBezTo>
                <a:lnTo>
                  <a:pt x="13973" y="9578"/>
                </a:lnTo>
                <a:cubicBezTo>
                  <a:pt x="14662" y="10528"/>
                  <a:pt x="15551" y="10939"/>
                  <a:pt x="16363" y="10939"/>
                </a:cubicBezTo>
                <a:cubicBezTo>
                  <a:pt x="17656" y="10939"/>
                  <a:pt x="18755" y="9898"/>
                  <a:pt x="18548" y="8331"/>
                </a:cubicBezTo>
                <a:cubicBezTo>
                  <a:pt x="18294" y="6416"/>
                  <a:pt x="16911" y="6180"/>
                  <a:pt x="16244" y="6180"/>
                </a:cubicBezTo>
                <a:cubicBezTo>
                  <a:pt x="16025" y="6180"/>
                  <a:pt x="15884" y="6206"/>
                  <a:pt x="15884" y="6206"/>
                </a:cubicBezTo>
                <a:cubicBezTo>
                  <a:pt x="15884" y="6206"/>
                  <a:pt x="17424" y="4508"/>
                  <a:pt x="16210" y="3294"/>
                </a:cubicBezTo>
                <a:cubicBezTo>
                  <a:pt x="15721" y="2805"/>
                  <a:pt x="15203" y="2659"/>
                  <a:pt x="14762" y="2659"/>
                </a:cubicBezTo>
                <a:cubicBezTo>
                  <a:pt x="14118" y="2659"/>
                  <a:pt x="13635" y="2968"/>
                  <a:pt x="13635" y="2968"/>
                </a:cubicBezTo>
                <a:cubicBezTo>
                  <a:pt x="13635" y="2968"/>
                  <a:pt x="13961" y="719"/>
                  <a:pt x="11218" y="90"/>
                </a:cubicBezTo>
                <a:cubicBezTo>
                  <a:pt x="10944" y="28"/>
                  <a:pt x="10689" y="0"/>
                  <a:pt x="10452" y="0"/>
                </a:cubicBezTo>
                <a:close/>
              </a:path>
            </a:pathLst>
          </a:custGeom>
          <a:solidFill>
            <a:srgbClr val="CCEBEF">
              <a:alpha val="30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6"/>
          <p:cNvSpPr txBox="1">
            <a:spLocks noGrp="1"/>
          </p:cNvSpPr>
          <p:nvPr>
            <p:ph type="title"/>
          </p:nvPr>
        </p:nvSpPr>
        <p:spPr>
          <a:xfrm>
            <a:off x="2290025" y="29845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57" name="Google Shape;1157;p26"/>
          <p:cNvSpPr txBox="1">
            <a:spLocks noGrp="1"/>
          </p:cNvSpPr>
          <p:nvPr>
            <p:ph type="subTitle" idx="1"/>
          </p:nvPr>
        </p:nvSpPr>
        <p:spPr>
          <a:xfrm>
            <a:off x="1458125" y="1627050"/>
            <a:ext cx="6227700" cy="13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8" name="Google Shape;1158;p26"/>
          <p:cNvSpPr/>
          <p:nvPr/>
        </p:nvSpPr>
        <p:spPr>
          <a:xfrm flipH="1">
            <a:off x="5044774" y="327094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6"/>
          <p:cNvSpPr/>
          <p:nvPr/>
        </p:nvSpPr>
        <p:spPr>
          <a:xfrm flipH="1">
            <a:off x="305707" y="727519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6"/>
          <p:cNvSpPr/>
          <p:nvPr/>
        </p:nvSpPr>
        <p:spPr>
          <a:xfrm flipH="1">
            <a:off x="2133829" y="255882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6"/>
          <p:cNvSpPr/>
          <p:nvPr/>
        </p:nvSpPr>
        <p:spPr>
          <a:xfrm flipH="1">
            <a:off x="3612221" y="4761303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6"/>
          <p:cNvSpPr/>
          <p:nvPr/>
        </p:nvSpPr>
        <p:spPr>
          <a:xfrm flipH="1">
            <a:off x="302059" y="3207716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6"/>
          <p:cNvSpPr/>
          <p:nvPr/>
        </p:nvSpPr>
        <p:spPr>
          <a:xfrm flipH="1">
            <a:off x="6853934" y="342200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" name="Google Shape;1164;p26"/>
          <p:cNvGrpSpPr/>
          <p:nvPr/>
        </p:nvGrpSpPr>
        <p:grpSpPr>
          <a:xfrm>
            <a:off x="7430892" y="124051"/>
            <a:ext cx="1713102" cy="1156456"/>
            <a:chOff x="2251342" y="373064"/>
            <a:chExt cx="1713102" cy="1156456"/>
          </a:xfrm>
        </p:grpSpPr>
        <p:sp>
          <p:nvSpPr>
            <p:cNvPr id="1165" name="Google Shape;1165;p26"/>
            <p:cNvSpPr/>
            <p:nvPr/>
          </p:nvSpPr>
          <p:spPr>
            <a:xfrm>
              <a:off x="2251342" y="373064"/>
              <a:ext cx="1713102" cy="1156456"/>
            </a:xfrm>
            <a:custGeom>
              <a:avLst/>
              <a:gdLst/>
              <a:ahLst/>
              <a:cxnLst/>
              <a:rect l="l" t="t" r="r" b="b"/>
              <a:pathLst>
                <a:path w="18416" h="12432" extrusionOk="0">
                  <a:moveTo>
                    <a:pt x="6845" y="0"/>
                  </a:moveTo>
                  <a:cubicBezTo>
                    <a:pt x="6533" y="0"/>
                    <a:pt x="6188" y="87"/>
                    <a:pt x="5813" y="290"/>
                  </a:cubicBezTo>
                  <a:cubicBezTo>
                    <a:pt x="4812" y="819"/>
                    <a:pt x="4205" y="1864"/>
                    <a:pt x="4239" y="2988"/>
                  </a:cubicBezTo>
                  <a:cubicBezTo>
                    <a:pt x="4239" y="2988"/>
                    <a:pt x="3653" y="2669"/>
                    <a:pt x="2949" y="2669"/>
                  </a:cubicBezTo>
                  <a:cubicBezTo>
                    <a:pt x="2230" y="2669"/>
                    <a:pt x="1388" y="3002"/>
                    <a:pt x="922" y="4349"/>
                  </a:cubicBezTo>
                  <a:cubicBezTo>
                    <a:pt x="0" y="7013"/>
                    <a:pt x="2271" y="7485"/>
                    <a:pt x="2271" y="7485"/>
                  </a:cubicBezTo>
                  <a:cubicBezTo>
                    <a:pt x="2271" y="7485"/>
                    <a:pt x="1046" y="11195"/>
                    <a:pt x="4059" y="12196"/>
                  </a:cubicBezTo>
                  <a:cubicBezTo>
                    <a:pt x="4554" y="12362"/>
                    <a:pt x="5013" y="12432"/>
                    <a:pt x="5436" y="12432"/>
                  </a:cubicBezTo>
                  <a:cubicBezTo>
                    <a:pt x="7587" y="12432"/>
                    <a:pt x="8781" y="10633"/>
                    <a:pt x="8781" y="10633"/>
                  </a:cubicBezTo>
                  <a:cubicBezTo>
                    <a:pt x="8781" y="10633"/>
                    <a:pt x="9436" y="11953"/>
                    <a:pt x="11076" y="11953"/>
                  </a:cubicBezTo>
                  <a:cubicBezTo>
                    <a:pt x="11271" y="11953"/>
                    <a:pt x="11480" y="11934"/>
                    <a:pt x="11704" y="11892"/>
                  </a:cubicBezTo>
                  <a:cubicBezTo>
                    <a:pt x="13795" y="11499"/>
                    <a:pt x="13615" y="9284"/>
                    <a:pt x="13615" y="9284"/>
                  </a:cubicBezTo>
                  <a:lnTo>
                    <a:pt x="13615" y="9284"/>
                  </a:lnTo>
                  <a:cubicBezTo>
                    <a:pt x="13615" y="9284"/>
                    <a:pt x="14680" y="9900"/>
                    <a:pt x="15733" y="9900"/>
                  </a:cubicBezTo>
                  <a:cubicBezTo>
                    <a:pt x="16490" y="9900"/>
                    <a:pt x="17240" y="9582"/>
                    <a:pt x="17584" y="8486"/>
                  </a:cubicBezTo>
                  <a:cubicBezTo>
                    <a:pt x="18416" y="5866"/>
                    <a:pt x="16324" y="4956"/>
                    <a:pt x="16324" y="4956"/>
                  </a:cubicBezTo>
                  <a:cubicBezTo>
                    <a:pt x="16324" y="4956"/>
                    <a:pt x="18112" y="2685"/>
                    <a:pt x="15672" y="897"/>
                  </a:cubicBezTo>
                  <a:cubicBezTo>
                    <a:pt x="15135" y="505"/>
                    <a:pt x="14640" y="352"/>
                    <a:pt x="14195" y="352"/>
                  </a:cubicBezTo>
                  <a:cubicBezTo>
                    <a:pt x="12611" y="352"/>
                    <a:pt x="11659" y="2291"/>
                    <a:pt x="11659" y="2291"/>
                  </a:cubicBezTo>
                  <a:cubicBezTo>
                    <a:pt x="11603" y="1538"/>
                    <a:pt x="11018" y="920"/>
                    <a:pt x="10254" y="852"/>
                  </a:cubicBezTo>
                  <a:cubicBezTo>
                    <a:pt x="10163" y="841"/>
                    <a:pt x="10077" y="836"/>
                    <a:pt x="9996" y="836"/>
                  </a:cubicBezTo>
                  <a:cubicBezTo>
                    <a:pt x="8877" y="836"/>
                    <a:pt x="8691" y="1853"/>
                    <a:pt x="8691" y="1853"/>
                  </a:cubicBezTo>
                  <a:cubicBezTo>
                    <a:pt x="8621" y="1073"/>
                    <a:pt x="7943" y="0"/>
                    <a:pt x="6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2394502" y="663011"/>
              <a:ext cx="169580" cy="101115"/>
            </a:xfrm>
            <a:custGeom>
              <a:avLst/>
              <a:gdLst/>
              <a:ahLst/>
              <a:cxnLst/>
              <a:rect l="l" t="t" r="r" b="b"/>
              <a:pathLst>
                <a:path w="1823" h="1087" extrusionOk="0">
                  <a:moveTo>
                    <a:pt x="1593" y="1"/>
                  </a:moveTo>
                  <a:cubicBezTo>
                    <a:pt x="927" y="1"/>
                    <a:pt x="318" y="374"/>
                    <a:pt x="24" y="973"/>
                  </a:cubicBezTo>
                  <a:cubicBezTo>
                    <a:pt x="1" y="1035"/>
                    <a:pt x="53" y="1087"/>
                    <a:pt x="102" y="1087"/>
                  </a:cubicBezTo>
                  <a:cubicBezTo>
                    <a:pt x="124" y="1087"/>
                    <a:pt x="145" y="1076"/>
                    <a:pt x="159" y="1052"/>
                  </a:cubicBezTo>
                  <a:cubicBezTo>
                    <a:pt x="417" y="504"/>
                    <a:pt x="971" y="156"/>
                    <a:pt x="1574" y="156"/>
                  </a:cubicBezTo>
                  <a:cubicBezTo>
                    <a:pt x="1627" y="156"/>
                    <a:pt x="1680" y="158"/>
                    <a:pt x="1733" y="164"/>
                  </a:cubicBezTo>
                  <a:cubicBezTo>
                    <a:pt x="1736" y="164"/>
                    <a:pt x="1739" y="164"/>
                    <a:pt x="1742" y="164"/>
                  </a:cubicBezTo>
                  <a:cubicBezTo>
                    <a:pt x="1823" y="164"/>
                    <a:pt x="1820" y="17"/>
                    <a:pt x="1733" y="6"/>
                  </a:cubicBezTo>
                  <a:cubicBezTo>
                    <a:pt x="1686" y="3"/>
                    <a:pt x="1640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2599614" y="670918"/>
              <a:ext cx="53395" cy="27535"/>
            </a:xfrm>
            <a:custGeom>
              <a:avLst/>
              <a:gdLst/>
              <a:ahLst/>
              <a:cxnLst/>
              <a:rect l="l" t="t" r="r" b="b"/>
              <a:pathLst>
                <a:path w="574" h="296" extrusionOk="0">
                  <a:moveTo>
                    <a:pt x="79" y="0"/>
                  </a:moveTo>
                  <a:cubicBezTo>
                    <a:pt x="34" y="0"/>
                    <a:pt x="0" y="34"/>
                    <a:pt x="0" y="79"/>
                  </a:cubicBezTo>
                  <a:cubicBezTo>
                    <a:pt x="0" y="124"/>
                    <a:pt x="34" y="157"/>
                    <a:pt x="79" y="157"/>
                  </a:cubicBezTo>
                  <a:lnTo>
                    <a:pt x="169" y="157"/>
                  </a:lnTo>
                  <a:cubicBezTo>
                    <a:pt x="203" y="157"/>
                    <a:pt x="236" y="169"/>
                    <a:pt x="281" y="180"/>
                  </a:cubicBezTo>
                  <a:lnTo>
                    <a:pt x="304" y="191"/>
                  </a:lnTo>
                  <a:lnTo>
                    <a:pt x="315" y="202"/>
                  </a:lnTo>
                  <a:cubicBezTo>
                    <a:pt x="326" y="202"/>
                    <a:pt x="349" y="214"/>
                    <a:pt x="360" y="225"/>
                  </a:cubicBezTo>
                  <a:cubicBezTo>
                    <a:pt x="382" y="225"/>
                    <a:pt x="394" y="236"/>
                    <a:pt x="405" y="247"/>
                  </a:cubicBezTo>
                  <a:lnTo>
                    <a:pt x="427" y="270"/>
                  </a:lnTo>
                  <a:cubicBezTo>
                    <a:pt x="427" y="270"/>
                    <a:pt x="442" y="275"/>
                    <a:pt x="449" y="275"/>
                  </a:cubicBezTo>
                  <a:cubicBezTo>
                    <a:pt x="451" y="275"/>
                    <a:pt x="452" y="274"/>
                    <a:pt x="452" y="273"/>
                  </a:cubicBezTo>
                  <a:lnTo>
                    <a:pt x="452" y="273"/>
                  </a:lnTo>
                  <a:cubicBezTo>
                    <a:pt x="463" y="288"/>
                    <a:pt x="479" y="295"/>
                    <a:pt x="496" y="295"/>
                  </a:cubicBezTo>
                  <a:cubicBezTo>
                    <a:pt x="514" y="295"/>
                    <a:pt x="534" y="287"/>
                    <a:pt x="551" y="270"/>
                  </a:cubicBezTo>
                  <a:cubicBezTo>
                    <a:pt x="574" y="247"/>
                    <a:pt x="574" y="202"/>
                    <a:pt x="551" y="180"/>
                  </a:cubicBezTo>
                  <a:cubicBezTo>
                    <a:pt x="416" y="67"/>
                    <a:pt x="247" y="11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2342317" y="815846"/>
              <a:ext cx="40372" cy="99813"/>
            </a:xfrm>
            <a:custGeom>
              <a:avLst/>
              <a:gdLst/>
              <a:ahLst/>
              <a:cxnLst/>
              <a:rect l="l" t="t" r="r" b="b"/>
              <a:pathLst>
                <a:path w="434" h="1073" extrusionOk="0">
                  <a:moveTo>
                    <a:pt x="329" y="0"/>
                  </a:moveTo>
                  <a:cubicBezTo>
                    <a:pt x="310" y="0"/>
                    <a:pt x="289" y="8"/>
                    <a:pt x="270" y="27"/>
                  </a:cubicBezTo>
                  <a:cubicBezTo>
                    <a:pt x="0" y="275"/>
                    <a:pt x="34" y="668"/>
                    <a:pt x="68" y="1005"/>
                  </a:cubicBezTo>
                  <a:cubicBezTo>
                    <a:pt x="62" y="1050"/>
                    <a:pt x="102" y="1073"/>
                    <a:pt x="141" y="1073"/>
                  </a:cubicBezTo>
                  <a:cubicBezTo>
                    <a:pt x="180" y="1073"/>
                    <a:pt x="220" y="1050"/>
                    <a:pt x="214" y="1005"/>
                  </a:cubicBezTo>
                  <a:cubicBezTo>
                    <a:pt x="180" y="713"/>
                    <a:pt x="147" y="353"/>
                    <a:pt x="383" y="128"/>
                  </a:cubicBezTo>
                  <a:cubicBezTo>
                    <a:pt x="434" y="77"/>
                    <a:pt x="388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2690031" y="455202"/>
              <a:ext cx="143255" cy="169487"/>
            </a:xfrm>
            <a:custGeom>
              <a:avLst/>
              <a:gdLst/>
              <a:ahLst/>
              <a:cxnLst/>
              <a:rect l="l" t="t" r="r" b="b"/>
              <a:pathLst>
                <a:path w="1540" h="1822" extrusionOk="0">
                  <a:moveTo>
                    <a:pt x="1430" y="1"/>
                  </a:moveTo>
                  <a:cubicBezTo>
                    <a:pt x="1424" y="1"/>
                    <a:pt x="1418" y="1"/>
                    <a:pt x="1412" y="3"/>
                  </a:cubicBezTo>
                  <a:cubicBezTo>
                    <a:pt x="658" y="284"/>
                    <a:pt x="107" y="947"/>
                    <a:pt x="6" y="1746"/>
                  </a:cubicBezTo>
                  <a:cubicBezTo>
                    <a:pt x="1" y="1796"/>
                    <a:pt x="34" y="1822"/>
                    <a:pt x="71" y="1822"/>
                  </a:cubicBezTo>
                  <a:cubicBezTo>
                    <a:pt x="107" y="1822"/>
                    <a:pt x="147" y="1796"/>
                    <a:pt x="152" y="1746"/>
                  </a:cubicBezTo>
                  <a:cubicBezTo>
                    <a:pt x="254" y="1015"/>
                    <a:pt x="759" y="408"/>
                    <a:pt x="1445" y="149"/>
                  </a:cubicBezTo>
                  <a:cubicBezTo>
                    <a:pt x="1539" y="128"/>
                    <a:pt x="1507" y="1"/>
                    <a:pt x="143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2895794" y="434272"/>
              <a:ext cx="68837" cy="29395"/>
            </a:xfrm>
            <a:custGeom>
              <a:avLst/>
              <a:gdLst/>
              <a:ahLst/>
              <a:cxnLst/>
              <a:rect l="l" t="t" r="r" b="b"/>
              <a:pathLst>
                <a:path w="740" h="316" extrusionOk="0">
                  <a:moveTo>
                    <a:pt x="159" y="0"/>
                  </a:moveTo>
                  <a:cubicBezTo>
                    <a:pt x="135" y="0"/>
                    <a:pt x="112" y="1"/>
                    <a:pt x="88" y="3"/>
                  </a:cubicBezTo>
                  <a:cubicBezTo>
                    <a:pt x="82" y="2"/>
                    <a:pt x="77" y="1"/>
                    <a:pt x="73" y="1"/>
                  </a:cubicBezTo>
                  <a:cubicBezTo>
                    <a:pt x="0" y="1"/>
                    <a:pt x="3" y="150"/>
                    <a:pt x="80" y="150"/>
                  </a:cubicBezTo>
                  <a:cubicBezTo>
                    <a:pt x="82" y="150"/>
                    <a:pt x="85" y="150"/>
                    <a:pt x="88" y="149"/>
                  </a:cubicBezTo>
                  <a:cubicBezTo>
                    <a:pt x="116" y="147"/>
                    <a:pt x="143" y="145"/>
                    <a:pt x="170" y="145"/>
                  </a:cubicBezTo>
                  <a:cubicBezTo>
                    <a:pt x="251" y="145"/>
                    <a:pt x="327" y="158"/>
                    <a:pt x="402" y="183"/>
                  </a:cubicBezTo>
                  <a:cubicBezTo>
                    <a:pt x="447" y="194"/>
                    <a:pt x="504" y="206"/>
                    <a:pt x="549" y="217"/>
                  </a:cubicBezTo>
                  <a:cubicBezTo>
                    <a:pt x="560" y="228"/>
                    <a:pt x="571" y="228"/>
                    <a:pt x="582" y="239"/>
                  </a:cubicBezTo>
                  <a:cubicBezTo>
                    <a:pt x="580" y="237"/>
                    <a:pt x="580" y="236"/>
                    <a:pt x="580" y="236"/>
                  </a:cubicBezTo>
                  <a:cubicBezTo>
                    <a:pt x="582" y="236"/>
                    <a:pt x="592" y="243"/>
                    <a:pt x="590" y="243"/>
                  </a:cubicBezTo>
                  <a:cubicBezTo>
                    <a:pt x="589" y="243"/>
                    <a:pt x="587" y="242"/>
                    <a:pt x="582" y="239"/>
                  </a:cubicBezTo>
                  <a:lnTo>
                    <a:pt x="582" y="239"/>
                  </a:lnTo>
                  <a:cubicBezTo>
                    <a:pt x="582" y="290"/>
                    <a:pt x="619" y="315"/>
                    <a:pt x="655" y="315"/>
                  </a:cubicBezTo>
                  <a:cubicBezTo>
                    <a:pt x="692" y="315"/>
                    <a:pt x="729" y="290"/>
                    <a:pt x="729" y="239"/>
                  </a:cubicBezTo>
                  <a:cubicBezTo>
                    <a:pt x="740" y="116"/>
                    <a:pt x="594" y="82"/>
                    <a:pt x="492" y="48"/>
                  </a:cubicBezTo>
                  <a:cubicBezTo>
                    <a:pt x="381" y="20"/>
                    <a:pt x="27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3094023" y="491015"/>
              <a:ext cx="107348" cy="66790"/>
            </a:xfrm>
            <a:custGeom>
              <a:avLst/>
              <a:gdLst/>
              <a:ahLst/>
              <a:cxnLst/>
              <a:rect l="l" t="t" r="r" b="b"/>
              <a:pathLst>
                <a:path w="1154" h="718" extrusionOk="0">
                  <a:moveTo>
                    <a:pt x="930" y="1"/>
                  </a:moveTo>
                  <a:cubicBezTo>
                    <a:pt x="773" y="1"/>
                    <a:pt x="621" y="49"/>
                    <a:pt x="498" y="146"/>
                  </a:cubicBezTo>
                  <a:cubicBezTo>
                    <a:pt x="329" y="259"/>
                    <a:pt x="183" y="416"/>
                    <a:pt x="59" y="585"/>
                  </a:cubicBezTo>
                  <a:cubicBezTo>
                    <a:pt x="0" y="636"/>
                    <a:pt x="55" y="718"/>
                    <a:pt x="114" y="718"/>
                  </a:cubicBezTo>
                  <a:cubicBezTo>
                    <a:pt x="134" y="718"/>
                    <a:pt x="155" y="709"/>
                    <a:pt x="171" y="686"/>
                  </a:cubicBezTo>
                  <a:cubicBezTo>
                    <a:pt x="354" y="453"/>
                    <a:pt x="601" y="146"/>
                    <a:pt x="920" y="146"/>
                  </a:cubicBezTo>
                  <a:cubicBezTo>
                    <a:pt x="954" y="146"/>
                    <a:pt x="990" y="150"/>
                    <a:pt x="1026" y="158"/>
                  </a:cubicBezTo>
                  <a:cubicBezTo>
                    <a:pt x="1032" y="159"/>
                    <a:pt x="1038" y="160"/>
                    <a:pt x="1044" y="160"/>
                  </a:cubicBezTo>
                  <a:cubicBezTo>
                    <a:pt x="1121" y="160"/>
                    <a:pt x="1154" y="32"/>
                    <a:pt x="1060" y="12"/>
                  </a:cubicBezTo>
                  <a:cubicBezTo>
                    <a:pt x="1016" y="4"/>
                    <a:pt x="973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3246950" y="506270"/>
              <a:ext cx="41860" cy="36093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76" y="0"/>
                  </a:moveTo>
                  <a:cubicBezTo>
                    <a:pt x="70" y="0"/>
                    <a:pt x="63" y="2"/>
                    <a:pt x="56" y="5"/>
                  </a:cubicBezTo>
                  <a:cubicBezTo>
                    <a:pt x="45" y="5"/>
                    <a:pt x="23" y="27"/>
                    <a:pt x="11" y="39"/>
                  </a:cubicBezTo>
                  <a:cubicBezTo>
                    <a:pt x="0" y="72"/>
                    <a:pt x="11" y="117"/>
                    <a:pt x="45" y="140"/>
                  </a:cubicBezTo>
                  <a:cubicBezTo>
                    <a:pt x="68" y="151"/>
                    <a:pt x="101" y="162"/>
                    <a:pt x="124" y="185"/>
                  </a:cubicBezTo>
                  <a:lnTo>
                    <a:pt x="169" y="207"/>
                  </a:lnTo>
                  <a:lnTo>
                    <a:pt x="191" y="219"/>
                  </a:lnTo>
                  <a:cubicBezTo>
                    <a:pt x="214" y="241"/>
                    <a:pt x="236" y="264"/>
                    <a:pt x="259" y="286"/>
                  </a:cubicBezTo>
                  <a:lnTo>
                    <a:pt x="270" y="308"/>
                  </a:lnTo>
                  <a:cubicBezTo>
                    <a:pt x="281" y="320"/>
                    <a:pt x="293" y="342"/>
                    <a:pt x="293" y="353"/>
                  </a:cubicBezTo>
                  <a:cubicBezTo>
                    <a:pt x="307" y="375"/>
                    <a:pt x="331" y="388"/>
                    <a:pt x="358" y="388"/>
                  </a:cubicBezTo>
                  <a:cubicBezTo>
                    <a:pt x="373" y="388"/>
                    <a:pt x="389" y="384"/>
                    <a:pt x="405" y="376"/>
                  </a:cubicBezTo>
                  <a:cubicBezTo>
                    <a:pt x="439" y="365"/>
                    <a:pt x="450" y="320"/>
                    <a:pt x="439" y="286"/>
                  </a:cubicBezTo>
                  <a:cubicBezTo>
                    <a:pt x="360" y="162"/>
                    <a:pt x="248" y="72"/>
                    <a:pt x="124" y="16"/>
                  </a:cubicBezTo>
                  <a:cubicBezTo>
                    <a:pt x="108" y="8"/>
                    <a:pt x="92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3374762" y="505619"/>
              <a:ext cx="69953" cy="86604"/>
            </a:xfrm>
            <a:custGeom>
              <a:avLst/>
              <a:gdLst/>
              <a:ahLst/>
              <a:cxnLst/>
              <a:rect l="l" t="t" r="r" b="b"/>
              <a:pathLst>
                <a:path w="752" h="931" extrusionOk="0">
                  <a:moveTo>
                    <a:pt x="666" y="0"/>
                  </a:moveTo>
                  <a:cubicBezTo>
                    <a:pt x="653" y="0"/>
                    <a:pt x="639" y="4"/>
                    <a:pt x="627" y="12"/>
                  </a:cubicBezTo>
                  <a:cubicBezTo>
                    <a:pt x="335" y="214"/>
                    <a:pt x="121" y="507"/>
                    <a:pt x="20" y="844"/>
                  </a:cubicBezTo>
                  <a:cubicBezTo>
                    <a:pt x="0" y="897"/>
                    <a:pt x="43" y="931"/>
                    <a:pt x="86" y="931"/>
                  </a:cubicBezTo>
                  <a:cubicBezTo>
                    <a:pt x="116" y="931"/>
                    <a:pt x="146" y="914"/>
                    <a:pt x="155" y="878"/>
                  </a:cubicBezTo>
                  <a:cubicBezTo>
                    <a:pt x="256" y="585"/>
                    <a:pt x="448" y="327"/>
                    <a:pt x="695" y="147"/>
                  </a:cubicBezTo>
                  <a:cubicBezTo>
                    <a:pt x="740" y="124"/>
                    <a:pt x="751" y="79"/>
                    <a:pt x="729" y="34"/>
                  </a:cubicBezTo>
                  <a:cubicBezTo>
                    <a:pt x="714" y="13"/>
                    <a:pt x="69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3502108" y="449806"/>
              <a:ext cx="246882" cy="106883"/>
            </a:xfrm>
            <a:custGeom>
              <a:avLst/>
              <a:gdLst/>
              <a:ahLst/>
              <a:cxnLst/>
              <a:rect l="l" t="t" r="r" b="b"/>
              <a:pathLst>
                <a:path w="2654" h="1149" extrusionOk="0">
                  <a:moveTo>
                    <a:pt x="939" y="0"/>
                  </a:moveTo>
                  <a:cubicBezTo>
                    <a:pt x="635" y="0"/>
                    <a:pt x="334" y="81"/>
                    <a:pt x="68" y="241"/>
                  </a:cubicBezTo>
                  <a:cubicBezTo>
                    <a:pt x="1" y="289"/>
                    <a:pt x="48" y="386"/>
                    <a:pt x="112" y="386"/>
                  </a:cubicBezTo>
                  <a:cubicBezTo>
                    <a:pt x="123" y="386"/>
                    <a:pt x="135" y="383"/>
                    <a:pt x="147" y="376"/>
                  </a:cubicBezTo>
                  <a:cubicBezTo>
                    <a:pt x="383" y="227"/>
                    <a:pt x="652" y="152"/>
                    <a:pt x="924" y="152"/>
                  </a:cubicBezTo>
                  <a:cubicBezTo>
                    <a:pt x="1105" y="152"/>
                    <a:pt x="1287" y="185"/>
                    <a:pt x="1462" y="252"/>
                  </a:cubicBezTo>
                  <a:cubicBezTo>
                    <a:pt x="1676" y="320"/>
                    <a:pt x="1867" y="421"/>
                    <a:pt x="2047" y="567"/>
                  </a:cubicBezTo>
                  <a:cubicBezTo>
                    <a:pt x="2136" y="634"/>
                    <a:pt x="2215" y="713"/>
                    <a:pt x="2294" y="792"/>
                  </a:cubicBezTo>
                  <a:cubicBezTo>
                    <a:pt x="2361" y="859"/>
                    <a:pt x="2485" y="960"/>
                    <a:pt x="2496" y="1073"/>
                  </a:cubicBezTo>
                  <a:cubicBezTo>
                    <a:pt x="2502" y="1123"/>
                    <a:pt x="2541" y="1149"/>
                    <a:pt x="2579" y="1149"/>
                  </a:cubicBezTo>
                  <a:cubicBezTo>
                    <a:pt x="2617" y="1149"/>
                    <a:pt x="2654" y="1123"/>
                    <a:pt x="2654" y="1073"/>
                  </a:cubicBezTo>
                  <a:cubicBezTo>
                    <a:pt x="2631" y="960"/>
                    <a:pt x="2575" y="848"/>
                    <a:pt x="2485" y="769"/>
                  </a:cubicBezTo>
                  <a:cubicBezTo>
                    <a:pt x="2395" y="679"/>
                    <a:pt x="2305" y="578"/>
                    <a:pt x="2204" y="500"/>
                  </a:cubicBezTo>
                  <a:cubicBezTo>
                    <a:pt x="2013" y="342"/>
                    <a:pt x="1799" y="207"/>
                    <a:pt x="1563" y="117"/>
                  </a:cubicBezTo>
                  <a:cubicBezTo>
                    <a:pt x="1361" y="39"/>
                    <a:pt x="1149" y="0"/>
                    <a:pt x="93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3411319" y="1225512"/>
              <a:ext cx="82511" cy="178417"/>
            </a:xfrm>
            <a:custGeom>
              <a:avLst/>
              <a:gdLst/>
              <a:ahLst/>
              <a:cxnLst/>
              <a:rect l="l" t="t" r="r" b="b"/>
              <a:pathLst>
                <a:path w="887" h="1918" extrusionOk="0">
                  <a:moveTo>
                    <a:pt x="721" y="1"/>
                  </a:moveTo>
                  <a:cubicBezTo>
                    <a:pt x="675" y="1"/>
                    <a:pt x="630" y="37"/>
                    <a:pt x="650" y="98"/>
                  </a:cubicBezTo>
                  <a:cubicBezTo>
                    <a:pt x="729" y="412"/>
                    <a:pt x="684" y="750"/>
                    <a:pt x="538" y="1042"/>
                  </a:cubicBezTo>
                  <a:cubicBezTo>
                    <a:pt x="470" y="1188"/>
                    <a:pt x="414" y="1323"/>
                    <a:pt x="336" y="1469"/>
                  </a:cubicBezTo>
                  <a:cubicBezTo>
                    <a:pt x="279" y="1593"/>
                    <a:pt x="189" y="1694"/>
                    <a:pt x="77" y="1773"/>
                  </a:cubicBezTo>
                  <a:cubicBezTo>
                    <a:pt x="0" y="1821"/>
                    <a:pt x="46" y="1917"/>
                    <a:pt x="117" y="1917"/>
                  </a:cubicBezTo>
                  <a:cubicBezTo>
                    <a:pt x="129" y="1917"/>
                    <a:pt x="142" y="1914"/>
                    <a:pt x="156" y="1908"/>
                  </a:cubicBezTo>
                  <a:cubicBezTo>
                    <a:pt x="279" y="1829"/>
                    <a:pt x="381" y="1717"/>
                    <a:pt x="448" y="1582"/>
                  </a:cubicBezTo>
                  <a:cubicBezTo>
                    <a:pt x="538" y="1424"/>
                    <a:pt x="605" y="1267"/>
                    <a:pt x="684" y="1098"/>
                  </a:cubicBezTo>
                  <a:cubicBezTo>
                    <a:pt x="841" y="772"/>
                    <a:pt x="886" y="401"/>
                    <a:pt x="797" y="53"/>
                  </a:cubicBezTo>
                  <a:cubicBezTo>
                    <a:pt x="783" y="17"/>
                    <a:pt x="752" y="1"/>
                    <a:pt x="72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3220811" y="1436392"/>
              <a:ext cx="123813" cy="20465"/>
            </a:xfrm>
            <a:custGeom>
              <a:avLst/>
              <a:gdLst/>
              <a:ahLst/>
              <a:cxnLst/>
              <a:rect l="l" t="t" r="r" b="b"/>
              <a:pathLst>
                <a:path w="1331" h="220" extrusionOk="0">
                  <a:moveTo>
                    <a:pt x="113" y="0"/>
                  </a:moveTo>
                  <a:cubicBezTo>
                    <a:pt x="34" y="0"/>
                    <a:pt x="0" y="113"/>
                    <a:pt x="68" y="147"/>
                  </a:cubicBezTo>
                  <a:cubicBezTo>
                    <a:pt x="271" y="194"/>
                    <a:pt x="480" y="220"/>
                    <a:pt x="689" y="220"/>
                  </a:cubicBezTo>
                  <a:cubicBezTo>
                    <a:pt x="873" y="220"/>
                    <a:pt x="1058" y="200"/>
                    <a:pt x="1237" y="158"/>
                  </a:cubicBezTo>
                  <a:cubicBezTo>
                    <a:pt x="1331" y="147"/>
                    <a:pt x="1299" y="21"/>
                    <a:pt x="1222" y="21"/>
                  </a:cubicBezTo>
                  <a:cubicBezTo>
                    <a:pt x="1216" y="21"/>
                    <a:pt x="1210" y="21"/>
                    <a:pt x="1203" y="23"/>
                  </a:cubicBezTo>
                  <a:cubicBezTo>
                    <a:pt x="1041" y="58"/>
                    <a:pt x="877" y="76"/>
                    <a:pt x="712" y="76"/>
                  </a:cubicBezTo>
                  <a:cubicBezTo>
                    <a:pt x="512" y="76"/>
                    <a:pt x="310" y="5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2474128" y="1101794"/>
              <a:ext cx="56093" cy="223812"/>
            </a:xfrm>
            <a:custGeom>
              <a:avLst/>
              <a:gdLst/>
              <a:ahLst/>
              <a:cxnLst/>
              <a:rect l="l" t="t" r="r" b="b"/>
              <a:pathLst>
                <a:path w="603" h="2406" extrusionOk="0">
                  <a:moveTo>
                    <a:pt x="371" y="0"/>
                  </a:moveTo>
                  <a:cubicBezTo>
                    <a:pt x="353" y="0"/>
                    <a:pt x="333" y="7"/>
                    <a:pt x="315" y="22"/>
                  </a:cubicBezTo>
                  <a:cubicBezTo>
                    <a:pt x="180" y="157"/>
                    <a:pt x="101" y="326"/>
                    <a:pt x="79" y="517"/>
                  </a:cubicBezTo>
                  <a:cubicBezTo>
                    <a:pt x="34" y="753"/>
                    <a:pt x="11" y="989"/>
                    <a:pt x="11" y="1237"/>
                  </a:cubicBezTo>
                  <a:cubicBezTo>
                    <a:pt x="0" y="1653"/>
                    <a:pt x="157" y="2069"/>
                    <a:pt x="438" y="2383"/>
                  </a:cubicBezTo>
                  <a:cubicBezTo>
                    <a:pt x="454" y="2399"/>
                    <a:pt x="472" y="2405"/>
                    <a:pt x="489" y="2405"/>
                  </a:cubicBezTo>
                  <a:cubicBezTo>
                    <a:pt x="548" y="2405"/>
                    <a:pt x="603" y="2331"/>
                    <a:pt x="551" y="2271"/>
                  </a:cubicBezTo>
                  <a:cubicBezTo>
                    <a:pt x="292" y="1990"/>
                    <a:pt x="157" y="1619"/>
                    <a:pt x="157" y="1237"/>
                  </a:cubicBezTo>
                  <a:cubicBezTo>
                    <a:pt x="157" y="1023"/>
                    <a:pt x="180" y="809"/>
                    <a:pt x="214" y="607"/>
                  </a:cubicBezTo>
                  <a:cubicBezTo>
                    <a:pt x="225" y="427"/>
                    <a:pt x="304" y="258"/>
                    <a:pt x="427" y="124"/>
                  </a:cubicBezTo>
                  <a:cubicBezTo>
                    <a:pt x="479" y="72"/>
                    <a:pt x="431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2585940" y="1413137"/>
              <a:ext cx="89767" cy="53209"/>
            </a:xfrm>
            <a:custGeom>
              <a:avLst/>
              <a:gdLst/>
              <a:ahLst/>
              <a:cxnLst/>
              <a:rect l="l" t="t" r="r" b="b"/>
              <a:pathLst>
                <a:path w="965" h="572" extrusionOk="0">
                  <a:moveTo>
                    <a:pt x="79" y="0"/>
                  </a:moveTo>
                  <a:cubicBezTo>
                    <a:pt x="72" y="0"/>
                    <a:pt x="65" y="1"/>
                    <a:pt x="57" y="3"/>
                  </a:cubicBezTo>
                  <a:cubicBezTo>
                    <a:pt x="23" y="14"/>
                    <a:pt x="1" y="59"/>
                    <a:pt x="12" y="104"/>
                  </a:cubicBezTo>
                  <a:cubicBezTo>
                    <a:pt x="127" y="391"/>
                    <a:pt x="411" y="572"/>
                    <a:pt x="722" y="572"/>
                  </a:cubicBezTo>
                  <a:cubicBezTo>
                    <a:pt x="777" y="572"/>
                    <a:pt x="833" y="566"/>
                    <a:pt x="889" y="554"/>
                  </a:cubicBezTo>
                  <a:cubicBezTo>
                    <a:pt x="964" y="522"/>
                    <a:pt x="937" y="407"/>
                    <a:pt x="856" y="407"/>
                  </a:cubicBezTo>
                  <a:cubicBezTo>
                    <a:pt x="852" y="407"/>
                    <a:pt x="848" y="407"/>
                    <a:pt x="844" y="408"/>
                  </a:cubicBezTo>
                  <a:cubicBezTo>
                    <a:pt x="798" y="419"/>
                    <a:pt x="752" y="424"/>
                    <a:pt x="706" y="424"/>
                  </a:cubicBezTo>
                  <a:cubicBezTo>
                    <a:pt x="472" y="424"/>
                    <a:pt x="251" y="285"/>
                    <a:pt x="147" y="59"/>
                  </a:cubicBezTo>
                  <a:cubicBezTo>
                    <a:pt x="138" y="22"/>
                    <a:pt x="113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2782866" y="1466438"/>
              <a:ext cx="68837" cy="25488"/>
            </a:xfrm>
            <a:custGeom>
              <a:avLst/>
              <a:gdLst/>
              <a:ahLst/>
              <a:cxnLst/>
              <a:rect l="l" t="t" r="r" b="b"/>
              <a:pathLst>
                <a:path w="740" h="274" extrusionOk="0">
                  <a:moveTo>
                    <a:pt x="657" y="1"/>
                  </a:moveTo>
                  <a:cubicBezTo>
                    <a:pt x="650" y="1"/>
                    <a:pt x="644" y="2"/>
                    <a:pt x="638" y="4"/>
                  </a:cubicBezTo>
                  <a:cubicBezTo>
                    <a:pt x="459" y="60"/>
                    <a:pt x="267" y="93"/>
                    <a:pt x="88" y="116"/>
                  </a:cubicBezTo>
                  <a:cubicBezTo>
                    <a:pt x="85" y="116"/>
                    <a:pt x="82" y="115"/>
                    <a:pt x="80" y="115"/>
                  </a:cubicBezTo>
                  <a:cubicBezTo>
                    <a:pt x="0" y="115"/>
                    <a:pt x="0" y="274"/>
                    <a:pt x="80" y="274"/>
                  </a:cubicBezTo>
                  <a:cubicBezTo>
                    <a:pt x="82" y="274"/>
                    <a:pt x="85" y="274"/>
                    <a:pt x="88" y="273"/>
                  </a:cubicBezTo>
                  <a:cubicBezTo>
                    <a:pt x="290" y="251"/>
                    <a:pt x="481" y="206"/>
                    <a:pt x="672" y="150"/>
                  </a:cubicBezTo>
                  <a:cubicBezTo>
                    <a:pt x="717" y="138"/>
                    <a:pt x="740" y="93"/>
                    <a:pt x="728" y="60"/>
                  </a:cubicBezTo>
                  <a:cubicBezTo>
                    <a:pt x="719" y="22"/>
                    <a:pt x="687" y="1"/>
                    <a:pt x="6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3057652" y="981052"/>
              <a:ext cx="139255" cy="100092"/>
            </a:xfrm>
            <a:custGeom>
              <a:avLst/>
              <a:gdLst/>
              <a:ahLst/>
              <a:cxnLst/>
              <a:rect l="l" t="t" r="r" b="b"/>
              <a:pathLst>
                <a:path w="1497" h="1076" extrusionOk="0">
                  <a:moveTo>
                    <a:pt x="146" y="1"/>
                  </a:moveTo>
                  <a:cubicBezTo>
                    <a:pt x="107" y="1"/>
                    <a:pt x="62" y="26"/>
                    <a:pt x="57" y="72"/>
                  </a:cubicBezTo>
                  <a:cubicBezTo>
                    <a:pt x="0" y="421"/>
                    <a:pt x="146" y="770"/>
                    <a:pt x="439" y="972"/>
                  </a:cubicBezTo>
                  <a:cubicBezTo>
                    <a:pt x="544" y="1042"/>
                    <a:pt x="663" y="1076"/>
                    <a:pt x="783" y="1076"/>
                  </a:cubicBezTo>
                  <a:cubicBezTo>
                    <a:pt x="971" y="1076"/>
                    <a:pt x="1158" y="991"/>
                    <a:pt x="1282" y="826"/>
                  </a:cubicBezTo>
                  <a:cubicBezTo>
                    <a:pt x="1394" y="657"/>
                    <a:pt x="1383" y="443"/>
                    <a:pt x="1473" y="264"/>
                  </a:cubicBezTo>
                  <a:cubicBezTo>
                    <a:pt x="1496" y="210"/>
                    <a:pt x="1446" y="156"/>
                    <a:pt x="1397" y="156"/>
                  </a:cubicBezTo>
                  <a:cubicBezTo>
                    <a:pt x="1375" y="156"/>
                    <a:pt x="1352" y="168"/>
                    <a:pt x="1338" y="196"/>
                  </a:cubicBezTo>
                  <a:cubicBezTo>
                    <a:pt x="1248" y="365"/>
                    <a:pt x="1248" y="578"/>
                    <a:pt x="1147" y="736"/>
                  </a:cubicBezTo>
                  <a:cubicBezTo>
                    <a:pt x="1067" y="855"/>
                    <a:pt x="926" y="931"/>
                    <a:pt x="777" y="931"/>
                  </a:cubicBezTo>
                  <a:cubicBezTo>
                    <a:pt x="758" y="931"/>
                    <a:pt x="739" y="929"/>
                    <a:pt x="720" y="927"/>
                  </a:cubicBezTo>
                  <a:cubicBezTo>
                    <a:pt x="551" y="904"/>
                    <a:pt x="405" y="792"/>
                    <a:pt x="315" y="646"/>
                  </a:cubicBezTo>
                  <a:cubicBezTo>
                    <a:pt x="214" y="477"/>
                    <a:pt x="180" y="275"/>
                    <a:pt x="203" y="72"/>
                  </a:cubicBezTo>
                  <a:cubicBezTo>
                    <a:pt x="214" y="23"/>
                    <a:pt x="182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3098395" y="848496"/>
              <a:ext cx="30418" cy="38139"/>
            </a:xfrm>
            <a:custGeom>
              <a:avLst/>
              <a:gdLst/>
              <a:ahLst/>
              <a:cxnLst/>
              <a:rect l="l" t="t" r="r" b="b"/>
              <a:pathLst>
                <a:path w="327" h="410" extrusionOk="0">
                  <a:moveTo>
                    <a:pt x="196" y="1"/>
                  </a:moveTo>
                  <a:cubicBezTo>
                    <a:pt x="171" y="1"/>
                    <a:pt x="145" y="9"/>
                    <a:pt x="124" y="25"/>
                  </a:cubicBezTo>
                  <a:cubicBezTo>
                    <a:pt x="117" y="23"/>
                    <a:pt x="109" y="22"/>
                    <a:pt x="102" y="22"/>
                  </a:cubicBezTo>
                  <a:cubicBezTo>
                    <a:pt x="69" y="22"/>
                    <a:pt x="44" y="44"/>
                    <a:pt x="35" y="81"/>
                  </a:cubicBezTo>
                  <a:lnTo>
                    <a:pt x="12" y="193"/>
                  </a:lnTo>
                  <a:cubicBezTo>
                    <a:pt x="1" y="216"/>
                    <a:pt x="1" y="250"/>
                    <a:pt x="1" y="283"/>
                  </a:cubicBezTo>
                  <a:cubicBezTo>
                    <a:pt x="1" y="317"/>
                    <a:pt x="12" y="351"/>
                    <a:pt x="35" y="384"/>
                  </a:cubicBezTo>
                  <a:cubicBezTo>
                    <a:pt x="57" y="401"/>
                    <a:pt x="85" y="410"/>
                    <a:pt x="113" y="410"/>
                  </a:cubicBezTo>
                  <a:cubicBezTo>
                    <a:pt x="141" y="410"/>
                    <a:pt x="169" y="401"/>
                    <a:pt x="192" y="384"/>
                  </a:cubicBezTo>
                  <a:cubicBezTo>
                    <a:pt x="214" y="351"/>
                    <a:pt x="237" y="317"/>
                    <a:pt x="248" y="283"/>
                  </a:cubicBezTo>
                  <a:cubicBezTo>
                    <a:pt x="271" y="250"/>
                    <a:pt x="293" y="216"/>
                    <a:pt x="304" y="182"/>
                  </a:cubicBezTo>
                  <a:cubicBezTo>
                    <a:pt x="327" y="126"/>
                    <a:pt x="304" y="70"/>
                    <a:pt x="271" y="36"/>
                  </a:cubicBezTo>
                  <a:cubicBezTo>
                    <a:pt x="253" y="12"/>
                    <a:pt x="225" y="1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3164347" y="854915"/>
              <a:ext cx="24093" cy="46232"/>
            </a:xfrm>
            <a:custGeom>
              <a:avLst/>
              <a:gdLst/>
              <a:ahLst/>
              <a:cxnLst/>
              <a:rect l="l" t="t" r="r" b="b"/>
              <a:pathLst>
                <a:path w="259" h="497" extrusionOk="0">
                  <a:moveTo>
                    <a:pt x="79" y="1"/>
                  </a:moveTo>
                  <a:cubicBezTo>
                    <a:pt x="34" y="1"/>
                    <a:pt x="0" y="34"/>
                    <a:pt x="0" y="79"/>
                  </a:cubicBezTo>
                  <a:lnTo>
                    <a:pt x="0" y="259"/>
                  </a:lnTo>
                  <a:cubicBezTo>
                    <a:pt x="0" y="315"/>
                    <a:pt x="0" y="372"/>
                    <a:pt x="23" y="428"/>
                  </a:cubicBezTo>
                  <a:cubicBezTo>
                    <a:pt x="44" y="471"/>
                    <a:pt x="85" y="496"/>
                    <a:pt x="126" y="496"/>
                  </a:cubicBezTo>
                  <a:cubicBezTo>
                    <a:pt x="149" y="496"/>
                    <a:pt x="171" y="489"/>
                    <a:pt x="191" y="473"/>
                  </a:cubicBezTo>
                  <a:cubicBezTo>
                    <a:pt x="236" y="428"/>
                    <a:pt x="259" y="360"/>
                    <a:pt x="247" y="293"/>
                  </a:cubicBezTo>
                  <a:cubicBezTo>
                    <a:pt x="247" y="226"/>
                    <a:pt x="236" y="147"/>
                    <a:pt x="225" y="79"/>
                  </a:cubicBezTo>
                  <a:cubicBezTo>
                    <a:pt x="216" y="52"/>
                    <a:pt x="191" y="31"/>
                    <a:pt x="158" y="31"/>
                  </a:cubicBezTo>
                  <a:cubicBezTo>
                    <a:pt x="151" y="31"/>
                    <a:pt x="143" y="32"/>
                    <a:pt x="135" y="34"/>
                  </a:cubicBezTo>
                  <a:cubicBezTo>
                    <a:pt x="124" y="12"/>
                    <a:pt x="101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26"/>
          <p:cNvGrpSpPr/>
          <p:nvPr/>
        </p:nvGrpSpPr>
        <p:grpSpPr>
          <a:xfrm flipH="1">
            <a:off x="-1149118" y="3983223"/>
            <a:ext cx="3282946" cy="1485037"/>
            <a:chOff x="5935450" y="921661"/>
            <a:chExt cx="739786" cy="334641"/>
          </a:xfrm>
        </p:grpSpPr>
        <p:sp>
          <p:nvSpPr>
            <p:cNvPr id="1184" name="Google Shape;1184;p26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1"/>
          <p:cNvSpPr/>
          <p:nvPr/>
        </p:nvSpPr>
        <p:spPr>
          <a:xfrm flipH="1">
            <a:off x="-2575" y="-6425"/>
            <a:ext cx="9146700" cy="5149800"/>
          </a:xfrm>
          <a:prstGeom prst="rect">
            <a:avLst/>
          </a:prstGeom>
          <a:gradFill>
            <a:gsLst>
              <a:gs pos="0">
                <a:srgbClr val="CCEBEF">
                  <a:alpha val="55294"/>
                </a:srgbClr>
              </a:gs>
              <a:gs pos="100000">
                <a:srgbClr val="599FA8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1"/>
          <p:cNvSpPr txBox="1">
            <a:spLocks noGrp="1"/>
          </p:cNvSpPr>
          <p:nvPr>
            <p:ph type="subTitle" idx="1"/>
          </p:nvPr>
        </p:nvSpPr>
        <p:spPr>
          <a:xfrm>
            <a:off x="2238100" y="2679600"/>
            <a:ext cx="4668000" cy="12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5" name="Google Shape;1435;p31"/>
          <p:cNvSpPr txBox="1">
            <a:spLocks noGrp="1"/>
          </p:cNvSpPr>
          <p:nvPr>
            <p:ph type="title"/>
          </p:nvPr>
        </p:nvSpPr>
        <p:spPr>
          <a:xfrm>
            <a:off x="2238100" y="2368500"/>
            <a:ext cx="4668000" cy="31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436" name="Google Shape;1436;p31"/>
          <p:cNvSpPr/>
          <p:nvPr/>
        </p:nvSpPr>
        <p:spPr>
          <a:xfrm flipH="1">
            <a:off x="5910524" y="327094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1"/>
          <p:cNvSpPr/>
          <p:nvPr/>
        </p:nvSpPr>
        <p:spPr>
          <a:xfrm flipH="1">
            <a:off x="305707" y="1466369"/>
            <a:ext cx="80748" cy="85567"/>
          </a:xfrm>
          <a:custGeom>
            <a:avLst/>
            <a:gdLst/>
            <a:ahLst/>
            <a:cxnLst/>
            <a:rect l="l" t="t" r="r" b="b"/>
            <a:pathLst>
              <a:path w="754" h="799" extrusionOk="0">
                <a:moveTo>
                  <a:pt x="282" y="0"/>
                </a:moveTo>
                <a:lnTo>
                  <a:pt x="248" y="281"/>
                </a:lnTo>
                <a:lnTo>
                  <a:pt x="1" y="405"/>
                </a:lnTo>
                <a:lnTo>
                  <a:pt x="248" y="517"/>
                </a:lnTo>
                <a:lnTo>
                  <a:pt x="293" y="798"/>
                </a:lnTo>
                <a:lnTo>
                  <a:pt x="484" y="596"/>
                </a:lnTo>
                <a:lnTo>
                  <a:pt x="754" y="641"/>
                </a:lnTo>
                <a:lnTo>
                  <a:pt x="619" y="394"/>
                </a:lnTo>
                <a:lnTo>
                  <a:pt x="743" y="146"/>
                </a:lnTo>
                <a:lnTo>
                  <a:pt x="473" y="203"/>
                </a:lnTo>
                <a:lnTo>
                  <a:pt x="2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31"/>
          <p:cNvSpPr/>
          <p:nvPr/>
        </p:nvSpPr>
        <p:spPr>
          <a:xfrm flipH="1">
            <a:off x="1892304" y="200407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31"/>
          <p:cNvSpPr/>
          <p:nvPr/>
        </p:nvSpPr>
        <p:spPr>
          <a:xfrm flipH="1">
            <a:off x="302059" y="3471803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31"/>
          <p:cNvSpPr/>
          <p:nvPr/>
        </p:nvSpPr>
        <p:spPr>
          <a:xfrm flipH="1">
            <a:off x="8829727" y="2443244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31"/>
          <p:cNvSpPr/>
          <p:nvPr/>
        </p:nvSpPr>
        <p:spPr>
          <a:xfrm flipH="1">
            <a:off x="7752559" y="200400"/>
            <a:ext cx="39838" cy="39731"/>
          </a:xfrm>
          <a:custGeom>
            <a:avLst/>
            <a:gdLst/>
            <a:ahLst/>
            <a:cxnLst/>
            <a:rect l="l" t="t" r="r" b="b"/>
            <a:pathLst>
              <a:path w="372" h="371" extrusionOk="0">
                <a:moveTo>
                  <a:pt x="158" y="0"/>
                </a:moveTo>
                <a:lnTo>
                  <a:pt x="124" y="124"/>
                </a:lnTo>
                <a:lnTo>
                  <a:pt x="0" y="169"/>
                </a:lnTo>
                <a:lnTo>
                  <a:pt x="101" y="247"/>
                </a:lnTo>
                <a:lnTo>
                  <a:pt x="101" y="371"/>
                </a:lnTo>
                <a:lnTo>
                  <a:pt x="203" y="292"/>
                </a:lnTo>
                <a:lnTo>
                  <a:pt x="338" y="337"/>
                </a:lnTo>
                <a:lnTo>
                  <a:pt x="293" y="214"/>
                </a:lnTo>
                <a:lnTo>
                  <a:pt x="371" y="112"/>
                </a:lnTo>
                <a:lnTo>
                  <a:pt x="236" y="112"/>
                </a:lnTo>
                <a:lnTo>
                  <a:pt x="1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2" name="Google Shape;1442;p31"/>
          <p:cNvGrpSpPr/>
          <p:nvPr/>
        </p:nvGrpSpPr>
        <p:grpSpPr>
          <a:xfrm>
            <a:off x="-691225" y="63119"/>
            <a:ext cx="1944170" cy="1085852"/>
            <a:chOff x="-167550" y="-6"/>
            <a:chExt cx="1944170" cy="1085852"/>
          </a:xfrm>
        </p:grpSpPr>
        <p:sp>
          <p:nvSpPr>
            <p:cNvPr id="1443" name="Google Shape;1443;p31"/>
            <p:cNvSpPr/>
            <p:nvPr/>
          </p:nvSpPr>
          <p:spPr>
            <a:xfrm>
              <a:off x="-167550" y="-6"/>
              <a:ext cx="1944170" cy="1085852"/>
            </a:xfrm>
            <a:custGeom>
              <a:avLst/>
              <a:gdLst/>
              <a:ahLst/>
              <a:cxnLst/>
              <a:rect l="l" t="t" r="r" b="b"/>
              <a:pathLst>
                <a:path w="20900" h="11673" extrusionOk="0">
                  <a:moveTo>
                    <a:pt x="11993" y="0"/>
                  </a:moveTo>
                  <a:cubicBezTo>
                    <a:pt x="9503" y="0"/>
                    <a:pt x="7724" y="2512"/>
                    <a:pt x="7724" y="2512"/>
                  </a:cubicBezTo>
                  <a:cubicBezTo>
                    <a:pt x="7267" y="1937"/>
                    <a:pt x="6152" y="1212"/>
                    <a:pt x="4885" y="1212"/>
                  </a:cubicBezTo>
                  <a:cubicBezTo>
                    <a:pt x="4219" y="1212"/>
                    <a:pt x="3511" y="1412"/>
                    <a:pt x="2833" y="1938"/>
                  </a:cubicBezTo>
                  <a:cubicBezTo>
                    <a:pt x="877" y="3467"/>
                    <a:pt x="1923" y="6604"/>
                    <a:pt x="1923" y="6604"/>
                  </a:cubicBezTo>
                  <a:cubicBezTo>
                    <a:pt x="1923" y="6604"/>
                    <a:pt x="0" y="8313"/>
                    <a:pt x="1574" y="9966"/>
                  </a:cubicBezTo>
                  <a:cubicBezTo>
                    <a:pt x="1962" y="10374"/>
                    <a:pt x="2446" y="10515"/>
                    <a:pt x="2927" y="10515"/>
                  </a:cubicBezTo>
                  <a:cubicBezTo>
                    <a:pt x="3982" y="10515"/>
                    <a:pt x="5025" y="9842"/>
                    <a:pt x="5025" y="9842"/>
                  </a:cubicBezTo>
                  <a:cubicBezTo>
                    <a:pt x="5025" y="9842"/>
                    <a:pt x="6856" y="11673"/>
                    <a:pt x="9356" y="11673"/>
                  </a:cubicBezTo>
                  <a:cubicBezTo>
                    <a:pt x="9661" y="11673"/>
                    <a:pt x="9976" y="11646"/>
                    <a:pt x="10298" y="11584"/>
                  </a:cubicBezTo>
                  <a:cubicBezTo>
                    <a:pt x="13277" y="11011"/>
                    <a:pt x="13840" y="9887"/>
                    <a:pt x="13840" y="9887"/>
                  </a:cubicBezTo>
                  <a:cubicBezTo>
                    <a:pt x="14391" y="10830"/>
                    <a:pt x="15933" y="11503"/>
                    <a:pt x="17424" y="11503"/>
                  </a:cubicBezTo>
                  <a:cubicBezTo>
                    <a:pt x="19097" y="11503"/>
                    <a:pt x="20705" y="10656"/>
                    <a:pt x="20776" y="8392"/>
                  </a:cubicBezTo>
                  <a:cubicBezTo>
                    <a:pt x="20900" y="4119"/>
                    <a:pt x="16369" y="4074"/>
                    <a:pt x="16369" y="4074"/>
                  </a:cubicBezTo>
                  <a:cubicBezTo>
                    <a:pt x="16144" y="3029"/>
                    <a:pt x="15492" y="589"/>
                    <a:pt x="12659" y="61"/>
                  </a:cubicBezTo>
                  <a:cubicBezTo>
                    <a:pt x="12432" y="20"/>
                    <a:pt x="12210" y="0"/>
                    <a:pt x="11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1656" y="354684"/>
              <a:ext cx="33581" cy="170882"/>
            </a:xfrm>
            <a:custGeom>
              <a:avLst/>
              <a:gdLst/>
              <a:ahLst/>
              <a:cxnLst/>
              <a:rect l="l" t="t" r="r" b="b"/>
              <a:pathLst>
                <a:path w="361" h="1837" extrusionOk="0">
                  <a:moveTo>
                    <a:pt x="280" y="0"/>
                  </a:moveTo>
                  <a:cubicBezTo>
                    <a:pt x="256" y="0"/>
                    <a:pt x="231" y="12"/>
                    <a:pt x="215" y="37"/>
                  </a:cubicBezTo>
                  <a:cubicBezTo>
                    <a:pt x="46" y="599"/>
                    <a:pt x="1" y="1195"/>
                    <a:pt x="80" y="1779"/>
                  </a:cubicBezTo>
                  <a:cubicBezTo>
                    <a:pt x="84" y="1819"/>
                    <a:pt x="109" y="1836"/>
                    <a:pt x="137" y="1836"/>
                  </a:cubicBezTo>
                  <a:cubicBezTo>
                    <a:pt x="180" y="1836"/>
                    <a:pt x="228" y="1796"/>
                    <a:pt x="215" y="1734"/>
                  </a:cubicBezTo>
                  <a:cubicBezTo>
                    <a:pt x="147" y="1183"/>
                    <a:pt x="192" y="610"/>
                    <a:pt x="361" y="82"/>
                  </a:cubicBezTo>
                  <a:cubicBezTo>
                    <a:pt x="361" y="32"/>
                    <a:pt x="321" y="0"/>
                    <a:pt x="2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71794" y="218036"/>
              <a:ext cx="68092" cy="66976"/>
            </a:xfrm>
            <a:custGeom>
              <a:avLst/>
              <a:gdLst/>
              <a:ahLst/>
              <a:cxnLst/>
              <a:rect l="l" t="t" r="r" b="b"/>
              <a:pathLst>
                <a:path w="732" h="720" extrusionOk="0">
                  <a:moveTo>
                    <a:pt x="624" y="1"/>
                  </a:moveTo>
                  <a:cubicBezTo>
                    <a:pt x="612" y="1"/>
                    <a:pt x="600" y="4"/>
                    <a:pt x="586" y="10"/>
                  </a:cubicBezTo>
                  <a:cubicBezTo>
                    <a:pt x="350" y="157"/>
                    <a:pt x="159" y="359"/>
                    <a:pt x="24" y="606"/>
                  </a:cubicBezTo>
                  <a:cubicBezTo>
                    <a:pt x="1" y="668"/>
                    <a:pt x="47" y="720"/>
                    <a:pt x="97" y="720"/>
                  </a:cubicBezTo>
                  <a:cubicBezTo>
                    <a:pt x="119" y="720"/>
                    <a:pt x="142" y="709"/>
                    <a:pt x="159" y="685"/>
                  </a:cubicBezTo>
                  <a:cubicBezTo>
                    <a:pt x="283" y="460"/>
                    <a:pt x="451" y="269"/>
                    <a:pt x="665" y="145"/>
                  </a:cubicBezTo>
                  <a:cubicBezTo>
                    <a:pt x="732" y="97"/>
                    <a:pt x="693" y="1"/>
                    <a:pt x="62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11326" y="169200"/>
              <a:ext cx="183626" cy="35069"/>
            </a:xfrm>
            <a:custGeom>
              <a:avLst/>
              <a:gdLst/>
              <a:ahLst/>
              <a:cxnLst/>
              <a:rect l="l" t="t" r="r" b="b"/>
              <a:pathLst>
                <a:path w="1974" h="377" extrusionOk="0">
                  <a:moveTo>
                    <a:pt x="817" y="0"/>
                  </a:moveTo>
                  <a:cubicBezTo>
                    <a:pt x="568" y="0"/>
                    <a:pt x="318" y="36"/>
                    <a:pt x="76" y="108"/>
                  </a:cubicBezTo>
                  <a:cubicBezTo>
                    <a:pt x="1" y="140"/>
                    <a:pt x="28" y="244"/>
                    <a:pt x="98" y="244"/>
                  </a:cubicBezTo>
                  <a:cubicBezTo>
                    <a:pt x="102" y="244"/>
                    <a:pt x="106" y="244"/>
                    <a:pt x="109" y="243"/>
                  </a:cubicBezTo>
                  <a:cubicBezTo>
                    <a:pt x="338" y="176"/>
                    <a:pt x="572" y="143"/>
                    <a:pt x="804" y="143"/>
                  </a:cubicBezTo>
                  <a:cubicBezTo>
                    <a:pt x="1154" y="143"/>
                    <a:pt x="1501" y="218"/>
                    <a:pt x="1818" y="367"/>
                  </a:cubicBezTo>
                  <a:cubicBezTo>
                    <a:pt x="1832" y="374"/>
                    <a:pt x="1845" y="376"/>
                    <a:pt x="1857" y="376"/>
                  </a:cubicBezTo>
                  <a:cubicBezTo>
                    <a:pt x="1928" y="376"/>
                    <a:pt x="1973" y="281"/>
                    <a:pt x="1897" y="243"/>
                  </a:cubicBezTo>
                  <a:cubicBezTo>
                    <a:pt x="1560" y="81"/>
                    <a:pt x="1190" y="0"/>
                    <a:pt x="81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1"/>
            <p:cNvSpPr/>
            <p:nvPr/>
          </p:nvSpPr>
          <p:spPr>
            <a:xfrm>
              <a:off x="444159" y="226315"/>
              <a:ext cx="36372" cy="26139"/>
            </a:xfrm>
            <a:custGeom>
              <a:avLst/>
              <a:gdLst/>
              <a:ahLst/>
              <a:cxnLst/>
              <a:rect l="l" t="t" r="r" b="b"/>
              <a:pathLst>
                <a:path w="391" h="281" extrusionOk="0">
                  <a:moveTo>
                    <a:pt x="102" y="0"/>
                  </a:moveTo>
                  <a:cubicBezTo>
                    <a:pt x="80" y="0"/>
                    <a:pt x="57" y="0"/>
                    <a:pt x="46" y="11"/>
                  </a:cubicBezTo>
                  <a:cubicBezTo>
                    <a:pt x="23" y="23"/>
                    <a:pt x="12" y="34"/>
                    <a:pt x="12" y="56"/>
                  </a:cubicBezTo>
                  <a:cubicBezTo>
                    <a:pt x="1" y="101"/>
                    <a:pt x="23" y="135"/>
                    <a:pt x="57" y="146"/>
                  </a:cubicBezTo>
                  <a:lnTo>
                    <a:pt x="80" y="157"/>
                  </a:lnTo>
                  <a:cubicBezTo>
                    <a:pt x="113" y="180"/>
                    <a:pt x="158" y="191"/>
                    <a:pt x="192" y="225"/>
                  </a:cubicBezTo>
                  <a:lnTo>
                    <a:pt x="226" y="259"/>
                  </a:lnTo>
                  <a:cubicBezTo>
                    <a:pt x="241" y="274"/>
                    <a:pt x="259" y="281"/>
                    <a:pt x="277" y="281"/>
                  </a:cubicBezTo>
                  <a:cubicBezTo>
                    <a:pt x="335" y="281"/>
                    <a:pt x="390" y="207"/>
                    <a:pt x="338" y="146"/>
                  </a:cubicBezTo>
                  <a:cubicBezTo>
                    <a:pt x="271" y="79"/>
                    <a:pt x="192" y="34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1"/>
            <p:cNvSpPr/>
            <p:nvPr/>
          </p:nvSpPr>
          <p:spPr>
            <a:xfrm>
              <a:off x="617086" y="168269"/>
              <a:ext cx="74883" cy="73674"/>
            </a:xfrm>
            <a:custGeom>
              <a:avLst/>
              <a:gdLst/>
              <a:ahLst/>
              <a:cxnLst/>
              <a:rect l="l" t="t" r="r" b="b"/>
              <a:pathLst>
                <a:path w="805" h="792" extrusionOk="0">
                  <a:moveTo>
                    <a:pt x="682" y="1"/>
                  </a:moveTo>
                  <a:cubicBezTo>
                    <a:pt x="667" y="1"/>
                    <a:pt x="651" y="6"/>
                    <a:pt x="638" y="17"/>
                  </a:cubicBezTo>
                  <a:lnTo>
                    <a:pt x="53" y="658"/>
                  </a:lnTo>
                  <a:cubicBezTo>
                    <a:pt x="0" y="711"/>
                    <a:pt x="51" y="791"/>
                    <a:pt x="108" y="791"/>
                  </a:cubicBezTo>
                  <a:cubicBezTo>
                    <a:pt x="123" y="791"/>
                    <a:pt x="140" y="785"/>
                    <a:pt x="154" y="770"/>
                  </a:cubicBezTo>
                  <a:lnTo>
                    <a:pt x="750" y="141"/>
                  </a:lnTo>
                  <a:cubicBezTo>
                    <a:pt x="804" y="78"/>
                    <a:pt x="743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1"/>
            <p:cNvSpPr/>
            <p:nvPr/>
          </p:nvSpPr>
          <p:spPr>
            <a:xfrm>
              <a:off x="731037" y="47248"/>
              <a:ext cx="167534" cy="92185"/>
            </a:xfrm>
            <a:custGeom>
              <a:avLst/>
              <a:gdLst/>
              <a:ahLst/>
              <a:cxnLst/>
              <a:rect l="l" t="t" r="r" b="b"/>
              <a:pathLst>
                <a:path w="1801" h="991" extrusionOk="0">
                  <a:moveTo>
                    <a:pt x="1691" y="0"/>
                  </a:moveTo>
                  <a:cubicBezTo>
                    <a:pt x="1685" y="0"/>
                    <a:pt x="1679" y="1"/>
                    <a:pt x="1672" y="3"/>
                  </a:cubicBezTo>
                  <a:cubicBezTo>
                    <a:pt x="1077" y="183"/>
                    <a:pt x="537" y="475"/>
                    <a:pt x="54" y="868"/>
                  </a:cubicBezTo>
                  <a:cubicBezTo>
                    <a:pt x="1" y="912"/>
                    <a:pt x="51" y="990"/>
                    <a:pt x="113" y="990"/>
                  </a:cubicBezTo>
                  <a:cubicBezTo>
                    <a:pt x="130" y="990"/>
                    <a:pt x="149" y="984"/>
                    <a:pt x="166" y="969"/>
                  </a:cubicBezTo>
                  <a:cubicBezTo>
                    <a:pt x="616" y="598"/>
                    <a:pt x="1144" y="317"/>
                    <a:pt x="1706" y="149"/>
                  </a:cubicBezTo>
                  <a:cubicBezTo>
                    <a:pt x="1800" y="128"/>
                    <a:pt x="1768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1"/>
            <p:cNvSpPr/>
            <p:nvPr/>
          </p:nvSpPr>
          <p:spPr>
            <a:xfrm>
              <a:off x="970196" y="44551"/>
              <a:ext cx="160557" cy="63906"/>
            </a:xfrm>
            <a:custGeom>
              <a:avLst/>
              <a:gdLst/>
              <a:ahLst/>
              <a:cxnLst/>
              <a:rect l="l" t="t" r="r" b="b"/>
              <a:pathLst>
                <a:path w="1726" h="687" extrusionOk="0">
                  <a:moveTo>
                    <a:pt x="368" y="1"/>
                  </a:moveTo>
                  <a:cubicBezTo>
                    <a:pt x="267" y="1"/>
                    <a:pt x="166" y="14"/>
                    <a:pt x="68" y="43"/>
                  </a:cubicBezTo>
                  <a:cubicBezTo>
                    <a:pt x="1" y="77"/>
                    <a:pt x="23" y="178"/>
                    <a:pt x="102" y="178"/>
                  </a:cubicBezTo>
                  <a:cubicBezTo>
                    <a:pt x="192" y="155"/>
                    <a:pt x="283" y="144"/>
                    <a:pt x="374" y="144"/>
                  </a:cubicBezTo>
                  <a:cubicBezTo>
                    <a:pt x="556" y="144"/>
                    <a:pt x="735" y="189"/>
                    <a:pt x="900" y="279"/>
                  </a:cubicBezTo>
                  <a:cubicBezTo>
                    <a:pt x="1024" y="346"/>
                    <a:pt x="1136" y="425"/>
                    <a:pt x="1249" y="504"/>
                  </a:cubicBezTo>
                  <a:cubicBezTo>
                    <a:pt x="1350" y="594"/>
                    <a:pt x="1462" y="650"/>
                    <a:pt x="1597" y="684"/>
                  </a:cubicBezTo>
                  <a:cubicBezTo>
                    <a:pt x="1605" y="685"/>
                    <a:pt x="1611" y="686"/>
                    <a:pt x="1618" y="686"/>
                  </a:cubicBezTo>
                  <a:cubicBezTo>
                    <a:pt x="1703" y="686"/>
                    <a:pt x="1726" y="558"/>
                    <a:pt x="1642" y="538"/>
                  </a:cubicBezTo>
                  <a:cubicBezTo>
                    <a:pt x="1496" y="493"/>
                    <a:pt x="1372" y="425"/>
                    <a:pt x="1260" y="335"/>
                  </a:cubicBezTo>
                  <a:cubicBezTo>
                    <a:pt x="1148" y="245"/>
                    <a:pt x="1013" y="178"/>
                    <a:pt x="878" y="122"/>
                  </a:cubicBezTo>
                  <a:cubicBezTo>
                    <a:pt x="720" y="43"/>
                    <a:pt x="545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1"/>
            <p:cNvSpPr/>
            <p:nvPr/>
          </p:nvSpPr>
          <p:spPr>
            <a:xfrm>
              <a:off x="1183029" y="163153"/>
              <a:ext cx="88278" cy="168464"/>
            </a:xfrm>
            <a:custGeom>
              <a:avLst/>
              <a:gdLst/>
              <a:ahLst/>
              <a:cxnLst/>
              <a:rect l="l" t="t" r="r" b="b"/>
              <a:pathLst>
                <a:path w="949" h="1811" extrusionOk="0">
                  <a:moveTo>
                    <a:pt x="110" y="0"/>
                  </a:moveTo>
                  <a:cubicBezTo>
                    <a:pt x="52" y="0"/>
                    <a:pt x="0" y="77"/>
                    <a:pt x="51" y="128"/>
                  </a:cubicBezTo>
                  <a:cubicBezTo>
                    <a:pt x="265" y="353"/>
                    <a:pt x="434" y="600"/>
                    <a:pt x="557" y="881"/>
                  </a:cubicBezTo>
                  <a:cubicBezTo>
                    <a:pt x="613" y="1016"/>
                    <a:pt x="658" y="1151"/>
                    <a:pt x="692" y="1297"/>
                  </a:cubicBezTo>
                  <a:cubicBezTo>
                    <a:pt x="737" y="1455"/>
                    <a:pt x="737" y="1612"/>
                    <a:pt x="782" y="1758"/>
                  </a:cubicBezTo>
                  <a:cubicBezTo>
                    <a:pt x="796" y="1794"/>
                    <a:pt x="827" y="1811"/>
                    <a:pt x="858" y="1811"/>
                  </a:cubicBezTo>
                  <a:cubicBezTo>
                    <a:pt x="904" y="1811"/>
                    <a:pt x="948" y="1774"/>
                    <a:pt x="928" y="1713"/>
                  </a:cubicBezTo>
                  <a:cubicBezTo>
                    <a:pt x="883" y="1567"/>
                    <a:pt x="883" y="1399"/>
                    <a:pt x="838" y="1241"/>
                  </a:cubicBezTo>
                  <a:cubicBezTo>
                    <a:pt x="805" y="1095"/>
                    <a:pt x="748" y="949"/>
                    <a:pt x="681" y="803"/>
                  </a:cubicBezTo>
                  <a:cubicBezTo>
                    <a:pt x="557" y="510"/>
                    <a:pt x="377" y="252"/>
                    <a:pt x="164" y="27"/>
                  </a:cubicBezTo>
                  <a:cubicBezTo>
                    <a:pt x="147" y="8"/>
                    <a:pt x="128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1"/>
            <p:cNvSpPr/>
            <p:nvPr/>
          </p:nvSpPr>
          <p:spPr>
            <a:xfrm>
              <a:off x="-21134" y="685097"/>
              <a:ext cx="60744" cy="129859"/>
            </a:xfrm>
            <a:custGeom>
              <a:avLst/>
              <a:gdLst/>
              <a:ahLst/>
              <a:cxnLst/>
              <a:rect l="l" t="t" r="r" b="b"/>
              <a:pathLst>
                <a:path w="653" h="1396" extrusionOk="0">
                  <a:moveTo>
                    <a:pt x="570" y="1"/>
                  </a:moveTo>
                  <a:cubicBezTo>
                    <a:pt x="563" y="1"/>
                    <a:pt x="557" y="2"/>
                    <a:pt x="551" y="4"/>
                  </a:cubicBezTo>
                  <a:cubicBezTo>
                    <a:pt x="292" y="127"/>
                    <a:pt x="112" y="375"/>
                    <a:pt x="67" y="667"/>
                  </a:cubicBezTo>
                  <a:cubicBezTo>
                    <a:pt x="34" y="802"/>
                    <a:pt x="11" y="948"/>
                    <a:pt x="11" y="1094"/>
                  </a:cubicBezTo>
                  <a:cubicBezTo>
                    <a:pt x="0" y="1206"/>
                    <a:pt x="56" y="1319"/>
                    <a:pt x="169" y="1386"/>
                  </a:cubicBezTo>
                  <a:cubicBezTo>
                    <a:pt x="180" y="1393"/>
                    <a:pt x="191" y="1395"/>
                    <a:pt x="201" y="1395"/>
                  </a:cubicBezTo>
                  <a:cubicBezTo>
                    <a:pt x="266" y="1395"/>
                    <a:pt x="313" y="1290"/>
                    <a:pt x="236" y="1251"/>
                  </a:cubicBezTo>
                  <a:cubicBezTo>
                    <a:pt x="157" y="1206"/>
                    <a:pt x="157" y="1117"/>
                    <a:pt x="157" y="1038"/>
                  </a:cubicBezTo>
                  <a:cubicBezTo>
                    <a:pt x="169" y="914"/>
                    <a:pt x="191" y="802"/>
                    <a:pt x="214" y="678"/>
                  </a:cubicBezTo>
                  <a:cubicBezTo>
                    <a:pt x="270" y="464"/>
                    <a:pt x="371" y="240"/>
                    <a:pt x="596" y="138"/>
                  </a:cubicBezTo>
                  <a:cubicBezTo>
                    <a:pt x="630" y="127"/>
                    <a:pt x="652" y="93"/>
                    <a:pt x="641" y="49"/>
                  </a:cubicBezTo>
                  <a:cubicBezTo>
                    <a:pt x="632" y="21"/>
                    <a:pt x="600" y="1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1"/>
            <p:cNvSpPr/>
            <p:nvPr/>
          </p:nvSpPr>
          <p:spPr>
            <a:xfrm>
              <a:off x="18586" y="874395"/>
              <a:ext cx="59441" cy="44465"/>
            </a:xfrm>
            <a:custGeom>
              <a:avLst/>
              <a:gdLst/>
              <a:ahLst/>
              <a:cxnLst/>
              <a:rect l="l" t="t" r="r" b="b"/>
              <a:pathLst>
                <a:path w="639" h="478" extrusionOk="0">
                  <a:moveTo>
                    <a:pt x="79" y="1"/>
                  </a:moveTo>
                  <a:cubicBezTo>
                    <a:pt x="72" y="1"/>
                    <a:pt x="64" y="1"/>
                    <a:pt x="56" y="3"/>
                  </a:cubicBezTo>
                  <a:cubicBezTo>
                    <a:pt x="23" y="15"/>
                    <a:pt x="0" y="60"/>
                    <a:pt x="0" y="105"/>
                  </a:cubicBezTo>
                  <a:cubicBezTo>
                    <a:pt x="63" y="326"/>
                    <a:pt x="274" y="478"/>
                    <a:pt x="504" y="478"/>
                  </a:cubicBezTo>
                  <a:cubicBezTo>
                    <a:pt x="520" y="478"/>
                    <a:pt x="535" y="477"/>
                    <a:pt x="551" y="476"/>
                  </a:cubicBezTo>
                  <a:cubicBezTo>
                    <a:pt x="554" y="476"/>
                    <a:pt x="557" y="476"/>
                    <a:pt x="560" y="476"/>
                  </a:cubicBezTo>
                  <a:cubicBezTo>
                    <a:pt x="638" y="476"/>
                    <a:pt x="638" y="329"/>
                    <a:pt x="560" y="329"/>
                  </a:cubicBezTo>
                  <a:cubicBezTo>
                    <a:pt x="557" y="329"/>
                    <a:pt x="554" y="329"/>
                    <a:pt x="551" y="329"/>
                  </a:cubicBezTo>
                  <a:lnTo>
                    <a:pt x="529" y="307"/>
                  </a:lnTo>
                  <a:lnTo>
                    <a:pt x="405" y="307"/>
                  </a:lnTo>
                  <a:cubicBezTo>
                    <a:pt x="382" y="307"/>
                    <a:pt x="371" y="307"/>
                    <a:pt x="360" y="296"/>
                  </a:cubicBezTo>
                  <a:lnTo>
                    <a:pt x="349" y="296"/>
                  </a:lnTo>
                  <a:cubicBezTo>
                    <a:pt x="326" y="284"/>
                    <a:pt x="304" y="273"/>
                    <a:pt x="281" y="262"/>
                  </a:cubicBezTo>
                  <a:lnTo>
                    <a:pt x="270" y="251"/>
                  </a:lnTo>
                  <a:lnTo>
                    <a:pt x="236" y="217"/>
                  </a:lnTo>
                  <a:lnTo>
                    <a:pt x="214" y="195"/>
                  </a:lnTo>
                  <a:lnTo>
                    <a:pt x="203" y="183"/>
                  </a:lnTo>
                  <a:cubicBezTo>
                    <a:pt x="180" y="161"/>
                    <a:pt x="169" y="138"/>
                    <a:pt x="158" y="116"/>
                  </a:cubicBezTo>
                  <a:cubicBezTo>
                    <a:pt x="158" y="116"/>
                    <a:pt x="158" y="116"/>
                    <a:pt x="158" y="105"/>
                  </a:cubicBezTo>
                  <a:cubicBezTo>
                    <a:pt x="158" y="105"/>
                    <a:pt x="158" y="105"/>
                    <a:pt x="158" y="93"/>
                  </a:cubicBezTo>
                  <a:lnTo>
                    <a:pt x="146" y="60"/>
                  </a:lnTo>
                  <a:cubicBezTo>
                    <a:pt x="137" y="22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87691" y="1014951"/>
              <a:ext cx="217394" cy="34511"/>
            </a:xfrm>
            <a:custGeom>
              <a:avLst/>
              <a:gdLst/>
              <a:ahLst/>
              <a:cxnLst/>
              <a:rect l="l" t="t" r="r" b="b"/>
              <a:pathLst>
                <a:path w="2337" h="371" extrusionOk="0">
                  <a:moveTo>
                    <a:pt x="116" y="0"/>
                  </a:moveTo>
                  <a:cubicBezTo>
                    <a:pt x="46" y="0"/>
                    <a:pt x="0" y="96"/>
                    <a:pt x="77" y="134"/>
                  </a:cubicBezTo>
                  <a:cubicBezTo>
                    <a:pt x="372" y="260"/>
                    <a:pt x="676" y="337"/>
                    <a:pt x="1000" y="337"/>
                  </a:cubicBezTo>
                  <a:cubicBezTo>
                    <a:pt x="1022" y="337"/>
                    <a:pt x="1044" y="337"/>
                    <a:pt x="1066" y="336"/>
                  </a:cubicBezTo>
                  <a:cubicBezTo>
                    <a:pt x="1460" y="347"/>
                    <a:pt x="1853" y="359"/>
                    <a:pt x="2247" y="370"/>
                  </a:cubicBezTo>
                  <a:cubicBezTo>
                    <a:pt x="2250" y="370"/>
                    <a:pt x="2253" y="370"/>
                    <a:pt x="2256" y="370"/>
                  </a:cubicBezTo>
                  <a:cubicBezTo>
                    <a:pt x="2336" y="370"/>
                    <a:pt x="2333" y="224"/>
                    <a:pt x="2235" y="224"/>
                  </a:cubicBezTo>
                  <a:lnTo>
                    <a:pt x="1122" y="190"/>
                  </a:lnTo>
                  <a:cubicBezTo>
                    <a:pt x="1098" y="191"/>
                    <a:pt x="1074" y="191"/>
                    <a:pt x="1050" y="191"/>
                  </a:cubicBezTo>
                  <a:cubicBezTo>
                    <a:pt x="738" y="191"/>
                    <a:pt x="437" y="125"/>
                    <a:pt x="156" y="10"/>
                  </a:cubicBezTo>
                  <a:cubicBezTo>
                    <a:pt x="142" y="3"/>
                    <a:pt x="129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892802" y="919139"/>
              <a:ext cx="198417" cy="104092"/>
            </a:xfrm>
            <a:custGeom>
              <a:avLst/>
              <a:gdLst/>
              <a:ahLst/>
              <a:cxnLst/>
              <a:rect l="l" t="t" r="r" b="b"/>
              <a:pathLst>
                <a:path w="2133" h="1119" extrusionOk="0">
                  <a:moveTo>
                    <a:pt x="2018" y="1"/>
                  </a:moveTo>
                  <a:cubicBezTo>
                    <a:pt x="2002" y="1"/>
                    <a:pt x="1985" y="6"/>
                    <a:pt x="1968" y="17"/>
                  </a:cubicBezTo>
                  <a:cubicBezTo>
                    <a:pt x="1417" y="467"/>
                    <a:pt x="765" y="804"/>
                    <a:pt x="68" y="973"/>
                  </a:cubicBezTo>
                  <a:cubicBezTo>
                    <a:pt x="1" y="1018"/>
                    <a:pt x="23" y="1119"/>
                    <a:pt x="102" y="1119"/>
                  </a:cubicBezTo>
                  <a:cubicBezTo>
                    <a:pt x="822" y="928"/>
                    <a:pt x="1496" y="590"/>
                    <a:pt x="2070" y="118"/>
                  </a:cubicBezTo>
                  <a:cubicBezTo>
                    <a:pt x="2132" y="74"/>
                    <a:pt x="2081" y="1"/>
                    <a:pt x="201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1388885" y="418590"/>
              <a:ext cx="148185" cy="50232"/>
            </a:xfrm>
            <a:custGeom>
              <a:avLst/>
              <a:gdLst/>
              <a:ahLst/>
              <a:cxnLst/>
              <a:rect l="l" t="t" r="r" b="b"/>
              <a:pathLst>
                <a:path w="1593" h="540" extrusionOk="0">
                  <a:moveTo>
                    <a:pt x="283" y="1"/>
                  </a:moveTo>
                  <a:cubicBezTo>
                    <a:pt x="222" y="1"/>
                    <a:pt x="160" y="5"/>
                    <a:pt x="98" y="13"/>
                  </a:cubicBezTo>
                  <a:cubicBezTo>
                    <a:pt x="1" y="35"/>
                    <a:pt x="38" y="160"/>
                    <a:pt x="121" y="160"/>
                  </a:cubicBezTo>
                  <a:cubicBezTo>
                    <a:pt x="125" y="160"/>
                    <a:pt x="128" y="160"/>
                    <a:pt x="132" y="159"/>
                  </a:cubicBezTo>
                  <a:cubicBezTo>
                    <a:pt x="188" y="151"/>
                    <a:pt x="244" y="147"/>
                    <a:pt x="299" y="147"/>
                  </a:cubicBezTo>
                  <a:cubicBezTo>
                    <a:pt x="708" y="147"/>
                    <a:pt x="1091" y="352"/>
                    <a:pt x="1447" y="530"/>
                  </a:cubicBezTo>
                  <a:cubicBezTo>
                    <a:pt x="1459" y="537"/>
                    <a:pt x="1471" y="540"/>
                    <a:pt x="1482" y="540"/>
                  </a:cubicBezTo>
                  <a:cubicBezTo>
                    <a:pt x="1546" y="540"/>
                    <a:pt x="1593" y="445"/>
                    <a:pt x="1526" y="406"/>
                  </a:cubicBezTo>
                  <a:cubicBezTo>
                    <a:pt x="1131" y="199"/>
                    <a:pt x="719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1587207" y="500263"/>
              <a:ext cx="59720" cy="37209"/>
            </a:xfrm>
            <a:custGeom>
              <a:avLst/>
              <a:gdLst/>
              <a:ahLst/>
              <a:cxnLst/>
              <a:rect l="l" t="t" r="r" b="b"/>
              <a:pathLst>
                <a:path w="642" h="400" extrusionOk="0">
                  <a:moveTo>
                    <a:pt x="68" y="1"/>
                  </a:moveTo>
                  <a:cubicBezTo>
                    <a:pt x="35" y="1"/>
                    <a:pt x="1" y="34"/>
                    <a:pt x="1" y="79"/>
                  </a:cubicBezTo>
                  <a:cubicBezTo>
                    <a:pt x="1" y="124"/>
                    <a:pt x="35" y="158"/>
                    <a:pt x="68" y="158"/>
                  </a:cubicBezTo>
                  <a:lnTo>
                    <a:pt x="125" y="158"/>
                  </a:lnTo>
                  <a:lnTo>
                    <a:pt x="192" y="169"/>
                  </a:lnTo>
                  <a:cubicBezTo>
                    <a:pt x="237" y="180"/>
                    <a:pt x="271" y="192"/>
                    <a:pt x="316" y="214"/>
                  </a:cubicBezTo>
                  <a:cubicBezTo>
                    <a:pt x="394" y="248"/>
                    <a:pt x="462" y="304"/>
                    <a:pt x="518" y="383"/>
                  </a:cubicBezTo>
                  <a:cubicBezTo>
                    <a:pt x="529" y="394"/>
                    <a:pt x="546" y="400"/>
                    <a:pt x="564" y="400"/>
                  </a:cubicBezTo>
                  <a:cubicBezTo>
                    <a:pt x="583" y="400"/>
                    <a:pt x="602" y="394"/>
                    <a:pt x="619" y="383"/>
                  </a:cubicBezTo>
                  <a:cubicBezTo>
                    <a:pt x="642" y="349"/>
                    <a:pt x="642" y="304"/>
                    <a:pt x="619" y="270"/>
                  </a:cubicBezTo>
                  <a:cubicBezTo>
                    <a:pt x="484" y="113"/>
                    <a:pt x="282" y="12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251306" y="951510"/>
              <a:ext cx="224184" cy="71720"/>
            </a:xfrm>
            <a:custGeom>
              <a:avLst/>
              <a:gdLst/>
              <a:ahLst/>
              <a:cxnLst/>
              <a:rect l="l" t="t" r="r" b="b"/>
              <a:pathLst>
                <a:path w="2410" h="771" extrusionOk="0">
                  <a:moveTo>
                    <a:pt x="109" y="0"/>
                  </a:moveTo>
                  <a:cubicBezTo>
                    <a:pt x="44" y="0"/>
                    <a:pt x="0" y="92"/>
                    <a:pt x="59" y="141"/>
                  </a:cubicBezTo>
                  <a:cubicBezTo>
                    <a:pt x="745" y="546"/>
                    <a:pt x="1532" y="760"/>
                    <a:pt x="2330" y="771"/>
                  </a:cubicBezTo>
                  <a:cubicBezTo>
                    <a:pt x="2409" y="760"/>
                    <a:pt x="2409" y="625"/>
                    <a:pt x="2330" y="613"/>
                  </a:cubicBezTo>
                  <a:cubicBezTo>
                    <a:pt x="1555" y="602"/>
                    <a:pt x="801" y="400"/>
                    <a:pt x="138" y="6"/>
                  </a:cubicBezTo>
                  <a:cubicBezTo>
                    <a:pt x="128" y="2"/>
                    <a:pt x="118" y="0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717177" y="443241"/>
              <a:ext cx="36651" cy="50604"/>
            </a:xfrm>
            <a:custGeom>
              <a:avLst/>
              <a:gdLst/>
              <a:ahLst/>
              <a:cxnLst/>
              <a:rect l="l" t="t" r="r" b="b"/>
              <a:pathLst>
                <a:path w="394" h="544" extrusionOk="0">
                  <a:moveTo>
                    <a:pt x="242" y="1"/>
                  </a:moveTo>
                  <a:cubicBezTo>
                    <a:pt x="217" y="1"/>
                    <a:pt x="191" y="7"/>
                    <a:pt x="169" y="18"/>
                  </a:cubicBezTo>
                  <a:lnTo>
                    <a:pt x="146" y="29"/>
                  </a:lnTo>
                  <a:lnTo>
                    <a:pt x="113" y="29"/>
                  </a:lnTo>
                  <a:cubicBezTo>
                    <a:pt x="68" y="29"/>
                    <a:pt x="34" y="63"/>
                    <a:pt x="34" y="96"/>
                  </a:cubicBezTo>
                  <a:cubicBezTo>
                    <a:pt x="23" y="153"/>
                    <a:pt x="23" y="220"/>
                    <a:pt x="11" y="276"/>
                  </a:cubicBezTo>
                  <a:cubicBezTo>
                    <a:pt x="0" y="321"/>
                    <a:pt x="0" y="366"/>
                    <a:pt x="11" y="411"/>
                  </a:cubicBezTo>
                  <a:cubicBezTo>
                    <a:pt x="23" y="467"/>
                    <a:pt x="56" y="524"/>
                    <a:pt x="113" y="535"/>
                  </a:cubicBezTo>
                  <a:cubicBezTo>
                    <a:pt x="128" y="541"/>
                    <a:pt x="145" y="544"/>
                    <a:pt x="162" y="544"/>
                  </a:cubicBezTo>
                  <a:cubicBezTo>
                    <a:pt x="205" y="544"/>
                    <a:pt x="249" y="526"/>
                    <a:pt x="281" y="501"/>
                  </a:cubicBezTo>
                  <a:cubicBezTo>
                    <a:pt x="326" y="456"/>
                    <a:pt x="349" y="411"/>
                    <a:pt x="360" y="355"/>
                  </a:cubicBezTo>
                  <a:cubicBezTo>
                    <a:pt x="360" y="299"/>
                    <a:pt x="371" y="243"/>
                    <a:pt x="371" y="186"/>
                  </a:cubicBezTo>
                  <a:cubicBezTo>
                    <a:pt x="394" y="119"/>
                    <a:pt x="360" y="63"/>
                    <a:pt x="315" y="18"/>
                  </a:cubicBezTo>
                  <a:cubicBezTo>
                    <a:pt x="293" y="7"/>
                    <a:pt x="267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799780" y="446962"/>
              <a:ext cx="29395" cy="46790"/>
            </a:xfrm>
            <a:custGeom>
              <a:avLst/>
              <a:gdLst/>
              <a:ahLst/>
              <a:cxnLst/>
              <a:rect l="l" t="t" r="r" b="b"/>
              <a:pathLst>
                <a:path w="316" h="503" extrusionOk="0">
                  <a:moveTo>
                    <a:pt x="135" y="0"/>
                  </a:moveTo>
                  <a:cubicBezTo>
                    <a:pt x="102" y="0"/>
                    <a:pt x="79" y="23"/>
                    <a:pt x="68" y="45"/>
                  </a:cubicBezTo>
                  <a:cubicBezTo>
                    <a:pt x="34" y="101"/>
                    <a:pt x="23" y="158"/>
                    <a:pt x="12" y="225"/>
                  </a:cubicBezTo>
                  <a:cubicBezTo>
                    <a:pt x="0" y="281"/>
                    <a:pt x="0" y="349"/>
                    <a:pt x="12" y="416"/>
                  </a:cubicBezTo>
                  <a:cubicBezTo>
                    <a:pt x="23" y="427"/>
                    <a:pt x="34" y="450"/>
                    <a:pt x="45" y="461"/>
                  </a:cubicBezTo>
                  <a:lnTo>
                    <a:pt x="57" y="461"/>
                  </a:lnTo>
                  <a:cubicBezTo>
                    <a:pt x="68" y="472"/>
                    <a:pt x="68" y="484"/>
                    <a:pt x="79" y="484"/>
                  </a:cubicBezTo>
                  <a:cubicBezTo>
                    <a:pt x="99" y="497"/>
                    <a:pt x="122" y="502"/>
                    <a:pt x="145" y="502"/>
                  </a:cubicBezTo>
                  <a:cubicBezTo>
                    <a:pt x="162" y="502"/>
                    <a:pt x="178" y="500"/>
                    <a:pt x="191" y="495"/>
                  </a:cubicBezTo>
                  <a:cubicBezTo>
                    <a:pt x="259" y="472"/>
                    <a:pt x="304" y="405"/>
                    <a:pt x="304" y="326"/>
                  </a:cubicBezTo>
                  <a:cubicBezTo>
                    <a:pt x="304" y="315"/>
                    <a:pt x="304" y="304"/>
                    <a:pt x="304" y="293"/>
                  </a:cubicBezTo>
                  <a:cubicBezTo>
                    <a:pt x="304" y="259"/>
                    <a:pt x="304" y="214"/>
                    <a:pt x="304" y="180"/>
                  </a:cubicBezTo>
                  <a:cubicBezTo>
                    <a:pt x="315" y="135"/>
                    <a:pt x="293" y="90"/>
                    <a:pt x="259" y="79"/>
                  </a:cubicBezTo>
                  <a:lnTo>
                    <a:pt x="225" y="79"/>
                  </a:lnTo>
                  <a:lnTo>
                    <a:pt x="214" y="68"/>
                  </a:lnTo>
                  <a:lnTo>
                    <a:pt x="191" y="56"/>
                  </a:lnTo>
                  <a:cubicBezTo>
                    <a:pt x="191" y="45"/>
                    <a:pt x="191" y="45"/>
                    <a:pt x="191" y="45"/>
                  </a:cubicBezTo>
                  <a:cubicBezTo>
                    <a:pt x="180" y="23"/>
                    <a:pt x="158" y="11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714014" y="560913"/>
              <a:ext cx="117208" cy="75627"/>
            </a:xfrm>
            <a:custGeom>
              <a:avLst/>
              <a:gdLst/>
              <a:ahLst/>
              <a:cxnLst/>
              <a:rect l="l" t="t" r="r" b="b"/>
              <a:pathLst>
                <a:path w="1260" h="813" extrusionOk="0">
                  <a:moveTo>
                    <a:pt x="1181" y="1"/>
                  </a:moveTo>
                  <a:cubicBezTo>
                    <a:pt x="1136" y="1"/>
                    <a:pt x="1102" y="34"/>
                    <a:pt x="1102" y="68"/>
                  </a:cubicBezTo>
                  <a:cubicBezTo>
                    <a:pt x="1102" y="237"/>
                    <a:pt x="1057" y="383"/>
                    <a:pt x="967" y="518"/>
                  </a:cubicBezTo>
                  <a:cubicBezTo>
                    <a:pt x="877" y="619"/>
                    <a:pt x="754" y="664"/>
                    <a:pt x="619" y="664"/>
                  </a:cubicBezTo>
                  <a:cubicBezTo>
                    <a:pt x="327" y="641"/>
                    <a:pt x="158" y="349"/>
                    <a:pt x="169" y="79"/>
                  </a:cubicBezTo>
                  <a:cubicBezTo>
                    <a:pt x="175" y="29"/>
                    <a:pt x="141" y="3"/>
                    <a:pt x="104" y="3"/>
                  </a:cubicBezTo>
                  <a:cubicBezTo>
                    <a:pt x="68" y="3"/>
                    <a:pt x="29" y="29"/>
                    <a:pt x="23" y="79"/>
                  </a:cubicBezTo>
                  <a:cubicBezTo>
                    <a:pt x="0" y="360"/>
                    <a:pt x="147" y="619"/>
                    <a:pt x="394" y="754"/>
                  </a:cubicBezTo>
                  <a:cubicBezTo>
                    <a:pt x="473" y="793"/>
                    <a:pt x="558" y="812"/>
                    <a:pt x="642" y="812"/>
                  </a:cubicBezTo>
                  <a:cubicBezTo>
                    <a:pt x="822" y="812"/>
                    <a:pt x="999" y="727"/>
                    <a:pt x="1113" y="574"/>
                  </a:cubicBezTo>
                  <a:cubicBezTo>
                    <a:pt x="1203" y="417"/>
                    <a:pt x="1248" y="248"/>
                    <a:pt x="1260" y="79"/>
                  </a:cubicBezTo>
                  <a:cubicBezTo>
                    <a:pt x="1260" y="34"/>
                    <a:pt x="1226" y="1"/>
                    <a:pt x="11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" name="Google Shape;1462;p31"/>
          <p:cNvGrpSpPr/>
          <p:nvPr/>
        </p:nvGrpSpPr>
        <p:grpSpPr>
          <a:xfrm>
            <a:off x="8009967" y="190351"/>
            <a:ext cx="1713102" cy="1156456"/>
            <a:chOff x="2251342" y="373064"/>
            <a:chExt cx="1713102" cy="1156456"/>
          </a:xfrm>
        </p:grpSpPr>
        <p:sp>
          <p:nvSpPr>
            <p:cNvPr id="1463" name="Google Shape;1463;p31"/>
            <p:cNvSpPr/>
            <p:nvPr/>
          </p:nvSpPr>
          <p:spPr>
            <a:xfrm>
              <a:off x="2251342" y="373064"/>
              <a:ext cx="1713102" cy="1156456"/>
            </a:xfrm>
            <a:custGeom>
              <a:avLst/>
              <a:gdLst/>
              <a:ahLst/>
              <a:cxnLst/>
              <a:rect l="l" t="t" r="r" b="b"/>
              <a:pathLst>
                <a:path w="18416" h="12432" extrusionOk="0">
                  <a:moveTo>
                    <a:pt x="6845" y="0"/>
                  </a:moveTo>
                  <a:cubicBezTo>
                    <a:pt x="6533" y="0"/>
                    <a:pt x="6188" y="87"/>
                    <a:pt x="5813" y="290"/>
                  </a:cubicBezTo>
                  <a:cubicBezTo>
                    <a:pt x="4812" y="819"/>
                    <a:pt x="4205" y="1864"/>
                    <a:pt x="4239" y="2988"/>
                  </a:cubicBezTo>
                  <a:cubicBezTo>
                    <a:pt x="4239" y="2988"/>
                    <a:pt x="3653" y="2669"/>
                    <a:pt x="2949" y="2669"/>
                  </a:cubicBezTo>
                  <a:cubicBezTo>
                    <a:pt x="2230" y="2669"/>
                    <a:pt x="1388" y="3002"/>
                    <a:pt x="922" y="4349"/>
                  </a:cubicBezTo>
                  <a:cubicBezTo>
                    <a:pt x="0" y="7013"/>
                    <a:pt x="2271" y="7485"/>
                    <a:pt x="2271" y="7485"/>
                  </a:cubicBezTo>
                  <a:cubicBezTo>
                    <a:pt x="2271" y="7485"/>
                    <a:pt x="1046" y="11195"/>
                    <a:pt x="4059" y="12196"/>
                  </a:cubicBezTo>
                  <a:cubicBezTo>
                    <a:pt x="4554" y="12362"/>
                    <a:pt x="5013" y="12432"/>
                    <a:pt x="5436" y="12432"/>
                  </a:cubicBezTo>
                  <a:cubicBezTo>
                    <a:pt x="7587" y="12432"/>
                    <a:pt x="8781" y="10633"/>
                    <a:pt x="8781" y="10633"/>
                  </a:cubicBezTo>
                  <a:cubicBezTo>
                    <a:pt x="8781" y="10633"/>
                    <a:pt x="9436" y="11953"/>
                    <a:pt x="11076" y="11953"/>
                  </a:cubicBezTo>
                  <a:cubicBezTo>
                    <a:pt x="11271" y="11953"/>
                    <a:pt x="11480" y="11934"/>
                    <a:pt x="11704" y="11892"/>
                  </a:cubicBezTo>
                  <a:cubicBezTo>
                    <a:pt x="13795" y="11499"/>
                    <a:pt x="13615" y="9284"/>
                    <a:pt x="13615" y="9284"/>
                  </a:cubicBezTo>
                  <a:lnTo>
                    <a:pt x="13615" y="9284"/>
                  </a:lnTo>
                  <a:cubicBezTo>
                    <a:pt x="13615" y="9284"/>
                    <a:pt x="14680" y="9900"/>
                    <a:pt x="15733" y="9900"/>
                  </a:cubicBezTo>
                  <a:cubicBezTo>
                    <a:pt x="16490" y="9900"/>
                    <a:pt x="17240" y="9582"/>
                    <a:pt x="17584" y="8486"/>
                  </a:cubicBezTo>
                  <a:cubicBezTo>
                    <a:pt x="18416" y="5866"/>
                    <a:pt x="16324" y="4956"/>
                    <a:pt x="16324" y="4956"/>
                  </a:cubicBezTo>
                  <a:cubicBezTo>
                    <a:pt x="16324" y="4956"/>
                    <a:pt x="18112" y="2685"/>
                    <a:pt x="15672" y="897"/>
                  </a:cubicBezTo>
                  <a:cubicBezTo>
                    <a:pt x="15135" y="505"/>
                    <a:pt x="14640" y="352"/>
                    <a:pt x="14195" y="352"/>
                  </a:cubicBezTo>
                  <a:cubicBezTo>
                    <a:pt x="12611" y="352"/>
                    <a:pt x="11659" y="2291"/>
                    <a:pt x="11659" y="2291"/>
                  </a:cubicBezTo>
                  <a:cubicBezTo>
                    <a:pt x="11603" y="1538"/>
                    <a:pt x="11018" y="920"/>
                    <a:pt x="10254" y="852"/>
                  </a:cubicBezTo>
                  <a:cubicBezTo>
                    <a:pt x="10163" y="841"/>
                    <a:pt x="10077" y="836"/>
                    <a:pt x="9996" y="836"/>
                  </a:cubicBezTo>
                  <a:cubicBezTo>
                    <a:pt x="8877" y="836"/>
                    <a:pt x="8691" y="1853"/>
                    <a:pt x="8691" y="1853"/>
                  </a:cubicBezTo>
                  <a:cubicBezTo>
                    <a:pt x="8621" y="1073"/>
                    <a:pt x="7943" y="0"/>
                    <a:pt x="6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1"/>
            <p:cNvSpPr/>
            <p:nvPr/>
          </p:nvSpPr>
          <p:spPr>
            <a:xfrm>
              <a:off x="2394502" y="663011"/>
              <a:ext cx="169580" cy="101115"/>
            </a:xfrm>
            <a:custGeom>
              <a:avLst/>
              <a:gdLst/>
              <a:ahLst/>
              <a:cxnLst/>
              <a:rect l="l" t="t" r="r" b="b"/>
              <a:pathLst>
                <a:path w="1823" h="1087" extrusionOk="0">
                  <a:moveTo>
                    <a:pt x="1593" y="1"/>
                  </a:moveTo>
                  <a:cubicBezTo>
                    <a:pt x="927" y="1"/>
                    <a:pt x="318" y="374"/>
                    <a:pt x="24" y="973"/>
                  </a:cubicBezTo>
                  <a:cubicBezTo>
                    <a:pt x="1" y="1035"/>
                    <a:pt x="53" y="1087"/>
                    <a:pt x="102" y="1087"/>
                  </a:cubicBezTo>
                  <a:cubicBezTo>
                    <a:pt x="124" y="1087"/>
                    <a:pt x="145" y="1076"/>
                    <a:pt x="159" y="1052"/>
                  </a:cubicBezTo>
                  <a:cubicBezTo>
                    <a:pt x="417" y="504"/>
                    <a:pt x="971" y="156"/>
                    <a:pt x="1574" y="156"/>
                  </a:cubicBezTo>
                  <a:cubicBezTo>
                    <a:pt x="1627" y="156"/>
                    <a:pt x="1680" y="158"/>
                    <a:pt x="1733" y="164"/>
                  </a:cubicBezTo>
                  <a:cubicBezTo>
                    <a:pt x="1736" y="164"/>
                    <a:pt x="1739" y="164"/>
                    <a:pt x="1742" y="164"/>
                  </a:cubicBezTo>
                  <a:cubicBezTo>
                    <a:pt x="1823" y="164"/>
                    <a:pt x="1820" y="17"/>
                    <a:pt x="1733" y="6"/>
                  </a:cubicBezTo>
                  <a:cubicBezTo>
                    <a:pt x="1686" y="3"/>
                    <a:pt x="1640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1"/>
            <p:cNvSpPr/>
            <p:nvPr/>
          </p:nvSpPr>
          <p:spPr>
            <a:xfrm>
              <a:off x="2599614" y="670918"/>
              <a:ext cx="53395" cy="27535"/>
            </a:xfrm>
            <a:custGeom>
              <a:avLst/>
              <a:gdLst/>
              <a:ahLst/>
              <a:cxnLst/>
              <a:rect l="l" t="t" r="r" b="b"/>
              <a:pathLst>
                <a:path w="574" h="296" extrusionOk="0">
                  <a:moveTo>
                    <a:pt x="79" y="0"/>
                  </a:moveTo>
                  <a:cubicBezTo>
                    <a:pt x="34" y="0"/>
                    <a:pt x="0" y="34"/>
                    <a:pt x="0" y="79"/>
                  </a:cubicBezTo>
                  <a:cubicBezTo>
                    <a:pt x="0" y="124"/>
                    <a:pt x="34" y="157"/>
                    <a:pt x="79" y="157"/>
                  </a:cubicBezTo>
                  <a:lnTo>
                    <a:pt x="169" y="157"/>
                  </a:lnTo>
                  <a:cubicBezTo>
                    <a:pt x="203" y="157"/>
                    <a:pt x="236" y="169"/>
                    <a:pt x="281" y="180"/>
                  </a:cubicBezTo>
                  <a:lnTo>
                    <a:pt x="304" y="191"/>
                  </a:lnTo>
                  <a:lnTo>
                    <a:pt x="315" y="202"/>
                  </a:lnTo>
                  <a:cubicBezTo>
                    <a:pt x="326" y="202"/>
                    <a:pt x="349" y="214"/>
                    <a:pt x="360" y="225"/>
                  </a:cubicBezTo>
                  <a:cubicBezTo>
                    <a:pt x="382" y="225"/>
                    <a:pt x="394" y="236"/>
                    <a:pt x="405" y="247"/>
                  </a:cubicBezTo>
                  <a:lnTo>
                    <a:pt x="427" y="270"/>
                  </a:lnTo>
                  <a:cubicBezTo>
                    <a:pt x="427" y="270"/>
                    <a:pt x="442" y="275"/>
                    <a:pt x="449" y="275"/>
                  </a:cubicBezTo>
                  <a:cubicBezTo>
                    <a:pt x="451" y="275"/>
                    <a:pt x="452" y="274"/>
                    <a:pt x="452" y="273"/>
                  </a:cubicBezTo>
                  <a:lnTo>
                    <a:pt x="452" y="273"/>
                  </a:lnTo>
                  <a:cubicBezTo>
                    <a:pt x="463" y="288"/>
                    <a:pt x="479" y="295"/>
                    <a:pt x="496" y="295"/>
                  </a:cubicBezTo>
                  <a:cubicBezTo>
                    <a:pt x="514" y="295"/>
                    <a:pt x="534" y="287"/>
                    <a:pt x="551" y="270"/>
                  </a:cubicBezTo>
                  <a:cubicBezTo>
                    <a:pt x="574" y="247"/>
                    <a:pt x="574" y="202"/>
                    <a:pt x="551" y="180"/>
                  </a:cubicBezTo>
                  <a:cubicBezTo>
                    <a:pt x="416" y="67"/>
                    <a:pt x="247" y="11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1"/>
            <p:cNvSpPr/>
            <p:nvPr/>
          </p:nvSpPr>
          <p:spPr>
            <a:xfrm>
              <a:off x="2342317" y="815846"/>
              <a:ext cx="40372" cy="99813"/>
            </a:xfrm>
            <a:custGeom>
              <a:avLst/>
              <a:gdLst/>
              <a:ahLst/>
              <a:cxnLst/>
              <a:rect l="l" t="t" r="r" b="b"/>
              <a:pathLst>
                <a:path w="434" h="1073" extrusionOk="0">
                  <a:moveTo>
                    <a:pt x="329" y="0"/>
                  </a:moveTo>
                  <a:cubicBezTo>
                    <a:pt x="310" y="0"/>
                    <a:pt x="289" y="8"/>
                    <a:pt x="270" y="27"/>
                  </a:cubicBezTo>
                  <a:cubicBezTo>
                    <a:pt x="0" y="275"/>
                    <a:pt x="34" y="668"/>
                    <a:pt x="68" y="1005"/>
                  </a:cubicBezTo>
                  <a:cubicBezTo>
                    <a:pt x="62" y="1050"/>
                    <a:pt x="102" y="1073"/>
                    <a:pt x="141" y="1073"/>
                  </a:cubicBezTo>
                  <a:cubicBezTo>
                    <a:pt x="180" y="1073"/>
                    <a:pt x="220" y="1050"/>
                    <a:pt x="214" y="1005"/>
                  </a:cubicBezTo>
                  <a:cubicBezTo>
                    <a:pt x="180" y="713"/>
                    <a:pt x="147" y="353"/>
                    <a:pt x="383" y="128"/>
                  </a:cubicBezTo>
                  <a:cubicBezTo>
                    <a:pt x="434" y="77"/>
                    <a:pt x="388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1"/>
            <p:cNvSpPr/>
            <p:nvPr/>
          </p:nvSpPr>
          <p:spPr>
            <a:xfrm>
              <a:off x="2690031" y="455202"/>
              <a:ext cx="143255" cy="169487"/>
            </a:xfrm>
            <a:custGeom>
              <a:avLst/>
              <a:gdLst/>
              <a:ahLst/>
              <a:cxnLst/>
              <a:rect l="l" t="t" r="r" b="b"/>
              <a:pathLst>
                <a:path w="1540" h="1822" extrusionOk="0">
                  <a:moveTo>
                    <a:pt x="1430" y="1"/>
                  </a:moveTo>
                  <a:cubicBezTo>
                    <a:pt x="1424" y="1"/>
                    <a:pt x="1418" y="1"/>
                    <a:pt x="1412" y="3"/>
                  </a:cubicBezTo>
                  <a:cubicBezTo>
                    <a:pt x="658" y="284"/>
                    <a:pt x="107" y="947"/>
                    <a:pt x="6" y="1746"/>
                  </a:cubicBezTo>
                  <a:cubicBezTo>
                    <a:pt x="1" y="1796"/>
                    <a:pt x="34" y="1822"/>
                    <a:pt x="71" y="1822"/>
                  </a:cubicBezTo>
                  <a:cubicBezTo>
                    <a:pt x="107" y="1822"/>
                    <a:pt x="147" y="1796"/>
                    <a:pt x="152" y="1746"/>
                  </a:cubicBezTo>
                  <a:cubicBezTo>
                    <a:pt x="254" y="1015"/>
                    <a:pt x="759" y="408"/>
                    <a:pt x="1445" y="149"/>
                  </a:cubicBezTo>
                  <a:cubicBezTo>
                    <a:pt x="1539" y="128"/>
                    <a:pt x="1507" y="1"/>
                    <a:pt x="143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1"/>
            <p:cNvSpPr/>
            <p:nvPr/>
          </p:nvSpPr>
          <p:spPr>
            <a:xfrm>
              <a:off x="2895794" y="434272"/>
              <a:ext cx="68837" cy="29395"/>
            </a:xfrm>
            <a:custGeom>
              <a:avLst/>
              <a:gdLst/>
              <a:ahLst/>
              <a:cxnLst/>
              <a:rect l="l" t="t" r="r" b="b"/>
              <a:pathLst>
                <a:path w="740" h="316" extrusionOk="0">
                  <a:moveTo>
                    <a:pt x="159" y="0"/>
                  </a:moveTo>
                  <a:cubicBezTo>
                    <a:pt x="135" y="0"/>
                    <a:pt x="112" y="1"/>
                    <a:pt x="88" y="3"/>
                  </a:cubicBezTo>
                  <a:cubicBezTo>
                    <a:pt x="82" y="2"/>
                    <a:pt x="77" y="1"/>
                    <a:pt x="73" y="1"/>
                  </a:cubicBezTo>
                  <a:cubicBezTo>
                    <a:pt x="0" y="1"/>
                    <a:pt x="3" y="150"/>
                    <a:pt x="80" y="150"/>
                  </a:cubicBezTo>
                  <a:cubicBezTo>
                    <a:pt x="82" y="150"/>
                    <a:pt x="85" y="150"/>
                    <a:pt x="88" y="149"/>
                  </a:cubicBezTo>
                  <a:cubicBezTo>
                    <a:pt x="116" y="147"/>
                    <a:pt x="143" y="145"/>
                    <a:pt x="170" y="145"/>
                  </a:cubicBezTo>
                  <a:cubicBezTo>
                    <a:pt x="251" y="145"/>
                    <a:pt x="327" y="158"/>
                    <a:pt x="402" y="183"/>
                  </a:cubicBezTo>
                  <a:cubicBezTo>
                    <a:pt x="447" y="194"/>
                    <a:pt x="504" y="206"/>
                    <a:pt x="549" y="217"/>
                  </a:cubicBezTo>
                  <a:cubicBezTo>
                    <a:pt x="560" y="228"/>
                    <a:pt x="571" y="228"/>
                    <a:pt x="582" y="239"/>
                  </a:cubicBezTo>
                  <a:cubicBezTo>
                    <a:pt x="580" y="237"/>
                    <a:pt x="580" y="236"/>
                    <a:pt x="580" y="236"/>
                  </a:cubicBezTo>
                  <a:cubicBezTo>
                    <a:pt x="582" y="236"/>
                    <a:pt x="592" y="243"/>
                    <a:pt x="590" y="243"/>
                  </a:cubicBezTo>
                  <a:cubicBezTo>
                    <a:pt x="589" y="243"/>
                    <a:pt x="587" y="242"/>
                    <a:pt x="582" y="239"/>
                  </a:cubicBezTo>
                  <a:lnTo>
                    <a:pt x="582" y="239"/>
                  </a:lnTo>
                  <a:cubicBezTo>
                    <a:pt x="582" y="290"/>
                    <a:pt x="619" y="315"/>
                    <a:pt x="655" y="315"/>
                  </a:cubicBezTo>
                  <a:cubicBezTo>
                    <a:pt x="692" y="315"/>
                    <a:pt x="729" y="290"/>
                    <a:pt x="729" y="239"/>
                  </a:cubicBezTo>
                  <a:cubicBezTo>
                    <a:pt x="740" y="116"/>
                    <a:pt x="594" y="82"/>
                    <a:pt x="492" y="48"/>
                  </a:cubicBezTo>
                  <a:cubicBezTo>
                    <a:pt x="381" y="20"/>
                    <a:pt x="27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1"/>
            <p:cNvSpPr/>
            <p:nvPr/>
          </p:nvSpPr>
          <p:spPr>
            <a:xfrm>
              <a:off x="3094023" y="491015"/>
              <a:ext cx="107348" cy="66790"/>
            </a:xfrm>
            <a:custGeom>
              <a:avLst/>
              <a:gdLst/>
              <a:ahLst/>
              <a:cxnLst/>
              <a:rect l="l" t="t" r="r" b="b"/>
              <a:pathLst>
                <a:path w="1154" h="718" extrusionOk="0">
                  <a:moveTo>
                    <a:pt x="930" y="1"/>
                  </a:moveTo>
                  <a:cubicBezTo>
                    <a:pt x="773" y="1"/>
                    <a:pt x="621" y="49"/>
                    <a:pt x="498" y="146"/>
                  </a:cubicBezTo>
                  <a:cubicBezTo>
                    <a:pt x="329" y="259"/>
                    <a:pt x="183" y="416"/>
                    <a:pt x="59" y="585"/>
                  </a:cubicBezTo>
                  <a:cubicBezTo>
                    <a:pt x="0" y="636"/>
                    <a:pt x="55" y="718"/>
                    <a:pt x="114" y="718"/>
                  </a:cubicBezTo>
                  <a:cubicBezTo>
                    <a:pt x="134" y="718"/>
                    <a:pt x="155" y="709"/>
                    <a:pt x="171" y="686"/>
                  </a:cubicBezTo>
                  <a:cubicBezTo>
                    <a:pt x="354" y="453"/>
                    <a:pt x="601" y="146"/>
                    <a:pt x="920" y="146"/>
                  </a:cubicBezTo>
                  <a:cubicBezTo>
                    <a:pt x="954" y="146"/>
                    <a:pt x="990" y="150"/>
                    <a:pt x="1026" y="158"/>
                  </a:cubicBezTo>
                  <a:cubicBezTo>
                    <a:pt x="1032" y="159"/>
                    <a:pt x="1038" y="160"/>
                    <a:pt x="1044" y="160"/>
                  </a:cubicBezTo>
                  <a:cubicBezTo>
                    <a:pt x="1121" y="160"/>
                    <a:pt x="1154" y="32"/>
                    <a:pt x="1060" y="12"/>
                  </a:cubicBezTo>
                  <a:cubicBezTo>
                    <a:pt x="1016" y="4"/>
                    <a:pt x="973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3246950" y="506270"/>
              <a:ext cx="41860" cy="36093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76" y="0"/>
                  </a:moveTo>
                  <a:cubicBezTo>
                    <a:pt x="70" y="0"/>
                    <a:pt x="63" y="2"/>
                    <a:pt x="56" y="5"/>
                  </a:cubicBezTo>
                  <a:cubicBezTo>
                    <a:pt x="45" y="5"/>
                    <a:pt x="23" y="27"/>
                    <a:pt x="11" y="39"/>
                  </a:cubicBezTo>
                  <a:cubicBezTo>
                    <a:pt x="0" y="72"/>
                    <a:pt x="11" y="117"/>
                    <a:pt x="45" y="140"/>
                  </a:cubicBezTo>
                  <a:cubicBezTo>
                    <a:pt x="68" y="151"/>
                    <a:pt x="101" y="162"/>
                    <a:pt x="124" y="185"/>
                  </a:cubicBezTo>
                  <a:lnTo>
                    <a:pt x="169" y="207"/>
                  </a:lnTo>
                  <a:lnTo>
                    <a:pt x="191" y="219"/>
                  </a:lnTo>
                  <a:cubicBezTo>
                    <a:pt x="214" y="241"/>
                    <a:pt x="236" y="264"/>
                    <a:pt x="259" y="286"/>
                  </a:cubicBezTo>
                  <a:lnTo>
                    <a:pt x="270" y="308"/>
                  </a:lnTo>
                  <a:cubicBezTo>
                    <a:pt x="281" y="320"/>
                    <a:pt x="293" y="342"/>
                    <a:pt x="293" y="353"/>
                  </a:cubicBezTo>
                  <a:cubicBezTo>
                    <a:pt x="307" y="375"/>
                    <a:pt x="331" y="388"/>
                    <a:pt x="358" y="388"/>
                  </a:cubicBezTo>
                  <a:cubicBezTo>
                    <a:pt x="373" y="388"/>
                    <a:pt x="389" y="384"/>
                    <a:pt x="405" y="376"/>
                  </a:cubicBezTo>
                  <a:cubicBezTo>
                    <a:pt x="439" y="365"/>
                    <a:pt x="450" y="320"/>
                    <a:pt x="439" y="286"/>
                  </a:cubicBezTo>
                  <a:cubicBezTo>
                    <a:pt x="360" y="162"/>
                    <a:pt x="248" y="72"/>
                    <a:pt x="124" y="16"/>
                  </a:cubicBezTo>
                  <a:cubicBezTo>
                    <a:pt x="108" y="8"/>
                    <a:pt x="92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3374762" y="505619"/>
              <a:ext cx="69953" cy="86604"/>
            </a:xfrm>
            <a:custGeom>
              <a:avLst/>
              <a:gdLst/>
              <a:ahLst/>
              <a:cxnLst/>
              <a:rect l="l" t="t" r="r" b="b"/>
              <a:pathLst>
                <a:path w="752" h="931" extrusionOk="0">
                  <a:moveTo>
                    <a:pt x="666" y="0"/>
                  </a:moveTo>
                  <a:cubicBezTo>
                    <a:pt x="653" y="0"/>
                    <a:pt x="639" y="4"/>
                    <a:pt x="627" y="12"/>
                  </a:cubicBezTo>
                  <a:cubicBezTo>
                    <a:pt x="335" y="214"/>
                    <a:pt x="121" y="507"/>
                    <a:pt x="20" y="844"/>
                  </a:cubicBezTo>
                  <a:cubicBezTo>
                    <a:pt x="0" y="897"/>
                    <a:pt x="43" y="931"/>
                    <a:pt x="86" y="931"/>
                  </a:cubicBezTo>
                  <a:cubicBezTo>
                    <a:pt x="116" y="931"/>
                    <a:pt x="146" y="914"/>
                    <a:pt x="155" y="878"/>
                  </a:cubicBezTo>
                  <a:cubicBezTo>
                    <a:pt x="256" y="585"/>
                    <a:pt x="448" y="327"/>
                    <a:pt x="695" y="147"/>
                  </a:cubicBezTo>
                  <a:cubicBezTo>
                    <a:pt x="740" y="124"/>
                    <a:pt x="751" y="79"/>
                    <a:pt x="729" y="34"/>
                  </a:cubicBezTo>
                  <a:cubicBezTo>
                    <a:pt x="714" y="13"/>
                    <a:pt x="69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3502108" y="449806"/>
              <a:ext cx="246882" cy="106883"/>
            </a:xfrm>
            <a:custGeom>
              <a:avLst/>
              <a:gdLst/>
              <a:ahLst/>
              <a:cxnLst/>
              <a:rect l="l" t="t" r="r" b="b"/>
              <a:pathLst>
                <a:path w="2654" h="1149" extrusionOk="0">
                  <a:moveTo>
                    <a:pt x="939" y="0"/>
                  </a:moveTo>
                  <a:cubicBezTo>
                    <a:pt x="635" y="0"/>
                    <a:pt x="334" y="81"/>
                    <a:pt x="68" y="241"/>
                  </a:cubicBezTo>
                  <a:cubicBezTo>
                    <a:pt x="1" y="289"/>
                    <a:pt x="48" y="386"/>
                    <a:pt x="112" y="386"/>
                  </a:cubicBezTo>
                  <a:cubicBezTo>
                    <a:pt x="123" y="386"/>
                    <a:pt x="135" y="383"/>
                    <a:pt x="147" y="376"/>
                  </a:cubicBezTo>
                  <a:cubicBezTo>
                    <a:pt x="383" y="227"/>
                    <a:pt x="652" y="152"/>
                    <a:pt x="924" y="152"/>
                  </a:cubicBezTo>
                  <a:cubicBezTo>
                    <a:pt x="1105" y="152"/>
                    <a:pt x="1287" y="185"/>
                    <a:pt x="1462" y="252"/>
                  </a:cubicBezTo>
                  <a:cubicBezTo>
                    <a:pt x="1676" y="320"/>
                    <a:pt x="1867" y="421"/>
                    <a:pt x="2047" y="567"/>
                  </a:cubicBezTo>
                  <a:cubicBezTo>
                    <a:pt x="2136" y="634"/>
                    <a:pt x="2215" y="713"/>
                    <a:pt x="2294" y="792"/>
                  </a:cubicBezTo>
                  <a:cubicBezTo>
                    <a:pt x="2361" y="859"/>
                    <a:pt x="2485" y="960"/>
                    <a:pt x="2496" y="1073"/>
                  </a:cubicBezTo>
                  <a:cubicBezTo>
                    <a:pt x="2502" y="1123"/>
                    <a:pt x="2541" y="1149"/>
                    <a:pt x="2579" y="1149"/>
                  </a:cubicBezTo>
                  <a:cubicBezTo>
                    <a:pt x="2617" y="1149"/>
                    <a:pt x="2654" y="1123"/>
                    <a:pt x="2654" y="1073"/>
                  </a:cubicBezTo>
                  <a:cubicBezTo>
                    <a:pt x="2631" y="960"/>
                    <a:pt x="2575" y="848"/>
                    <a:pt x="2485" y="769"/>
                  </a:cubicBezTo>
                  <a:cubicBezTo>
                    <a:pt x="2395" y="679"/>
                    <a:pt x="2305" y="578"/>
                    <a:pt x="2204" y="500"/>
                  </a:cubicBezTo>
                  <a:cubicBezTo>
                    <a:pt x="2013" y="342"/>
                    <a:pt x="1799" y="207"/>
                    <a:pt x="1563" y="117"/>
                  </a:cubicBezTo>
                  <a:cubicBezTo>
                    <a:pt x="1361" y="39"/>
                    <a:pt x="1149" y="0"/>
                    <a:pt x="93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3411319" y="1225512"/>
              <a:ext cx="82511" cy="178417"/>
            </a:xfrm>
            <a:custGeom>
              <a:avLst/>
              <a:gdLst/>
              <a:ahLst/>
              <a:cxnLst/>
              <a:rect l="l" t="t" r="r" b="b"/>
              <a:pathLst>
                <a:path w="887" h="1918" extrusionOk="0">
                  <a:moveTo>
                    <a:pt x="721" y="1"/>
                  </a:moveTo>
                  <a:cubicBezTo>
                    <a:pt x="675" y="1"/>
                    <a:pt x="630" y="37"/>
                    <a:pt x="650" y="98"/>
                  </a:cubicBezTo>
                  <a:cubicBezTo>
                    <a:pt x="729" y="412"/>
                    <a:pt x="684" y="750"/>
                    <a:pt x="538" y="1042"/>
                  </a:cubicBezTo>
                  <a:cubicBezTo>
                    <a:pt x="470" y="1188"/>
                    <a:pt x="414" y="1323"/>
                    <a:pt x="336" y="1469"/>
                  </a:cubicBezTo>
                  <a:cubicBezTo>
                    <a:pt x="279" y="1593"/>
                    <a:pt x="189" y="1694"/>
                    <a:pt x="77" y="1773"/>
                  </a:cubicBezTo>
                  <a:cubicBezTo>
                    <a:pt x="0" y="1821"/>
                    <a:pt x="46" y="1917"/>
                    <a:pt x="117" y="1917"/>
                  </a:cubicBezTo>
                  <a:cubicBezTo>
                    <a:pt x="129" y="1917"/>
                    <a:pt x="142" y="1914"/>
                    <a:pt x="156" y="1908"/>
                  </a:cubicBezTo>
                  <a:cubicBezTo>
                    <a:pt x="279" y="1829"/>
                    <a:pt x="381" y="1717"/>
                    <a:pt x="448" y="1582"/>
                  </a:cubicBezTo>
                  <a:cubicBezTo>
                    <a:pt x="538" y="1424"/>
                    <a:pt x="605" y="1267"/>
                    <a:pt x="684" y="1098"/>
                  </a:cubicBezTo>
                  <a:cubicBezTo>
                    <a:pt x="841" y="772"/>
                    <a:pt x="886" y="401"/>
                    <a:pt x="797" y="53"/>
                  </a:cubicBezTo>
                  <a:cubicBezTo>
                    <a:pt x="783" y="17"/>
                    <a:pt x="752" y="1"/>
                    <a:pt x="72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1"/>
            <p:cNvSpPr/>
            <p:nvPr/>
          </p:nvSpPr>
          <p:spPr>
            <a:xfrm>
              <a:off x="3220811" y="1436392"/>
              <a:ext cx="123813" cy="20465"/>
            </a:xfrm>
            <a:custGeom>
              <a:avLst/>
              <a:gdLst/>
              <a:ahLst/>
              <a:cxnLst/>
              <a:rect l="l" t="t" r="r" b="b"/>
              <a:pathLst>
                <a:path w="1331" h="220" extrusionOk="0">
                  <a:moveTo>
                    <a:pt x="113" y="0"/>
                  </a:moveTo>
                  <a:cubicBezTo>
                    <a:pt x="34" y="0"/>
                    <a:pt x="0" y="113"/>
                    <a:pt x="68" y="147"/>
                  </a:cubicBezTo>
                  <a:cubicBezTo>
                    <a:pt x="271" y="194"/>
                    <a:pt x="480" y="220"/>
                    <a:pt x="689" y="220"/>
                  </a:cubicBezTo>
                  <a:cubicBezTo>
                    <a:pt x="873" y="220"/>
                    <a:pt x="1058" y="200"/>
                    <a:pt x="1237" y="158"/>
                  </a:cubicBezTo>
                  <a:cubicBezTo>
                    <a:pt x="1331" y="147"/>
                    <a:pt x="1299" y="21"/>
                    <a:pt x="1222" y="21"/>
                  </a:cubicBezTo>
                  <a:cubicBezTo>
                    <a:pt x="1216" y="21"/>
                    <a:pt x="1210" y="21"/>
                    <a:pt x="1203" y="23"/>
                  </a:cubicBezTo>
                  <a:cubicBezTo>
                    <a:pt x="1041" y="58"/>
                    <a:pt x="877" y="76"/>
                    <a:pt x="712" y="76"/>
                  </a:cubicBezTo>
                  <a:cubicBezTo>
                    <a:pt x="512" y="76"/>
                    <a:pt x="310" y="5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1"/>
            <p:cNvSpPr/>
            <p:nvPr/>
          </p:nvSpPr>
          <p:spPr>
            <a:xfrm>
              <a:off x="2474128" y="1101794"/>
              <a:ext cx="56093" cy="223812"/>
            </a:xfrm>
            <a:custGeom>
              <a:avLst/>
              <a:gdLst/>
              <a:ahLst/>
              <a:cxnLst/>
              <a:rect l="l" t="t" r="r" b="b"/>
              <a:pathLst>
                <a:path w="603" h="2406" extrusionOk="0">
                  <a:moveTo>
                    <a:pt x="371" y="0"/>
                  </a:moveTo>
                  <a:cubicBezTo>
                    <a:pt x="353" y="0"/>
                    <a:pt x="333" y="7"/>
                    <a:pt x="315" y="22"/>
                  </a:cubicBezTo>
                  <a:cubicBezTo>
                    <a:pt x="180" y="157"/>
                    <a:pt x="101" y="326"/>
                    <a:pt x="79" y="517"/>
                  </a:cubicBezTo>
                  <a:cubicBezTo>
                    <a:pt x="34" y="753"/>
                    <a:pt x="11" y="989"/>
                    <a:pt x="11" y="1237"/>
                  </a:cubicBezTo>
                  <a:cubicBezTo>
                    <a:pt x="0" y="1653"/>
                    <a:pt x="157" y="2069"/>
                    <a:pt x="438" y="2383"/>
                  </a:cubicBezTo>
                  <a:cubicBezTo>
                    <a:pt x="454" y="2399"/>
                    <a:pt x="472" y="2405"/>
                    <a:pt x="489" y="2405"/>
                  </a:cubicBezTo>
                  <a:cubicBezTo>
                    <a:pt x="548" y="2405"/>
                    <a:pt x="603" y="2331"/>
                    <a:pt x="551" y="2271"/>
                  </a:cubicBezTo>
                  <a:cubicBezTo>
                    <a:pt x="292" y="1990"/>
                    <a:pt x="157" y="1619"/>
                    <a:pt x="157" y="1237"/>
                  </a:cubicBezTo>
                  <a:cubicBezTo>
                    <a:pt x="157" y="1023"/>
                    <a:pt x="180" y="809"/>
                    <a:pt x="214" y="607"/>
                  </a:cubicBezTo>
                  <a:cubicBezTo>
                    <a:pt x="225" y="427"/>
                    <a:pt x="304" y="258"/>
                    <a:pt x="427" y="124"/>
                  </a:cubicBezTo>
                  <a:cubicBezTo>
                    <a:pt x="479" y="72"/>
                    <a:pt x="431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2585940" y="1413137"/>
              <a:ext cx="89767" cy="53209"/>
            </a:xfrm>
            <a:custGeom>
              <a:avLst/>
              <a:gdLst/>
              <a:ahLst/>
              <a:cxnLst/>
              <a:rect l="l" t="t" r="r" b="b"/>
              <a:pathLst>
                <a:path w="965" h="572" extrusionOk="0">
                  <a:moveTo>
                    <a:pt x="79" y="0"/>
                  </a:moveTo>
                  <a:cubicBezTo>
                    <a:pt x="72" y="0"/>
                    <a:pt x="65" y="1"/>
                    <a:pt x="57" y="3"/>
                  </a:cubicBezTo>
                  <a:cubicBezTo>
                    <a:pt x="23" y="14"/>
                    <a:pt x="1" y="59"/>
                    <a:pt x="12" y="104"/>
                  </a:cubicBezTo>
                  <a:cubicBezTo>
                    <a:pt x="127" y="391"/>
                    <a:pt x="411" y="572"/>
                    <a:pt x="722" y="572"/>
                  </a:cubicBezTo>
                  <a:cubicBezTo>
                    <a:pt x="777" y="572"/>
                    <a:pt x="833" y="566"/>
                    <a:pt x="889" y="554"/>
                  </a:cubicBezTo>
                  <a:cubicBezTo>
                    <a:pt x="964" y="522"/>
                    <a:pt x="937" y="407"/>
                    <a:pt x="856" y="407"/>
                  </a:cubicBezTo>
                  <a:cubicBezTo>
                    <a:pt x="852" y="407"/>
                    <a:pt x="848" y="407"/>
                    <a:pt x="844" y="408"/>
                  </a:cubicBezTo>
                  <a:cubicBezTo>
                    <a:pt x="798" y="419"/>
                    <a:pt x="752" y="424"/>
                    <a:pt x="706" y="424"/>
                  </a:cubicBezTo>
                  <a:cubicBezTo>
                    <a:pt x="472" y="424"/>
                    <a:pt x="251" y="285"/>
                    <a:pt x="147" y="59"/>
                  </a:cubicBezTo>
                  <a:cubicBezTo>
                    <a:pt x="138" y="22"/>
                    <a:pt x="113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2782866" y="1466438"/>
              <a:ext cx="68837" cy="25488"/>
            </a:xfrm>
            <a:custGeom>
              <a:avLst/>
              <a:gdLst/>
              <a:ahLst/>
              <a:cxnLst/>
              <a:rect l="l" t="t" r="r" b="b"/>
              <a:pathLst>
                <a:path w="740" h="274" extrusionOk="0">
                  <a:moveTo>
                    <a:pt x="657" y="1"/>
                  </a:moveTo>
                  <a:cubicBezTo>
                    <a:pt x="650" y="1"/>
                    <a:pt x="644" y="2"/>
                    <a:pt x="638" y="4"/>
                  </a:cubicBezTo>
                  <a:cubicBezTo>
                    <a:pt x="459" y="60"/>
                    <a:pt x="267" y="93"/>
                    <a:pt x="88" y="116"/>
                  </a:cubicBezTo>
                  <a:cubicBezTo>
                    <a:pt x="85" y="116"/>
                    <a:pt x="82" y="115"/>
                    <a:pt x="80" y="115"/>
                  </a:cubicBezTo>
                  <a:cubicBezTo>
                    <a:pt x="0" y="115"/>
                    <a:pt x="0" y="274"/>
                    <a:pt x="80" y="274"/>
                  </a:cubicBezTo>
                  <a:cubicBezTo>
                    <a:pt x="82" y="274"/>
                    <a:pt x="85" y="274"/>
                    <a:pt x="88" y="273"/>
                  </a:cubicBezTo>
                  <a:cubicBezTo>
                    <a:pt x="290" y="251"/>
                    <a:pt x="481" y="206"/>
                    <a:pt x="672" y="150"/>
                  </a:cubicBezTo>
                  <a:cubicBezTo>
                    <a:pt x="717" y="138"/>
                    <a:pt x="740" y="93"/>
                    <a:pt x="728" y="60"/>
                  </a:cubicBezTo>
                  <a:cubicBezTo>
                    <a:pt x="719" y="22"/>
                    <a:pt x="687" y="1"/>
                    <a:pt x="6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3057652" y="981052"/>
              <a:ext cx="139255" cy="100092"/>
            </a:xfrm>
            <a:custGeom>
              <a:avLst/>
              <a:gdLst/>
              <a:ahLst/>
              <a:cxnLst/>
              <a:rect l="l" t="t" r="r" b="b"/>
              <a:pathLst>
                <a:path w="1497" h="1076" extrusionOk="0">
                  <a:moveTo>
                    <a:pt x="146" y="1"/>
                  </a:moveTo>
                  <a:cubicBezTo>
                    <a:pt x="107" y="1"/>
                    <a:pt x="62" y="26"/>
                    <a:pt x="57" y="72"/>
                  </a:cubicBezTo>
                  <a:cubicBezTo>
                    <a:pt x="0" y="421"/>
                    <a:pt x="146" y="770"/>
                    <a:pt x="439" y="972"/>
                  </a:cubicBezTo>
                  <a:cubicBezTo>
                    <a:pt x="544" y="1042"/>
                    <a:pt x="663" y="1076"/>
                    <a:pt x="783" y="1076"/>
                  </a:cubicBezTo>
                  <a:cubicBezTo>
                    <a:pt x="971" y="1076"/>
                    <a:pt x="1158" y="991"/>
                    <a:pt x="1282" y="826"/>
                  </a:cubicBezTo>
                  <a:cubicBezTo>
                    <a:pt x="1394" y="657"/>
                    <a:pt x="1383" y="443"/>
                    <a:pt x="1473" y="264"/>
                  </a:cubicBezTo>
                  <a:cubicBezTo>
                    <a:pt x="1496" y="210"/>
                    <a:pt x="1446" y="156"/>
                    <a:pt x="1397" y="156"/>
                  </a:cubicBezTo>
                  <a:cubicBezTo>
                    <a:pt x="1375" y="156"/>
                    <a:pt x="1352" y="168"/>
                    <a:pt x="1338" y="196"/>
                  </a:cubicBezTo>
                  <a:cubicBezTo>
                    <a:pt x="1248" y="365"/>
                    <a:pt x="1248" y="578"/>
                    <a:pt x="1147" y="736"/>
                  </a:cubicBezTo>
                  <a:cubicBezTo>
                    <a:pt x="1067" y="855"/>
                    <a:pt x="926" y="931"/>
                    <a:pt x="777" y="931"/>
                  </a:cubicBezTo>
                  <a:cubicBezTo>
                    <a:pt x="758" y="931"/>
                    <a:pt x="739" y="929"/>
                    <a:pt x="720" y="927"/>
                  </a:cubicBezTo>
                  <a:cubicBezTo>
                    <a:pt x="551" y="904"/>
                    <a:pt x="405" y="792"/>
                    <a:pt x="315" y="646"/>
                  </a:cubicBezTo>
                  <a:cubicBezTo>
                    <a:pt x="214" y="477"/>
                    <a:pt x="180" y="275"/>
                    <a:pt x="203" y="72"/>
                  </a:cubicBezTo>
                  <a:cubicBezTo>
                    <a:pt x="214" y="23"/>
                    <a:pt x="182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3098395" y="848496"/>
              <a:ext cx="30418" cy="38139"/>
            </a:xfrm>
            <a:custGeom>
              <a:avLst/>
              <a:gdLst/>
              <a:ahLst/>
              <a:cxnLst/>
              <a:rect l="l" t="t" r="r" b="b"/>
              <a:pathLst>
                <a:path w="327" h="410" extrusionOk="0">
                  <a:moveTo>
                    <a:pt x="196" y="1"/>
                  </a:moveTo>
                  <a:cubicBezTo>
                    <a:pt x="171" y="1"/>
                    <a:pt x="145" y="9"/>
                    <a:pt x="124" y="25"/>
                  </a:cubicBezTo>
                  <a:cubicBezTo>
                    <a:pt x="117" y="23"/>
                    <a:pt x="109" y="22"/>
                    <a:pt x="102" y="22"/>
                  </a:cubicBezTo>
                  <a:cubicBezTo>
                    <a:pt x="69" y="22"/>
                    <a:pt x="44" y="44"/>
                    <a:pt x="35" y="81"/>
                  </a:cubicBezTo>
                  <a:lnTo>
                    <a:pt x="12" y="193"/>
                  </a:lnTo>
                  <a:cubicBezTo>
                    <a:pt x="1" y="216"/>
                    <a:pt x="1" y="250"/>
                    <a:pt x="1" y="283"/>
                  </a:cubicBezTo>
                  <a:cubicBezTo>
                    <a:pt x="1" y="317"/>
                    <a:pt x="12" y="351"/>
                    <a:pt x="35" y="384"/>
                  </a:cubicBezTo>
                  <a:cubicBezTo>
                    <a:pt x="57" y="401"/>
                    <a:pt x="85" y="410"/>
                    <a:pt x="113" y="410"/>
                  </a:cubicBezTo>
                  <a:cubicBezTo>
                    <a:pt x="141" y="410"/>
                    <a:pt x="169" y="401"/>
                    <a:pt x="192" y="384"/>
                  </a:cubicBezTo>
                  <a:cubicBezTo>
                    <a:pt x="214" y="351"/>
                    <a:pt x="237" y="317"/>
                    <a:pt x="248" y="283"/>
                  </a:cubicBezTo>
                  <a:cubicBezTo>
                    <a:pt x="271" y="250"/>
                    <a:pt x="293" y="216"/>
                    <a:pt x="304" y="182"/>
                  </a:cubicBezTo>
                  <a:cubicBezTo>
                    <a:pt x="327" y="126"/>
                    <a:pt x="304" y="70"/>
                    <a:pt x="271" y="36"/>
                  </a:cubicBezTo>
                  <a:cubicBezTo>
                    <a:pt x="253" y="12"/>
                    <a:pt x="225" y="1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3164347" y="854915"/>
              <a:ext cx="24093" cy="46232"/>
            </a:xfrm>
            <a:custGeom>
              <a:avLst/>
              <a:gdLst/>
              <a:ahLst/>
              <a:cxnLst/>
              <a:rect l="l" t="t" r="r" b="b"/>
              <a:pathLst>
                <a:path w="259" h="497" extrusionOk="0">
                  <a:moveTo>
                    <a:pt x="79" y="1"/>
                  </a:moveTo>
                  <a:cubicBezTo>
                    <a:pt x="34" y="1"/>
                    <a:pt x="0" y="34"/>
                    <a:pt x="0" y="79"/>
                  </a:cubicBezTo>
                  <a:lnTo>
                    <a:pt x="0" y="259"/>
                  </a:lnTo>
                  <a:cubicBezTo>
                    <a:pt x="0" y="315"/>
                    <a:pt x="0" y="372"/>
                    <a:pt x="23" y="428"/>
                  </a:cubicBezTo>
                  <a:cubicBezTo>
                    <a:pt x="44" y="471"/>
                    <a:pt x="85" y="496"/>
                    <a:pt x="126" y="496"/>
                  </a:cubicBezTo>
                  <a:cubicBezTo>
                    <a:pt x="149" y="496"/>
                    <a:pt x="171" y="489"/>
                    <a:pt x="191" y="473"/>
                  </a:cubicBezTo>
                  <a:cubicBezTo>
                    <a:pt x="236" y="428"/>
                    <a:pt x="259" y="360"/>
                    <a:pt x="247" y="293"/>
                  </a:cubicBezTo>
                  <a:cubicBezTo>
                    <a:pt x="247" y="226"/>
                    <a:pt x="236" y="147"/>
                    <a:pt x="225" y="79"/>
                  </a:cubicBezTo>
                  <a:cubicBezTo>
                    <a:pt x="216" y="52"/>
                    <a:pt x="191" y="31"/>
                    <a:pt x="158" y="31"/>
                  </a:cubicBezTo>
                  <a:cubicBezTo>
                    <a:pt x="151" y="31"/>
                    <a:pt x="143" y="32"/>
                    <a:pt x="135" y="34"/>
                  </a:cubicBezTo>
                  <a:cubicBezTo>
                    <a:pt x="124" y="12"/>
                    <a:pt x="101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1"/>
          <p:cNvGrpSpPr/>
          <p:nvPr/>
        </p:nvGrpSpPr>
        <p:grpSpPr>
          <a:xfrm>
            <a:off x="-1046213" y="3732744"/>
            <a:ext cx="3701501" cy="1921582"/>
            <a:chOff x="4666075" y="3825750"/>
            <a:chExt cx="2868269" cy="1489021"/>
          </a:xfrm>
        </p:grpSpPr>
        <p:sp>
          <p:nvSpPr>
            <p:cNvPr id="1482" name="Google Shape;1482;p31"/>
            <p:cNvSpPr/>
            <p:nvPr/>
          </p:nvSpPr>
          <p:spPr>
            <a:xfrm>
              <a:off x="4666075" y="3825750"/>
              <a:ext cx="2868269" cy="1489021"/>
            </a:xfrm>
            <a:custGeom>
              <a:avLst/>
              <a:gdLst/>
              <a:ahLst/>
              <a:cxnLst/>
              <a:rect l="l" t="t" r="r" b="b"/>
              <a:pathLst>
                <a:path w="25136" h="13049" extrusionOk="0">
                  <a:moveTo>
                    <a:pt x="8141" y="0"/>
                  </a:moveTo>
                  <a:cubicBezTo>
                    <a:pt x="8010" y="0"/>
                    <a:pt x="7873" y="5"/>
                    <a:pt x="7732" y="15"/>
                  </a:cubicBezTo>
                  <a:cubicBezTo>
                    <a:pt x="3590" y="313"/>
                    <a:pt x="3833" y="4894"/>
                    <a:pt x="3872" y="5400"/>
                  </a:cubicBezTo>
                  <a:lnTo>
                    <a:pt x="3872" y="5400"/>
                  </a:lnTo>
                  <a:cubicBezTo>
                    <a:pt x="3495" y="5215"/>
                    <a:pt x="3136" y="5132"/>
                    <a:pt x="2806" y="5132"/>
                  </a:cubicBezTo>
                  <a:cubicBezTo>
                    <a:pt x="970" y="5132"/>
                    <a:pt x="0" y="7674"/>
                    <a:pt x="1414" y="9189"/>
                  </a:cubicBezTo>
                  <a:cubicBezTo>
                    <a:pt x="2121" y="9937"/>
                    <a:pt x="2853" y="10160"/>
                    <a:pt x="3472" y="10160"/>
                  </a:cubicBezTo>
                  <a:cubicBezTo>
                    <a:pt x="4379" y="10160"/>
                    <a:pt x="5045" y="9684"/>
                    <a:pt x="5045" y="9684"/>
                  </a:cubicBezTo>
                  <a:cubicBezTo>
                    <a:pt x="5045" y="9684"/>
                    <a:pt x="5270" y="11505"/>
                    <a:pt x="7552" y="11730"/>
                  </a:cubicBezTo>
                  <a:cubicBezTo>
                    <a:pt x="7717" y="11747"/>
                    <a:pt x="7872" y="11755"/>
                    <a:pt x="8018" y="11755"/>
                  </a:cubicBezTo>
                  <a:cubicBezTo>
                    <a:pt x="9877" y="11755"/>
                    <a:pt x="10205" y="10460"/>
                    <a:pt x="10206" y="10459"/>
                  </a:cubicBezTo>
                  <a:lnTo>
                    <a:pt x="10206" y="10459"/>
                  </a:lnTo>
                  <a:cubicBezTo>
                    <a:pt x="10206" y="10460"/>
                    <a:pt x="10093" y="11775"/>
                    <a:pt x="11948" y="12393"/>
                  </a:cubicBezTo>
                  <a:cubicBezTo>
                    <a:pt x="12172" y="12467"/>
                    <a:pt x="12378" y="12499"/>
                    <a:pt x="12568" y="12499"/>
                  </a:cubicBezTo>
                  <a:cubicBezTo>
                    <a:pt x="13933" y="12499"/>
                    <a:pt x="14410" y="10808"/>
                    <a:pt x="14410" y="10808"/>
                  </a:cubicBezTo>
                  <a:lnTo>
                    <a:pt x="14410" y="10808"/>
                  </a:lnTo>
                  <a:cubicBezTo>
                    <a:pt x="14410" y="10808"/>
                    <a:pt x="14298" y="12461"/>
                    <a:pt x="16962" y="12966"/>
                  </a:cubicBezTo>
                  <a:cubicBezTo>
                    <a:pt x="17259" y="13023"/>
                    <a:pt x="17527" y="13048"/>
                    <a:pt x="17769" y="13048"/>
                  </a:cubicBezTo>
                  <a:cubicBezTo>
                    <a:pt x="19698" y="13048"/>
                    <a:pt x="20009" y="11460"/>
                    <a:pt x="20009" y="11460"/>
                  </a:cubicBezTo>
                  <a:cubicBezTo>
                    <a:pt x="20502" y="12037"/>
                    <a:pt x="21516" y="12450"/>
                    <a:pt x="22447" y="12450"/>
                  </a:cubicBezTo>
                  <a:cubicBezTo>
                    <a:pt x="23257" y="12450"/>
                    <a:pt x="24005" y="12137"/>
                    <a:pt x="24292" y="11348"/>
                  </a:cubicBezTo>
                  <a:cubicBezTo>
                    <a:pt x="24911" y="9650"/>
                    <a:pt x="23978" y="9414"/>
                    <a:pt x="23978" y="9414"/>
                  </a:cubicBezTo>
                  <a:cubicBezTo>
                    <a:pt x="23978" y="9414"/>
                    <a:pt x="25136" y="8256"/>
                    <a:pt x="24169" y="7098"/>
                  </a:cubicBezTo>
                  <a:cubicBezTo>
                    <a:pt x="23802" y="6658"/>
                    <a:pt x="23439" y="6523"/>
                    <a:pt x="23131" y="6523"/>
                  </a:cubicBezTo>
                  <a:cubicBezTo>
                    <a:pt x="22635" y="6523"/>
                    <a:pt x="22280" y="6873"/>
                    <a:pt x="22280" y="6873"/>
                  </a:cubicBezTo>
                  <a:cubicBezTo>
                    <a:pt x="22280" y="6873"/>
                    <a:pt x="23168" y="2129"/>
                    <a:pt x="19818" y="1589"/>
                  </a:cubicBezTo>
                  <a:cubicBezTo>
                    <a:pt x="19608" y="1555"/>
                    <a:pt x="19404" y="1540"/>
                    <a:pt x="19208" y="1540"/>
                  </a:cubicBezTo>
                  <a:cubicBezTo>
                    <a:pt x="16260" y="1540"/>
                    <a:pt x="14837" y="5097"/>
                    <a:pt x="14837" y="5097"/>
                  </a:cubicBezTo>
                  <a:cubicBezTo>
                    <a:pt x="14837" y="5097"/>
                    <a:pt x="15141" y="3062"/>
                    <a:pt x="13713" y="3062"/>
                  </a:cubicBezTo>
                  <a:cubicBezTo>
                    <a:pt x="12285" y="3062"/>
                    <a:pt x="11712" y="4445"/>
                    <a:pt x="11712" y="4445"/>
                  </a:cubicBezTo>
                  <a:cubicBezTo>
                    <a:pt x="11712" y="4445"/>
                    <a:pt x="12102" y="0"/>
                    <a:pt x="8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083334" y="4706346"/>
              <a:ext cx="168198" cy="121185"/>
            </a:xfrm>
            <a:custGeom>
              <a:avLst/>
              <a:gdLst/>
              <a:ahLst/>
              <a:cxnLst/>
              <a:rect l="l" t="t" r="r" b="b"/>
              <a:pathLst>
                <a:path w="1474" h="1062" extrusionOk="0">
                  <a:moveTo>
                    <a:pt x="182" y="0"/>
                  </a:moveTo>
                  <a:cubicBezTo>
                    <a:pt x="154" y="0"/>
                    <a:pt x="126" y="14"/>
                    <a:pt x="113" y="44"/>
                  </a:cubicBezTo>
                  <a:cubicBezTo>
                    <a:pt x="0" y="393"/>
                    <a:pt x="124" y="775"/>
                    <a:pt x="428" y="977"/>
                  </a:cubicBezTo>
                  <a:cubicBezTo>
                    <a:pt x="534" y="1034"/>
                    <a:pt x="648" y="1062"/>
                    <a:pt x="761" y="1062"/>
                  </a:cubicBezTo>
                  <a:cubicBezTo>
                    <a:pt x="980" y="1062"/>
                    <a:pt x="1193" y="957"/>
                    <a:pt x="1327" y="764"/>
                  </a:cubicBezTo>
                  <a:cubicBezTo>
                    <a:pt x="1428" y="595"/>
                    <a:pt x="1473" y="393"/>
                    <a:pt x="1451" y="202"/>
                  </a:cubicBezTo>
                  <a:cubicBezTo>
                    <a:pt x="1445" y="157"/>
                    <a:pt x="1406" y="134"/>
                    <a:pt x="1370" y="134"/>
                  </a:cubicBezTo>
                  <a:cubicBezTo>
                    <a:pt x="1335" y="134"/>
                    <a:pt x="1304" y="157"/>
                    <a:pt x="1316" y="202"/>
                  </a:cubicBezTo>
                  <a:cubicBezTo>
                    <a:pt x="1348" y="551"/>
                    <a:pt x="1126" y="922"/>
                    <a:pt x="753" y="922"/>
                  </a:cubicBezTo>
                  <a:cubicBezTo>
                    <a:pt x="742" y="922"/>
                    <a:pt x="731" y="922"/>
                    <a:pt x="720" y="921"/>
                  </a:cubicBezTo>
                  <a:cubicBezTo>
                    <a:pt x="326" y="899"/>
                    <a:pt x="146" y="426"/>
                    <a:pt x="248" y="89"/>
                  </a:cubicBezTo>
                  <a:cubicBezTo>
                    <a:pt x="268" y="34"/>
                    <a:pt x="226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134570" y="4589382"/>
              <a:ext cx="34804" cy="48269"/>
            </a:xfrm>
            <a:custGeom>
              <a:avLst/>
              <a:gdLst/>
              <a:ahLst/>
              <a:cxnLst/>
              <a:rect l="l" t="t" r="r" b="b"/>
              <a:pathLst>
                <a:path w="305" h="423" extrusionOk="0">
                  <a:moveTo>
                    <a:pt x="109" y="1"/>
                  </a:moveTo>
                  <a:cubicBezTo>
                    <a:pt x="86" y="1"/>
                    <a:pt x="64" y="13"/>
                    <a:pt x="57" y="35"/>
                  </a:cubicBezTo>
                  <a:cubicBezTo>
                    <a:pt x="23" y="114"/>
                    <a:pt x="1" y="192"/>
                    <a:pt x="12" y="271"/>
                  </a:cubicBezTo>
                  <a:cubicBezTo>
                    <a:pt x="1" y="327"/>
                    <a:pt x="23" y="372"/>
                    <a:pt x="57" y="406"/>
                  </a:cubicBezTo>
                  <a:cubicBezTo>
                    <a:pt x="80" y="417"/>
                    <a:pt x="102" y="423"/>
                    <a:pt x="123" y="423"/>
                  </a:cubicBezTo>
                  <a:cubicBezTo>
                    <a:pt x="144" y="423"/>
                    <a:pt x="164" y="417"/>
                    <a:pt x="181" y="406"/>
                  </a:cubicBezTo>
                  <a:cubicBezTo>
                    <a:pt x="248" y="350"/>
                    <a:pt x="293" y="282"/>
                    <a:pt x="293" y="192"/>
                  </a:cubicBezTo>
                  <a:cubicBezTo>
                    <a:pt x="305" y="102"/>
                    <a:pt x="237" y="24"/>
                    <a:pt x="147" y="12"/>
                  </a:cubicBezTo>
                  <a:cubicBezTo>
                    <a:pt x="135" y="4"/>
                    <a:pt x="122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6221865" y="4621561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F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6201325" y="4590409"/>
              <a:ext cx="37314" cy="53061"/>
            </a:xfrm>
            <a:custGeom>
              <a:avLst/>
              <a:gdLst/>
              <a:ahLst/>
              <a:cxnLst/>
              <a:rect l="l" t="t" r="r" b="b"/>
              <a:pathLst>
                <a:path w="327" h="465" extrusionOk="0">
                  <a:moveTo>
                    <a:pt x="140" y="0"/>
                  </a:moveTo>
                  <a:cubicBezTo>
                    <a:pt x="113" y="0"/>
                    <a:pt x="89" y="21"/>
                    <a:pt x="79" y="48"/>
                  </a:cubicBezTo>
                  <a:lnTo>
                    <a:pt x="79" y="71"/>
                  </a:lnTo>
                  <a:lnTo>
                    <a:pt x="68" y="82"/>
                  </a:lnTo>
                  <a:lnTo>
                    <a:pt x="46" y="138"/>
                  </a:lnTo>
                  <a:cubicBezTo>
                    <a:pt x="23" y="183"/>
                    <a:pt x="1" y="228"/>
                    <a:pt x="1" y="273"/>
                  </a:cubicBezTo>
                  <a:cubicBezTo>
                    <a:pt x="1" y="352"/>
                    <a:pt x="57" y="431"/>
                    <a:pt x="136" y="453"/>
                  </a:cubicBezTo>
                  <a:cubicBezTo>
                    <a:pt x="151" y="461"/>
                    <a:pt x="167" y="465"/>
                    <a:pt x="183" y="465"/>
                  </a:cubicBezTo>
                  <a:cubicBezTo>
                    <a:pt x="211" y="465"/>
                    <a:pt x="237" y="452"/>
                    <a:pt x="259" y="431"/>
                  </a:cubicBezTo>
                  <a:cubicBezTo>
                    <a:pt x="293" y="397"/>
                    <a:pt x="315" y="352"/>
                    <a:pt x="315" y="307"/>
                  </a:cubicBezTo>
                  <a:cubicBezTo>
                    <a:pt x="327" y="273"/>
                    <a:pt x="327" y="228"/>
                    <a:pt x="304" y="183"/>
                  </a:cubicBezTo>
                  <a:cubicBezTo>
                    <a:pt x="293" y="138"/>
                    <a:pt x="259" y="105"/>
                    <a:pt x="214" y="93"/>
                  </a:cubicBezTo>
                  <a:cubicBezTo>
                    <a:pt x="225" y="48"/>
                    <a:pt x="203" y="15"/>
                    <a:pt x="158" y="3"/>
                  </a:cubicBezTo>
                  <a:cubicBezTo>
                    <a:pt x="152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6219354" y="4626696"/>
              <a:ext cx="0" cy="1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9CA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163485" y="3920381"/>
              <a:ext cx="233811" cy="479376"/>
            </a:xfrm>
            <a:custGeom>
              <a:avLst/>
              <a:gdLst/>
              <a:ahLst/>
              <a:cxnLst/>
              <a:rect l="l" t="t" r="r" b="b"/>
              <a:pathLst>
                <a:path w="2049" h="4201" extrusionOk="0">
                  <a:moveTo>
                    <a:pt x="1928" y="1"/>
                  </a:moveTo>
                  <a:cubicBezTo>
                    <a:pt x="1919" y="1"/>
                    <a:pt x="1910" y="3"/>
                    <a:pt x="1900" y="7"/>
                  </a:cubicBezTo>
                  <a:cubicBezTo>
                    <a:pt x="765" y="546"/>
                    <a:pt x="169" y="1760"/>
                    <a:pt x="34" y="2963"/>
                  </a:cubicBezTo>
                  <a:cubicBezTo>
                    <a:pt x="0" y="3357"/>
                    <a:pt x="0" y="3739"/>
                    <a:pt x="34" y="4133"/>
                  </a:cubicBezTo>
                  <a:cubicBezTo>
                    <a:pt x="34" y="4178"/>
                    <a:pt x="71" y="4200"/>
                    <a:pt x="107" y="4200"/>
                  </a:cubicBezTo>
                  <a:cubicBezTo>
                    <a:pt x="144" y="4200"/>
                    <a:pt x="180" y="4178"/>
                    <a:pt x="180" y="4133"/>
                  </a:cubicBezTo>
                  <a:cubicBezTo>
                    <a:pt x="79" y="2907"/>
                    <a:pt x="293" y="1581"/>
                    <a:pt x="1203" y="670"/>
                  </a:cubicBezTo>
                  <a:cubicBezTo>
                    <a:pt x="1428" y="456"/>
                    <a:pt x="1687" y="265"/>
                    <a:pt x="1979" y="130"/>
                  </a:cubicBezTo>
                  <a:cubicBezTo>
                    <a:pt x="2049" y="101"/>
                    <a:pt x="1996" y="1"/>
                    <a:pt x="19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5816542" y="3983599"/>
              <a:ext cx="106693" cy="149142"/>
            </a:xfrm>
            <a:custGeom>
              <a:avLst/>
              <a:gdLst/>
              <a:ahLst/>
              <a:cxnLst/>
              <a:rect l="l" t="t" r="r" b="b"/>
              <a:pathLst>
                <a:path w="935" h="1307" extrusionOk="0">
                  <a:moveTo>
                    <a:pt x="95" y="0"/>
                  </a:moveTo>
                  <a:cubicBezTo>
                    <a:pt x="36" y="0"/>
                    <a:pt x="1" y="92"/>
                    <a:pt x="56" y="138"/>
                  </a:cubicBezTo>
                  <a:cubicBezTo>
                    <a:pt x="225" y="262"/>
                    <a:pt x="360" y="431"/>
                    <a:pt x="438" y="622"/>
                  </a:cubicBezTo>
                  <a:cubicBezTo>
                    <a:pt x="562" y="835"/>
                    <a:pt x="674" y="1049"/>
                    <a:pt x="787" y="1274"/>
                  </a:cubicBezTo>
                  <a:cubicBezTo>
                    <a:pt x="800" y="1297"/>
                    <a:pt x="820" y="1307"/>
                    <a:pt x="839" y="1307"/>
                  </a:cubicBezTo>
                  <a:cubicBezTo>
                    <a:pt x="886" y="1307"/>
                    <a:pt x="934" y="1254"/>
                    <a:pt x="911" y="1206"/>
                  </a:cubicBezTo>
                  <a:cubicBezTo>
                    <a:pt x="798" y="970"/>
                    <a:pt x="674" y="734"/>
                    <a:pt x="540" y="509"/>
                  </a:cubicBezTo>
                  <a:cubicBezTo>
                    <a:pt x="450" y="318"/>
                    <a:pt x="303" y="150"/>
                    <a:pt x="135" y="15"/>
                  </a:cubicBezTo>
                  <a:cubicBezTo>
                    <a:pt x="121" y="5"/>
                    <a:pt x="107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4797873" y="4484889"/>
              <a:ext cx="188624" cy="243168"/>
            </a:xfrm>
            <a:custGeom>
              <a:avLst/>
              <a:gdLst/>
              <a:ahLst/>
              <a:cxnLst/>
              <a:rect l="l" t="t" r="r" b="b"/>
              <a:pathLst>
                <a:path w="1653" h="2131" extrusionOk="0">
                  <a:moveTo>
                    <a:pt x="1464" y="1"/>
                  </a:moveTo>
                  <a:cubicBezTo>
                    <a:pt x="1004" y="1"/>
                    <a:pt x="635" y="358"/>
                    <a:pt x="394" y="726"/>
                  </a:cubicBezTo>
                  <a:cubicBezTo>
                    <a:pt x="146" y="1131"/>
                    <a:pt x="0" y="1625"/>
                    <a:pt x="158" y="2086"/>
                  </a:cubicBezTo>
                  <a:cubicBezTo>
                    <a:pt x="171" y="2117"/>
                    <a:pt x="199" y="2130"/>
                    <a:pt x="227" y="2130"/>
                  </a:cubicBezTo>
                  <a:cubicBezTo>
                    <a:pt x="272" y="2130"/>
                    <a:pt x="318" y="2096"/>
                    <a:pt x="304" y="2041"/>
                  </a:cubicBezTo>
                  <a:cubicBezTo>
                    <a:pt x="158" y="1625"/>
                    <a:pt x="293" y="1187"/>
                    <a:pt x="506" y="827"/>
                  </a:cubicBezTo>
                  <a:cubicBezTo>
                    <a:pt x="716" y="492"/>
                    <a:pt x="1052" y="147"/>
                    <a:pt x="1479" y="147"/>
                  </a:cubicBezTo>
                  <a:cubicBezTo>
                    <a:pt x="1510" y="147"/>
                    <a:pt x="1542" y="149"/>
                    <a:pt x="1574" y="152"/>
                  </a:cubicBezTo>
                  <a:cubicBezTo>
                    <a:pt x="1577" y="153"/>
                    <a:pt x="1580" y="153"/>
                    <a:pt x="1583" y="153"/>
                  </a:cubicBezTo>
                  <a:cubicBezTo>
                    <a:pt x="1653" y="153"/>
                    <a:pt x="1650" y="17"/>
                    <a:pt x="1563" y="6"/>
                  </a:cubicBezTo>
                  <a:cubicBezTo>
                    <a:pt x="1530" y="3"/>
                    <a:pt x="1496" y="1"/>
                    <a:pt x="14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5055194" y="4488199"/>
              <a:ext cx="49410" cy="19285"/>
            </a:xfrm>
            <a:custGeom>
              <a:avLst/>
              <a:gdLst/>
              <a:ahLst/>
              <a:cxnLst/>
              <a:rect l="l" t="t" r="r" b="b"/>
              <a:pathLst>
                <a:path w="433" h="169" extrusionOk="0">
                  <a:moveTo>
                    <a:pt x="190" y="0"/>
                  </a:moveTo>
                  <a:cubicBezTo>
                    <a:pt x="155" y="0"/>
                    <a:pt x="119" y="4"/>
                    <a:pt x="84" y="11"/>
                  </a:cubicBezTo>
                  <a:cubicBezTo>
                    <a:pt x="0" y="32"/>
                    <a:pt x="23" y="160"/>
                    <a:pt x="108" y="160"/>
                  </a:cubicBezTo>
                  <a:cubicBezTo>
                    <a:pt x="115" y="160"/>
                    <a:pt x="122" y="159"/>
                    <a:pt x="129" y="157"/>
                  </a:cubicBezTo>
                  <a:lnTo>
                    <a:pt x="331" y="157"/>
                  </a:lnTo>
                  <a:cubicBezTo>
                    <a:pt x="343" y="165"/>
                    <a:pt x="355" y="169"/>
                    <a:pt x="366" y="169"/>
                  </a:cubicBezTo>
                  <a:cubicBezTo>
                    <a:pt x="387" y="169"/>
                    <a:pt x="407" y="156"/>
                    <a:pt x="421" y="135"/>
                  </a:cubicBezTo>
                  <a:cubicBezTo>
                    <a:pt x="432" y="112"/>
                    <a:pt x="421" y="78"/>
                    <a:pt x="399" y="56"/>
                  </a:cubicBezTo>
                  <a:cubicBezTo>
                    <a:pt x="337" y="18"/>
                    <a:pt x="265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4857211" y="4808704"/>
              <a:ext cx="142181" cy="113425"/>
            </a:xfrm>
            <a:custGeom>
              <a:avLst/>
              <a:gdLst/>
              <a:ahLst/>
              <a:cxnLst/>
              <a:rect l="l" t="t" r="r" b="b"/>
              <a:pathLst>
                <a:path w="1246" h="994" extrusionOk="0">
                  <a:moveTo>
                    <a:pt x="97" y="0"/>
                  </a:moveTo>
                  <a:cubicBezTo>
                    <a:pt x="49" y="0"/>
                    <a:pt x="0" y="49"/>
                    <a:pt x="31" y="103"/>
                  </a:cubicBezTo>
                  <a:cubicBezTo>
                    <a:pt x="87" y="238"/>
                    <a:pt x="166" y="361"/>
                    <a:pt x="256" y="485"/>
                  </a:cubicBezTo>
                  <a:cubicBezTo>
                    <a:pt x="346" y="597"/>
                    <a:pt x="447" y="699"/>
                    <a:pt x="582" y="777"/>
                  </a:cubicBezTo>
                  <a:cubicBezTo>
                    <a:pt x="706" y="845"/>
                    <a:pt x="841" y="901"/>
                    <a:pt x="976" y="957"/>
                  </a:cubicBezTo>
                  <a:cubicBezTo>
                    <a:pt x="1015" y="973"/>
                    <a:pt x="1065" y="994"/>
                    <a:pt x="1114" y="994"/>
                  </a:cubicBezTo>
                  <a:cubicBezTo>
                    <a:pt x="1136" y="994"/>
                    <a:pt x="1157" y="990"/>
                    <a:pt x="1178" y="980"/>
                  </a:cubicBezTo>
                  <a:cubicBezTo>
                    <a:pt x="1234" y="946"/>
                    <a:pt x="1245" y="867"/>
                    <a:pt x="1200" y="822"/>
                  </a:cubicBezTo>
                  <a:cubicBezTo>
                    <a:pt x="1183" y="809"/>
                    <a:pt x="1163" y="803"/>
                    <a:pt x="1145" y="803"/>
                  </a:cubicBezTo>
                  <a:cubicBezTo>
                    <a:pt x="1116" y="803"/>
                    <a:pt x="1090" y="818"/>
                    <a:pt x="1077" y="845"/>
                  </a:cubicBezTo>
                  <a:lnTo>
                    <a:pt x="1043" y="834"/>
                  </a:lnTo>
                  <a:lnTo>
                    <a:pt x="964" y="800"/>
                  </a:lnTo>
                  <a:cubicBezTo>
                    <a:pt x="919" y="789"/>
                    <a:pt x="863" y="766"/>
                    <a:pt x="818" y="744"/>
                  </a:cubicBezTo>
                  <a:cubicBezTo>
                    <a:pt x="717" y="699"/>
                    <a:pt x="616" y="642"/>
                    <a:pt x="537" y="575"/>
                  </a:cubicBezTo>
                  <a:cubicBezTo>
                    <a:pt x="368" y="429"/>
                    <a:pt x="234" y="238"/>
                    <a:pt x="155" y="35"/>
                  </a:cubicBezTo>
                  <a:cubicBezTo>
                    <a:pt x="141" y="11"/>
                    <a:pt x="119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037119" y="4222091"/>
              <a:ext cx="174246" cy="148001"/>
            </a:xfrm>
            <a:custGeom>
              <a:avLst/>
              <a:gdLst/>
              <a:ahLst/>
              <a:cxnLst/>
              <a:rect l="l" t="t" r="r" b="b"/>
              <a:pathLst>
                <a:path w="1527" h="1297" extrusionOk="0">
                  <a:moveTo>
                    <a:pt x="1334" y="0"/>
                  </a:moveTo>
                  <a:cubicBezTo>
                    <a:pt x="1223" y="0"/>
                    <a:pt x="1107" y="59"/>
                    <a:pt x="1012" y="106"/>
                  </a:cubicBezTo>
                  <a:cubicBezTo>
                    <a:pt x="855" y="184"/>
                    <a:pt x="720" y="286"/>
                    <a:pt x="585" y="398"/>
                  </a:cubicBezTo>
                  <a:cubicBezTo>
                    <a:pt x="450" y="511"/>
                    <a:pt x="338" y="645"/>
                    <a:pt x="225" y="780"/>
                  </a:cubicBezTo>
                  <a:cubicBezTo>
                    <a:pt x="135" y="904"/>
                    <a:pt x="1" y="1073"/>
                    <a:pt x="68" y="1253"/>
                  </a:cubicBezTo>
                  <a:cubicBezTo>
                    <a:pt x="81" y="1283"/>
                    <a:pt x="109" y="1297"/>
                    <a:pt x="138" y="1297"/>
                  </a:cubicBezTo>
                  <a:cubicBezTo>
                    <a:pt x="183" y="1297"/>
                    <a:pt x="228" y="1263"/>
                    <a:pt x="214" y="1208"/>
                  </a:cubicBezTo>
                  <a:cubicBezTo>
                    <a:pt x="158" y="1073"/>
                    <a:pt x="293" y="926"/>
                    <a:pt x="372" y="837"/>
                  </a:cubicBezTo>
                  <a:cubicBezTo>
                    <a:pt x="462" y="713"/>
                    <a:pt x="563" y="612"/>
                    <a:pt x="675" y="511"/>
                  </a:cubicBezTo>
                  <a:cubicBezTo>
                    <a:pt x="776" y="421"/>
                    <a:pt x="900" y="342"/>
                    <a:pt x="1024" y="263"/>
                  </a:cubicBezTo>
                  <a:cubicBezTo>
                    <a:pt x="1103" y="219"/>
                    <a:pt x="1223" y="141"/>
                    <a:pt x="1331" y="141"/>
                  </a:cubicBezTo>
                  <a:cubicBezTo>
                    <a:pt x="1361" y="141"/>
                    <a:pt x="1390" y="147"/>
                    <a:pt x="1417" y="162"/>
                  </a:cubicBezTo>
                  <a:cubicBezTo>
                    <a:pt x="1421" y="163"/>
                    <a:pt x="1425" y="163"/>
                    <a:pt x="1429" y="163"/>
                  </a:cubicBezTo>
                  <a:cubicBezTo>
                    <a:pt x="1489" y="163"/>
                    <a:pt x="1526" y="81"/>
                    <a:pt x="1473" y="38"/>
                  </a:cubicBezTo>
                  <a:cubicBezTo>
                    <a:pt x="1429" y="11"/>
                    <a:pt x="1382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6270590" y="4241490"/>
              <a:ext cx="60478" cy="61619"/>
            </a:xfrm>
            <a:custGeom>
              <a:avLst/>
              <a:gdLst/>
              <a:ahLst/>
              <a:cxnLst/>
              <a:rect l="l" t="t" r="r" b="b"/>
              <a:pathLst>
                <a:path w="530" h="540" extrusionOk="0">
                  <a:moveTo>
                    <a:pt x="83" y="0"/>
                  </a:moveTo>
                  <a:cubicBezTo>
                    <a:pt x="53" y="0"/>
                    <a:pt x="21" y="20"/>
                    <a:pt x="12" y="48"/>
                  </a:cubicBezTo>
                  <a:cubicBezTo>
                    <a:pt x="1" y="82"/>
                    <a:pt x="23" y="127"/>
                    <a:pt x="68" y="138"/>
                  </a:cubicBezTo>
                  <a:lnTo>
                    <a:pt x="79" y="149"/>
                  </a:lnTo>
                  <a:lnTo>
                    <a:pt x="113" y="161"/>
                  </a:lnTo>
                  <a:cubicBezTo>
                    <a:pt x="124" y="172"/>
                    <a:pt x="147" y="183"/>
                    <a:pt x="169" y="194"/>
                  </a:cubicBezTo>
                  <a:lnTo>
                    <a:pt x="181" y="206"/>
                  </a:lnTo>
                  <a:lnTo>
                    <a:pt x="203" y="228"/>
                  </a:lnTo>
                  <a:cubicBezTo>
                    <a:pt x="214" y="239"/>
                    <a:pt x="237" y="262"/>
                    <a:pt x="248" y="273"/>
                  </a:cubicBezTo>
                  <a:lnTo>
                    <a:pt x="271" y="296"/>
                  </a:lnTo>
                  <a:lnTo>
                    <a:pt x="282" y="318"/>
                  </a:lnTo>
                  <a:cubicBezTo>
                    <a:pt x="293" y="329"/>
                    <a:pt x="304" y="352"/>
                    <a:pt x="315" y="374"/>
                  </a:cubicBezTo>
                  <a:cubicBezTo>
                    <a:pt x="327" y="385"/>
                    <a:pt x="327" y="385"/>
                    <a:pt x="338" y="397"/>
                  </a:cubicBezTo>
                  <a:lnTo>
                    <a:pt x="349" y="419"/>
                  </a:lnTo>
                  <a:lnTo>
                    <a:pt x="349" y="430"/>
                  </a:lnTo>
                  <a:lnTo>
                    <a:pt x="349" y="453"/>
                  </a:lnTo>
                  <a:cubicBezTo>
                    <a:pt x="349" y="464"/>
                    <a:pt x="349" y="475"/>
                    <a:pt x="360" y="487"/>
                  </a:cubicBezTo>
                  <a:cubicBezTo>
                    <a:pt x="370" y="523"/>
                    <a:pt x="400" y="540"/>
                    <a:pt x="430" y="540"/>
                  </a:cubicBezTo>
                  <a:cubicBezTo>
                    <a:pt x="474" y="540"/>
                    <a:pt x="520" y="506"/>
                    <a:pt x="507" y="453"/>
                  </a:cubicBezTo>
                  <a:lnTo>
                    <a:pt x="529" y="453"/>
                  </a:lnTo>
                  <a:cubicBezTo>
                    <a:pt x="462" y="251"/>
                    <a:pt x="304" y="82"/>
                    <a:pt x="102" y="3"/>
                  </a:cubicBezTo>
                  <a:cubicBezTo>
                    <a:pt x="96" y="1"/>
                    <a:pt x="90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407751" y="4106839"/>
              <a:ext cx="322817" cy="312205"/>
            </a:xfrm>
            <a:custGeom>
              <a:avLst/>
              <a:gdLst/>
              <a:ahLst/>
              <a:cxnLst/>
              <a:rect l="l" t="t" r="r" b="b"/>
              <a:pathLst>
                <a:path w="2829" h="2736" extrusionOk="0">
                  <a:moveTo>
                    <a:pt x="2729" y="0"/>
                  </a:moveTo>
                  <a:cubicBezTo>
                    <a:pt x="2724" y="0"/>
                    <a:pt x="2717" y="1"/>
                    <a:pt x="2711" y="3"/>
                  </a:cubicBezTo>
                  <a:cubicBezTo>
                    <a:pt x="2430" y="70"/>
                    <a:pt x="2171" y="216"/>
                    <a:pt x="1958" y="408"/>
                  </a:cubicBezTo>
                  <a:cubicBezTo>
                    <a:pt x="1711" y="621"/>
                    <a:pt x="1474" y="846"/>
                    <a:pt x="1250" y="1093"/>
                  </a:cubicBezTo>
                  <a:cubicBezTo>
                    <a:pt x="1013" y="1341"/>
                    <a:pt x="789" y="1599"/>
                    <a:pt x="564" y="1858"/>
                  </a:cubicBezTo>
                  <a:cubicBezTo>
                    <a:pt x="350" y="2083"/>
                    <a:pt x="170" y="2341"/>
                    <a:pt x="24" y="2622"/>
                  </a:cubicBezTo>
                  <a:cubicBezTo>
                    <a:pt x="1" y="2684"/>
                    <a:pt x="53" y="2736"/>
                    <a:pt x="98" y="2736"/>
                  </a:cubicBezTo>
                  <a:cubicBezTo>
                    <a:pt x="118" y="2736"/>
                    <a:pt x="137" y="2725"/>
                    <a:pt x="148" y="2701"/>
                  </a:cubicBezTo>
                  <a:cubicBezTo>
                    <a:pt x="294" y="2420"/>
                    <a:pt x="474" y="2161"/>
                    <a:pt x="687" y="1925"/>
                  </a:cubicBezTo>
                  <a:cubicBezTo>
                    <a:pt x="890" y="1689"/>
                    <a:pt x="1103" y="1442"/>
                    <a:pt x="1328" y="1217"/>
                  </a:cubicBezTo>
                  <a:cubicBezTo>
                    <a:pt x="1542" y="992"/>
                    <a:pt x="1744" y="767"/>
                    <a:pt x="1980" y="565"/>
                  </a:cubicBezTo>
                  <a:cubicBezTo>
                    <a:pt x="2194" y="363"/>
                    <a:pt x="2453" y="216"/>
                    <a:pt x="2745" y="138"/>
                  </a:cubicBezTo>
                  <a:cubicBezTo>
                    <a:pt x="2828" y="127"/>
                    <a:pt x="2805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844454" y="4067471"/>
              <a:ext cx="189308" cy="35716"/>
            </a:xfrm>
            <a:custGeom>
              <a:avLst/>
              <a:gdLst/>
              <a:ahLst/>
              <a:cxnLst/>
              <a:rect l="l" t="t" r="r" b="b"/>
              <a:pathLst>
                <a:path w="1659" h="313" extrusionOk="0">
                  <a:moveTo>
                    <a:pt x="859" y="1"/>
                  </a:moveTo>
                  <a:cubicBezTo>
                    <a:pt x="601" y="1"/>
                    <a:pt x="338" y="49"/>
                    <a:pt x="87" y="100"/>
                  </a:cubicBezTo>
                  <a:cubicBezTo>
                    <a:pt x="1" y="122"/>
                    <a:pt x="28" y="236"/>
                    <a:pt x="109" y="236"/>
                  </a:cubicBezTo>
                  <a:cubicBezTo>
                    <a:pt x="113" y="236"/>
                    <a:pt x="117" y="236"/>
                    <a:pt x="121" y="235"/>
                  </a:cubicBezTo>
                  <a:cubicBezTo>
                    <a:pt x="359" y="189"/>
                    <a:pt x="609" y="142"/>
                    <a:pt x="854" y="142"/>
                  </a:cubicBezTo>
                  <a:cubicBezTo>
                    <a:pt x="1083" y="142"/>
                    <a:pt x="1308" y="183"/>
                    <a:pt x="1515" y="303"/>
                  </a:cubicBezTo>
                  <a:cubicBezTo>
                    <a:pt x="1528" y="310"/>
                    <a:pt x="1541" y="312"/>
                    <a:pt x="1553" y="312"/>
                  </a:cubicBezTo>
                  <a:cubicBezTo>
                    <a:pt x="1621" y="312"/>
                    <a:pt x="1659" y="217"/>
                    <a:pt x="1582" y="179"/>
                  </a:cubicBezTo>
                  <a:cubicBezTo>
                    <a:pt x="1355" y="46"/>
                    <a:pt x="1109" y="1"/>
                    <a:pt x="8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7078154" y="4173138"/>
              <a:ext cx="76454" cy="245793"/>
            </a:xfrm>
            <a:custGeom>
              <a:avLst/>
              <a:gdLst/>
              <a:ahLst/>
              <a:cxnLst/>
              <a:rect l="l" t="t" r="r" b="b"/>
              <a:pathLst>
                <a:path w="670" h="2154" extrusionOk="0">
                  <a:moveTo>
                    <a:pt x="99" y="1"/>
                  </a:moveTo>
                  <a:cubicBezTo>
                    <a:pt x="51" y="1"/>
                    <a:pt x="0" y="49"/>
                    <a:pt x="40" y="96"/>
                  </a:cubicBezTo>
                  <a:cubicBezTo>
                    <a:pt x="231" y="377"/>
                    <a:pt x="366" y="692"/>
                    <a:pt x="434" y="1018"/>
                  </a:cubicBezTo>
                  <a:cubicBezTo>
                    <a:pt x="501" y="1367"/>
                    <a:pt x="524" y="1726"/>
                    <a:pt x="524" y="2086"/>
                  </a:cubicBezTo>
                  <a:cubicBezTo>
                    <a:pt x="524" y="2131"/>
                    <a:pt x="557" y="2154"/>
                    <a:pt x="591" y="2154"/>
                  </a:cubicBezTo>
                  <a:cubicBezTo>
                    <a:pt x="625" y="2154"/>
                    <a:pt x="659" y="2131"/>
                    <a:pt x="659" y="2086"/>
                  </a:cubicBezTo>
                  <a:cubicBezTo>
                    <a:pt x="670" y="1715"/>
                    <a:pt x="636" y="1344"/>
                    <a:pt x="580" y="984"/>
                  </a:cubicBezTo>
                  <a:cubicBezTo>
                    <a:pt x="501" y="636"/>
                    <a:pt x="366" y="310"/>
                    <a:pt x="153" y="29"/>
                  </a:cubicBezTo>
                  <a:cubicBezTo>
                    <a:pt x="139" y="9"/>
                    <a:pt x="120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7244756" y="4631408"/>
              <a:ext cx="134193" cy="45986"/>
            </a:xfrm>
            <a:custGeom>
              <a:avLst/>
              <a:gdLst/>
              <a:ahLst/>
              <a:cxnLst/>
              <a:rect l="l" t="t" r="r" b="b"/>
              <a:pathLst>
                <a:path w="1176" h="403" extrusionOk="0">
                  <a:moveTo>
                    <a:pt x="554" y="0"/>
                  </a:moveTo>
                  <a:cubicBezTo>
                    <a:pt x="365" y="0"/>
                    <a:pt x="183" y="78"/>
                    <a:pt x="53" y="218"/>
                  </a:cubicBezTo>
                  <a:cubicBezTo>
                    <a:pt x="0" y="270"/>
                    <a:pt x="50" y="336"/>
                    <a:pt x="107" y="336"/>
                  </a:cubicBezTo>
                  <a:cubicBezTo>
                    <a:pt x="123" y="336"/>
                    <a:pt x="139" y="331"/>
                    <a:pt x="154" y="319"/>
                  </a:cubicBezTo>
                  <a:cubicBezTo>
                    <a:pt x="268" y="200"/>
                    <a:pt x="414" y="143"/>
                    <a:pt x="560" y="143"/>
                  </a:cubicBezTo>
                  <a:cubicBezTo>
                    <a:pt x="732" y="143"/>
                    <a:pt x="904" y="223"/>
                    <a:pt x="1020" y="375"/>
                  </a:cubicBezTo>
                  <a:cubicBezTo>
                    <a:pt x="1036" y="395"/>
                    <a:pt x="1058" y="403"/>
                    <a:pt x="1078" y="403"/>
                  </a:cubicBezTo>
                  <a:cubicBezTo>
                    <a:pt x="1128" y="403"/>
                    <a:pt x="1175" y="355"/>
                    <a:pt x="1143" y="307"/>
                  </a:cubicBezTo>
                  <a:cubicBezTo>
                    <a:pt x="1020" y="128"/>
                    <a:pt x="829" y="26"/>
                    <a:pt x="626" y="4"/>
                  </a:cubicBezTo>
                  <a:cubicBezTo>
                    <a:pt x="602" y="1"/>
                    <a:pt x="578" y="0"/>
                    <a:pt x="55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7387965" y="4737955"/>
              <a:ext cx="27044" cy="82616"/>
            </a:xfrm>
            <a:custGeom>
              <a:avLst/>
              <a:gdLst/>
              <a:ahLst/>
              <a:cxnLst/>
              <a:rect l="l" t="t" r="r" b="b"/>
              <a:pathLst>
                <a:path w="237" h="724" extrusionOk="0">
                  <a:moveTo>
                    <a:pt x="87" y="0"/>
                  </a:moveTo>
                  <a:cubicBezTo>
                    <a:pt x="81" y="0"/>
                    <a:pt x="74" y="1"/>
                    <a:pt x="68" y="3"/>
                  </a:cubicBezTo>
                  <a:cubicBezTo>
                    <a:pt x="35" y="15"/>
                    <a:pt x="12" y="48"/>
                    <a:pt x="23" y="93"/>
                  </a:cubicBezTo>
                  <a:cubicBezTo>
                    <a:pt x="91" y="262"/>
                    <a:pt x="91" y="453"/>
                    <a:pt x="23" y="622"/>
                  </a:cubicBezTo>
                  <a:cubicBezTo>
                    <a:pt x="1" y="655"/>
                    <a:pt x="12" y="689"/>
                    <a:pt x="46" y="712"/>
                  </a:cubicBezTo>
                  <a:cubicBezTo>
                    <a:pt x="58" y="720"/>
                    <a:pt x="71" y="723"/>
                    <a:pt x="84" y="723"/>
                  </a:cubicBezTo>
                  <a:cubicBezTo>
                    <a:pt x="107" y="723"/>
                    <a:pt x="129" y="711"/>
                    <a:pt x="136" y="689"/>
                  </a:cubicBezTo>
                  <a:cubicBezTo>
                    <a:pt x="226" y="487"/>
                    <a:pt x="237" y="262"/>
                    <a:pt x="158" y="48"/>
                  </a:cubicBezTo>
                  <a:cubicBezTo>
                    <a:pt x="149" y="21"/>
                    <a:pt x="117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7370506" y="4941073"/>
              <a:ext cx="71547" cy="183489"/>
            </a:xfrm>
            <a:custGeom>
              <a:avLst/>
              <a:gdLst/>
              <a:ahLst/>
              <a:cxnLst/>
              <a:rect l="l" t="t" r="r" b="b"/>
              <a:pathLst>
                <a:path w="627" h="1608" extrusionOk="0">
                  <a:moveTo>
                    <a:pt x="212" y="0"/>
                  </a:moveTo>
                  <a:cubicBezTo>
                    <a:pt x="164" y="0"/>
                    <a:pt x="114" y="53"/>
                    <a:pt x="154" y="101"/>
                  </a:cubicBezTo>
                  <a:cubicBezTo>
                    <a:pt x="469" y="517"/>
                    <a:pt x="435" y="1113"/>
                    <a:pt x="53" y="1484"/>
                  </a:cubicBezTo>
                  <a:cubicBezTo>
                    <a:pt x="1" y="1535"/>
                    <a:pt x="49" y="1607"/>
                    <a:pt x="99" y="1607"/>
                  </a:cubicBezTo>
                  <a:cubicBezTo>
                    <a:pt x="114" y="1607"/>
                    <a:pt x="130" y="1600"/>
                    <a:pt x="143" y="1585"/>
                  </a:cubicBezTo>
                  <a:cubicBezTo>
                    <a:pt x="570" y="1169"/>
                    <a:pt x="626" y="506"/>
                    <a:pt x="266" y="33"/>
                  </a:cubicBezTo>
                  <a:cubicBezTo>
                    <a:pt x="253" y="10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7084087" y="5161307"/>
              <a:ext cx="193074" cy="56941"/>
            </a:xfrm>
            <a:custGeom>
              <a:avLst/>
              <a:gdLst/>
              <a:ahLst/>
              <a:cxnLst/>
              <a:rect l="l" t="t" r="r" b="b"/>
              <a:pathLst>
                <a:path w="1692" h="499" extrusionOk="0">
                  <a:moveTo>
                    <a:pt x="88" y="0"/>
                  </a:moveTo>
                  <a:cubicBezTo>
                    <a:pt x="36" y="0"/>
                    <a:pt x="0" y="92"/>
                    <a:pt x="56" y="138"/>
                  </a:cubicBezTo>
                  <a:cubicBezTo>
                    <a:pt x="280" y="318"/>
                    <a:pt x="550" y="442"/>
                    <a:pt x="831" y="487"/>
                  </a:cubicBezTo>
                  <a:cubicBezTo>
                    <a:pt x="879" y="495"/>
                    <a:pt x="927" y="498"/>
                    <a:pt x="975" y="498"/>
                  </a:cubicBezTo>
                  <a:cubicBezTo>
                    <a:pt x="1062" y="498"/>
                    <a:pt x="1149" y="486"/>
                    <a:pt x="1236" y="464"/>
                  </a:cubicBezTo>
                  <a:cubicBezTo>
                    <a:pt x="1371" y="431"/>
                    <a:pt x="1483" y="329"/>
                    <a:pt x="1618" y="284"/>
                  </a:cubicBezTo>
                  <a:cubicBezTo>
                    <a:pt x="1691" y="264"/>
                    <a:pt x="1668" y="147"/>
                    <a:pt x="1593" y="147"/>
                  </a:cubicBezTo>
                  <a:cubicBezTo>
                    <a:pt x="1587" y="147"/>
                    <a:pt x="1580" y="148"/>
                    <a:pt x="1573" y="149"/>
                  </a:cubicBezTo>
                  <a:cubicBezTo>
                    <a:pt x="1461" y="194"/>
                    <a:pt x="1360" y="273"/>
                    <a:pt x="1247" y="318"/>
                  </a:cubicBezTo>
                  <a:cubicBezTo>
                    <a:pt x="1155" y="343"/>
                    <a:pt x="1049" y="356"/>
                    <a:pt x="950" y="356"/>
                  </a:cubicBezTo>
                  <a:cubicBezTo>
                    <a:pt x="917" y="356"/>
                    <a:pt x="885" y="355"/>
                    <a:pt x="854" y="352"/>
                  </a:cubicBezTo>
                  <a:cubicBezTo>
                    <a:pt x="584" y="296"/>
                    <a:pt x="337" y="183"/>
                    <a:pt x="123" y="15"/>
                  </a:cubicBezTo>
                  <a:cubicBezTo>
                    <a:pt x="111" y="5"/>
                    <a:pt x="99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50125" y="5031905"/>
              <a:ext cx="174588" cy="220461"/>
            </a:xfrm>
            <a:custGeom>
              <a:avLst/>
              <a:gdLst/>
              <a:ahLst/>
              <a:cxnLst/>
              <a:rect l="l" t="t" r="r" b="b"/>
              <a:pathLst>
                <a:path w="1530" h="1932" extrusionOk="0">
                  <a:moveTo>
                    <a:pt x="181" y="0"/>
                  </a:moveTo>
                  <a:cubicBezTo>
                    <a:pt x="151" y="0"/>
                    <a:pt x="122" y="17"/>
                    <a:pt x="113" y="58"/>
                  </a:cubicBezTo>
                  <a:cubicBezTo>
                    <a:pt x="1" y="474"/>
                    <a:pt x="237" y="823"/>
                    <a:pt x="462" y="1149"/>
                  </a:cubicBezTo>
                  <a:cubicBezTo>
                    <a:pt x="563" y="1306"/>
                    <a:pt x="675" y="1441"/>
                    <a:pt x="810" y="1565"/>
                  </a:cubicBezTo>
                  <a:cubicBezTo>
                    <a:pt x="878" y="1632"/>
                    <a:pt x="945" y="1677"/>
                    <a:pt x="1013" y="1722"/>
                  </a:cubicBezTo>
                  <a:cubicBezTo>
                    <a:pt x="1058" y="1756"/>
                    <a:pt x="1102" y="1778"/>
                    <a:pt x="1147" y="1801"/>
                  </a:cubicBezTo>
                  <a:lnTo>
                    <a:pt x="1192" y="1823"/>
                  </a:lnTo>
                  <a:lnTo>
                    <a:pt x="1226" y="1834"/>
                  </a:lnTo>
                  <a:cubicBezTo>
                    <a:pt x="1226" y="1834"/>
                    <a:pt x="1237" y="1846"/>
                    <a:pt x="1249" y="1846"/>
                  </a:cubicBezTo>
                  <a:cubicBezTo>
                    <a:pt x="1232" y="1894"/>
                    <a:pt x="1269" y="1931"/>
                    <a:pt x="1311" y="1931"/>
                  </a:cubicBezTo>
                  <a:cubicBezTo>
                    <a:pt x="1328" y="1931"/>
                    <a:pt x="1345" y="1926"/>
                    <a:pt x="1361" y="1913"/>
                  </a:cubicBezTo>
                  <a:cubicBezTo>
                    <a:pt x="1530" y="1767"/>
                    <a:pt x="1215" y="1677"/>
                    <a:pt x="1136" y="1632"/>
                  </a:cubicBezTo>
                  <a:cubicBezTo>
                    <a:pt x="968" y="1531"/>
                    <a:pt x="821" y="1396"/>
                    <a:pt x="709" y="1238"/>
                  </a:cubicBezTo>
                  <a:cubicBezTo>
                    <a:pt x="585" y="1081"/>
                    <a:pt x="473" y="912"/>
                    <a:pt x="372" y="744"/>
                  </a:cubicBezTo>
                  <a:cubicBezTo>
                    <a:pt x="248" y="553"/>
                    <a:pt x="203" y="317"/>
                    <a:pt x="259" y="92"/>
                  </a:cubicBezTo>
                  <a:cubicBezTo>
                    <a:pt x="273" y="38"/>
                    <a:pt x="22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662561" y="5236050"/>
              <a:ext cx="150283" cy="57055"/>
            </a:xfrm>
            <a:custGeom>
              <a:avLst/>
              <a:gdLst/>
              <a:ahLst/>
              <a:cxnLst/>
              <a:rect l="l" t="t" r="r" b="b"/>
              <a:pathLst>
                <a:path w="1317" h="500" extrusionOk="0">
                  <a:moveTo>
                    <a:pt x="1214" y="1"/>
                  </a:moveTo>
                  <a:cubicBezTo>
                    <a:pt x="1197" y="1"/>
                    <a:pt x="1180" y="7"/>
                    <a:pt x="1164" y="23"/>
                  </a:cubicBezTo>
                  <a:cubicBezTo>
                    <a:pt x="951" y="236"/>
                    <a:pt x="653" y="351"/>
                    <a:pt x="355" y="351"/>
                  </a:cubicBezTo>
                  <a:cubicBezTo>
                    <a:pt x="275" y="351"/>
                    <a:pt x="196" y="343"/>
                    <a:pt x="118" y="326"/>
                  </a:cubicBezTo>
                  <a:cubicBezTo>
                    <a:pt x="111" y="325"/>
                    <a:pt x="105" y="324"/>
                    <a:pt x="99" y="324"/>
                  </a:cubicBezTo>
                  <a:cubicBezTo>
                    <a:pt x="24" y="324"/>
                    <a:pt x="1" y="441"/>
                    <a:pt x="73" y="473"/>
                  </a:cubicBezTo>
                  <a:cubicBezTo>
                    <a:pt x="161" y="491"/>
                    <a:pt x="250" y="500"/>
                    <a:pt x="338" y="500"/>
                  </a:cubicBezTo>
                  <a:cubicBezTo>
                    <a:pt x="679" y="500"/>
                    <a:pt x="1015" y="365"/>
                    <a:pt x="1265" y="124"/>
                  </a:cubicBezTo>
                  <a:cubicBezTo>
                    <a:pt x="1317" y="72"/>
                    <a:pt x="1269" y="1"/>
                    <a:pt x="1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883823" y="5100030"/>
              <a:ext cx="33434" cy="41194"/>
            </a:xfrm>
            <a:custGeom>
              <a:avLst/>
              <a:gdLst/>
              <a:ahLst/>
              <a:cxnLst/>
              <a:rect l="l" t="t" r="r" b="b"/>
              <a:pathLst>
                <a:path w="293" h="361" extrusionOk="0">
                  <a:moveTo>
                    <a:pt x="210" y="0"/>
                  </a:moveTo>
                  <a:cubicBezTo>
                    <a:pt x="187" y="0"/>
                    <a:pt x="165" y="13"/>
                    <a:pt x="158" y="34"/>
                  </a:cubicBezTo>
                  <a:lnTo>
                    <a:pt x="23" y="259"/>
                  </a:lnTo>
                  <a:cubicBezTo>
                    <a:pt x="1" y="293"/>
                    <a:pt x="12" y="327"/>
                    <a:pt x="46" y="349"/>
                  </a:cubicBezTo>
                  <a:cubicBezTo>
                    <a:pt x="58" y="357"/>
                    <a:pt x="71" y="361"/>
                    <a:pt x="84" y="361"/>
                  </a:cubicBezTo>
                  <a:cubicBezTo>
                    <a:pt x="108" y="361"/>
                    <a:pt x="132" y="348"/>
                    <a:pt x="147" y="327"/>
                  </a:cubicBezTo>
                  <a:lnTo>
                    <a:pt x="270" y="113"/>
                  </a:lnTo>
                  <a:cubicBezTo>
                    <a:pt x="293" y="79"/>
                    <a:pt x="282" y="34"/>
                    <a:pt x="248" y="12"/>
                  </a:cubicBezTo>
                  <a:cubicBezTo>
                    <a:pt x="236" y="4"/>
                    <a:pt x="223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72913" y="4951571"/>
              <a:ext cx="146403" cy="208935"/>
            </a:xfrm>
            <a:custGeom>
              <a:avLst/>
              <a:gdLst/>
              <a:ahLst/>
              <a:cxnLst/>
              <a:rect l="l" t="t" r="r" b="b"/>
              <a:pathLst>
                <a:path w="1283" h="1831" extrusionOk="0">
                  <a:moveTo>
                    <a:pt x="123" y="1"/>
                  </a:moveTo>
                  <a:cubicBezTo>
                    <a:pt x="94" y="1"/>
                    <a:pt x="66" y="17"/>
                    <a:pt x="57" y="54"/>
                  </a:cubicBezTo>
                  <a:cubicBezTo>
                    <a:pt x="1" y="447"/>
                    <a:pt x="113" y="852"/>
                    <a:pt x="372" y="1156"/>
                  </a:cubicBezTo>
                  <a:cubicBezTo>
                    <a:pt x="495" y="1313"/>
                    <a:pt x="619" y="1459"/>
                    <a:pt x="754" y="1594"/>
                  </a:cubicBezTo>
                  <a:cubicBezTo>
                    <a:pt x="855" y="1740"/>
                    <a:pt x="1012" y="1819"/>
                    <a:pt x="1181" y="1830"/>
                  </a:cubicBezTo>
                  <a:cubicBezTo>
                    <a:pt x="1278" y="1830"/>
                    <a:pt x="1282" y="1695"/>
                    <a:pt x="1202" y="1695"/>
                  </a:cubicBezTo>
                  <a:cubicBezTo>
                    <a:pt x="1199" y="1695"/>
                    <a:pt x="1196" y="1695"/>
                    <a:pt x="1192" y="1695"/>
                  </a:cubicBezTo>
                  <a:cubicBezTo>
                    <a:pt x="1035" y="1695"/>
                    <a:pt x="911" y="1571"/>
                    <a:pt x="810" y="1459"/>
                  </a:cubicBezTo>
                  <a:cubicBezTo>
                    <a:pt x="698" y="1335"/>
                    <a:pt x="585" y="1200"/>
                    <a:pt x="484" y="1066"/>
                  </a:cubicBezTo>
                  <a:cubicBezTo>
                    <a:pt x="282" y="785"/>
                    <a:pt x="124" y="436"/>
                    <a:pt x="203" y="87"/>
                  </a:cubicBezTo>
                  <a:cubicBezTo>
                    <a:pt x="210" y="34"/>
                    <a:pt x="165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295625" y="4870438"/>
              <a:ext cx="147658" cy="230959"/>
            </a:xfrm>
            <a:custGeom>
              <a:avLst/>
              <a:gdLst/>
              <a:ahLst/>
              <a:cxnLst/>
              <a:rect l="l" t="t" r="r" b="b"/>
              <a:pathLst>
                <a:path w="1294" h="2024" extrusionOk="0">
                  <a:moveTo>
                    <a:pt x="107" y="0"/>
                  </a:moveTo>
                  <a:cubicBezTo>
                    <a:pt x="71" y="0"/>
                    <a:pt x="34" y="23"/>
                    <a:pt x="34" y="68"/>
                  </a:cubicBezTo>
                  <a:cubicBezTo>
                    <a:pt x="0" y="495"/>
                    <a:pt x="102" y="922"/>
                    <a:pt x="315" y="1293"/>
                  </a:cubicBezTo>
                  <a:cubicBezTo>
                    <a:pt x="495" y="1619"/>
                    <a:pt x="787" y="1855"/>
                    <a:pt x="1147" y="1945"/>
                  </a:cubicBezTo>
                  <a:lnTo>
                    <a:pt x="1147" y="1956"/>
                  </a:lnTo>
                  <a:cubicBezTo>
                    <a:pt x="1147" y="2001"/>
                    <a:pt x="1181" y="2024"/>
                    <a:pt x="1215" y="2024"/>
                  </a:cubicBezTo>
                  <a:cubicBezTo>
                    <a:pt x="1248" y="2024"/>
                    <a:pt x="1282" y="2001"/>
                    <a:pt x="1282" y="1956"/>
                  </a:cubicBezTo>
                  <a:lnTo>
                    <a:pt x="1293" y="1900"/>
                  </a:lnTo>
                  <a:cubicBezTo>
                    <a:pt x="1293" y="1867"/>
                    <a:pt x="1271" y="1833"/>
                    <a:pt x="1237" y="1833"/>
                  </a:cubicBezTo>
                  <a:cubicBezTo>
                    <a:pt x="889" y="1743"/>
                    <a:pt x="596" y="1518"/>
                    <a:pt x="428" y="1203"/>
                  </a:cubicBezTo>
                  <a:cubicBezTo>
                    <a:pt x="237" y="855"/>
                    <a:pt x="147" y="461"/>
                    <a:pt x="180" y="68"/>
                  </a:cubicBezTo>
                  <a:cubicBezTo>
                    <a:pt x="180" y="23"/>
                    <a:pt x="144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549066" y="5058379"/>
              <a:ext cx="172306" cy="59680"/>
            </a:xfrm>
            <a:custGeom>
              <a:avLst/>
              <a:gdLst/>
              <a:ahLst/>
              <a:cxnLst/>
              <a:rect l="l" t="t" r="r" b="b"/>
              <a:pathLst>
                <a:path w="1510" h="523" extrusionOk="0">
                  <a:moveTo>
                    <a:pt x="1398" y="1"/>
                  </a:moveTo>
                  <a:cubicBezTo>
                    <a:pt x="1383" y="1"/>
                    <a:pt x="1368" y="6"/>
                    <a:pt x="1355" y="17"/>
                  </a:cubicBezTo>
                  <a:cubicBezTo>
                    <a:pt x="1068" y="257"/>
                    <a:pt x="713" y="384"/>
                    <a:pt x="353" y="384"/>
                  </a:cubicBezTo>
                  <a:cubicBezTo>
                    <a:pt x="275" y="384"/>
                    <a:pt x="196" y="378"/>
                    <a:pt x="118" y="366"/>
                  </a:cubicBezTo>
                  <a:cubicBezTo>
                    <a:pt x="111" y="364"/>
                    <a:pt x="104" y="363"/>
                    <a:pt x="98" y="363"/>
                  </a:cubicBezTo>
                  <a:cubicBezTo>
                    <a:pt x="23" y="363"/>
                    <a:pt x="0" y="480"/>
                    <a:pt x="73" y="501"/>
                  </a:cubicBezTo>
                  <a:cubicBezTo>
                    <a:pt x="165" y="515"/>
                    <a:pt x="258" y="523"/>
                    <a:pt x="351" y="523"/>
                  </a:cubicBezTo>
                  <a:cubicBezTo>
                    <a:pt x="752" y="523"/>
                    <a:pt x="1145" y="386"/>
                    <a:pt x="1456" y="130"/>
                  </a:cubicBezTo>
                  <a:cubicBezTo>
                    <a:pt x="1509" y="76"/>
                    <a:pt x="1456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5769529" y="4951229"/>
              <a:ext cx="54773" cy="78964"/>
            </a:xfrm>
            <a:custGeom>
              <a:avLst/>
              <a:gdLst/>
              <a:ahLst/>
              <a:cxnLst/>
              <a:rect l="l" t="t" r="r" b="b"/>
              <a:pathLst>
                <a:path w="480" h="692" extrusionOk="0">
                  <a:moveTo>
                    <a:pt x="380" y="0"/>
                  </a:moveTo>
                  <a:cubicBezTo>
                    <a:pt x="356" y="0"/>
                    <a:pt x="336" y="12"/>
                    <a:pt x="322" y="34"/>
                  </a:cubicBezTo>
                  <a:cubicBezTo>
                    <a:pt x="311" y="57"/>
                    <a:pt x="311" y="79"/>
                    <a:pt x="322" y="113"/>
                  </a:cubicBezTo>
                  <a:cubicBezTo>
                    <a:pt x="311" y="135"/>
                    <a:pt x="288" y="158"/>
                    <a:pt x="277" y="180"/>
                  </a:cubicBezTo>
                  <a:lnTo>
                    <a:pt x="198" y="315"/>
                  </a:lnTo>
                  <a:lnTo>
                    <a:pt x="41" y="585"/>
                  </a:lnTo>
                  <a:cubicBezTo>
                    <a:pt x="1" y="641"/>
                    <a:pt x="52" y="692"/>
                    <a:pt x="101" y="692"/>
                  </a:cubicBezTo>
                  <a:cubicBezTo>
                    <a:pt x="121" y="692"/>
                    <a:pt x="140" y="683"/>
                    <a:pt x="153" y="664"/>
                  </a:cubicBezTo>
                  <a:lnTo>
                    <a:pt x="356" y="327"/>
                  </a:lnTo>
                  <a:cubicBezTo>
                    <a:pt x="389" y="282"/>
                    <a:pt x="423" y="225"/>
                    <a:pt x="446" y="180"/>
                  </a:cubicBezTo>
                  <a:cubicBezTo>
                    <a:pt x="479" y="124"/>
                    <a:pt x="468" y="46"/>
                    <a:pt x="423" y="12"/>
                  </a:cubicBezTo>
                  <a:cubicBezTo>
                    <a:pt x="407" y="4"/>
                    <a:pt x="393" y="0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p31"/>
          <p:cNvGrpSpPr/>
          <p:nvPr/>
        </p:nvGrpSpPr>
        <p:grpSpPr>
          <a:xfrm>
            <a:off x="6642557" y="4046536"/>
            <a:ext cx="3282946" cy="1485037"/>
            <a:chOff x="5935450" y="921661"/>
            <a:chExt cx="739786" cy="334641"/>
          </a:xfrm>
        </p:grpSpPr>
        <p:sp>
          <p:nvSpPr>
            <p:cNvPr id="1510" name="Google Shape;1510;p31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AEB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Montserrat"/>
              <a:buNone/>
              <a:defRPr sz="25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Bebas Neue"/>
              <a:buNone/>
              <a:defRPr sz="250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●"/>
              <a:defRPr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○"/>
              <a:defRPr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■"/>
              <a:defRPr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●"/>
              <a:defRPr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○"/>
              <a:defRPr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■"/>
              <a:defRPr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●"/>
              <a:defRPr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yne"/>
              <a:buChar char="○"/>
              <a:defRPr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yne"/>
              <a:buChar char="■"/>
              <a:defRPr>
                <a:solidFill>
                  <a:schemeClr val="accent3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8" r:id="rId6"/>
    <p:sldLayoutId id="2147483667" r:id="rId7"/>
    <p:sldLayoutId id="2147483672" r:id="rId8"/>
    <p:sldLayoutId id="2147483677" r:id="rId9"/>
    <p:sldLayoutId id="2147483686" r:id="rId10"/>
    <p:sldLayoutId id="2147483687" r:id="rId11"/>
    <p:sldLayoutId id="214748368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3" name="Google Shape;2223;p46"/>
          <p:cNvGrpSpPr/>
          <p:nvPr/>
        </p:nvGrpSpPr>
        <p:grpSpPr>
          <a:xfrm>
            <a:off x="6407649" y="-12"/>
            <a:ext cx="2005335" cy="1725055"/>
            <a:chOff x="6808836" y="380900"/>
            <a:chExt cx="2005335" cy="1725055"/>
          </a:xfrm>
        </p:grpSpPr>
        <p:sp>
          <p:nvSpPr>
            <p:cNvPr id="2224" name="Google Shape;2224;p46"/>
            <p:cNvSpPr/>
            <p:nvPr/>
          </p:nvSpPr>
          <p:spPr>
            <a:xfrm>
              <a:off x="7236434" y="1233266"/>
              <a:ext cx="985475" cy="872689"/>
            </a:xfrm>
            <a:custGeom>
              <a:avLst/>
              <a:gdLst/>
              <a:ahLst/>
              <a:cxnLst/>
              <a:rect l="l" t="t" r="r" b="b"/>
              <a:pathLst>
                <a:path w="8343" h="7388" extrusionOk="0">
                  <a:moveTo>
                    <a:pt x="4173" y="0"/>
                  </a:moveTo>
                  <a:cubicBezTo>
                    <a:pt x="2673" y="0"/>
                    <a:pt x="1261" y="923"/>
                    <a:pt x="709" y="2412"/>
                  </a:cubicBezTo>
                  <a:cubicBezTo>
                    <a:pt x="1" y="4323"/>
                    <a:pt x="979" y="6448"/>
                    <a:pt x="2890" y="7156"/>
                  </a:cubicBezTo>
                  <a:cubicBezTo>
                    <a:pt x="3312" y="7313"/>
                    <a:pt x="3744" y="7387"/>
                    <a:pt x="4169" y="7387"/>
                  </a:cubicBezTo>
                  <a:cubicBezTo>
                    <a:pt x="5667" y="7387"/>
                    <a:pt x="7074" y="6464"/>
                    <a:pt x="7634" y="4975"/>
                  </a:cubicBezTo>
                  <a:cubicBezTo>
                    <a:pt x="8343" y="3064"/>
                    <a:pt x="7365" y="939"/>
                    <a:pt x="5453" y="231"/>
                  </a:cubicBezTo>
                  <a:cubicBezTo>
                    <a:pt x="5031" y="75"/>
                    <a:pt x="4599" y="0"/>
                    <a:pt x="4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5" name="Google Shape;2225;p46"/>
            <p:cNvGrpSpPr/>
            <p:nvPr/>
          </p:nvGrpSpPr>
          <p:grpSpPr>
            <a:xfrm>
              <a:off x="6808836" y="380900"/>
              <a:ext cx="2005335" cy="1679927"/>
              <a:chOff x="6808836" y="380900"/>
              <a:chExt cx="2005335" cy="1679927"/>
            </a:xfrm>
          </p:grpSpPr>
          <p:sp>
            <p:nvSpPr>
              <p:cNvPr id="2226" name="Google Shape;2226;p46"/>
              <p:cNvSpPr/>
              <p:nvPr/>
            </p:nvSpPr>
            <p:spPr>
              <a:xfrm>
                <a:off x="8334722" y="1767766"/>
                <a:ext cx="479449" cy="119658"/>
              </a:xfrm>
              <a:custGeom>
                <a:avLst/>
                <a:gdLst/>
                <a:ahLst/>
                <a:cxnLst/>
                <a:rect l="l" t="t" r="r" b="b"/>
                <a:pathLst>
                  <a:path w="4059" h="1013" extrusionOk="0">
                    <a:moveTo>
                      <a:pt x="158" y="1"/>
                    </a:moveTo>
                    <a:cubicBezTo>
                      <a:pt x="124" y="1"/>
                      <a:pt x="79" y="23"/>
                      <a:pt x="68" y="57"/>
                    </a:cubicBezTo>
                    <a:cubicBezTo>
                      <a:pt x="12" y="102"/>
                      <a:pt x="0" y="192"/>
                      <a:pt x="90" y="237"/>
                    </a:cubicBezTo>
                    <a:lnTo>
                      <a:pt x="113" y="248"/>
                    </a:lnTo>
                    <a:lnTo>
                      <a:pt x="124" y="248"/>
                    </a:lnTo>
                    <a:cubicBezTo>
                      <a:pt x="191" y="271"/>
                      <a:pt x="248" y="293"/>
                      <a:pt x="315" y="304"/>
                    </a:cubicBezTo>
                    <a:cubicBezTo>
                      <a:pt x="326" y="327"/>
                      <a:pt x="349" y="349"/>
                      <a:pt x="383" y="349"/>
                    </a:cubicBezTo>
                    <a:cubicBezTo>
                      <a:pt x="1394" y="585"/>
                      <a:pt x="2429" y="788"/>
                      <a:pt x="3474" y="945"/>
                    </a:cubicBezTo>
                    <a:lnTo>
                      <a:pt x="3508" y="956"/>
                    </a:lnTo>
                    <a:cubicBezTo>
                      <a:pt x="3519" y="962"/>
                      <a:pt x="3528" y="965"/>
                      <a:pt x="3536" y="965"/>
                    </a:cubicBezTo>
                    <a:cubicBezTo>
                      <a:pt x="3544" y="965"/>
                      <a:pt x="3553" y="962"/>
                      <a:pt x="3564" y="956"/>
                    </a:cubicBezTo>
                    <a:lnTo>
                      <a:pt x="3901" y="1013"/>
                    </a:lnTo>
                    <a:cubicBezTo>
                      <a:pt x="4014" y="1013"/>
                      <a:pt x="4059" y="844"/>
                      <a:pt x="3946" y="788"/>
                    </a:cubicBezTo>
                    <a:cubicBezTo>
                      <a:pt x="2732" y="327"/>
                      <a:pt x="1451" y="57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6"/>
              <p:cNvSpPr/>
              <p:nvPr/>
            </p:nvSpPr>
            <p:spPr>
              <a:xfrm>
                <a:off x="8196639" y="1916718"/>
                <a:ext cx="241792" cy="144109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220" extrusionOk="0">
                    <a:moveTo>
                      <a:pt x="179" y="1"/>
                    </a:moveTo>
                    <a:cubicBezTo>
                      <a:pt x="89" y="1"/>
                      <a:pt x="0" y="102"/>
                      <a:pt x="68" y="179"/>
                    </a:cubicBezTo>
                    <a:cubicBezTo>
                      <a:pt x="304" y="471"/>
                      <a:pt x="596" y="707"/>
                      <a:pt x="933" y="887"/>
                    </a:cubicBezTo>
                    <a:cubicBezTo>
                      <a:pt x="1091" y="977"/>
                      <a:pt x="1248" y="1067"/>
                      <a:pt x="1417" y="1134"/>
                    </a:cubicBezTo>
                    <a:cubicBezTo>
                      <a:pt x="1512" y="1191"/>
                      <a:pt x="1621" y="1220"/>
                      <a:pt x="1730" y="1220"/>
                    </a:cubicBezTo>
                    <a:cubicBezTo>
                      <a:pt x="1815" y="1220"/>
                      <a:pt x="1900" y="1202"/>
                      <a:pt x="1979" y="1168"/>
                    </a:cubicBezTo>
                    <a:cubicBezTo>
                      <a:pt x="2035" y="1123"/>
                      <a:pt x="2046" y="1056"/>
                      <a:pt x="2012" y="999"/>
                    </a:cubicBezTo>
                    <a:cubicBezTo>
                      <a:pt x="1923" y="876"/>
                      <a:pt x="1799" y="786"/>
                      <a:pt x="1664" y="718"/>
                    </a:cubicBezTo>
                    <a:cubicBezTo>
                      <a:pt x="1518" y="628"/>
                      <a:pt x="1383" y="538"/>
                      <a:pt x="1248" y="460"/>
                    </a:cubicBezTo>
                    <a:cubicBezTo>
                      <a:pt x="978" y="280"/>
                      <a:pt x="686" y="134"/>
                      <a:pt x="382" y="21"/>
                    </a:cubicBezTo>
                    <a:cubicBezTo>
                      <a:pt x="373" y="18"/>
                      <a:pt x="363" y="17"/>
                      <a:pt x="353" y="17"/>
                    </a:cubicBezTo>
                    <a:cubicBezTo>
                      <a:pt x="326" y="17"/>
                      <a:pt x="298" y="27"/>
                      <a:pt x="281" y="44"/>
                    </a:cubicBezTo>
                    <a:lnTo>
                      <a:pt x="225" y="10"/>
                    </a:lnTo>
                    <a:cubicBezTo>
                      <a:pt x="210" y="4"/>
                      <a:pt x="19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6"/>
              <p:cNvSpPr/>
              <p:nvPr/>
            </p:nvSpPr>
            <p:spPr>
              <a:xfrm>
                <a:off x="8280268" y="1567078"/>
                <a:ext cx="203285" cy="57408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86" extrusionOk="0">
                    <a:moveTo>
                      <a:pt x="1321" y="1"/>
                    </a:moveTo>
                    <a:cubicBezTo>
                      <a:pt x="945" y="1"/>
                      <a:pt x="574" y="82"/>
                      <a:pt x="225" y="238"/>
                    </a:cubicBezTo>
                    <a:lnTo>
                      <a:pt x="158" y="238"/>
                    </a:lnTo>
                    <a:cubicBezTo>
                      <a:pt x="0" y="238"/>
                      <a:pt x="0" y="486"/>
                      <a:pt x="158" y="486"/>
                    </a:cubicBezTo>
                    <a:lnTo>
                      <a:pt x="1068" y="452"/>
                    </a:lnTo>
                    <a:cubicBezTo>
                      <a:pt x="1293" y="452"/>
                      <a:pt x="1552" y="407"/>
                      <a:pt x="1675" y="193"/>
                    </a:cubicBezTo>
                    <a:cubicBezTo>
                      <a:pt x="1720" y="103"/>
                      <a:pt x="1664" y="13"/>
                      <a:pt x="1574" y="13"/>
                    </a:cubicBezTo>
                    <a:cubicBezTo>
                      <a:pt x="1490" y="5"/>
                      <a:pt x="1405" y="1"/>
                      <a:pt x="13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6"/>
              <p:cNvSpPr/>
              <p:nvPr/>
            </p:nvSpPr>
            <p:spPr>
              <a:xfrm>
                <a:off x="8202663" y="1258308"/>
                <a:ext cx="461495" cy="147299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1247" extrusionOk="0">
                    <a:moveTo>
                      <a:pt x="3515" y="0"/>
                    </a:moveTo>
                    <a:cubicBezTo>
                      <a:pt x="3474" y="0"/>
                      <a:pt x="3431" y="6"/>
                      <a:pt x="3389" y="19"/>
                    </a:cubicBezTo>
                    <a:cubicBezTo>
                      <a:pt x="3232" y="42"/>
                      <a:pt x="3074" y="75"/>
                      <a:pt x="2928" y="120"/>
                    </a:cubicBezTo>
                    <a:cubicBezTo>
                      <a:pt x="2872" y="131"/>
                      <a:pt x="2827" y="154"/>
                      <a:pt x="2771" y="165"/>
                    </a:cubicBezTo>
                    <a:cubicBezTo>
                      <a:pt x="2445" y="233"/>
                      <a:pt x="2108" y="334"/>
                      <a:pt x="1793" y="424"/>
                    </a:cubicBezTo>
                    <a:cubicBezTo>
                      <a:pt x="1219" y="581"/>
                      <a:pt x="657" y="772"/>
                      <a:pt x="118" y="1020"/>
                    </a:cubicBezTo>
                    <a:cubicBezTo>
                      <a:pt x="1" y="1078"/>
                      <a:pt x="78" y="1246"/>
                      <a:pt x="189" y="1246"/>
                    </a:cubicBezTo>
                    <a:cubicBezTo>
                      <a:pt x="206" y="1246"/>
                      <a:pt x="223" y="1242"/>
                      <a:pt x="241" y="1233"/>
                    </a:cubicBezTo>
                    <a:lnTo>
                      <a:pt x="264" y="1222"/>
                    </a:lnTo>
                    <a:lnTo>
                      <a:pt x="309" y="1222"/>
                    </a:lnTo>
                    <a:lnTo>
                      <a:pt x="3513" y="559"/>
                    </a:lnTo>
                    <a:cubicBezTo>
                      <a:pt x="3659" y="525"/>
                      <a:pt x="3906" y="458"/>
                      <a:pt x="3817" y="244"/>
                    </a:cubicBezTo>
                    <a:cubicBezTo>
                      <a:pt x="3805" y="221"/>
                      <a:pt x="3794" y="210"/>
                      <a:pt x="3783" y="199"/>
                    </a:cubicBezTo>
                    <a:cubicBezTo>
                      <a:pt x="3783" y="143"/>
                      <a:pt x="3749" y="87"/>
                      <a:pt x="3715" y="53"/>
                    </a:cubicBezTo>
                    <a:cubicBezTo>
                      <a:pt x="3652" y="18"/>
                      <a:pt x="3584" y="0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6"/>
              <p:cNvSpPr/>
              <p:nvPr/>
            </p:nvSpPr>
            <p:spPr>
              <a:xfrm>
                <a:off x="8089031" y="1168299"/>
                <a:ext cx="134184" cy="11351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61" extrusionOk="0">
                    <a:moveTo>
                      <a:pt x="953" y="1"/>
                    </a:moveTo>
                    <a:cubicBezTo>
                      <a:pt x="932" y="1"/>
                      <a:pt x="910" y="6"/>
                      <a:pt x="889" y="17"/>
                    </a:cubicBezTo>
                    <a:cubicBezTo>
                      <a:pt x="563" y="185"/>
                      <a:pt x="282" y="444"/>
                      <a:pt x="68" y="759"/>
                    </a:cubicBezTo>
                    <a:cubicBezTo>
                      <a:pt x="0" y="804"/>
                      <a:pt x="12" y="916"/>
                      <a:pt x="90" y="950"/>
                    </a:cubicBezTo>
                    <a:cubicBezTo>
                      <a:pt x="102" y="950"/>
                      <a:pt x="113" y="961"/>
                      <a:pt x="124" y="961"/>
                    </a:cubicBezTo>
                    <a:lnTo>
                      <a:pt x="147" y="950"/>
                    </a:lnTo>
                    <a:lnTo>
                      <a:pt x="180" y="950"/>
                    </a:lnTo>
                    <a:cubicBezTo>
                      <a:pt x="192" y="950"/>
                      <a:pt x="192" y="938"/>
                      <a:pt x="203" y="938"/>
                    </a:cubicBezTo>
                    <a:cubicBezTo>
                      <a:pt x="214" y="938"/>
                      <a:pt x="214" y="927"/>
                      <a:pt x="225" y="927"/>
                    </a:cubicBezTo>
                    <a:cubicBezTo>
                      <a:pt x="293" y="882"/>
                      <a:pt x="349" y="837"/>
                      <a:pt x="416" y="781"/>
                    </a:cubicBezTo>
                    <a:cubicBezTo>
                      <a:pt x="641" y="646"/>
                      <a:pt x="855" y="489"/>
                      <a:pt x="1057" y="331"/>
                    </a:cubicBezTo>
                    <a:lnTo>
                      <a:pt x="1068" y="331"/>
                    </a:lnTo>
                    <a:lnTo>
                      <a:pt x="1091" y="309"/>
                    </a:lnTo>
                    <a:cubicBezTo>
                      <a:pt x="1136" y="264"/>
                      <a:pt x="1136" y="196"/>
                      <a:pt x="1091" y="151"/>
                    </a:cubicBezTo>
                    <a:cubicBezTo>
                      <a:pt x="1091" y="151"/>
                      <a:pt x="1080" y="140"/>
                      <a:pt x="1080" y="140"/>
                    </a:cubicBezTo>
                    <a:lnTo>
                      <a:pt x="1080" y="118"/>
                    </a:lnTo>
                    <a:cubicBezTo>
                      <a:pt x="1071" y="50"/>
                      <a:pt x="1017" y="1"/>
                      <a:pt x="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6"/>
              <p:cNvSpPr/>
              <p:nvPr/>
            </p:nvSpPr>
            <p:spPr>
              <a:xfrm>
                <a:off x="7899919" y="621750"/>
                <a:ext cx="341957" cy="518203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4387" extrusionOk="0">
                    <a:moveTo>
                      <a:pt x="2647" y="0"/>
                    </a:moveTo>
                    <a:cubicBezTo>
                      <a:pt x="2231" y="12"/>
                      <a:pt x="2029" y="495"/>
                      <a:pt x="1838" y="787"/>
                    </a:cubicBezTo>
                    <a:lnTo>
                      <a:pt x="1051" y="2013"/>
                    </a:lnTo>
                    <a:cubicBezTo>
                      <a:pt x="612" y="2699"/>
                      <a:pt x="162" y="3407"/>
                      <a:pt x="16" y="4228"/>
                    </a:cubicBezTo>
                    <a:cubicBezTo>
                      <a:pt x="0" y="4307"/>
                      <a:pt x="69" y="4387"/>
                      <a:pt x="138" y="4387"/>
                    </a:cubicBezTo>
                    <a:cubicBezTo>
                      <a:pt x="167" y="4387"/>
                      <a:pt x="196" y="4373"/>
                      <a:pt x="219" y="4340"/>
                    </a:cubicBezTo>
                    <a:lnTo>
                      <a:pt x="241" y="4306"/>
                    </a:lnTo>
                    <a:cubicBezTo>
                      <a:pt x="259" y="4317"/>
                      <a:pt x="278" y="4322"/>
                      <a:pt x="297" y="4322"/>
                    </a:cubicBezTo>
                    <a:cubicBezTo>
                      <a:pt x="337" y="4322"/>
                      <a:pt x="376" y="4300"/>
                      <a:pt x="399" y="4261"/>
                    </a:cubicBezTo>
                    <a:cubicBezTo>
                      <a:pt x="781" y="3497"/>
                      <a:pt x="1242" y="2766"/>
                      <a:pt x="1781" y="2092"/>
                    </a:cubicBezTo>
                    <a:cubicBezTo>
                      <a:pt x="2242" y="1507"/>
                      <a:pt x="2894" y="911"/>
                      <a:pt x="2759" y="90"/>
                    </a:cubicBezTo>
                    <a:cubicBezTo>
                      <a:pt x="2748" y="34"/>
                      <a:pt x="2703" y="0"/>
                      <a:pt x="2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6"/>
              <p:cNvSpPr/>
              <p:nvPr/>
            </p:nvSpPr>
            <p:spPr>
              <a:xfrm>
                <a:off x="7753095" y="801413"/>
                <a:ext cx="75715" cy="282667"/>
              </a:xfrm>
              <a:custGeom>
                <a:avLst/>
                <a:gdLst/>
                <a:ahLst/>
                <a:cxnLst/>
                <a:rect l="l" t="t" r="r" b="b"/>
                <a:pathLst>
                  <a:path w="641" h="2393" extrusionOk="0">
                    <a:moveTo>
                      <a:pt x="351" y="1"/>
                    </a:moveTo>
                    <a:cubicBezTo>
                      <a:pt x="285" y="1"/>
                      <a:pt x="218" y="26"/>
                      <a:pt x="169" y="76"/>
                    </a:cubicBezTo>
                    <a:cubicBezTo>
                      <a:pt x="68" y="177"/>
                      <a:pt x="79" y="346"/>
                      <a:pt x="79" y="481"/>
                    </a:cubicBezTo>
                    <a:lnTo>
                      <a:pt x="79" y="694"/>
                    </a:lnTo>
                    <a:cubicBezTo>
                      <a:pt x="56" y="885"/>
                      <a:pt x="56" y="1076"/>
                      <a:pt x="45" y="1268"/>
                    </a:cubicBezTo>
                    <a:lnTo>
                      <a:pt x="23" y="1931"/>
                    </a:lnTo>
                    <a:cubicBezTo>
                      <a:pt x="23" y="2055"/>
                      <a:pt x="0" y="2246"/>
                      <a:pt x="124" y="2302"/>
                    </a:cubicBezTo>
                    <a:cubicBezTo>
                      <a:pt x="134" y="2364"/>
                      <a:pt x="185" y="2393"/>
                      <a:pt x="236" y="2393"/>
                    </a:cubicBezTo>
                    <a:cubicBezTo>
                      <a:pt x="297" y="2393"/>
                      <a:pt x="360" y="2352"/>
                      <a:pt x="360" y="2279"/>
                    </a:cubicBezTo>
                    <a:cubicBezTo>
                      <a:pt x="360" y="1953"/>
                      <a:pt x="394" y="1627"/>
                      <a:pt x="461" y="1313"/>
                    </a:cubicBezTo>
                    <a:cubicBezTo>
                      <a:pt x="517" y="1009"/>
                      <a:pt x="641" y="717"/>
                      <a:pt x="618" y="413"/>
                    </a:cubicBezTo>
                    <a:cubicBezTo>
                      <a:pt x="630" y="278"/>
                      <a:pt x="585" y="155"/>
                      <a:pt x="506" y="53"/>
                    </a:cubicBezTo>
                    <a:cubicBezTo>
                      <a:pt x="460" y="18"/>
                      <a:pt x="406" y="1"/>
                      <a:pt x="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6"/>
              <p:cNvSpPr/>
              <p:nvPr/>
            </p:nvSpPr>
            <p:spPr>
              <a:xfrm>
                <a:off x="7328096" y="380900"/>
                <a:ext cx="317507" cy="777128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6579" extrusionOk="0">
                    <a:moveTo>
                      <a:pt x="1777" y="4614"/>
                    </a:moveTo>
                    <a:lnTo>
                      <a:pt x="1957" y="5064"/>
                    </a:lnTo>
                    <a:cubicBezTo>
                      <a:pt x="2047" y="5277"/>
                      <a:pt x="2125" y="5491"/>
                      <a:pt x="2193" y="5716"/>
                    </a:cubicBezTo>
                    <a:cubicBezTo>
                      <a:pt x="2058" y="5401"/>
                      <a:pt x="1934" y="5075"/>
                      <a:pt x="1822" y="4749"/>
                    </a:cubicBezTo>
                    <a:cubicBezTo>
                      <a:pt x="1811" y="4704"/>
                      <a:pt x="1788" y="4648"/>
                      <a:pt x="1777" y="4614"/>
                    </a:cubicBezTo>
                    <a:close/>
                    <a:moveTo>
                      <a:pt x="276" y="1"/>
                    </a:moveTo>
                    <a:cubicBezTo>
                      <a:pt x="213" y="1"/>
                      <a:pt x="143" y="62"/>
                      <a:pt x="135" y="128"/>
                    </a:cubicBezTo>
                    <a:cubicBezTo>
                      <a:pt x="1" y="1252"/>
                      <a:pt x="653" y="2231"/>
                      <a:pt x="1057" y="3231"/>
                    </a:cubicBezTo>
                    <a:cubicBezTo>
                      <a:pt x="1282" y="3771"/>
                      <a:pt x="1428" y="4333"/>
                      <a:pt x="1608" y="4873"/>
                    </a:cubicBezTo>
                    <a:cubicBezTo>
                      <a:pt x="1799" y="5423"/>
                      <a:pt x="2024" y="5963"/>
                      <a:pt x="2260" y="6491"/>
                    </a:cubicBezTo>
                    <a:cubicBezTo>
                      <a:pt x="2287" y="6532"/>
                      <a:pt x="2326" y="6552"/>
                      <a:pt x="2365" y="6552"/>
                    </a:cubicBezTo>
                    <a:cubicBezTo>
                      <a:pt x="2392" y="6552"/>
                      <a:pt x="2418" y="6543"/>
                      <a:pt x="2440" y="6525"/>
                    </a:cubicBezTo>
                    <a:cubicBezTo>
                      <a:pt x="2466" y="6563"/>
                      <a:pt x="2504" y="6579"/>
                      <a:pt x="2541" y="6579"/>
                    </a:cubicBezTo>
                    <a:cubicBezTo>
                      <a:pt x="2615" y="6579"/>
                      <a:pt x="2687" y="6514"/>
                      <a:pt x="2665" y="6424"/>
                    </a:cubicBezTo>
                    <a:cubicBezTo>
                      <a:pt x="2058" y="4254"/>
                      <a:pt x="1293" y="2118"/>
                      <a:pt x="360" y="61"/>
                    </a:cubicBezTo>
                    <a:cubicBezTo>
                      <a:pt x="341" y="18"/>
                      <a:pt x="309" y="1"/>
                      <a:pt x="2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6"/>
              <p:cNvSpPr/>
              <p:nvPr/>
            </p:nvSpPr>
            <p:spPr>
              <a:xfrm>
                <a:off x="7374517" y="1070140"/>
                <a:ext cx="126388" cy="163127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381" extrusionOk="0">
                    <a:moveTo>
                      <a:pt x="233" y="1"/>
                    </a:moveTo>
                    <a:cubicBezTo>
                      <a:pt x="193" y="1"/>
                      <a:pt x="152" y="10"/>
                      <a:pt x="113" y="27"/>
                    </a:cubicBezTo>
                    <a:cubicBezTo>
                      <a:pt x="23" y="106"/>
                      <a:pt x="1" y="229"/>
                      <a:pt x="57" y="330"/>
                    </a:cubicBezTo>
                    <a:cubicBezTo>
                      <a:pt x="136" y="533"/>
                      <a:pt x="248" y="735"/>
                      <a:pt x="372" y="926"/>
                    </a:cubicBezTo>
                    <a:cubicBezTo>
                      <a:pt x="473" y="1129"/>
                      <a:pt x="642" y="1286"/>
                      <a:pt x="844" y="1376"/>
                    </a:cubicBezTo>
                    <a:cubicBezTo>
                      <a:pt x="855" y="1379"/>
                      <a:pt x="866" y="1380"/>
                      <a:pt x="877" y="1380"/>
                    </a:cubicBezTo>
                    <a:cubicBezTo>
                      <a:pt x="914" y="1380"/>
                      <a:pt x="951" y="1365"/>
                      <a:pt x="968" y="1331"/>
                    </a:cubicBezTo>
                    <a:cubicBezTo>
                      <a:pt x="979" y="1320"/>
                      <a:pt x="979" y="1309"/>
                      <a:pt x="979" y="1297"/>
                    </a:cubicBezTo>
                    <a:cubicBezTo>
                      <a:pt x="1035" y="1286"/>
                      <a:pt x="1069" y="1241"/>
                      <a:pt x="1069" y="1185"/>
                    </a:cubicBezTo>
                    <a:cubicBezTo>
                      <a:pt x="1047" y="960"/>
                      <a:pt x="957" y="746"/>
                      <a:pt x="822" y="567"/>
                    </a:cubicBezTo>
                    <a:cubicBezTo>
                      <a:pt x="765" y="477"/>
                      <a:pt x="698" y="387"/>
                      <a:pt x="631" y="308"/>
                    </a:cubicBezTo>
                    <a:cubicBezTo>
                      <a:pt x="563" y="218"/>
                      <a:pt x="484" y="139"/>
                      <a:pt x="406" y="72"/>
                    </a:cubicBezTo>
                    <a:cubicBezTo>
                      <a:pt x="357" y="23"/>
                      <a:pt x="296" y="1"/>
                      <a:pt x="2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6"/>
              <p:cNvSpPr/>
              <p:nvPr/>
            </p:nvSpPr>
            <p:spPr>
              <a:xfrm>
                <a:off x="6808836" y="1001511"/>
                <a:ext cx="518783" cy="30983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2623" extrusionOk="0">
                    <a:moveTo>
                      <a:pt x="124" y="1"/>
                    </a:moveTo>
                    <a:cubicBezTo>
                      <a:pt x="46" y="1"/>
                      <a:pt x="1" y="91"/>
                      <a:pt x="12" y="158"/>
                    </a:cubicBezTo>
                    <a:cubicBezTo>
                      <a:pt x="57" y="316"/>
                      <a:pt x="169" y="439"/>
                      <a:pt x="304" y="507"/>
                    </a:cubicBezTo>
                    <a:cubicBezTo>
                      <a:pt x="473" y="619"/>
                      <a:pt x="642" y="732"/>
                      <a:pt x="821" y="844"/>
                    </a:cubicBezTo>
                    <a:cubicBezTo>
                      <a:pt x="1159" y="1058"/>
                      <a:pt x="1518" y="1271"/>
                      <a:pt x="1878" y="1474"/>
                    </a:cubicBezTo>
                    <a:cubicBezTo>
                      <a:pt x="2598" y="1867"/>
                      <a:pt x="3328" y="2227"/>
                      <a:pt x="4082" y="2542"/>
                    </a:cubicBezTo>
                    <a:lnTo>
                      <a:pt x="4104" y="2542"/>
                    </a:lnTo>
                    <a:cubicBezTo>
                      <a:pt x="4104" y="2542"/>
                      <a:pt x="4115" y="2564"/>
                      <a:pt x="4115" y="2564"/>
                    </a:cubicBezTo>
                    <a:cubicBezTo>
                      <a:pt x="4143" y="2606"/>
                      <a:pt x="4183" y="2623"/>
                      <a:pt x="4221" y="2623"/>
                    </a:cubicBezTo>
                    <a:cubicBezTo>
                      <a:pt x="4308" y="2623"/>
                      <a:pt x="4391" y="2537"/>
                      <a:pt x="4329" y="2452"/>
                    </a:cubicBezTo>
                    <a:cubicBezTo>
                      <a:pt x="3834" y="1766"/>
                      <a:pt x="3036" y="1462"/>
                      <a:pt x="2328" y="1069"/>
                    </a:cubicBezTo>
                    <a:cubicBezTo>
                      <a:pt x="1620" y="675"/>
                      <a:pt x="968" y="102"/>
                      <a:pt x="1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6"/>
              <p:cNvSpPr/>
              <p:nvPr/>
            </p:nvSpPr>
            <p:spPr>
              <a:xfrm>
                <a:off x="7567172" y="1278507"/>
                <a:ext cx="272857" cy="53628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54" extrusionOk="0">
                    <a:moveTo>
                      <a:pt x="1492" y="0"/>
                    </a:moveTo>
                    <a:cubicBezTo>
                      <a:pt x="1002" y="0"/>
                      <a:pt x="517" y="110"/>
                      <a:pt x="68" y="320"/>
                    </a:cubicBezTo>
                    <a:cubicBezTo>
                      <a:pt x="1" y="358"/>
                      <a:pt x="39" y="454"/>
                      <a:pt x="101" y="454"/>
                    </a:cubicBezTo>
                    <a:cubicBezTo>
                      <a:pt x="112" y="454"/>
                      <a:pt x="123" y="451"/>
                      <a:pt x="135" y="444"/>
                    </a:cubicBezTo>
                    <a:cubicBezTo>
                      <a:pt x="561" y="242"/>
                      <a:pt x="1021" y="140"/>
                      <a:pt x="1486" y="140"/>
                    </a:cubicBezTo>
                    <a:cubicBezTo>
                      <a:pt x="1721" y="140"/>
                      <a:pt x="1958" y="166"/>
                      <a:pt x="2192" y="219"/>
                    </a:cubicBezTo>
                    <a:cubicBezTo>
                      <a:pt x="2199" y="221"/>
                      <a:pt x="2206" y="222"/>
                      <a:pt x="2212" y="222"/>
                    </a:cubicBezTo>
                    <a:cubicBezTo>
                      <a:pt x="2287" y="222"/>
                      <a:pt x="2309" y="105"/>
                      <a:pt x="2226" y="84"/>
                    </a:cubicBezTo>
                    <a:cubicBezTo>
                      <a:pt x="1983" y="28"/>
                      <a:pt x="1736" y="0"/>
                      <a:pt x="14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6"/>
              <p:cNvSpPr/>
              <p:nvPr/>
            </p:nvSpPr>
            <p:spPr>
              <a:xfrm>
                <a:off x="7956026" y="1379264"/>
                <a:ext cx="130641" cy="147889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252" extrusionOk="0">
                    <a:moveTo>
                      <a:pt x="108" y="1"/>
                    </a:moveTo>
                    <a:cubicBezTo>
                      <a:pt x="44" y="1"/>
                      <a:pt x="1" y="91"/>
                      <a:pt x="70" y="131"/>
                    </a:cubicBezTo>
                    <a:cubicBezTo>
                      <a:pt x="508" y="344"/>
                      <a:pt x="823" y="738"/>
                      <a:pt x="958" y="1199"/>
                    </a:cubicBezTo>
                    <a:cubicBezTo>
                      <a:pt x="967" y="1235"/>
                      <a:pt x="995" y="1252"/>
                      <a:pt x="1023" y="1252"/>
                    </a:cubicBezTo>
                    <a:cubicBezTo>
                      <a:pt x="1064" y="1252"/>
                      <a:pt x="1106" y="1218"/>
                      <a:pt x="1093" y="1165"/>
                    </a:cubicBezTo>
                    <a:cubicBezTo>
                      <a:pt x="958" y="659"/>
                      <a:pt x="609" y="243"/>
                      <a:pt x="137" y="7"/>
                    </a:cubicBezTo>
                    <a:cubicBezTo>
                      <a:pt x="127" y="3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6"/>
              <p:cNvSpPr/>
              <p:nvPr/>
            </p:nvSpPr>
            <p:spPr>
              <a:xfrm>
                <a:off x="8087731" y="1634880"/>
                <a:ext cx="32011" cy="64849"/>
              </a:xfrm>
              <a:custGeom>
                <a:avLst/>
                <a:gdLst/>
                <a:ahLst/>
                <a:cxnLst/>
                <a:rect l="l" t="t" r="r" b="b"/>
                <a:pathLst>
                  <a:path w="271" h="549" extrusionOk="0">
                    <a:moveTo>
                      <a:pt x="84" y="1"/>
                    </a:moveTo>
                    <a:cubicBezTo>
                      <a:pt x="70" y="1"/>
                      <a:pt x="57" y="5"/>
                      <a:pt x="45" y="13"/>
                    </a:cubicBezTo>
                    <a:cubicBezTo>
                      <a:pt x="11" y="24"/>
                      <a:pt x="0" y="69"/>
                      <a:pt x="23" y="103"/>
                    </a:cubicBezTo>
                    <a:cubicBezTo>
                      <a:pt x="45" y="125"/>
                      <a:pt x="56" y="159"/>
                      <a:pt x="79" y="193"/>
                    </a:cubicBezTo>
                    <a:lnTo>
                      <a:pt x="79" y="215"/>
                    </a:lnTo>
                    <a:cubicBezTo>
                      <a:pt x="90" y="226"/>
                      <a:pt x="90" y="249"/>
                      <a:pt x="101" y="260"/>
                    </a:cubicBezTo>
                    <a:lnTo>
                      <a:pt x="101" y="283"/>
                    </a:lnTo>
                    <a:lnTo>
                      <a:pt x="101" y="316"/>
                    </a:lnTo>
                    <a:lnTo>
                      <a:pt x="101" y="361"/>
                    </a:lnTo>
                    <a:cubicBezTo>
                      <a:pt x="90" y="372"/>
                      <a:pt x="90" y="384"/>
                      <a:pt x="101" y="395"/>
                    </a:cubicBezTo>
                    <a:lnTo>
                      <a:pt x="101" y="406"/>
                    </a:lnTo>
                    <a:lnTo>
                      <a:pt x="101" y="417"/>
                    </a:lnTo>
                    <a:cubicBezTo>
                      <a:pt x="101" y="417"/>
                      <a:pt x="101" y="429"/>
                      <a:pt x="101" y="429"/>
                    </a:cubicBezTo>
                    <a:cubicBezTo>
                      <a:pt x="101" y="440"/>
                      <a:pt x="101" y="451"/>
                      <a:pt x="101" y="451"/>
                    </a:cubicBezTo>
                    <a:cubicBezTo>
                      <a:pt x="81" y="512"/>
                      <a:pt x="126" y="548"/>
                      <a:pt x="169" y="548"/>
                    </a:cubicBezTo>
                    <a:cubicBezTo>
                      <a:pt x="199" y="548"/>
                      <a:pt x="227" y="532"/>
                      <a:pt x="236" y="496"/>
                    </a:cubicBezTo>
                    <a:lnTo>
                      <a:pt x="236" y="485"/>
                    </a:lnTo>
                    <a:cubicBezTo>
                      <a:pt x="270" y="327"/>
                      <a:pt x="236" y="159"/>
                      <a:pt x="146" y="35"/>
                    </a:cubicBezTo>
                    <a:cubicBezTo>
                      <a:pt x="132" y="13"/>
                      <a:pt x="108" y="1"/>
                      <a:pt x="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6"/>
              <p:cNvSpPr/>
              <p:nvPr/>
            </p:nvSpPr>
            <p:spPr>
              <a:xfrm>
                <a:off x="7351956" y="1384225"/>
                <a:ext cx="134184" cy="13737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63" extrusionOk="0">
                    <a:moveTo>
                      <a:pt x="1036" y="0"/>
                    </a:moveTo>
                    <a:cubicBezTo>
                      <a:pt x="1025" y="0"/>
                      <a:pt x="1013" y="3"/>
                      <a:pt x="1001" y="10"/>
                    </a:cubicBezTo>
                    <a:cubicBezTo>
                      <a:pt x="563" y="246"/>
                      <a:pt x="226" y="606"/>
                      <a:pt x="23" y="1055"/>
                    </a:cubicBezTo>
                    <a:cubicBezTo>
                      <a:pt x="0" y="1109"/>
                      <a:pt x="51" y="1163"/>
                      <a:pt x="96" y="1163"/>
                    </a:cubicBezTo>
                    <a:cubicBezTo>
                      <a:pt x="117" y="1163"/>
                      <a:pt x="136" y="1151"/>
                      <a:pt x="147" y="1123"/>
                    </a:cubicBezTo>
                    <a:cubicBezTo>
                      <a:pt x="214" y="988"/>
                      <a:pt x="293" y="853"/>
                      <a:pt x="383" y="741"/>
                    </a:cubicBezTo>
                    <a:cubicBezTo>
                      <a:pt x="394" y="729"/>
                      <a:pt x="406" y="718"/>
                      <a:pt x="417" y="707"/>
                    </a:cubicBezTo>
                    <a:cubicBezTo>
                      <a:pt x="552" y="527"/>
                      <a:pt x="720" y="381"/>
                      <a:pt x="923" y="280"/>
                    </a:cubicBezTo>
                    <a:cubicBezTo>
                      <a:pt x="945" y="257"/>
                      <a:pt x="956" y="235"/>
                      <a:pt x="956" y="201"/>
                    </a:cubicBezTo>
                    <a:cubicBezTo>
                      <a:pt x="990" y="178"/>
                      <a:pt x="1024" y="156"/>
                      <a:pt x="1069" y="134"/>
                    </a:cubicBezTo>
                    <a:cubicBezTo>
                      <a:pt x="1136" y="95"/>
                      <a:pt x="1097" y="0"/>
                      <a:pt x="1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6"/>
              <p:cNvSpPr/>
              <p:nvPr/>
            </p:nvSpPr>
            <p:spPr>
              <a:xfrm>
                <a:off x="7675017" y="1475061"/>
                <a:ext cx="71463" cy="4854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11" extrusionOk="0">
                    <a:moveTo>
                      <a:pt x="232" y="1"/>
                    </a:moveTo>
                    <a:cubicBezTo>
                      <a:pt x="153" y="1"/>
                      <a:pt x="77" y="38"/>
                      <a:pt x="32" y="107"/>
                    </a:cubicBezTo>
                    <a:cubicBezTo>
                      <a:pt x="1" y="160"/>
                      <a:pt x="44" y="209"/>
                      <a:pt x="92" y="209"/>
                    </a:cubicBezTo>
                    <a:cubicBezTo>
                      <a:pt x="114" y="209"/>
                      <a:pt x="137" y="199"/>
                      <a:pt x="155" y="174"/>
                    </a:cubicBezTo>
                    <a:lnTo>
                      <a:pt x="166" y="163"/>
                    </a:lnTo>
                    <a:lnTo>
                      <a:pt x="290" y="163"/>
                    </a:lnTo>
                    <a:lnTo>
                      <a:pt x="313" y="185"/>
                    </a:lnTo>
                    <a:lnTo>
                      <a:pt x="324" y="196"/>
                    </a:lnTo>
                    <a:lnTo>
                      <a:pt x="346" y="219"/>
                    </a:lnTo>
                    <a:lnTo>
                      <a:pt x="358" y="230"/>
                    </a:lnTo>
                    <a:lnTo>
                      <a:pt x="369" y="241"/>
                    </a:lnTo>
                    <a:cubicBezTo>
                      <a:pt x="403" y="286"/>
                      <a:pt x="425" y="331"/>
                      <a:pt x="447" y="376"/>
                    </a:cubicBezTo>
                    <a:cubicBezTo>
                      <a:pt x="462" y="398"/>
                      <a:pt x="481" y="411"/>
                      <a:pt x="502" y="411"/>
                    </a:cubicBezTo>
                    <a:cubicBezTo>
                      <a:pt x="514" y="411"/>
                      <a:pt x="525" y="407"/>
                      <a:pt x="537" y="399"/>
                    </a:cubicBezTo>
                    <a:cubicBezTo>
                      <a:pt x="582" y="388"/>
                      <a:pt x="605" y="343"/>
                      <a:pt x="594" y="309"/>
                    </a:cubicBezTo>
                    <a:cubicBezTo>
                      <a:pt x="549" y="185"/>
                      <a:pt x="459" y="84"/>
                      <a:pt x="346" y="28"/>
                    </a:cubicBezTo>
                    <a:cubicBezTo>
                      <a:pt x="310" y="10"/>
                      <a:pt x="271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6"/>
              <p:cNvSpPr/>
              <p:nvPr/>
            </p:nvSpPr>
            <p:spPr>
              <a:xfrm>
                <a:off x="7834008" y="1518175"/>
                <a:ext cx="66620" cy="35082"/>
              </a:xfrm>
              <a:custGeom>
                <a:avLst/>
                <a:gdLst/>
                <a:ahLst/>
                <a:cxnLst/>
                <a:rect l="l" t="t" r="r" b="b"/>
                <a:pathLst>
                  <a:path w="564" h="297" extrusionOk="0">
                    <a:moveTo>
                      <a:pt x="257" y="0"/>
                    </a:moveTo>
                    <a:cubicBezTo>
                      <a:pt x="173" y="0"/>
                      <a:pt x="91" y="30"/>
                      <a:pt x="23" y="90"/>
                    </a:cubicBezTo>
                    <a:cubicBezTo>
                      <a:pt x="1" y="113"/>
                      <a:pt x="1" y="158"/>
                      <a:pt x="23" y="180"/>
                    </a:cubicBezTo>
                    <a:cubicBezTo>
                      <a:pt x="40" y="197"/>
                      <a:pt x="57" y="205"/>
                      <a:pt x="74" y="205"/>
                    </a:cubicBezTo>
                    <a:cubicBezTo>
                      <a:pt x="91" y="205"/>
                      <a:pt x="108" y="197"/>
                      <a:pt x="125" y="180"/>
                    </a:cubicBezTo>
                    <a:lnTo>
                      <a:pt x="136" y="180"/>
                    </a:lnTo>
                    <a:lnTo>
                      <a:pt x="158" y="158"/>
                    </a:lnTo>
                    <a:lnTo>
                      <a:pt x="282" y="158"/>
                    </a:lnTo>
                    <a:cubicBezTo>
                      <a:pt x="304" y="158"/>
                      <a:pt x="316" y="158"/>
                      <a:pt x="338" y="169"/>
                    </a:cubicBezTo>
                    <a:lnTo>
                      <a:pt x="349" y="169"/>
                    </a:lnTo>
                    <a:lnTo>
                      <a:pt x="372" y="180"/>
                    </a:lnTo>
                    <a:lnTo>
                      <a:pt x="383" y="191"/>
                    </a:lnTo>
                    <a:lnTo>
                      <a:pt x="394" y="202"/>
                    </a:lnTo>
                    <a:cubicBezTo>
                      <a:pt x="383" y="214"/>
                      <a:pt x="383" y="236"/>
                      <a:pt x="394" y="259"/>
                    </a:cubicBezTo>
                    <a:cubicBezTo>
                      <a:pt x="411" y="284"/>
                      <a:pt x="434" y="297"/>
                      <a:pt x="459" y="297"/>
                    </a:cubicBezTo>
                    <a:cubicBezTo>
                      <a:pt x="467" y="297"/>
                      <a:pt x="476" y="295"/>
                      <a:pt x="484" y="292"/>
                    </a:cubicBezTo>
                    <a:cubicBezTo>
                      <a:pt x="507" y="292"/>
                      <a:pt x="518" y="270"/>
                      <a:pt x="529" y="259"/>
                    </a:cubicBezTo>
                    <a:cubicBezTo>
                      <a:pt x="563" y="214"/>
                      <a:pt x="552" y="169"/>
                      <a:pt x="529" y="124"/>
                    </a:cubicBezTo>
                    <a:cubicBezTo>
                      <a:pt x="484" y="79"/>
                      <a:pt x="439" y="45"/>
                      <a:pt x="383" y="23"/>
                    </a:cubicBezTo>
                    <a:cubicBezTo>
                      <a:pt x="342" y="8"/>
                      <a:pt x="299" y="0"/>
                      <a:pt x="2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6"/>
              <p:cNvSpPr/>
              <p:nvPr/>
            </p:nvSpPr>
            <p:spPr>
              <a:xfrm>
                <a:off x="7644778" y="1584560"/>
                <a:ext cx="249942" cy="110445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35" extrusionOk="0">
                    <a:moveTo>
                      <a:pt x="70" y="0"/>
                    </a:moveTo>
                    <a:cubicBezTo>
                      <a:pt x="35" y="0"/>
                      <a:pt x="1" y="23"/>
                      <a:pt x="6" y="68"/>
                    </a:cubicBezTo>
                    <a:cubicBezTo>
                      <a:pt x="51" y="484"/>
                      <a:pt x="400" y="753"/>
                      <a:pt x="782" y="855"/>
                    </a:cubicBezTo>
                    <a:cubicBezTo>
                      <a:pt x="1007" y="911"/>
                      <a:pt x="1232" y="933"/>
                      <a:pt x="1457" y="933"/>
                    </a:cubicBezTo>
                    <a:cubicBezTo>
                      <a:pt x="1472" y="934"/>
                      <a:pt x="1487" y="935"/>
                      <a:pt x="1503" y="935"/>
                    </a:cubicBezTo>
                    <a:cubicBezTo>
                      <a:pt x="1701" y="935"/>
                      <a:pt x="1896" y="867"/>
                      <a:pt x="2053" y="742"/>
                    </a:cubicBezTo>
                    <a:cubicBezTo>
                      <a:pt x="2115" y="698"/>
                      <a:pt x="2064" y="625"/>
                      <a:pt x="2007" y="625"/>
                    </a:cubicBezTo>
                    <a:cubicBezTo>
                      <a:pt x="1992" y="625"/>
                      <a:pt x="1977" y="629"/>
                      <a:pt x="1963" y="641"/>
                    </a:cubicBezTo>
                    <a:cubicBezTo>
                      <a:pt x="1818" y="744"/>
                      <a:pt x="1646" y="800"/>
                      <a:pt x="1471" y="800"/>
                    </a:cubicBezTo>
                    <a:cubicBezTo>
                      <a:pt x="1455" y="800"/>
                      <a:pt x="1439" y="799"/>
                      <a:pt x="1423" y="798"/>
                    </a:cubicBezTo>
                    <a:cubicBezTo>
                      <a:pt x="1232" y="787"/>
                      <a:pt x="1041" y="765"/>
                      <a:pt x="850" y="720"/>
                    </a:cubicBezTo>
                    <a:cubicBezTo>
                      <a:pt x="524" y="641"/>
                      <a:pt x="186" y="427"/>
                      <a:pt x="141" y="68"/>
                    </a:cubicBezTo>
                    <a:cubicBezTo>
                      <a:pt x="141" y="23"/>
                      <a:pt x="105" y="0"/>
                      <a:pt x="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3" name="Google Shape;2243;p46"/>
          <p:cNvSpPr txBox="1">
            <a:spLocks noGrp="1"/>
          </p:cNvSpPr>
          <p:nvPr>
            <p:ph type="ctrTitle"/>
          </p:nvPr>
        </p:nvSpPr>
        <p:spPr>
          <a:xfrm>
            <a:off x="715100" y="1837488"/>
            <a:ext cx="6970380" cy="1728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PERILAKU HORMAT PADA ORANG LAIN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245" name="Google Shape;2245;p46"/>
          <p:cNvGrpSpPr/>
          <p:nvPr/>
        </p:nvGrpSpPr>
        <p:grpSpPr>
          <a:xfrm>
            <a:off x="5676008" y="888971"/>
            <a:ext cx="2307592" cy="1146024"/>
            <a:chOff x="6077195" y="1269884"/>
            <a:chExt cx="2307592" cy="1146024"/>
          </a:xfrm>
        </p:grpSpPr>
        <p:sp>
          <p:nvSpPr>
            <p:cNvPr id="2246" name="Google Shape;2246;p46"/>
            <p:cNvSpPr/>
            <p:nvPr/>
          </p:nvSpPr>
          <p:spPr>
            <a:xfrm>
              <a:off x="7091736" y="1406550"/>
              <a:ext cx="126270" cy="67920"/>
            </a:xfrm>
            <a:custGeom>
              <a:avLst/>
              <a:gdLst/>
              <a:ahLst/>
              <a:cxnLst/>
              <a:rect l="l" t="t" r="r" b="b"/>
              <a:pathLst>
                <a:path w="1069" h="575" extrusionOk="0">
                  <a:moveTo>
                    <a:pt x="147" y="1"/>
                  </a:moveTo>
                  <a:cubicBezTo>
                    <a:pt x="57" y="1"/>
                    <a:pt x="0" y="102"/>
                    <a:pt x="45" y="181"/>
                  </a:cubicBezTo>
                  <a:cubicBezTo>
                    <a:pt x="229" y="432"/>
                    <a:pt x="520" y="575"/>
                    <a:pt x="826" y="575"/>
                  </a:cubicBezTo>
                  <a:cubicBezTo>
                    <a:pt x="877" y="575"/>
                    <a:pt x="927" y="571"/>
                    <a:pt x="978" y="563"/>
                  </a:cubicBezTo>
                  <a:cubicBezTo>
                    <a:pt x="1023" y="552"/>
                    <a:pt x="1057" y="507"/>
                    <a:pt x="1068" y="462"/>
                  </a:cubicBezTo>
                  <a:cubicBezTo>
                    <a:pt x="1068" y="428"/>
                    <a:pt x="1057" y="394"/>
                    <a:pt x="1035" y="372"/>
                  </a:cubicBezTo>
                  <a:cubicBezTo>
                    <a:pt x="1046" y="360"/>
                    <a:pt x="1046" y="360"/>
                    <a:pt x="1046" y="349"/>
                  </a:cubicBezTo>
                  <a:cubicBezTo>
                    <a:pt x="1057" y="293"/>
                    <a:pt x="1023" y="226"/>
                    <a:pt x="967" y="214"/>
                  </a:cubicBezTo>
                  <a:cubicBezTo>
                    <a:pt x="697" y="102"/>
                    <a:pt x="428" y="34"/>
                    <a:pt x="147" y="1"/>
                  </a:cubicBezTo>
                  <a:close/>
                </a:path>
              </a:pathLst>
            </a:custGeom>
            <a:solidFill>
              <a:srgbClr val="F9C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6077195" y="1269884"/>
              <a:ext cx="2307592" cy="1146024"/>
            </a:xfrm>
            <a:custGeom>
              <a:avLst/>
              <a:gdLst/>
              <a:ahLst/>
              <a:cxnLst/>
              <a:rect l="l" t="t" r="r" b="b"/>
              <a:pathLst>
                <a:path w="19536" h="9702" extrusionOk="0">
                  <a:moveTo>
                    <a:pt x="8292" y="0"/>
                  </a:moveTo>
                  <a:cubicBezTo>
                    <a:pt x="6578" y="0"/>
                    <a:pt x="5689" y="1225"/>
                    <a:pt x="5689" y="1225"/>
                  </a:cubicBezTo>
                  <a:cubicBezTo>
                    <a:pt x="5689" y="1225"/>
                    <a:pt x="5114" y="928"/>
                    <a:pt x="4331" y="928"/>
                  </a:cubicBezTo>
                  <a:cubicBezTo>
                    <a:pt x="3777" y="928"/>
                    <a:pt x="3118" y="1077"/>
                    <a:pt x="2485" y="1585"/>
                  </a:cubicBezTo>
                  <a:cubicBezTo>
                    <a:pt x="944" y="2799"/>
                    <a:pt x="1405" y="4677"/>
                    <a:pt x="1405" y="4677"/>
                  </a:cubicBezTo>
                  <a:cubicBezTo>
                    <a:pt x="382" y="4901"/>
                    <a:pt x="0" y="8173"/>
                    <a:pt x="3283" y="8893"/>
                  </a:cubicBezTo>
                  <a:cubicBezTo>
                    <a:pt x="3957" y="9038"/>
                    <a:pt x="4579" y="9096"/>
                    <a:pt x="5142" y="9096"/>
                  </a:cubicBezTo>
                  <a:cubicBezTo>
                    <a:pt x="7323" y="9096"/>
                    <a:pt x="8623" y="8229"/>
                    <a:pt x="8623" y="8229"/>
                  </a:cubicBezTo>
                  <a:cubicBezTo>
                    <a:pt x="8623" y="8229"/>
                    <a:pt x="8972" y="9533"/>
                    <a:pt x="11962" y="9691"/>
                  </a:cubicBezTo>
                  <a:cubicBezTo>
                    <a:pt x="12118" y="9698"/>
                    <a:pt x="12268" y="9702"/>
                    <a:pt x="12413" y="9702"/>
                  </a:cubicBezTo>
                  <a:cubicBezTo>
                    <a:pt x="15068" y="9702"/>
                    <a:pt x="15998" y="8499"/>
                    <a:pt x="15998" y="8499"/>
                  </a:cubicBezTo>
                  <a:cubicBezTo>
                    <a:pt x="16375" y="8647"/>
                    <a:pt x="17048" y="8781"/>
                    <a:pt x="17687" y="8781"/>
                  </a:cubicBezTo>
                  <a:cubicBezTo>
                    <a:pt x="18649" y="8781"/>
                    <a:pt x="19535" y="8478"/>
                    <a:pt x="19225" y="7465"/>
                  </a:cubicBezTo>
                  <a:cubicBezTo>
                    <a:pt x="18868" y="6294"/>
                    <a:pt x="17459" y="6113"/>
                    <a:pt x="16618" y="6113"/>
                  </a:cubicBezTo>
                  <a:cubicBezTo>
                    <a:pt x="16239" y="6113"/>
                    <a:pt x="15976" y="6149"/>
                    <a:pt x="15976" y="6149"/>
                  </a:cubicBezTo>
                  <a:cubicBezTo>
                    <a:pt x="15976" y="6149"/>
                    <a:pt x="15987" y="4890"/>
                    <a:pt x="14514" y="3901"/>
                  </a:cubicBezTo>
                  <a:cubicBezTo>
                    <a:pt x="14000" y="3552"/>
                    <a:pt x="13446" y="3438"/>
                    <a:pt x="12943" y="3438"/>
                  </a:cubicBezTo>
                  <a:cubicBezTo>
                    <a:pt x="12005" y="3438"/>
                    <a:pt x="11243" y="3833"/>
                    <a:pt x="11243" y="3833"/>
                  </a:cubicBezTo>
                  <a:cubicBezTo>
                    <a:pt x="11243" y="3833"/>
                    <a:pt x="11445" y="629"/>
                    <a:pt x="9163" y="101"/>
                  </a:cubicBezTo>
                  <a:cubicBezTo>
                    <a:pt x="8852" y="31"/>
                    <a:pt x="8562" y="0"/>
                    <a:pt x="8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6"/>
            <p:cNvSpPr/>
            <p:nvPr/>
          </p:nvSpPr>
          <p:spPr>
            <a:xfrm>
              <a:off x="6276347" y="1485574"/>
              <a:ext cx="170447" cy="331097"/>
            </a:xfrm>
            <a:custGeom>
              <a:avLst/>
              <a:gdLst/>
              <a:ahLst/>
              <a:cxnLst/>
              <a:rect l="l" t="t" r="r" b="b"/>
              <a:pathLst>
                <a:path w="1443" h="2803" extrusionOk="0">
                  <a:moveTo>
                    <a:pt x="1362" y="1"/>
                  </a:moveTo>
                  <a:cubicBezTo>
                    <a:pt x="1355" y="1"/>
                    <a:pt x="1347" y="3"/>
                    <a:pt x="1338" y="6"/>
                  </a:cubicBezTo>
                  <a:cubicBezTo>
                    <a:pt x="1091" y="119"/>
                    <a:pt x="877" y="299"/>
                    <a:pt x="720" y="512"/>
                  </a:cubicBezTo>
                  <a:cubicBezTo>
                    <a:pt x="214" y="1142"/>
                    <a:pt x="0" y="1951"/>
                    <a:pt x="124" y="2749"/>
                  </a:cubicBezTo>
                  <a:cubicBezTo>
                    <a:pt x="129" y="2786"/>
                    <a:pt x="154" y="2802"/>
                    <a:pt x="182" y="2802"/>
                  </a:cubicBezTo>
                  <a:cubicBezTo>
                    <a:pt x="221" y="2802"/>
                    <a:pt x="266" y="2769"/>
                    <a:pt x="259" y="2716"/>
                  </a:cubicBezTo>
                  <a:cubicBezTo>
                    <a:pt x="192" y="2232"/>
                    <a:pt x="248" y="1738"/>
                    <a:pt x="428" y="1277"/>
                  </a:cubicBezTo>
                  <a:cubicBezTo>
                    <a:pt x="518" y="1052"/>
                    <a:pt x="641" y="838"/>
                    <a:pt x="787" y="647"/>
                  </a:cubicBezTo>
                  <a:cubicBezTo>
                    <a:pt x="934" y="434"/>
                    <a:pt x="1136" y="254"/>
                    <a:pt x="1372" y="141"/>
                  </a:cubicBezTo>
                  <a:cubicBezTo>
                    <a:pt x="1442" y="111"/>
                    <a:pt x="142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6"/>
            <p:cNvSpPr/>
            <p:nvPr/>
          </p:nvSpPr>
          <p:spPr>
            <a:xfrm>
              <a:off x="6532669" y="1423206"/>
              <a:ext cx="190528" cy="32956"/>
            </a:xfrm>
            <a:custGeom>
              <a:avLst/>
              <a:gdLst/>
              <a:ahLst/>
              <a:cxnLst/>
              <a:rect l="l" t="t" r="r" b="b"/>
              <a:pathLst>
                <a:path w="1613" h="279" extrusionOk="0">
                  <a:moveTo>
                    <a:pt x="671" y="1"/>
                  </a:moveTo>
                  <a:cubicBezTo>
                    <a:pt x="468" y="1"/>
                    <a:pt x="261" y="55"/>
                    <a:pt x="79" y="141"/>
                  </a:cubicBezTo>
                  <a:cubicBezTo>
                    <a:pt x="0" y="180"/>
                    <a:pt x="50" y="271"/>
                    <a:pt x="117" y="271"/>
                  </a:cubicBezTo>
                  <a:cubicBezTo>
                    <a:pt x="126" y="271"/>
                    <a:pt x="136" y="269"/>
                    <a:pt x="146" y="264"/>
                  </a:cubicBezTo>
                  <a:cubicBezTo>
                    <a:pt x="331" y="174"/>
                    <a:pt x="520" y="140"/>
                    <a:pt x="711" y="140"/>
                  </a:cubicBezTo>
                  <a:cubicBezTo>
                    <a:pt x="972" y="140"/>
                    <a:pt x="1236" y="204"/>
                    <a:pt x="1496" y="276"/>
                  </a:cubicBezTo>
                  <a:cubicBezTo>
                    <a:pt x="1502" y="277"/>
                    <a:pt x="1509" y="278"/>
                    <a:pt x="1515" y="278"/>
                  </a:cubicBezTo>
                  <a:cubicBezTo>
                    <a:pt x="1590" y="278"/>
                    <a:pt x="1612" y="162"/>
                    <a:pt x="1529" y="141"/>
                  </a:cubicBezTo>
                  <a:cubicBezTo>
                    <a:pt x="1282" y="62"/>
                    <a:pt x="1035" y="17"/>
                    <a:pt x="776" y="6"/>
                  </a:cubicBezTo>
                  <a:cubicBezTo>
                    <a:pt x="741" y="3"/>
                    <a:pt x="706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6793599" y="1329299"/>
              <a:ext cx="339595" cy="105956"/>
            </a:xfrm>
            <a:custGeom>
              <a:avLst/>
              <a:gdLst/>
              <a:ahLst/>
              <a:cxnLst/>
              <a:rect l="l" t="t" r="r" b="b"/>
              <a:pathLst>
                <a:path w="2875" h="897" extrusionOk="0">
                  <a:moveTo>
                    <a:pt x="2228" y="1"/>
                  </a:moveTo>
                  <a:cubicBezTo>
                    <a:pt x="2158" y="1"/>
                    <a:pt x="2088" y="5"/>
                    <a:pt x="2018" y="14"/>
                  </a:cubicBezTo>
                  <a:cubicBezTo>
                    <a:pt x="1737" y="14"/>
                    <a:pt x="1468" y="36"/>
                    <a:pt x="1198" y="93"/>
                  </a:cubicBezTo>
                  <a:cubicBezTo>
                    <a:pt x="737" y="171"/>
                    <a:pt x="321" y="430"/>
                    <a:pt x="40" y="801"/>
                  </a:cubicBezTo>
                  <a:cubicBezTo>
                    <a:pt x="0" y="849"/>
                    <a:pt x="50" y="896"/>
                    <a:pt x="103" y="896"/>
                  </a:cubicBezTo>
                  <a:cubicBezTo>
                    <a:pt x="125" y="896"/>
                    <a:pt x="147" y="888"/>
                    <a:pt x="163" y="868"/>
                  </a:cubicBezTo>
                  <a:cubicBezTo>
                    <a:pt x="433" y="520"/>
                    <a:pt x="827" y="284"/>
                    <a:pt x="1265" y="216"/>
                  </a:cubicBezTo>
                  <a:cubicBezTo>
                    <a:pt x="1524" y="171"/>
                    <a:pt x="1771" y="149"/>
                    <a:pt x="2030" y="149"/>
                  </a:cubicBezTo>
                  <a:cubicBezTo>
                    <a:pt x="2092" y="143"/>
                    <a:pt x="2153" y="140"/>
                    <a:pt x="2215" y="140"/>
                  </a:cubicBezTo>
                  <a:cubicBezTo>
                    <a:pt x="2400" y="140"/>
                    <a:pt x="2583" y="166"/>
                    <a:pt x="2760" y="216"/>
                  </a:cubicBezTo>
                  <a:cubicBezTo>
                    <a:pt x="2770" y="220"/>
                    <a:pt x="2779" y="222"/>
                    <a:pt x="2788" y="222"/>
                  </a:cubicBezTo>
                  <a:cubicBezTo>
                    <a:pt x="2856" y="222"/>
                    <a:pt x="2874" y="111"/>
                    <a:pt x="2794" y="81"/>
                  </a:cubicBezTo>
                  <a:cubicBezTo>
                    <a:pt x="2613" y="32"/>
                    <a:pt x="2420" y="1"/>
                    <a:pt x="22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7228402" y="1395329"/>
              <a:ext cx="134302" cy="284911"/>
            </a:xfrm>
            <a:custGeom>
              <a:avLst/>
              <a:gdLst/>
              <a:ahLst/>
              <a:cxnLst/>
              <a:rect l="l" t="t" r="r" b="b"/>
              <a:pathLst>
                <a:path w="1137" h="2412" extrusionOk="0">
                  <a:moveTo>
                    <a:pt x="120" y="0"/>
                  </a:moveTo>
                  <a:cubicBezTo>
                    <a:pt x="53" y="0"/>
                    <a:pt x="1" y="100"/>
                    <a:pt x="80" y="129"/>
                  </a:cubicBezTo>
                  <a:cubicBezTo>
                    <a:pt x="429" y="298"/>
                    <a:pt x="698" y="590"/>
                    <a:pt x="822" y="961"/>
                  </a:cubicBezTo>
                  <a:cubicBezTo>
                    <a:pt x="991" y="1400"/>
                    <a:pt x="991" y="1883"/>
                    <a:pt x="979" y="2344"/>
                  </a:cubicBezTo>
                  <a:cubicBezTo>
                    <a:pt x="979" y="2389"/>
                    <a:pt x="1016" y="2412"/>
                    <a:pt x="1052" y="2412"/>
                  </a:cubicBezTo>
                  <a:cubicBezTo>
                    <a:pt x="1089" y="2412"/>
                    <a:pt x="1126" y="2389"/>
                    <a:pt x="1126" y="2344"/>
                  </a:cubicBezTo>
                  <a:cubicBezTo>
                    <a:pt x="1137" y="1850"/>
                    <a:pt x="1126" y="1332"/>
                    <a:pt x="946" y="871"/>
                  </a:cubicBezTo>
                  <a:cubicBezTo>
                    <a:pt x="800" y="489"/>
                    <a:pt x="518" y="186"/>
                    <a:pt x="147" y="6"/>
                  </a:cubicBezTo>
                  <a:cubicBezTo>
                    <a:pt x="138" y="2"/>
                    <a:pt x="129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6204648" y="1897110"/>
              <a:ext cx="150131" cy="298259"/>
            </a:xfrm>
            <a:custGeom>
              <a:avLst/>
              <a:gdLst/>
              <a:ahLst/>
              <a:cxnLst/>
              <a:rect l="l" t="t" r="r" b="b"/>
              <a:pathLst>
                <a:path w="1271" h="2525" extrusionOk="0">
                  <a:moveTo>
                    <a:pt x="436" y="1"/>
                  </a:moveTo>
                  <a:cubicBezTo>
                    <a:pt x="419" y="1"/>
                    <a:pt x="400" y="6"/>
                    <a:pt x="383" y="19"/>
                  </a:cubicBezTo>
                  <a:cubicBezTo>
                    <a:pt x="0" y="333"/>
                    <a:pt x="34" y="986"/>
                    <a:pt x="180" y="1424"/>
                  </a:cubicBezTo>
                  <a:cubicBezTo>
                    <a:pt x="349" y="1896"/>
                    <a:pt x="686" y="2290"/>
                    <a:pt x="1136" y="2515"/>
                  </a:cubicBezTo>
                  <a:cubicBezTo>
                    <a:pt x="1148" y="2521"/>
                    <a:pt x="1159" y="2524"/>
                    <a:pt x="1170" y="2524"/>
                  </a:cubicBezTo>
                  <a:cubicBezTo>
                    <a:pt x="1231" y="2524"/>
                    <a:pt x="1270" y="2429"/>
                    <a:pt x="1203" y="2391"/>
                  </a:cubicBezTo>
                  <a:cubicBezTo>
                    <a:pt x="799" y="2188"/>
                    <a:pt x="484" y="1840"/>
                    <a:pt x="326" y="1413"/>
                  </a:cubicBezTo>
                  <a:cubicBezTo>
                    <a:pt x="191" y="1019"/>
                    <a:pt x="124" y="412"/>
                    <a:pt x="484" y="109"/>
                  </a:cubicBezTo>
                  <a:cubicBezTo>
                    <a:pt x="545" y="65"/>
                    <a:pt x="497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7381486" y="1721227"/>
              <a:ext cx="441769" cy="125682"/>
            </a:xfrm>
            <a:custGeom>
              <a:avLst/>
              <a:gdLst/>
              <a:ahLst/>
              <a:cxnLst/>
              <a:rect l="l" t="t" r="r" b="b"/>
              <a:pathLst>
                <a:path w="3740" h="1064" extrusionOk="0">
                  <a:moveTo>
                    <a:pt x="1932" y="0"/>
                  </a:moveTo>
                  <a:cubicBezTo>
                    <a:pt x="1493" y="0"/>
                    <a:pt x="1065" y="126"/>
                    <a:pt x="695" y="361"/>
                  </a:cubicBezTo>
                  <a:cubicBezTo>
                    <a:pt x="437" y="518"/>
                    <a:pt x="212" y="721"/>
                    <a:pt x="32" y="968"/>
                  </a:cubicBezTo>
                  <a:cubicBezTo>
                    <a:pt x="0" y="1016"/>
                    <a:pt x="53" y="1063"/>
                    <a:pt x="102" y="1063"/>
                  </a:cubicBezTo>
                  <a:cubicBezTo>
                    <a:pt x="123" y="1063"/>
                    <a:pt x="142" y="1055"/>
                    <a:pt x="156" y="1036"/>
                  </a:cubicBezTo>
                  <a:cubicBezTo>
                    <a:pt x="470" y="631"/>
                    <a:pt x="898" y="338"/>
                    <a:pt x="1392" y="204"/>
                  </a:cubicBezTo>
                  <a:cubicBezTo>
                    <a:pt x="1568" y="161"/>
                    <a:pt x="1747" y="139"/>
                    <a:pt x="1925" y="139"/>
                  </a:cubicBezTo>
                  <a:cubicBezTo>
                    <a:pt x="2259" y="139"/>
                    <a:pt x="2591" y="214"/>
                    <a:pt x="2899" y="361"/>
                  </a:cubicBezTo>
                  <a:cubicBezTo>
                    <a:pt x="3157" y="485"/>
                    <a:pt x="3393" y="665"/>
                    <a:pt x="3596" y="878"/>
                  </a:cubicBezTo>
                  <a:cubicBezTo>
                    <a:pt x="3612" y="895"/>
                    <a:pt x="3630" y="902"/>
                    <a:pt x="3647" y="902"/>
                  </a:cubicBezTo>
                  <a:cubicBezTo>
                    <a:pt x="3699" y="902"/>
                    <a:pt x="3739" y="836"/>
                    <a:pt x="3697" y="777"/>
                  </a:cubicBezTo>
                  <a:cubicBezTo>
                    <a:pt x="3315" y="361"/>
                    <a:pt x="2809" y="102"/>
                    <a:pt x="2258" y="24"/>
                  </a:cubicBezTo>
                  <a:cubicBezTo>
                    <a:pt x="2149" y="8"/>
                    <a:pt x="2040" y="0"/>
                    <a:pt x="193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8016032" y="2035312"/>
              <a:ext cx="269904" cy="151787"/>
            </a:xfrm>
            <a:custGeom>
              <a:avLst/>
              <a:gdLst/>
              <a:ahLst/>
              <a:cxnLst/>
              <a:rect l="l" t="t" r="r" b="b"/>
              <a:pathLst>
                <a:path w="2285" h="1285" extrusionOk="0">
                  <a:moveTo>
                    <a:pt x="670" y="0"/>
                  </a:moveTo>
                  <a:cubicBezTo>
                    <a:pt x="456" y="0"/>
                    <a:pt x="245" y="55"/>
                    <a:pt x="56" y="187"/>
                  </a:cubicBezTo>
                  <a:cubicBezTo>
                    <a:pt x="1" y="223"/>
                    <a:pt x="36" y="313"/>
                    <a:pt x="94" y="313"/>
                  </a:cubicBezTo>
                  <a:cubicBezTo>
                    <a:pt x="107" y="313"/>
                    <a:pt x="121" y="309"/>
                    <a:pt x="135" y="299"/>
                  </a:cubicBezTo>
                  <a:cubicBezTo>
                    <a:pt x="302" y="187"/>
                    <a:pt x="490" y="140"/>
                    <a:pt x="680" y="140"/>
                  </a:cubicBezTo>
                  <a:cubicBezTo>
                    <a:pt x="911" y="140"/>
                    <a:pt x="1146" y="210"/>
                    <a:pt x="1349" y="321"/>
                  </a:cubicBezTo>
                  <a:cubicBezTo>
                    <a:pt x="1720" y="513"/>
                    <a:pt x="2057" y="794"/>
                    <a:pt x="2136" y="1232"/>
                  </a:cubicBezTo>
                  <a:cubicBezTo>
                    <a:pt x="2145" y="1269"/>
                    <a:pt x="2173" y="1285"/>
                    <a:pt x="2202" y="1285"/>
                  </a:cubicBezTo>
                  <a:cubicBezTo>
                    <a:pt x="2243" y="1285"/>
                    <a:pt x="2284" y="1251"/>
                    <a:pt x="2271" y="1198"/>
                  </a:cubicBezTo>
                  <a:cubicBezTo>
                    <a:pt x="2181" y="715"/>
                    <a:pt x="1821" y="389"/>
                    <a:pt x="1394" y="187"/>
                  </a:cubicBezTo>
                  <a:cubicBezTo>
                    <a:pt x="1166" y="73"/>
                    <a:pt x="916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7181271" y="2221354"/>
              <a:ext cx="362038" cy="150724"/>
            </a:xfrm>
            <a:custGeom>
              <a:avLst/>
              <a:gdLst/>
              <a:ahLst/>
              <a:cxnLst/>
              <a:rect l="l" t="t" r="r" b="b"/>
              <a:pathLst>
                <a:path w="3065" h="1276" extrusionOk="0">
                  <a:moveTo>
                    <a:pt x="104" y="0"/>
                  </a:moveTo>
                  <a:cubicBezTo>
                    <a:pt x="51" y="0"/>
                    <a:pt x="1" y="48"/>
                    <a:pt x="41" y="96"/>
                  </a:cubicBezTo>
                  <a:cubicBezTo>
                    <a:pt x="355" y="489"/>
                    <a:pt x="783" y="770"/>
                    <a:pt x="1255" y="927"/>
                  </a:cubicBezTo>
                  <a:cubicBezTo>
                    <a:pt x="1806" y="1130"/>
                    <a:pt x="2390" y="1242"/>
                    <a:pt x="2975" y="1276"/>
                  </a:cubicBezTo>
                  <a:cubicBezTo>
                    <a:pt x="3065" y="1276"/>
                    <a:pt x="3065" y="1141"/>
                    <a:pt x="2975" y="1130"/>
                  </a:cubicBezTo>
                  <a:cubicBezTo>
                    <a:pt x="2424" y="1107"/>
                    <a:pt x="1873" y="995"/>
                    <a:pt x="1345" y="804"/>
                  </a:cubicBezTo>
                  <a:cubicBezTo>
                    <a:pt x="884" y="669"/>
                    <a:pt x="468" y="399"/>
                    <a:pt x="164" y="28"/>
                  </a:cubicBezTo>
                  <a:cubicBezTo>
                    <a:pt x="148" y="8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7688010" y="2281123"/>
              <a:ext cx="183086" cy="93671"/>
            </a:xfrm>
            <a:custGeom>
              <a:avLst/>
              <a:gdLst/>
              <a:ahLst/>
              <a:cxnLst/>
              <a:rect l="l" t="t" r="r" b="b"/>
              <a:pathLst>
                <a:path w="1550" h="793" extrusionOk="0">
                  <a:moveTo>
                    <a:pt x="1444" y="0"/>
                  </a:moveTo>
                  <a:cubicBezTo>
                    <a:pt x="1430" y="0"/>
                    <a:pt x="1417" y="5"/>
                    <a:pt x="1406" y="17"/>
                  </a:cubicBezTo>
                  <a:cubicBezTo>
                    <a:pt x="1035" y="365"/>
                    <a:pt x="585" y="590"/>
                    <a:pt x="90" y="658"/>
                  </a:cubicBezTo>
                  <a:cubicBezTo>
                    <a:pt x="0" y="669"/>
                    <a:pt x="34" y="792"/>
                    <a:pt x="124" y="792"/>
                  </a:cubicBezTo>
                  <a:cubicBezTo>
                    <a:pt x="641" y="725"/>
                    <a:pt x="1124" y="489"/>
                    <a:pt x="1495" y="129"/>
                  </a:cubicBezTo>
                  <a:cubicBezTo>
                    <a:pt x="1549" y="75"/>
                    <a:pt x="1496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7020036" y="1933491"/>
              <a:ext cx="132885" cy="109972"/>
            </a:xfrm>
            <a:custGeom>
              <a:avLst/>
              <a:gdLst/>
              <a:ahLst/>
              <a:cxnLst/>
              <a:rect l="l" t="t" r="r" b="b"/>
              <a:pathLst>
                <a:path w="1125" h="931" extrusionOk="0">
                  <a:moveTo>
                    <a:pt x="105" y="0"/>
                  </a:moveTo>
                  <a:cubicBezTo>
                    <a:pt x="75" y="0"/>
                    <a:pt x="43" y="20"/>
                    <a:pt x="34" y="48"/>
                  </a:cubicBezTo>
                  <a:cubicBezTo>
                    <a:pt x="0" y="329"/>
                    <a:pt x="23" y="655"/>
                    <a:pt x="270" y="835"/>
                  </a:cubicBezTo>
                  <a:cubicBezTo>
                    <a:pt x="353" y="890"/>
                    <a:pt x="452" y="931"/>
                    <a:pt x="553" y="931"/>
                  </a:cubicBezTo>
                  <a:cubicBezTo>
                    <a:pt x="575" y="931"/>
                    <a:pt x="597" y="929"/>
                    <a:pt x="619" y="925"/>
                  </a:cubicBezTo>
                  <a:cubicBezTo>
                    <a:pt x="754" y="914"/>
                    <a:pt x="877" y="824"/>
                    <a:pt x="945" y="711"/>
                  </a:cubicBezTo>
                  <a:cubicBezTo>
                    <a:pt x="1035" y="554"/>
                    <a:pt x="1091" y="374"/>
                    <a:pt x="1113" y="194"/>
                  </a:cubicBezTo>
                  <a:cubicBezTo>
                    <a:pt x="1125" y="160"/>
                    <a:pt x="1102" y="127"/>
                    <a:pt x="1068" y="115"/>
                  </a:cubicBezTo>
                  <a:cubicBezTo>
                    <a:pt x="1062" y="113"/>
                    <a:pt x="1056" y="112"/>
                    <a:pt x="1050" y="112"/>
                  </a:cubicBezTo>
                  <a:cubicBezTo>
                    <a:pt x="1020" y="112"/>
                    <a:pt x="988" y="133"/>
                    <a:pt x="978" y="160"/>
                  </a:cubicBezTo>
                  <a:cubicBezTo>
                    <a:pt x="956" y="340"/>
                    <a:pt x="900" y="498"/>
                    <a:pt x="821" y="655"/>
                  </a:cubicBezTo>
                  <a:cubicBezTo>
                    <a:pt x="767" y="746"/>
                    <a:pt x="676" y="800"/>
                    <a:pt x="578" y="800"/>
                  </a:cubicBezTo>
                  <a:cubicBezTo>
                    <a:pt x="554" y="800"/>
                    <a:pt x="530" y="797"/>
                    <a:pt x="506" y="790"/>
                  </a:cubicBezTo>
                  <a:cubicBezTo>
                    <a:pt x="191" y="723"/>
                    <a:pt x="135" y="374"/>
                    <a:pt x="169" y="93"/>
                  </a:cubicBezTo>
                  <a:cubicBezTo>
                    <a:pt x="180" y="48"/>
                    <a:pt x="158" y="14"/>
                    <a:pt x="124" y="3"/>
                  </a:cubicBezTo>
                  <a:cubicBezTo>
                    <a:pt x="118" y="1"/>
                    <a:pt x="112" y="0"/>
                    <a:pt x="1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7059843" y="1817850"/>
              <a:ext cx="30711" cy="47131"/>
            </a:xfrm>
            <a:custGeom>
              <a:avLst/>
              <a:gdLst/>
              <a:ahLst/>
              <a:cxnLst/>
              <a:rect l="l" t="t" r="r" b="b"/>
              <a:pathLst>
                <a:path w="260" h="399" extrusionOk="0">
                  <a:moveTo>
                    <a:pt x="177" y="1"/>
                  </a:moveTo>
                  <a:cubicBezTo>
                    <a:pt x="170" y="1"/>
                    <a:pt x="164" y="2"/>
                    <a:pt x="158" y="4"/>
                  </a:cubicBezTo>
                  <a:cubicBezTo>
                    <a:pt x="147" y="15"/>
                    <a:pt x="135" y="15"/>
                    <a:pt x="113" y="26"/>
                  </a:cubicBezTo>
                  <a:cubicBezTo>
                    <a:pt x="107" y="24"/>
                    <a:pt x="101" y="24"/>
                    <a:pt x="96" y="24"/>
                  </a:cubicBezTo>
                  <a:cubicBezTo>
                    <a:pt x="68" y="24"/>
                    <a:pt x="44" y="45"/>
                    <a:pt x="34" y="83"/>
                  </a:cubicBezTo>
                  <a:cubicBezTo>
                    <a:pt x="23" y="128"/>
                    <a:pt x="12" y="173"/>
                    <a:pt x="12" y="218"/>
                  </a:cubicBezTo>
                  <a:cubicBezTo>
                    <a:pt x="1" y="274"/>
                    <a:pt x="12" y="330"/>
                    <a:pt x="45" y="375"/>
                  </a:cubicBezTo>
                  <a:cubicBezTo>
                    <a:pt x="66" y="391"/>
                    <a:pt x="92" y="399"/>
                    <a:pt x="117" y="399"/>
                  </a:cubicBezTo>
                  <a:cubicBezTo>
                    <a:pt x="146" y="399"/>
                    <a:pt x="174" y="388"/>
                    <a:pt x="192" y="364"/>
                  </a:cubicBezTo>
                  <a:cubicBezTo>
                    <a:pt x="225" y="319"/>
                    <a:pt x="248" y="274"/>
                    <a:pt x="248" y="229"/>
                  </a:cubicBezTo>
                  <a:cubicBezTo>
                    <a:pt x="259" y="173"/>
                    <a:pt x="259" y="116"/>
                    <a:pt x="248" y="49"/>
                  </a:cubicBezTo>
                  <a:cubicBezTo>
                    <a:pt x="239" y="21"/>
                    <a:pt x="207" y="1"/>
                    <a:pt x="177" y="1"/>
                  </a:cubicBezTo>
                  <a:close/>
                </a:path>
              </a:pathLst>
            </a:custGeom>
            <a:solidFill>
              <a:srgbClr val="3F9CA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7114297" y="1827890"/>
              <a:ext cx="34609" cy="43705"/>
            </a:xfrm>
            <a:custGeom>
              <a:avLst/>
              <a:gdLst/>
              <a:ahLst/>
              <a:cxnLst/>
              <a:rect l="l" t="t" r="r" b="b"/>
              <a:pathLst>
                <a:path w="293" h="370" extrusionOk="0">
                  <a:moveTo>
                    <a:pt x="141" y="0"/>
                  </a:moveTo>
                  <a:cubicBezTo>
                    <a:pt x="133" y="0"/>
                    <a:pt x="124" y="3"/>
                    <a:pt x="113" y="9"/>
                  </a:cubicBezTo>
                  <a:cubicBezTo>
                    <a:pt x="90" y="9"/>
                    <a:pt x="79" y="20"/>
                    <a:pt x="68" y="31"/>
                  </a:cubicBezTo>
                  <a:cubicBezTo>
                    <a:pt x="12" y="121"/>
                    <a:pt x="0" y="234"/>
                    <a:pt x="57" y="335"/>
                  </a:cubicBezTo>
                  <a:cubicBezTo>
                    <a:pt x="64" y="357"/>
                    <a:pt x="85" y="369"/>
                    <a:pt x="109" y="369"/>
                  </a:cubicBezTo>
                  <a:cubicBezTo>
                    <a:pt x="121" y="369"/>
                    <a:pt x="135" y="365"/>
                    <a:pt x="147" y="357"/>
                  </a:cubicBezTo>
                  <a:cubicBezTo>
                    <a:pt x="248" y="301"/>
                    <a:pt x="293" y="177"/>
                    <a:pt x="259" y="65"/>
                  </a:cubicBezTo>
                  <a:cubicBezTo>
                    <a:pt x="248" y="43"/>
                    <a:pt x="225" y="20"/>
                    <a:pt x="203" y="9"/>
                  </a:cubicBezTo>
                  <a:lnTo>
                    <a:pt x="169" y="9"/>
                  </a:lnTo>
                  <a:cubicBezTo>
                    <a:pt x="158" y="3"/>
                    <a:pt x="149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0" name="Google Shape;2260;p46"/>
          <p:cNvGrpSpPr/>
          <p:nvPr/>
        </p:nvGrpSpPr>
        <p:grpSpPr>
          <a:xfrm>
            <a:off x="1517279" y="190323"/>
            <a:ext cx="1523884" cy="689361"/>
            <a:chOff x="5935450" y="921661"/>
            <a:chExt cx="739786" cy="334641"/>
          </a:xfrm>
        </p:grpSpPr>
        <p:sp>
          <p:nvSpPr>
            <p:cNvPr id="2261" name="Google Shape;2261;p46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7" name="Google Shape;2267;p46"/>
          <p:cNvSpPr/>
          <p:nvPr/>
        </p:nvSpPr>
        <p:spPr>
          <a:xfrm>
            <a:off x="7252146" y="3863253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46"/>
          <p:cNvSpPr/>
          <p:nvPr/>
        </p:nvSpPr>
        <p:spPr>
          <a:xfrm>
            <a:off x="2012434" y="4455453"/>
            <a:ext cx="88030" cy="85567"/>
          </a:xfrm>
          <a:custGeom>
            <a:avLst/>
            <a:gdLst/>
            <a:ahLst/>
            <a:cxnLst/>
            <a:rect l="l" t="t" r="r" b="b"/>
            <a:pathLst>
              <a:path w="822" h="799" extrusionOk="0">
                <a:moveTo>
                  <a:pt x="383" y="1"/>
                </a:moveTo>
                <a:lnTo>
                  <a:pt x="282" y="270"/>
                </a:lnTo>
                <a:lnTo>
                  <a:pt x="1" y="327"/>
                </a:lnTo>
                <a:lnTo>
                  <a:pt x="226" y="518"/>
                </a:lnTo>
                <a:lnTo>
                  <a:pt x="192" y="799"/>
                </a:lnTo>
                <a:lnTo>
                  <a:pt x="439" y="641"/>
                </a:lnTo>
                <a:lnTo>
                  <a:pt x="698" y="754"/>
                </a:lnTo>
                <a:lnTo>
                  <a:pt x="698" y="754"/>
                </a:lnTo>
                <a:lnTo>
                  <a:pt x="631" y="484"/>
                </a:lnTo>
                <a:lnTo>
                  <a:pt x="822" y="259"/>
                </a:lnTo>
                <a:lnTo>
                  <a:pt x="529" y="248"/>
                </a:lnTo>
                <a:lnTo>
                  <a:pt x="3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46"/>
          <p:cNvSpPr/>
          <p:nvPr/>
        </p:nvSpPr>
        <p:spPr>
          <a:xfrm>
            <a:off x="7983605" y="2926886"/>
            <a:ext cx="62649" cy="63934"/>
          </a:xfrm>
          <a:custGeom>
            <a:avLst/>
            <a:gdLst/>
            <a:ahLst/>
            <a:cxnLst/>
            <a:rect l="l" t="t" r="r" b="b"/>
            <a:pathLst>
              <a:path w="585" h="597" extrusionOk="0">
                <a:moveTo>
                  <a:pt x="326" y="1"/>
                </a:moveTo>
                <a:lnTo>
                  <a:pt x="203" y="181"/>
                </a:lnTo>
                <a:lnTo>
                  <a:pt x="0" y="169"/>
                </a:lnTo>
                <a:lnTo>
                  <a:pt x="124" y="338"/>
                </a:lnTo>
                <a:lnTo>
                  <a:pt x="45" y="540"/>
                </a:lnTo>
                <a:lnTo>
                  <a:pt x="247" y="473"/>
                </a:lnTo>
                <a:lnTo>
                  <a:pt x="416" y="597"/>
                </a:lnTo>
                <a:lnTo>
                  <a:pt x="416" y="383"/>
                </a:lnTo>
                <a:lnTo>
                  <a:pt x="585" y="270"/>
                </a:lnTo>
                <a:lnTo>
                  <a:pt x="382" y="203"/>
                </a:lnTo>
                <a:lnTo>
                  <a:pt x="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47"/>
          <p:cNvSpPr txBox="1">
            <a:spLocks noGrp="1"/>
          </p:cNvSpPr>
          <p:nvPr>
            <p:ph type="title"/>
          </p:nvPr>
        </p:nvSpPr>
        <p:spPr>
          <a:xfrm>
            <a:off x="471644" y="796129"/>
            <a:ext cx="6923528" cy="37211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>
              <a:lnSpc>
                <a:spcPct val="150000"/>
              </a:lnSpc>
              <a:spcAft>
                <a:spcPts val="1000"/>
              </a:spcAft>
            </a:pPr>
            <a:r>
              <a:rPr lang="en-US" b="0" dirty="0">
                <a:solidFill>
                  <a:schemeClr val="accent3"/>
                </a:solidFill>
              </a:rPr>
              <a:t>KELOMPOK 6 :</a:t>
            </a:r>
            <a:br>
              <a:rPr lang="en-US" b="0" dirty="0">
                <a:solidFill>
                  <a:schemeClr val="accent3"/>
                </a:solidFill>
              </a:rPr>
            </a:b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Dhea Ayu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Purba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Laras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2013053119</a:t>
            </a:r>
            <a:br>
              <a:rPr lang="en-ID" sz="1800" dirty="0">
                <a:solidFill>
                  <a:schemeClr val="accent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Mika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Dea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Agustin		2013053006</a:t>
            </a:r>
            <a:br>
              <a:rPr lang="en-ID" sz="1800" dirty="0">
                <a:solidFill>
                  <a:schemeClr val="accent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Salsabila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Nur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Asyiafa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2013053142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b="0" dirty="0">
              <a:solidFill>
                <a:schemeClr val="accent3"/>
              </a:solidFill>
            </a:endParaRPr>
          </a:p>
        </p:txBody>
      </p:sp>
      <p:sp>
        <p:nvSpPr>
          <p:cNvPr id="2276" name="Google Shape;2276;p47"/>
          <p:cNvSpPr/>
          <p:nvPr/>
        </p:nvSpPr>
        <p:spPr>
          <a:xfrm>
            <a:off x="8536794" y="382470"/>
            <a:ext cx="67575" cy="71217"/>
          </a:xfrm>
          <a:custGeom>
            <a:avLst/>
            <a:gdLst/>
            <a:ahLst/>
            <a:cxnLst/>
            <a:rect l="l" t="t" r="r" b="b"/>
            <a:pathLst>
              <a:path w="631" h="665" extrusionOk="0">
                <a:moveTo>
                  <a:pt x="394" y="1"/>
                </a:moveTo>
                <a:lnTo>
                  <a:pt x="237" y="169"/>
                </a:lnTo>
                <a:lnTo>
                  <a:pt x="1" y="124"/>
                </a:lnTo>
                <a:lnTo>
                  <a:pt x="1" y="124"/>
                </a:lnTo>
                <a:lnTo>
                  <a:pt x="113" y="327"/>
                </a:lnTo>
                <a:lnTo>
                  <a:pt x="1" y="540"/>
                </a:lnTo>
                <a:lnTo>
                  <a:pt x="1" y="540"/>
                </a:lnTo>
                <a:lnTo>
                  <a:pt x="237" y="495"/>
                </a:lnTo>
                <a:lnTo>
                  <a:pt x="394" y="664"/>
                </a:lnTo>
                <a:lnTo>
                  <a:pt x="428" y="439"/>
                </a:lnTo>
                <a:lnTo>
                  <a:pt x="630" y="327"/>
                </a:lnTo>
                <a:lnTo>
                  <a:pt x="428" y="226"/>
                </a:lnTo>
                <a:lnTo>
                  <a:pt x="3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p49"/>
          <p:cNvSpPr txBox="1">
            <a:spLocks noGrp="1"/>
          </p:cNvSpPr>
          <p:nvPr>
            <p:ph type="title"/>
          </p:nvPr>
        </p:nvSpPr>
        <p:spPr>
          <a:xfrm>
            <a:off x="2713903" y="1588353"/>
            <a:ext cx="4801164" cy="7578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Bentuk-bentuk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Penghormatan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Orang Lain</a:t>
            </a:r>
            <a:endParaRPr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311" name="Google Shape;2311;p49"/>
          <p:cNvSpPr txBox="1">
            <a:spLocks noGrp="1"/>
          </p:cNvSpPr>
          <p:nvPr>
            <p:ph type="subTitle" idx="1"/>
          </p:nvPr>
        </p:nvSpPr>
        <p:spPr>
          <a:xfrm>
            <a:off x="434836" y="2957362"/>
            <a:ext cx="8219568" cy="1594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indent="228600">
              <a:lnSpc>
                <a:spcPct val="150000"/>
              </a:lnSpc>
              <a:spcAft>
                <a:spcPts val="1000"/>
              </a:spcAft>
            </a:pP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Rasa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sikap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saling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menghormati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lain. Rasa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akanlepas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rasa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menyayangi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lain,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tanpa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rasa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saling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takkan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tumbuh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rasa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menyayangi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sikap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membangun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teratur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tercipta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harmonis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didalamnya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sz="1400" dirty="0">
              <a:solidFill>
                <a:schemeClr val="accent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228600">
              <a:lnSpc>
                <a:spcPct val="150000"/>
              </a:lnSpc>
              <a:spcAft>
                <a:spcPts val="1000"/>
              </a:spcAft>
            </a:pP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perilaku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orang lain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sikap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 pada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berinteraksi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Ada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penghormatan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 </a:t>
            </a:r>
            <a:r>
              <a:rPr lang="en-US" sz="14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diantaranya</a:t>
            </a:r>
            <a:r>
              <a:rPr lang="en-US" sz="14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400" dirty="0">
              <a:solidFill>
                <a:schemeClr val="accent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2312" name="Google Shape;2312;p49"/>
          <p:cNvSpPr/>
          <p:nvPr/>
        </p:nvSpPr>
        <p:spPr>
          <a:xfrm>
            <a:off x="4906885" y="1167186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9"/>
          <p:cNvSpPr/>
          <p:nvPr/>
        </p:nvSpPr>
        <p:spPr>
          <a:xfrm>
            <a:off x="1932850" y="3165859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4" name="Google Shape;2314;p49"/>
          <p:cNvGrpSpPr/>
          <p:nvPr/>
        </p:nvGrpSpPr>
        <p:grpSpPr>
          <a:xfrm>
            <a:off x="259759" y="504534"/>
            <a:ext cx="2291805" cy="1938950"/>
            <a:chOff x="-2600773" y="-1271122"/>
            <a:chExt cx="2600777" cy="2200351"/>
          </a:xfrm>
        </p:grpSpPr>
        <p:sp>
          <p:nvSpPr>
            <p:cNvPr id="2315" name="Google Shape;2315;p49"/>
            <p:cNvSpPr/>
            <p:nvPr/>
          </p:nvSpPr>
          <p:spPr>
            <a:xfrm>
              <a:off x="-1736690" y="-679752"/>
              <a:ext cx="1042062" cy="924698"/>
            </a:xfrm>
            <a:custGeom>
              <a:avLst/>
              <a:gdLst/>
              <a:ahLst/>
              <a:cxnLst/>
              <a:rect l="l" t="t" r="r" b="b"/>
              <a:pathLst>
                <a:path w="9163" h="8131" extrusionOk="0">
                  <a:moveTo>
                    <a:pt x="4580" y="0"/>
                  </a:moveTo>
                  <a:cubicBezTo>
                    <a:pt x="2902" y="0"/>
                    <a:pt x="1336" y="1038"/>
                    <a:pt x="742" y="2705"/>
                  </a:cubicBezTo>
                  <a:cubicBezTo>
                    <a:pt x="0" y="4830"/>
                    <a:pt x="1113" y="7146"/>
                    <a:pt x="3227" y="7899"/>
                  </a:cubicBezTo>
                  <a:cubicBezTo>
                    <a:pt x="3673" y="8056"/>
                    <a:pt x="4129" y="8130"/>
                    <a:pt x="4577" y="8130"/>
                  </a:cubicBezTo>
                  <a:cubicBezTo>
                    <a:pt x="6252" y="8130"/>
                    <a:pt x="7824" y="7091"/>
                    <a:pt x="8410" y="5414"/>
                  </a:cubicBezTo>
                  <a:cubicBezTo>
                    <a:pt x="9163" y="3301"/>
                    <a:pt x="8050" y="985"/>
                    <a:pt x="5936" y="232"/>
                  </a:cubicBezTo>
                  <a:cubicBezTo>
                    <a:pt x="5487" y="75"/>
                    <a:pt x="5030" y="0"/>
                    <a:pt x="4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-798232" y="-1104628"/>
              <a:ext cx="359712" cy="392010"/>
            </a:xfrm>
            <a:custGeom>
              <a:avLst/>
              <a:gdLst/>
              <a:ahLst/>
              <a:cxnLst/>
              <a:rect l="l" t="t" r="r" b="b"/>
              <a:pathLst>
                <a:path w="3163" h="3447" extrusionOk="0">
                  <a:moveTo>
                    <a:pt x="2962" y="1"/>
                  </a:moveTo>
                  <a:cubicBezTo>
                    <a:pt x="2931" y="1"/>
                    <a:pt x="2897" y="14"/>
                    <a:pt x="2867" y="44"/>
                  </a:cubicBezTo>
                  <a:cubicBezTo>
                    <a:pt x="1754" y="943"/>
                    <a:pt x="798" y="2023"/>
                    <a:pt x="34" y="3226"/>
                  </a:cubicBezTo>
                  <a:cubicBezTo>
                    <a:pt x="0" y="3259"/>
                    <a:pt x="0" y="3304"/>
                    <a:pt x="23" y="3349"/>
                  </a:cubicBezTo>
                  <a:cubicBezTo>
                    <a:pt x="38" y="3403"/>
                    <a:pt x="80" y="3447"/>
                    <a:pt x="130" y="3447"/>
                  </a:cubicBezTo>
                  <a:cubicBezTo>
                    <a:pt x="153" y="3447"/>
                    <a:pt x="178" y="3438"/>
                    <a:pt x="203" y="3417"/>
                  </a:cubicBezTo>
                  <a:lnTo>
                    <a:pt x="236" y="3405"/>
                  </a:lnTo>
                  <a:cubicBezTo>
                    <a:pt x="304" y="3361"/>
                    <a:pt x="360" y="3304"/>
                    <a:pt x="405" y="3259"/>
                  </a:cubicBezTo>
                  <a:cubicBezTo>
                    <a:pt x="439" y="3259"/>
                    <a:pt x="461" y="3248"/>
                    <a:pt x="484" y="3226"/>
                  </a:cubicBezTo>
                  <a:cubicBezTo>
                    <a:pt x="1271" y="2382"/>
                    <a:pt x="2024" y="1506"/>
                    <a:pt x="2755" y="606"/>
                  </a:cubicBezTo>
                  <a:lnTo>
                    <a:pt x="2788" y="584"/>
                  </a:lnTo>
                  <a:cubicBezTo>
                    <a:pt x="2800" y="561"/>
                    <a:pt x="2811" y="550"/>
                    <a:pt x="2822" y="527"/>
                  </a:cubicBezTo>
                  <a:cubicBezTo>
                    <a:pt x="2901" y="426"/>
                    <a:pt x="2979" y="336"/>
                    <a:pt x="3058" y="246"/>
                  </a:cubicBezTo>
                  <a:cubicBezTo>
                    <a:pt x="3163" y="151"/>
                    <a:pt x="3072" y="1"/>
                    <a:pt x="2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-739095" y="-671336"/>
              <a:ext cx="247807" cy="161262"/>
            </a:xfrm>
            <a:custGeom>
              <a:avLst/>
              <a:gdLst/>
              <a:ahLst/>
              <a:cxnLst/>
              <a:rect l="l" t="t" r="r" b="b"/>
              <a:pathLst>
                <a:path w="2179" h="1418" extrusionOk="0">
                  <a:moveTo>
                    <a:pt x="2032" y="0"/>
                  </a:moveTo>
                  <a:cubicBezTo>
                    <a:pt x="1864" y="34"/>
                    <a:pt x="1706" y="90"/>
                    <a:pt x="1571" y="180"/>
                  </a:cubicBezTo>
                  <a:cubicBezTo>
                    <a:pt x="1414" y="259"/>
                    <a:pt x="1245" y="349"/>
                    <a:pt x="1088" y="439"/>
                  </a:cubicBezTo>
                  <a:cubicBezTo>
                    <a:pt x="773" y="607"/>
                    <a:pt x="481" y="798"/>
                    <a:pt x="200" y="1023"/>
                  </a:cubicBezTo>
                  <a:cubicBezTo>
                    <a:pt x="166" y="1046"/>
                    <a:pt x="155" y="1091"/>
                    <a:pt x="166" y="1136"/>
                  </a:cubicBezTo>
                  <a:lnTo>
                    <a:pt x="110" y="1169"/>
                  </a:lnTo>
                  <a:cubicBezTo>
                    <a:pt x="0" y="1224"/>
                    <a:pt x="40" y="1417"/>
                    <a:pt x="167" y="1417"/>
                  </a:cubicBezTo>
                  <a:cubicBezTo>
                    <a:pt x="170" y="1417"/>
                    <a:pt x="174" y="1417"/>
                    <a:pt x="177" y="1417"/>
                  </a:cubicBezTo>
                  <a:cubicBezTo>
                    <a:pt x="582" y="1338"/>
                    <a:pt x="975" y="1192"/>
                    <a:pt x="1324" y="967"/>
                  </a:cubicBezTo>
                  <a:cubicBezTo>
                    <a:pt x="1493" y="866"/>
                    <a:pt x="1672" y="765"/>
                    <a:pt x="1830" y="652"/>
                  </a:cubicBezTo>
                  <a:cubicBezTo>
                    <a:pt x="2021" y="540"/>
                    <a:pt x="2145" y="349"/>
                    <a:pt x="2178" y="135"/>
                  </a:cubicBezTo>
                  <a:cubicBezTo>
                    <a:pt x="2167" y="56"/>
                    <a:pt x="2111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-988266" y="-954284"/>
              <a:ext cx="112133" cy="198109"/>
            </a:xfrm>
            <a:custGeom>
              <a:avLst/>
              <a:gdLst/>
              <a:ahLst/>
              <a:cxnLst/>
              <a:rect l="l" t="t" r="r" b="b"/>
              <a:pathLst>
                <a:path w="986" h="1742" extrusionOk="0">
                  <a:moveTo>
                    <a:pt x="732" y="1"/>
                  </a:moveTo>
                  <a:cubicBezTo>
                    <a:pt x="687" y="1"/>
                    <a:pt x="642" y="21"/>
                    <a:pt x="614" y="60"/>
                  </a:cubicBezTo>
                  <a:cubicBezTo>
                    <a:pt x="322" y="476"/>
                    <a:pt x="142" y="970"/>
                    <a:pt x="97" y="1476"/>
                  </a:cubicBezTo>
                  <a:lnTo>
                    <a:pt x="64" y="1544"/>
                  </a:lnTo>
                  <a:cubicBezTo>
                    <a:pt x="1" y="1645"/>
                    <a:pt x="96" y="1742"/>
                    <a:pt x="186" y="1742"/>
                  </a:cubicBezTo>
                  <a:cubicBezTo>
                    <a:pt x="226" y="1742"/>
                    <a:pt x="264" y="1723"/>
                    <a:pt x="288" y="1679"/>
                  </a:cubicBezTo>
                  <a:lnTo>
                    <a:pt x="761" y="779"/>
                  </a:lnTo>
                  <a:cubicBezTo>
                    <a:pt x="873" y="566"/>
                    <a:pt x="985" y="296"/>
                    <a:pt x="850" y="60"/>
                  </a:cubicBezTo>
                  <a:cubicBezTo>
                    <a:pt x="822" y="21"/>
                    <a:pt x="777" y="1"/>
                    <a:pt x="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-1224701" y="-1271122"/>
              <a:ext cx="175933" cy="465931"/>
            </a:xfrm>
            <a:custGeom>
              <a:avLst/>
              <a:gdLst/>
              <a:ahLst/>
              <a:cxnLst/>
              <a:rect l="l" t="t" r="r" b="b"/>
              <a:pathLst>
                <a:path w="1547" h="4097" extrusionOk="0">
                  <a:moveTo>
                    <a:pt x="1127" y="0"/>
                  </a:moveTo>
                  <a:cubicBezTo>
                    <a:pt x="1106" y="0"/>
                    <a:pt x="1085" y="4"/>
                    <a:pt x="1063" y="13"/>
                  </a:cubicBezTo>
                  <a:cubicBezTo>
                    <a:pt x="940" y="58"/>
                    <a:pt x="895" y="193"/>
                    <a:pt x="850" y="294"/>
                  </a:cubicBezTo>
                  <a:cubicBezTo>
                    <a:pt x="782" y="462"/>
                    <a:pt x="726" y="631"/>
                    <a:pt x="692" y="800"/>
                  </a:cubicBezTo>
                  <a:cubicBezTo>
                    <a:pt x="670" y="856"/>
                    <a:pt x="659" y="912"/>
                    <a:pt x="647" y="968"/>
                  </a:cubicBezTo>
                  <a:cubicBezTo>
                    <a:pt x="535" y="1328"/>
                    <a:pt x="445" y="1688"/>
                    <a:pt x="355" y="2048"/>
                  </a:cubicBezTo>
                  <a:cubicBezTo>
                    <a:pt x="186" y="2677"/>
                    <a:pt x="74" y="3318"/>
                    <a:pt x="6" y="3970"/>
                  </a:cubicBezTo>
                  <a:cubicBezTo>
                    <a:pt x="1" y="4054"/>
                    <a:pt x="65" y="4097"/>
                    <a:pt x="133" y="4097"/>
                  </a:cubicBezTo>
                  <a:cubicBezTo>
                    <a:pt x="200" y="4097"/>
                    <a:pt x="271" y="4054"/>
                    <a:pt x="276" y="3970"/>
                  </a:cubicBezTo>
                  <a:cubicBezTo>
                    <a:pt x="276" y="3970"/>
                    <a:pt x="276" y="3959"/>
                    <a:pt x="276" y="3959"/>
                  </a:cubicBezTo>
                  <a:cubicBezTo>
                    <a:pt x="288" y="3936"/>
                    <a:pt x="299" y="3925"/>
                    <a:pt x="299" y="3903"/>
                  </a:cubicBezTo>
                  <a:cubicBezTo>
                    <a:pt x="670" y="2767"/>
                    <a:pt x="1052" y="1620"/>
                    <a:pt x="1423" y="474"/>
                  </a:cubicBezTo>
                  <a:cubicBezTo>
                    <a:pt x="1468" y="316"/>
                    <a:pt x="1547" y="46"/>
                    <a:pt x="1299" y="24"/>
                  </a:cubicBezTo>
                  <a:lnTo>
                    <a:pt x="1221" y="24"/>
                  </a:lnTo>
                  <a:cubicBezTo>
                    <a:pt x="1193" y="10"/>
                    <a:pt x="1161" y="0"/>
                    <a:pt x="1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-1431111" y="-925056"/>
              <a:ext cx="58910" cy="162968"/>
            </a:xfrm>
            <a:custGeom>
              <a:avLst/>
              <a:gdLst/>
              <a:ahLst/>
              <a:cxnLst/>
              <a:rect l="l" t="t" r="r" b="b"/>
              <a:pathLst>
                <a:path w="518" h="1433" extrusionOk="0">
                  <a:moveTo>
                    <a:pt x="160" y="1"/>
                  </a:moveTo>
                  <a:cubicBezTo>
                    <a:pt x="92" y="1"/>
                    <a:pt x="31" y="52"/>
                    <a:pt x="23" y="129"/>
                  </a:cubicBezTo>
                  <a:cubicBezTo>
                    <a:pt x="0" y="545"/>
                    <a:pt x="90" y="950"/>
                    <a:pt x="270" y="1332"/>
                  </a:cubicBezTo>
                  <a:cubicBezTo>
                    <a:pt x="281" y="1388"/>
                    <a:pt x="337" y="1433"/>
                    <a:pt x="394" y="1433"/>
                  </a:cubicBezTo>
                  <a:cubicBezTo>
                    <a:pt x="427" y="1433"/>
                    <a:pt x="450" y="1422"/>
                    <a:pt x="461" y="1411"/>
                  </a:cubicBezTo>
                  <a:cubicBezTo>
                    <a:pt x="472" y="1411"/>
                    <a:pt x="484" y="1399"/>
                    <a:pt x="495" y="1388"/>
                  </a:cubicBezTo>
                  <a:lnTo>
                    <a:pt x="506" y="1366"/>
                  </a:lnTo>
                  <a:cubicBezTo>
                    <a:pt x="506" y="1354"/>
                    <a:pt x="506" y="1343"/>
                    <a:pt x="517" y="1332"/>
                  </a:cubicBezTo>
                  <a:cubicBezTo>
                    <a:pt x="517" y="1321"/>
                    <a:pt x="517" y="1309"/>
                    <a:pt x="517" y="1298"/>
                  </a:cubicBezTo>
                  <a:lnTo>
                    <a:pt x="517" y="1287"/>
                  </a:lnTo>
                  <a:cubicBezTo>
                    <a:pt x="517" y="1287"/>
                    <a:pt x="517" y="1276"/>
                    <a:pt x="517" y="1264"/>
                  </a:cubicBezTo>
                  <a:cubicBezTo>
                    <a:pt x="517" y="1174"/>
                    <a:pt x="495" y="1096"/>
                    <a:pt x="495" y="1017"/>
                  </a:cubicBezTo>
                  <a:cubicBezTo>
                    <a:pt x="472" y="725"/>
                    <a:pt x="450" y="432"/>
                    <a:pt x="405" y="151"/>
                  </a:cubicBezTo>
                  <a:cubicBezTo>
                    <a:pt x="405" y="140"/>
                    <a:pt x="405" y="118"/>
                    <a:pt x="405" y="118"/>
                  </a:cubicBezTo>
                  <a:cubicBezTo>
                    <a:pt x="382" y="50"/>
                    <a:pt x="326" y="16"/>
                    <a:pt x="270" y="16"/>
                  </a:cubicBezTo>
                  <a:cubicBezTo>
                    <a:pt x="259" y="16"/>
                    <a:pt x="247" y="28"/>
                    <a:pt x="247" y="28"/>
                  </a:cubicBezTo>
                  <a:lnTo>
                    <a:pt x="225" y="16"/>
                  </a:lnTo>
                  <a:cubicBezTo>
                    <a:pt x="204" y="6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-1946399" y="-1224040"/>
              <a:ext cx="349136" cy="561460"/>
            </a:xfrm>
            <a:custGeom>
              <a:avLst/>
              <a:gdLst/>
              <a:ahLst/>
              <a:cxnLst/>
              <a:rect l="l" t="t" r="r" b="b"/>
              <a:pathLst>
                <a:path w="3070" h="4937" extrusionOk="0">
                  <a:moveTo>
                    <a:pt x="331" y="1"/>
                  </a:moveTo>
                  <a:cubicBezTo>
                    <a:pt x="285" y="1"/>
                    <a:pt x="242" y="22"/>
                    <a:pt x="214" y="60"/>
                  </a:cubicBezTo>
                  <a:cubicBezTo>
                    <a:pt x="0" y="464"/>
                    <a:pt x="349" y="925"/>
                    <a:pt x="529" y="1274"/>
                  </a:cubicBezTo>
                  <a:lnTo>
                    <a:pt x="1260" y="2702"/>
                  </a:lnTo>
                  <a:cubicBezTo>
                    <a:pt x="1676" y="3500"/>
                    <a:pt x="2092" y="4309"/>
                    <a:pt x="2800" y="4905"/>
                  </a:cubicBezTo>
                  <a:cubicBezTo>
                    <a:pt x="2821" y="4927"/>
                    <a:pt x="2851" y="4937"/>
                    <a:pt x="2882" y="4937"/>
                  </a:cubicBezTo>
                  <a:cubicBezTo>
                    <a:pt x="2965" y="4937"/>
                    <a:pt x="3054" y="4868"/>
                    <a:pt x="3013" y="4770"/>
                  </a:cubicBezTo>
                  <a:cubicBezTo>
                    <a:pt x="3013" y="4759"/>
                    <a:pt x="3002" y="4748"/>
                    <a:pt x="2991" y="4725"/>
                  </a:cubicBezTo>
                  <a:cubicBezTo>
                    <a:pt x="3058" y="4692"/>
                    <a:pt x="3070" y="4613"/>
                    <a:pt x="3036" y="4557"/>
                  </a:cubicBezTo>
                  <a:cubicBezTo>
                    <a:pt x="2519" y="3770"/>
                    <a:pt x="2092" y="2927"/>
                    <a:pt x="1743" y="2050"/>
                  </a:cubicBezTo>
                  <a:cubicBezTo>
                    <a:pt x="1428" y="1285"/>
                    <a:pt x="1226" y="330"/>
                    <a:pt x="360" y="3"/>
                  </a:cubicBezTo>
                  <a:cubicBezTo>
                    <a:pt x="351" y="2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-646068" y="-413294"/>
              <a:ext cx="593303" cy="100533"/>
            </a:xfrm>
            <a:custGeom>
              <a:avLst/>
              <a:gdLst/>
              <a:ahLst/>
              <a:cxnLst/>
              <a:rect l="l" t="t" r="r" b="b"/>
              <a:pathLst>
                <a:path w="5217" h="884" extrusionOk="0">
                  <a:moveTo>
                    <a:pt x="3818" y="0"/>
                  </a:moveTo>
                  <a:cubicBezTo>
                    <a:pt x="2571" y="0"/>
                    <a:pt x="1328" y="266"/>
                    <a:pt x="124" y="576"/>
                  </a:cubicBezTo>
                  <a:cubicBezTo>
                    <a:pt x="0" y="621"/>
                    <a:pt x="0" y="789"/>
                    <a:pt x="124" y="823"/>
                  </a:cubicBezTo>
                  <a:cubicBezTo>
                    <a:pt x="146" y="857"/>
                    <a:pt x="180" y="879"/>
                    <a:pt x="225" y="879"/>
                  </a:cubicBezTo>
                  <a:cubicBezTo>
                    <a:pt x="361" y="882"/>
                    <a:pt x="498" y="883"/>
                    <a:pt x="634" y="883"/>
                  </a:cubicBezTo>
                  <a:cubicBezTo>
                    <a:pt x="2139" y="883"/>
                    <a:pt x="3641" y="712"/>
                    <a:pt x="5115" y="362"/>
                  </a:cubicBezTo>
                  <a:cubicBezTo>
                    <a:pt x="5217" y="306"/>
                    <a:pt x="5217" y="148"/>
                    <a:pt x="5104" y="103"/>
                  </a:cubicBezTo>
                  <a:cubicBezTo>
                    <a:pt x="4676" y="31"/>
                    <a:pt x="4246" y="0"/>
                    <a:pt x="38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-615476" y="-198354"/>
              <a:ext cx="168882" cy="70964"/>
            </a:xfrm>
            <a:custGeom>
              <a:avLst/>
              <a:gdLst/>
              <a:ahLst/>
              <a:cxnLst/>
              <a:rect l="l" t="t" r="r" b="b"/>
              <a:pathLst>
                <a:path w="1485" h="624" extrusionOk="0">
                  <a:moveTo>
                    <a:pt x="136" y="1"/>
                  </a:moveTo>
                  <a:cubicBezTo>
                    <a:pt x="68" y="1"/>
                    <a:pt x="1" y="57"/>
                    <a:pt x="12" y="136"/>
                  </a:cubicBezTo>
                  <a:cubicBezTo>
                    <a:pt x="12" y="158"/>
                    <a:pt x="12" y="181"/>
                    <a:pt x="23" y="192"/>
                  </a:cubicBezTo>
                  <a:cubicBezTo>
                    <a:pt x="12" y="259"/>
                    <a:pt x="35" y="316"/>
                    <a:pt x="80" y="361"/>
                  </a:cubicBezTo>
                  <a:cubicBezTo>
                    <a:pt x="343" y="508"/>
                    <a:pt x="636" y="587"/>
                    <a:pt x="931" y="587"/>
                  </a:cubicBezTo>
                  <a:cubicBezTo>
                    <a:pt x="951" y="587"/>
                    <a:pt x="970" y="586"/>
                    <a:pt x="990" y="586"/>
                  </a:cubicBezTo>
                  <a:lnTo>
                    <a:pt x="1046" y="608"/>
                  </a:lnTo>
                  <a:cubicBezTo>
                    <a:pt x="1064" y="619"/>
                    <a:pt x="1085" y="624"/>
                    <a:pt x="1106" y="624"/>
                  </a:cubicBezTo>
                  <a:cubicBezTo>
                    <a:pt x="1150" y="624"/>
                    <a:pt x="1196" y="601"/>
                    <a:pt x="1226" y="563"/>
                  </a:cubicBezTo>
                  <a:cubicBezTo>
                    <a:pt x="1282" y="563"/>
                    <a:pt x="1327" y="541"/>
                    <a:pt x="1384" y="529"/>
                  </a:cubicBezTo>
                  <a:cubicBezTo>
                    <a:pt x="1440" y="507"/>
                    <a:pt x="1485" y="462"/>
                    <a:pt x="1485" y="394"/>
                  </a:cubicBezTo>
                  <a:cubicBezTo>
                    <a:pt x="1474" y="338"/>
                    <a:pt x="1440" y="282"/>
                    <a:pt x="1384" y="271"/>
                  </a:cubicBezTo>
                  <a:cubicBezTo>
                    <a:pt x="979" y="125"/>
                    <a:pt x="563" y="35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-1988591" y="-751626"/>
              <a:ext cx="269756" cy="186964"/>
            </a:xfrm>
            <a:custGeom>
              <a:avLst/>
              <a:gdLst/>
              <a:ahLst/>
              <a:cxnLst/>
              <a:rect l="l" t="t" r="r" b="b"/>
              <a:pathLst>
                <a:path w="2372" h="1644" extrusionOk="0">
                  <a:moveTo>
                    <a:pt x="309" y="1"/>
                  </a:moveTo>
                  <a:cubicBezTo>
                    <a:pt x="274" y="1"/>
                    <a:pt x="238" y="4"/>
                    <a:pt x="203" y="9"/>
                  </a:cubicBezTo>
                  <a:cubicBezTo>
                    <a:pt x="79" y="54"/>
                    <a:pt x="0" y="200"/>
                    <a:pt x="45" y="335"/>
                  </a:cubicBezTo>
                  <a:cubicBezTo>
                    <a:pt x="90" y="493"/>
                    <a:pt x="248" y="571"/>
                    <a:pt x="383" y="650"/>
                  </a:cubicBezTo>
                  <a:lnTo>
                    <a:pt x="585" y="762"/>
                  </a:lnTo>
                  <a:cubicBezTo>
                    <a:pt x="754" y="897"/>
                    <a:pt x="945" y="1010"/>
                    <a:pt x="1125" y="1122"/>
                  </a:cubicBezTo>
                  <a:lnTo>
                    <a:pt x="1732" y="1504"/>
                  </a:lnTo>
                  <a:cubicBezTo>
                    <a:pt x="1826" y="1564"/>
                    <a:pt x="1939" y="1644"/>
                    <a:pt x="2043" y="1644"/>
                  </a:cubicBezTo>
                  <a:cubicBezTo>
                    <a:pt x="2075" y="1644"/>
                    <a:pt x="2107" y="1636"/>
                    <a:pt x="2137" y="1617"/>
                  </a:cubicBezTo>
                  <a:cubicBezTo>
                    <a:pt x="2151" y="1621"/>
                    <a:pt x="2165" y="1623"/>
                    <a:pt x="2179" y="1623"/>
                  </a:cubicBezTo>
                  <a:cubicBezTo>
                    <a:pt x="2309" y="1623"/>
                    <a:pt x="2371" y="1441"/>
                    <a:pt x="2249" y="1370"/>
                  </a:cubicBezTo>
                  <a:cubicBezTo>
                    <a:pt x="1934" y="1190"/>
                    <a:pt x="1653" y="987"/>
                    <a:pt x="1383" y="740"/>
                  </a:cubicBezTo>
                  <a:cubicBezTo>
                    <a:pt x="1136" y="515"/>
                    <a:pt x="922" y="245"/>
                    <a:pt x="619" y="88"/>
                  </a:cubicBezTo>
                  <a:cubicBezTo>
                    <a:pt x="525" y="28"/>
                    <a:pt x="419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-2600773" y="-567846"/>
              <a:ext cx="867949" cy="197085"/>
            </a:xfrm>
            <a:custGeom>
              <a:avLst/>
              <a:gdLst/>
              <a:ahLst/>
              <a:cxnLst/>
              <a:rect l="l" t="t" r="r" b="b"/>
              <a:pathLst>
                <a:path w="7632" h="1733" extrusionOk="0">
                  <a:moveTo>
                    <a:pt x="5271" y="1159"/>
                  </a:moveTo>
                  <a:lnTo>
                    <a:pt x="5799" y="1238"/>
                  </a:lnTo>
                  <a:cubicBezTo>
                    <a:pt x="6047" y="1271"/>
                    <a:pt x="6305" y="1305"/>
                    <a:pt x="6553" y="1372"/>
                  </a:cubicBezTo>
                  <a:cubicBezTo>
                    <a:pt x="6170" y="1316"/>
                    <a:pt x="5811" y="1260"/>
                    <a:pt x="5428" y="1193"/>
                  </a:cubicBezTo>
                  <a:lnTo>
                    <a:pt x="5440" y="1193"/>
                  </a:lnTo>
                  <a:lnTo>
                    <a:pt x="5271" y="1159"/>
                  </a:lnTo>
                  <a:close/>
                  <a:moveTo>
                    <a:pt x="144" y="0"/>
                  </a:moveTo>
                  <a:cubicBezTo>
                    <a:pt x="9" y="0"/>
                    <a:pt x="1" y="183"/>
                    <a:pt x="88" y="248"/>
                  </a:cubicBezTo>
                  <a:cubicBezTo>
                    <a:pt x="1089" y="1013"/>
                    <a:pt x="2393" y="923"/>
                    <a:pt x="3562" y="1080"/>
                  </a:cubicBezTo>
                  <a:cubicBezTo>
                    <a:pt x="4192" y="1170"/>
                    <a:pt x="4810" y="1339"/>
                    <a:pt x="5428" y="1462"/>
                  </a:cubicBezTo>
                  <a:cubicBezTo>
                    <a:pt x="6058" y="1575"/>
                    <a:pt x="6699" y="1665"/>
                    <a:pt x="7340" y="1732"/>
                  </a:cubicBezTo>
                  <a:cubicBezTo>
                    <a:pt x="7418" y="1721"/>
                    <a:pt x="7475" y="1653"/>
                    <a:pt x="7463" y="1575"/>
                  </a:cubicBezTo>
                  <a:cubicBezTo>
                    <a:pt x="7609" y="1564"/>
                    <a:pt x="7632" y="1361"/>
                    <a:pt x="7497" y="1316"/>
                  </a:cubicBezTo>
                  <a:cubicBezTo>
                    <a:pt x="5080" y="698"/>
                    <a:pt x="2629" y="248"/>
                    <a:pt x="156" y="1"/>
                  </a:cubicBezTo>
                  <a:cubicBezTo>
                    <a:pt x="152" y="1"/>
                    <a:pt x="147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-1945148" y="-264314"/>
              <a:ext cx="197085" cy="74149"/>
            </a:xfrm>
            <a:custGeom>
              <a:avLst/>
              <a:gdLst/>
              <a:ahLst/>
              <a:cxnLst/>
              <a:rect l="l" t="t" r="r" b="b"/>
              <a:pathLst>
                <a:path w="1733" h="652" extrusionOk="0">
                  <a:moveTo>
                    <a:pt x="1047" y="1"/>
                  </a:moveTo>
                  <a:cubicBezTo>
                    <a:pt x="998" y="1"/>
                    <a:pt x="949" y="3"/>
                    <a:pt x="900" y="8"/>
                  </a:cubicBezTo>
                  <a:cubicBezTo>
                    <a:pt x="788" y="19"/>
                    <a:pt x="664" y="41"/>
                    <a:pt x="540" y="64"/>
                  </a:cubicBezTo>
                  <a:cubicBezTo>
                    <a:pt x="428" y="75"/>
                    <a:pt x="315" y="109"/>
                    <a:pt x="203" y="142"/>
                  </a:cubicBezTo>
                  <a:cubicBezTo>
                    <a:pt x="79" y="176"/>
                    <a:pt x="1" y="277"/>
                    <a:pt x="1" y="401"/>
                  </a:cubicBezTo>
                  <a:cubicBezTo>
                    <a:pt x="1" y="536"/>
                    <a:pt x="124" y="592"/>
                    <a:pt x="248" y="615"/>
                  </a:cubicBezTo>
                  <a:cubicBezTo>
                    <a:pt x="393" y="641"/>
                    <a:pt x="538" y="652"/>
                    <a:pt x="683" y="652"/>
                  </a:cubicBezTo>
                  <a:cubicBezTo>
                    <a:pt x="785" y="652"/>
                    <a:pt x="888" y="646"/>
                    <a:pt x="990" y="637"/>
                  </a:cubicBezTo>
                  <a:cubicBezTo>
                    <a:pt x="1237" y="626"/>
                    <a:pt x="1485" y="603"/>
                    <a:pt x="1698" y="446"/>
                  </a:cubicBezTo>
                  <a:cubicBezTo>
                    <a:pt x="1732" y="401"/>
                    <a:pt x="1732" y="345"/>
                    <a:pt x="1721" y="300"/>
                  </a:cubicBezTo>
                  <a:cubicBezTo>
                    <a:pt x="1710" y="289"/>
                    <a:pt x="1698" y="277"/>
                    <a:pt x="1687" y="266"/>
                  </a:cubicBezTo>
                  <a:cubicBezTo>
                    <a:pt x="1710" y="210"/>
                    <a:pt x="1687" y="142"/>
                    <a:pt x="1631" y="120"/>
                  </a:cubicBezTo>
                  <a:cubicBezTo>
                    <a:pt x="1450" y="39"/>
                    <a:pt x="1248" y="1"/>
                    <a:pt x="1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-2315892" y="-41186"/>
              <a:ext cx="553727" cy="326618"/>
            </a:xfrm>
            <a:custGeom>
              <a:avLst/>
              <a:gdLst/>
              <a:ahLst/>
              <a:cxnLst/>
              <a:rect l="l" t="t" r="r" b="b"/>
              <a:pathLst>
                <a:path w="4869" h="2872" extrusionOk="0">
                  <a:moveTo>
                    <a:pt x="4709" y="0"/>
                  </a:moveTo>
                  <a:cubicBezTo>
                    <a:pt x="4703" y="0"/>
                    <a:pt x="4696" y="1"/>
                    <a:pt x="4688" y="2"/>
                  </a:cubicBezTo>
                  <a:cubicBezTo>
                    <a:pt x="3767" y="80"/>
                    <a:pt x="3047" y="676"/>
                    <a:pt x="2283" y="1137"/>
                  </a:cubicBezTo>
                  <a:cubicBezTo>
                    <a:pt x="1518" y="1598"/>
                    <a:pt x="607" y="1902"/>
                    <a:pt x="57" y="2655"/>
                  </a:cubicBezTo>
                  <a:cubicBezTo>
                    <a:pt x="0" y="2734"/>
                    <a:pt x="68" y="2824"/>
                    <a:pt x="135" y="2846"/>
                  </a:cubicBezTo>
                  <a:cubicBezTo>
                    <a:pt x="180" y="2864"/>
                    <a:pt x="225" y="2872"/>
                    <a:pt x="270" y="2872"/>
                  </a:cubicBezTo>
                  <a:cubicBezTo>
                    <a:pt x="393" y="2872"/>
                    <a:pt x="514" y="2814"/>
                    <a:pt x="630" y="2756"/>
                  </a:cubicBezTo>
                  <a:cubicBezTo>
                    <a:pt x="832" y="2666"/>
                    <a:pt x="1023" y="2554"/>
                    <a:pt x="1226" y="2453"/>
                  </a:cubicBezTo>
                  <a:cubicBezTo>
                    <a:pt x="1631" y="2250"/>
                    <a:pt x="2024" y="2025"/>
                    <a:pt x="2417" y="1789"/>
                  </a:cubicBezTo>
                  <a:cubicBezTo>
                    <a:pt x="3193" y="1328"/>
                    <a:pt x="3935" y="822"/>
                    <a:pt x="4655" y="283"/>
                  </a:cubicBezTo>
                  <a:lnTo>
                    <a:pt x="4666" y="272"/>
                  </a:lnTo>
                  <a:lnTo>
                    <a:pt x="4700" y="272"/>
                  </a:lnTo>
                  <a:cubicBezTo>
                    <a:pt x="4862" y="250"/>
                    <a:pt x="4868" y="0"/>
                    <a:pt x="4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-1792984" y="133155"/>
              <a:ext cx="119070" cy="103376"/>
            </a:xfrm>
            <a:custGeom>
              <a:avLst/>
              <a:gdLst/>
              <a:ahLst/>
              <a:cxnLst/>
              <a:rect l="l" t="t" r="r" b="b"/>
              <a:pathLst>
                <a:path w="1047" h="909" extrusionOk="0">
                  <a:moveTo>
                    <a:pt x="783" y="1"/>
                  </a:moveTo>
                  <a:cubicBezTo>
                    <a:pt x="751" y="1"/>
                    <a:pt x="720" y="15"/>
                    <a:pt x="698" y="43"/>
                  </a:cubicBezTo>
                  <a:cubicBezTo>
                    <a:pt x="450" y="234"/>
                    <a:pt x="237" y="459"/>
                    <a:pt x="46" y="706"/>
                  </a:cubicBezTo>
                  <a:cubicBezTo>
                    <a:pt x="1" y="796"/>
                    <a:pt x="68" y="897"/>
                    <a:pt x="169" y="908"/>
                  </a:cubicBezTo>
                  <a:cubicBezTo>
                    <a:pt x="563" y="852"/>
                    <a:pt x="900" y="594"/>
                    <a:pt x="1035" y="223"/>
                  </a:cubicBezTo>
                  <a:cubicBezTo>
                    <a:pt x="1046" y="166"/>
                    <a:pt x="1035" y="110"/>
                    <a:pt x="990" y="76"/>
                  </a:cubicBezTo>
                  <a:cubicBezTo>
                    <a:pt x="966" y="68"/>
                    <a:pt x="942" y="61"/>
                    <a:pt x="918" y="61"/>
                  </a:cubicBezTo>
                  <a:cubicBezTo>
                    <a:pt x="908" y="61"/>
                    <a:pt x="899" y="62"/>
                    <a:pt x="889" y="65"/>
                  </a:cubicBezTo>
                  <a:cubicBezTo>
                    <a:pt x="889" y="54"/>
                    <a:pt x="889" y="43"/>
                    <a:pt x="877" y="43"/>
                  </a:cubicBezTo>
                  <a:cubicBezTo>
                    <a:pt x="849" y="15"/>
                    <a:pt x="816" y="1"/>
                    <a:pt x="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-1510378" y="296464"/>
              <a:ext cx="80631" cy="161944"/>
            </a:xfrm>
            <a:custGeom>
              <a:avLst/>
              <a:gdLst/>
              <a:ahLst/>
              <a:cxnLst/>
              <a:rect l="l" t="t" r="r" b="b"/>
              <a:pathLst>
                <a:path w="709" h="1424" extrusionOk="0">
                  <a:moveTo>
                    <a:pt x="523" y="1"/>
                  </a:moveTo>
                  <a:cubicBezTo>
                    <a:pt x="489" y="1"/>
                    <a:pt x="455" y="12"/>
                    <a:pt x="427" y="34"/>
                  </a:cubicBezTo>
                  <a:cubicBezTo>
                    <a:pt x="113" y="394"/>
                    <a:pt x="0" y="878"/>
                    <a:pt x="135" y="1339"/>
                  </a:cubicBezTo>
                  <a:cubicBezTo>
                    <a:pt x="154" y="1396"/>
                    <a:pt x="205" y="1424"/>
                    <a:pt x="258" y="1424"/>
                  </a:cubicBezTo>
                  <a:cubicBezTo>
                    <a:pt x="299" y="1424"/>
                    <a:pt x="342" y="1407"/>
                    <a:pt x="371" y="1372"/>
                  </a:cubicBezTo>
                  <a:cubicBezTo>
                    <a:pt x="562" y="1013"/>
                    <a:pt x="675" y="630"/>
                    <a:pt x="708" y="237"/>
                  </a:cubicBezTo>
                  <a:cubicBezTo>
                    <a:pt x="708" y="192"/>
                    <a:pt x="686" y="147"/>
                    <a:pt x="652" y="124"/>
                  </a:cubicBezTo>
                  <a:cubicBezTo>
                    <a:pt x="652" y="91"/>
                    <a:pt x="641" y="57"/>
                    <a:pt x="618" y="34"/>
                  </a:cubicBezTo>
                  <a:cubicBezTo>
                    <a:pt x="590" y="12"/>
                    <a:pt x="557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-1106427" y="301240"/>
              <a:ext cx="70509" cy="134992"/>
            </a:xfrm>
            <a:custGeom>
              <a:avLst/>
              <a:gdLst/>
              <a:ahLst/>
              <a:cxnLst/>
              <a:rect l="l" t="t" r="r" b="b"/>
              <a:pathLst>
                <a:path w="620" h="1187" extrusionOk="0">
                  <a:moveTo>
                    <a:pt x="144" y="0"/>
                  </a:moveTo>
                  <a:cubicBezTo>
                    <a:pt x="121" y="0"/>
                    <a:pt x="98" y="6"/>
                    <a:pt x="79" y="15"/>
                  </a:cubicBezTo>
                  <a:cubicBezTo>
                    <a:pt x="23" y="82"/>
                    <a:pt x="1" y="161"/>
                    <a:pt x="12" y="251"/>
                  </a:cubicBezTo>
                  <a:cubicBezTo>
                    <a:pt x="68" y="532"/>
                    <a:pt x="136" y="813"/>
                    <a:pt x="203" y="1094"/>
                  </a:cubicBezTo>
                  <a:cubicBezTo>
                    <a:pt x="225" y="1152"/>
                    <a:pt x="283" y="1186"/>
                    <a:pt x="339" y="1186"/>
                  </a:cubicBezTo>
                  <a:cubicBezTo>
                    <a:pt x="372" y="1186"/>
                    <a:pt x="404" y="1175"/>
                    <a:pt x="428" y="1150"/>
                  </a:cubicBezTo>
                  <a:cubicBezTo>
                    <a:pt x="574" y="993"/>
                    <a:pt x="619" y="768"/>
                    <a:pt x="563" y="566"/>
                  </a:cubicBezTo>
                  <a:cubicBezTo>
                    <a:pt x="484" y="363"/>
                    <a:pt x="383" y="184"/>
                    <a:pt x="237" y="37"/>
                  </a:cubicBezTo>
                  <a:cubicBezTo>
                    <a:pt x="210" y="11"/>
                    <a:pt x="176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-768891" y="201390"/>
              <a:ext cx="88364" cy="115203"/>
            </a:xfrm>
            <a:custGeom>
              <a:avLst/>
              <a:gdLst/>
              <a:ahLst/>
              <a:cxnLst/>
              <a:rect l="l" t="t" r="r" b="b"/>
              <a:pathLst>
                <a:path w="777" h="1013" extrusionOk="0">
                  <a:moveTo>
                    <a:pt x="136" y="1"/>
                  </a:moveTo>
                  <a:cubicBezTo>
                    <a:pt x="103" y="1"/>
                    <a:pt x="71" y="13"/>
                    <a:pt x="46" y="39"/>
                  </a:cubicBezTo>
                  <a:cubicBezTo>
                    <a:pt x="12" y="72"/>
                    <a:pt x="1" y="128"/>
                    <a:pt x="12" y="173"/>
                  </a:cubicBezTo>
                  <a:cubicBezTo>
                    <a:pt x="124" y="477"/>
                    <a:pt x="304" y="758"/>
                    <a:pt x="552" y="983"/>
                  </a:cubicBezTo>
                  <a:cubicBezTo>
                    <a:pt x="578" y="1003"/>
                    <a:pt x="608" y="1012"/>
                    <a:pt x="637" y="1012"/>
                  </a:cubicBezTo>
                  <a:cubicBezTo>
                    <a:pt x="705" y="1012"/>
                    <a:pt x="769" y="961"/>
                    <a:pt x="776" y="882"/>
                  </a:cubicBezTo>
                  <a:cubicBezTo>
                    <a:pt x="776" y="781"/>
                    <a:pt x="754" y="691"/>
                    <a:pt x="720" y="601"/>
                  </a:cubicBezTo>
                  <a:cubicBezTo>
                    <a:pt x="687" y="308"/>
                    <a:pt x="473" y="61"/>
                    <a:pt x="169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-1880894" y="230731"/>
              <a:ext cx="325367" cy="579656"/>
            </a:xfrm>
            <a:custGeom>
              <a:avLst/>
              <a:gdLst/>
              <a:ahLst/>
              <a:cxnLst/>
              <a:rect l="l" t="t" r="r" b="b"/>
              <a:pathLst>
                <a:path w="2861" h="5097" extrusionOk="0">
                  <a:moveTo>
                    <a:pt x="2697" y="0"/>
                  </a:moveTo>
                  <a:cubicBezTo>
                    <a:pt x="2665" y="0"/>
                    <a:pt x="2633" y="12"/>
                    <a:pt x="2606" y="39"/>
                  </a:cubicBezTo>
                  <a:cubicBezTo>
                    <a:pt x="2592" y="33"/>
                    <a:pt x="2576" y="30"/>
                    <a:pt x="2561" y="30"/>
                  </a:cubicBezTo>
                  <a:cubicBezTo>
                    <a:pt x="2517" y="30"/>
                    <a:pt x="2474" y="54"/>
                    <a:pt x="2449" y="95"/>
                  </a:cubicBezTo>
                  <a:cubicBezTo>
                    <a:pt x="1459" y="1613"/>
                    <a:pt x="639" y="3232"/>
                    <a:pt x="9" y="4941"/>
                  </a:cubicBezTo>
                  <a:cubicBezTo>
                    <a:pt x="1" y="5030"/>
                    <a:pt x="69" y="5096"/>
                    <a:pt x="146" y="5096"/>
                  </a:cubicBezTo>
                  <a:cubicBezTo>
                    <a:pt x="175" y="5096"/>
                    <a:pt x="206" y="5086"/>
                    <a:pt x="234" y="5064"/>
                  </a:cubicBezTo>
                  <a:cubicBezTo>
                    <a:pt x="504" y="4738"/>
                    <a:pt x="672" y="4322"/>
                    <a:pt x="863" y="3940"/>
                  </a:cubicBezTo>
                  <a:lnTo>
                    <a:pt x="1527" y="2681"/>
                  </a:lnTo>
                  <a:lnTo>
                    <a:pt x="2820" y="185"/>
                  </a:lnTo>
                  <a:cubicBezTo>
                    <a:pt x="2861" y="87"/>
                    <a:pt x="2782" y="0"/>
                    <a:pt x="2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-1281563" y="344001"/>
              <a:ext cx="84498" cy="585229"/>
            </a:xfrm>
            <a:custGeom>
              <a:avLst/>
              <a:gdLst/>
              <a:ahLst/>
              <a:cxnLst/>
              <a:rect l="l" t="t" r="r" b="b"/>
              <a:pathLst>
                <a:path w="743" h="5146" extrusionOk="0">
                  <a:moveTo>
                    <a:pt x="284" y="0"/>
                  </a:moveTo>
                  <a:cubicBezTo>
                    <a:pt x="246" y="0"/>
                    <a:pt x="210" y="20"/>
                    <a:pt x="192" y="66"/>
                  </a:cubicBezTo>
                  <a:lnTo>
                    <a:pt x="180" y="100"/>
                  </a:lnTo>
                  <a:cubicBezTo>
                    <a:pt x="45" y="471"/>
                    <a:pt x="1" y="864"/>
                    <a:pt x="57" y="1258"/>
                  </a:cubicBezTo>
                  <a:cubicBezTo>
                    <a:pt x="79" y="1674"/>
                    <a:pt x="113" y="2112"/>
                    <a:pt x="147" y="2528"/>
                  </a:cubicBezTo>
                  <a:cubicBezTo>
                    <a:pt x="203" y="3371"/>
                    <a:pt x="315" y="4215"/>
                    <a:pt x="461" y="5047"/>
                  </a:cubicBezTo>
                  <a:cubicBezTo>
                    <a:pt x="476" y="5115"/>
                    <a:pt x="527" y="5145"/>
                    <a:pt x="580" y="5145"/>
                  </a:cubicBezTo>
                  <a:cubicBezTo>
                    <a:pt x="649" y="5145"/>
                    <a:pt x="720" y="5095"/>
                    <a:pt x="720" y="5013"/>
                  </a:cubicBezTo>
                  <a:cubicBezTo>
                    <a:pt x="720" y="4068"/>
                    <a:pt x="731" y="3135"/>
                    <a:pt x="743" y="2191"/>
                  </a:cubicBezTo>
                  <a:cubicBezTo>
                    <a:pt x="743" y="1730"/>
                    <a:pt x="743" y="1269"/>
                    <a:pt x="743" y="808"/>
                  </a:cubicBezTo>
                  <a:cubicBezTo>
                    <a:pt x="743" y="538"/>
                    <a:pt x="709" y="201"/>
                    <a:pt x="428" y="100"/>
                  </a:cubicBezTo>
                  <a:cubicBezTo>
                    <a:pt x="401" y="40"/>
                    <a:pt x="340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-927423" y="290777"/>
              <a:ext cx="328779" cy="610817"/>
            </a:xfrm>
            <a:custGeom>
              <a:avLst/>
              <a:gdLst/>
              <a:ahLst/>
              <a:cxnLst/>
              <a:rect l="l" t="t" r="r" b="b"/>
              <a:pathLst>
                <a:path w="2891" h="5371" extrusionOk="0">
                  <a:moveTo>
                    <a:pt x="195" y="1"/>
                  </a:moveTo>
                  <a:cubicBezTo>
                    <a:pt x="166" y="1"/>
                    <a:pt x="135" y="6"/>
                    <a:pt x="102" y="17"/>
                  </a:cubicBezTo>
                  <a:cubicBezTo>
                    <a:pt x="34" y="28"/>
                    <a:pt x="1" y="107"/>
                    <a:pt x="12" y="174"/>
                  </a:cubicBezTo>
                  <a:cubicBezTo>
                    <a:pt x="585" y="1996"/>
                    <a:pt x="1417" y="3738"/>
                    <a:pt x="2485" y="5323"/>
                  </a:cubicBezTo>
                  <a:cubicBezTo>
                    <a:pt x="2514" y="5356"/>
                    <a:pt x="2552" y="5371"/>
                    <a:pt x="2591" y="5371"/>
                  </a:cubicBezTo>
                  <a:cubicBezTo>
                    <a:pt x="2658" y="5371"/>
                    <a:pt x="2725" y="5324"/>
                    <a:pt x="2733" y="5245"/>
                  </a:cubicBezTo>
                  <a:cubicBezTo>
                    <a:pt x="2823" y="5245"/>
                    <a:pt x="2890" y="5166"/>
                    <a:pt x="2856" y="5076"/>
                  </a:cubicBezTo>
                  <a:cubicBezTo>
                    <a:pt x="2485" y="4132"/>
                    <a:pt x="2069" y="3187"/>
                    <a:pt x="1620" y="2277"/>
                  </a:cubicBezTo>
                  <a:cubicBezTo>
                    <a:pt x="1395" y="1816"/>
                    <a:pt x="1147" y="1366"/>
                    <a:pt x="900" y="928"/>
                  </a:cubicBezTo>
                  <a:cubicBezTo>
                    <a:pt x="776" y="703"/>
                    <a:pt x="653" y="478"/>
                    <a:pt x="518" y="264"/>
                  </a:cubicBezTo>
                  <a:cubicBezTo>
                    <a:pt x="443" y="133"/>
                    <a:pt x="344" y="1"/>
                    <a:pt x="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-642087" y="62418"/>
              <a:ext cx="642091" cy="284313"/>
            </a:xfrm>
            <a:custGeom>
              <a:avLst/>
              <a:gdLst/>
              <a:ahLst/>
              <a:cxnLst/>
              <a:rect l="l" t="t" r="r" b="b"/>
              <a:pathLst>
                <a:path w="5646" h="2500" extrusionOk="0">
                  <a:moveTo>
                    <a:pt x="174" y="1"/>
                  </a:moveTo>
                  <a:cubicBezTo>
                    <a:pt x="70" y="1"/>
                    <a:pt x="1" y="107"/>
                    <a:pt x="44" y="192"/>
                  </a:cubicBezTo>
                  <a:cubicBezTo>
                    <a:pt x="280" y="563"/>
                    <a:pt x="718" y="575"/>
                    <a:pt x="1089" y="710"/>
                  </a:cubicBezTo>
                  <a:cubicBezTo>
                    <a:pt x="1595" y="878"/>
                    <a:pt x="2022" y="1227"/>
                    <a:pt x="2483" y="1497"/>
                  </a:cubicBezTo>
                  <a:cubicBezTo>
                    <a:pt x="3383" y="2014"/>
                    <a:pt x="4383" y="2362"/>
                    <a:pt x="5418" y="2497"/>
                  </a:cubicBezTo>
                  <a:cubicBezTo>
                    <a:pt x="5425" y="2499"/>
                    <a:pt x="5433" y="2500"/>
                    <a:pt x="5441" y="2500"/>
                  </a:cubicBezTo>
                  <a:cubicBezTo>
                    <a:pt x="5546" y="2500"/>
                    <a:pt x="5646" y="2367"/>
                    <a:pt x="5541" y="2284"/>
                  </a:cubicBezTo>
                  <a:cubicBezTo>
                    <a:pt x="5193" y="2014"/>
                    <a:pt x="4811" y="1800"/>
                    <a:pt x="4406" y="1643"/>
                  </a:cubicBezTo>
                  <a:lnTo>
                    <a:pt x="3034" y="1047"/>
                  </a:lnTo>
                  <a:cubicBezTo>
                    <a:pt x="2573" y="845"/>
                    <a:pt x="2124" y="642"/>
                    <a:pt x="1663" y="451"/>
                  </a:cubicBezTo>
                  <a:cubicBezTo>
                    <a:pt x="1235" y="249"/>
                    <a:pt x="774" y="103"/>
                    <a:pt x="302" y="24"/>
                  </a:cubicBezTo>
                  <a:cubicBezTo>
                    <a:pt x="297" y="18"/>
                    <a:pt x="288" y="15"/>
                    <a:pt x="278" y="15"/>
                  </a:cubicBezTo>
                  <a:cubicBezTo>
                    <a:pt x="269" y="15"/>
                    <a:pt x="257" y="18"/>
                    <a:pt x="246" y="24"/>
                  </a:cubicBezTo>
                  <a:lnTo>
                    <a:pt x="190" y="1"/>
                  </a:lnTo>
                  <a:cubicBezTo>
                    <a:pt x="185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-1623534" y="-514623"/>
              <a:ext cx="128964" cy="260203"/>
            </a:xfrm>
            <a:custGeom>
              <a:avLst/>
              <a:gdLst/>
              <a:ahLst/>
              <a:cxnLst/>
              <a:rect l="l" t="t" r="r" b="b"/>
              <a:pathLst>
                <a:path w="1134" h="2288" extrusionOk="0">
                  <a:moveTo>
                    <a:pt x="1026" y="1"/>
                  </a:moveTo>
                  <a:cubicBezTo>
                    <a:pt x="1008" y="1"/>
                    <a:pt x="989" y="8"/>
                    <a:pt x="973" y="28"/>
                  </a:cubicBezTo>
                  <a:cubicBezTo>
                    <a:pt x="411" y="623"/>
                    <a:pt x="73" y="1399"/>
                    <a:pt x="6" y="2220"/>
                  </a:cubicBezTo>
                  <a:cubicBezTo>
                    <a:pt x="0" y="2265"/>
                    <a:pt x="37" y="2287"/>
                    <a:pt x="76" y="2287"/>
                  </a:cubicBezTo>
                  <a:cubicBezTo>
                    <a:pt x="115" y="2287"/>
                    <a:pt x="158" y="2265"/>
                    <a:pt x="163" y="2220"/>
                  </a:cubicBezTo>
                  <a:cubicBezTo>
                    <a:pt x="219" y="1433"/>
                    <a:pt x="545" y="702"/>
                    <a:pt x="1074" y="129"/>
                  </a:cubicBezTo>
                  <a:cubicBezTo>
                    <a:pt x="1133" y="78"/>
                    <a:pt x="1083" y="1"/>
                    <a:pt x="102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-1361625" y="-632215"/>
              <a:ext cx="204705" cy="54588"/>
            </a:xfrm>
            <a:custGeom>
              <a:avLst/>
              <a:gdLst/>
              <a:ahLst/>
              <a:cxnLst/>
              <a:rect l="l" t="t" r="r" b="b"/>
              <a:pathLst>
                <a:path w="1800" h="480" extrusionOk="0">
                  <a:moveTo>
                    <a:pt x="1200" y="1"/>
                  </a:moveTo>
                  <a:cubicBezTo>
                    <a:pt x="804" y="1"/>
                    <a:pt x="414" y="113"/>
                    <a:pt x="75" y="342"/>
                  </a:cubicBezTo>
                  <a:cubicBezTo>
                    <a:pt x="0" y="379"/>
                    <a:pt x="50" y="479"/>
                    <a:pt x="114" y="479"/>
                  </a:cubicBezTo>
                  <a:cubicBezTo>
                    <a:pt x="127" y="479"/>
                    <a:pt x="140" y="475"/>
                    <a:pt x="154" y="466"/>
                  </a:cubicBezTo>
                  <a:cubicBezTo>
                    <a:pt x="459" y="262"/>
                    <a:pt x="818" y="157"/>
                    <a:pt x="1182" y="157"/>
                  </a:cubicBezTo>
                  <a:cubicBezTo>
                    <a:pt x="1342" y="157"/>
                    <a:pt x="1503" y="177"/>
                    <a:pt x="1660" y="218"/>
                  </a:cubicBezTo>
                  <a:cubicBezTo>
                    <a:pt x="1667" y="220"/>
                    <a:pt x="1674" y="221"/>
                    <a:pt x="1681" y="221"/>
                  </a:cubicBezTo>
                  <a:cubicBezTo>
                    <a:pt x="1767" y="221"/>
                    <a:pt x="1799" y="92"/>
                    <a:pt x="1705" y="61"/>
                  </a:cubicBezTo>
                  <a:cubicBezTo>
                    <a:pt x="1538" y="21"/>
                    <a:pt x="1368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-1617848" y="-137852"/>
              <a:ext cx="74831" cy="183325"/>
            </a:xfrm>
            <a:custGeom>
              <a:avLst/>
              <a:gdLst/>
              <a:ahLst/>
              <a:cxnLst/>
              <a:rect l="l" t="t" r="r" b="b"/>
              <a:pathLst>
                <a:path w="658" h="1612" extrusionOk="0">
                  <a:moveTo>
                    <a:pt x="102" y="0"/>
                  </a:moveTo>
                  <a:cubicBezTo>
                    <a:pt x="63" y="0"/>
                    <a:pt x="23" y="25"/>
                    <a:pt x="23" y="76"/>
                  </a:cubicBezTo>
                  <a:cubicBezTo>
                    <a:pt x="1" y="616"/>
                    <a:pt x="169" y="1144"/>
                    <a:pt x="484" y="1571"/>
                  </a:cubicBezTo>
                  <a:cubicBezTo>
                    <a:pt x="502" y="1600"/>
                    <a:pt x="528" y="1611"/>
                    <a:pt x="553" y="1611"/>
                  </a:cubicBezTo>
                  <a:cubicBezTo>
                    <a:pt x="607" y="1611"/>
                    <a:pt x="657" y="1558"/>
                    <a:pt x="619" y="1504"/>
                  </a:cubicBezTo>
                  <a:cubicBezTo>
                    <a:pt x="316" y="1088"/>
                    <a:pt x="158" y="582"/>
                    <a:pt x="181" y="76"/>
                  </a:cubicBezTo>
                  <a:cubicBezTo>
                    <a:pt x="181" y="25"/>
                    <a:pt x="141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-1263026" y="-154570"/>
              <a:ext cx="188670" cy="141815"/>
            </a:xfrm>
            <a:custGeom>
              <a:avLst/>
              <a:gdLst/>
              <a:ahLst/>
              <a:cxnLst/>
              <a:rect l="l" t="t" r="r" b="b"/>
              <a:pathLst>
                <a:path w="1659" h="1247" extrusionOk="0">
                  <a:moveTo>
                    <a:pt x="1553" y="1"/>
                  </a:moveTo>
                  <a:cubicBezTo>
                    <a:pt x="1513" y="1"/>
                    <a:pt x="1473" y="26"/>
                    <a:pt x="1479" y="77"/>
                  </a:cubicBezTo>
                  <a:cubicBezTo>
                    <a:pt x="1490" y="437"/>
                    <a:pt x="1400" y="853"/>
                    <a:pt x="1040" y="1032"/>
                  </a:cubicBezTo>
                  <a:cubicBezTo>
                    <a:pt x="962" y="1075"/>
                    <a:pt x="874" y="1097"/>
                    <a:pt x="785" y="1097"/>
                  </a:cubicBezTo>
                  <a:cubicBezTo>
                    <a:pt x="708" y="1097"/>
                    <a:pt x="630" y="1080"/>
                    <a:pt x="557" y="1044"/>
                  </a:cubicBezTo>
                  <a:cubicBezTo>
                    <a:pt x="400" y="943"/>
                    <a:pt x="276" y="819"/>
                    <a:pt x="175" y="661"/>
                  </a:cubicBezTo>
                  <a:cubicBezTo>
                    <a:pt x="158" y="638"/>
                    <a:pt x="135" y="629"/>
                    <a:pt x="112" y="629"/>
                  </a:cubicBezTo>
                  <a:cubicBezTo>
                    <a:pt x="56" y="629"/>
                    <a:pt x="0" y="685"/>
                    <a:pt x="40" y="740"/>
                  </a:cubicBezTo>
                  <a:cubicBezTo>
                    <a:pt x="152" y="920"/>
                    <a:pt x="310" y="1077"/>
                    <a:pt x="490" y="1179"/>
                  </a:cubicBezTo>
                  <a:cubicBezTo>
                    <a:pt x="585" y="1224"/>
                    <a:pt x="686" y="1246"/>
                    <a:pt x="786" y="1246"/>
                  </a:cubicBezTo>
                  <a:cubicBezTo>
                    <a:pt x="886" y="1246"/>
                    <a:pt x="984" y="1224"/>
                    <a:pt x="1074" y="1179"/>
                  </a:cubicBezTo>
                  <a:cubicBezTo>
                    <a:pt x="1524" y="999"/>
                    <a:pt x="1659" y="504"/>
                    <a:pt x="1636" y="77"/>
                  </a:cubicBezTo>
                  <a:cubicBezTo>
                    <a:pt x="1636" y="26"/>
                    <a:pt x="1594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-1371065" y="-269091"/>
              <a:ext cx="73011" cy="68008"/>
            </a:xfrm>
            <a:custGeom>
              <a:avLst/>
              <a:gdLst/>
              <a:ahLst/>
              <a:cxnLst/>
              <a:rect l="l" t="t" r="r" b="b"/>
              <a:pathLst>
                <a:path w="642" h="598" extrusionOk="0">
                  <a:moveTo>
                    <a:pt x="393" y="1"/>
                  </a:moveTo>
                  <a:cubicBezTo>
                    <a:pt x="359" y="1"/>
                    <a:pt x="326" y="6"/>
                    <a:pt x="293" y="16"/>
                  </a:cubicBezTo>
                  <a:cubicBezTo>
                    <a:pt x="158" y="61"/>
                    <a:pt x="68" y="173"/>
                    <a:pt x="34" y="297"/>
                  </a:cubicBezTo>
                  <a:cubicBezTo>
                    <a:pt x="12" y="376"/>
                    <a:pt x="1" y="443"/>
                    <a:pt x="12" y="522"/>
                  </a:cubicBezTo>
                  <a:cubicBezTo>
                    <a:pt x="12" y="572"/>
                    <a:pt x="51" y="598"/>
                    <a:pt x="90" y="598"/>
                  </a:cubicBezTo>
                  <a:cubicBezTo>
                    <a:pt x="130" y="598"/>
                    <a:pt x="169" y="572"/>
                    <a:pt x="169" y="522"/>
                  </a:cubicBezTo>
                  <a:cubicBezTo>
                    <a:pt x="158" y="488"/>
                    <a:pt x="158" y="454"/>
                    <a:pt x="169" y="421"/>
                  </a:cubicBezTo>
                  <a:lnTo>
                    <a:pt x="169" y="409"/>
                  </a:lnTo>
                  <a:lnTo>
                    <a:pt x="169" y="387"/>
                  </a:lnTo>
                  <a:cubicBezTo>
                    <a:pt x="169" y="364"/>
                    <a:pt x="169" y="353"/>
                    <a:pt x="180" y="331"/>
                  </a:cubicBezTo>
                  <a:cubicBezTo>
                    <a:pt x="180" y="331"/>
                    <a:pt x="180" y="319"/>
                    <a:pt x="180" y="319"/>
                  </a:cubicBezTo>
                  <a:lnTo>
                    <a:pt x="180" y="308"/>
                  </a:lnTo>
                  <a:cubicBezTo>
                    <a:pt x="192" y="286"/>
                    <a:pt x="203" y="274"/>
                    <a:pt x="214" y="263"/>
                  </a:cubicBezTo>
                  <a:lnTo>
                    <a:pt x="214" y="252"/>
                  </a:lnTo>
                  <a:lnTo>
                    <a:pt x="225" y="229"/>
                  </a:lnTo>
                  <a:lnTo>
                    <a:pt x="248" y="218"/>
                  </a:lnTo>
                  <a:lnTo>
                    <a:pt x="259" y="207"/>
                  </a:lnTo>
                  <a:lnTo>
                    <a:pt x="270" y="196"/>
                  </a:lnTo>
                  <a:lnTo>
                    <a:pt x="282" y="196"/>
                  </a:lnTo>
                  <a:cubicBezTo>
                    <a:pt x="282" y="196"/>
                    <a:pt x="297" y="186"/>
                    <a:pt x="300" y="186"/>
                  </a:cubicBezTo>
                  <a:cubicBezTo>
                    <a:pt x="302" y="186"/>
                    <a:pt x="300" y="188"/>
                    <a:pt x="293" y="196"/>
                  </a:cubicBezTo>
                  <a:lnTo>
                    <a:pt x="315" y="196"/>
                  </a:lnTo>
                  <a:cubicBezTo>
                    <a:pt x="327" y="184"/>
                    <a:pt x="338" y="184"/>
                    <a:pt x="349" y="184"/>
                  </a:cubicBezTo>
                  <a:lnTo>
                    <a:pt x="439" y="184"/>
                  </a:lnTo>
                  <a:cubicBezTo>
                    <a:pt x="450" y="184"/>
                    <a:pt x="461" y="196"/>
                    <a:pt x="473" y="196"/>
                  </a:cubicBezTo>
                  <a:lnTo>
                    <a:pt x="484" y="218"/>
                  </a:lnTo>
                  <a:cubicBezTo>
                    <a:pt x="501" y="229"/>
                    <a:pt x="521" y="235"/>
                    <a:pt x="540" y="235"/>
                  </a:cubicBezTo>
                  <a:cubicBezTo>
                    <a:pt x="560" y="235"/>
                    <a:pt x="580" y="229"/>
                    <a:pt x="596" y="218"/>
                  </a:cubicBezTo>
                  <a:cubicBezTo>
                    <a:pt x="630" y="184"/>
                    <a:pt x="641" y="139"/>
                    <a:pt x="619" y="95"/>
                  </a:cubicBezTo>
                  <a:cubicBezTo>
                    <a:pt x="555" y="31"/>
                    <a:pt x="475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-1201046" y="-358137"/>
              <a:ext cx="81996" cy="65278"/>
            </a:xfrm>
            <a:custGeom>
              <a:avLst/>
              <a:gdLst/>
              <a:ahLst/>
              <a:cxnLst/>
              <a:rect l="l" t="t" r="r" b="b"/>
              <a:pathLst>
                <a:path w="721" h="574" extrusionOk="0">
                  <a:moveTo>
                    <a:pt x="349" y="1"/>
                  </a:moveTo>
                  <a:cubicBezTo>
                    <a:pt x="181" y="1"/>
                    <a:pt x="46" y="124"/>
                    <a:pt x="23" y="282"/>
                  </a:cubicBezTo>
                  <a:cubicBezTo>
                    <a:pt x="1" y="372"/>
                    <a:pt x="23" y="462"/>
                    <a:pt x="68" y="529"/>
                  </a:cubicBezTo>
                  <a:cubicBezTo>
                    <a:pt x="83" y="559"/>
                    <a:pt x="108" y="574"/>
                    <a:pt x="137" y="574"/>
                  </a:cubicBezTo>
                  <a:cubicBezTo>
                    <a:pt x="151" y="574"/>
                    <a:pt x="166" y="570"/>
                    <a:pt x="181" y="563"/>
                  </a:cubicBezTo>
                  <a:cubicBezTo>
                    <a:pt x="214" y="540"/>
                    <a:pt x="226" y="495"/>
                    <a:pt x="203" y="462"/>
                  </a:cubicBezTo>
                  <a:cubicBezTo>
                    <a:pt x="192" y="450"/>
                    <a:pt x="192" y="439"/>
                    <a:pt x="181" y="417"/>
                  </a:cubicBezTo>
                  <a:lnTo>
                    <a:pt x="181" y="405"/>
                  </a:lnTo>
                  <a:lnTo>
                    <a:pt x="181" y="383"/>
                  </a:lnTo>
                  <a:lnTo>
                    <a:pt x="181" y="338"/>
                  </a:lnTo>
                  <a:lnTo>
                    <a:pt x="181" y="315"/>
                  </a:lnTo>
                  <a:lnTo>
                    <a:pt x="192" y="282"/>
                  </a:lnTo>
                  <a:lnTo>
                    <a:pt x="203" y="259"/>
                  </a:lnTo>
                  <a:lnTo>
                    <a:pt x="214" y="237"/>
                  </a:lnTo>
                  <a:cubicBezTo>
                    <a:pt x="226" y="225"/>
                    <a:pt x="237" y="214"/>
                    <a:pt x="248" y="203"/>
                  </a:cubicBezTo>
                  <a:lnTo>
                    <a:pt x="259" y="192"/>
                  </a:lnTo>
                  <a:lnTo>
                    <a:pt x="417" y="192"/>
                  </a:lnTo>
                  <a:cubicBezTo>
                    <a:pt x="428" y="203"/>
                    <a:pt x="439" y="203"/>
                    <a:pt x="451" y="214"/>
                  </a:cubicBezTo>
                  <a:lnTo>
                    <a:pt x="462" y="225"/>
                  </a:lnTo>
                  <a:lnTo>
                    <a:pt x="473" y="237"/>
                  </a:lnTo>
                  <a:lnTo>
                    <a:pt x="495" y="259"/>
                  </a:lnTo>
                  <a:lnTo>
                    <a:pt x="529" y="293"/>
                  </a:lnTo>
                  <a:lnTo>
                    <a:pt x="529" y="304"/>
                  </a:lnTo>
                  <a:cubicBezTo>
                    <a:pt x="529" y="315"/>
                    <a:pt x="529" y="327"/>
                    <a:pt x="529" y="338"/>
                  </a:cubicBezTo>
                  <a:cubicBezTo>
                    <a:pt x="540" y="372"/>
                    <a:pt x="574" y="394"/>
                    <a:pt x="619" y="394"/>
                  </a:cubicBezTo>
                  <a:cubicBezTo>
                    <a:pt x="675" y="394"/>
                    <a:pt x="720" y="327"/>
                    <a:pt x="698" y="282"/>
                  </a:cubicBezTo>
                  <a:cubicBezTo>
                    <a:pt x="653" y="113"/>
                    <a:pt x="507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49"/>
          <p:cNvGrpSpPr/>
          <p:nvPr/>
        </p:nvGrpSpPr>
        <p:grpSpPr>
          <a:xfrm flipH="1">
            <a:off x="-68501" y="1420962"/>
            <a:ext cx="1932838" cy="874384"/>
            <a:chOff x="5935450" y="921661"/>
            <a:chExt cx="739786" cy="334641"/>
          </a:xfrm>
        </p:grpSpPr>
        <p:sp>
          <p:nvSpPr>
            <p:cNvPr id="2343" name="Google Shape;2343;p49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p52"/>
          <p:cNvSpPr/>
          <p:nvPr/>
        </p:nvSpPr>
        <p:spPr>
          <a:xfrm>
            <a:off x="491173" y="903536"/>
            <a:ext cx="8342997" cy="5222114"/>
          </a:xfrm>
          <a:custGeom>
            <a:avLst/>
            <a:gdLst/>
            <a:ahLst/>
            <a:cxnLst/>
            <a:rect l="l" t="t" r="r" b="b"/>
            <a:pathLst>
              <a:path w="18756" h="12277" extrusionOk="0">
                <a:moveTo>
                  <a:pt x="10452" y="0"/>
                </a:moveTo>
                <a:cubicBezTo>
                  <a:pt x="8309" y="0"/>
                  <a:pt x="7598" y="2260"/>
                  <a:pt x="7598" y="2260"/>
                </a:cubicBezTo>
                <a:cubicBezTo>
                  <a:pt x="7302" y="1340"/>
                  <a:pt x="6272" y="505"/>
                  <a:pt x="5103" y="505"/>
                </a:cubicBezTo>
                <a:cubicBezTo>
                  <a:pt x="4629" y="505"/>
                  <a:pt x="4132" y="642"/>
                  <a:pt x="3652" y="967"/>
                </a:cubicBezTo>
                <a:cubicBezTo>
                  <a:pt x="1977" y="2091"/>
                  <a:pt x="3225" y="4508"/>
                  <a:pt x="3225" y="4508"/>
                </a:cubicBezTo>
                <a:cubicBezTo>
                  <a:pt x="2873" y="4382"/>
                  <a:pt x="2437" y="4297"/>
                  <a:pt x="2001" y="4297"/>
                </a:cubicBezTo>
                <a:cubicBezTo>
                  <a:pt x="1000" y="4297"/>
                  <a:pt x="1" y="4744"/>
                  <a:pt x="32" y="6161"/>
                </a:cubicBezTo>
                <a:cubicBezTo>
                  <a:pt x="58" y="7741"/>
                  <a:pt x="1373" y="7918"/>
                  <a:pt x="1959" y="7918"/>
                </a:cubicBezTo>
                <a:cubicBezTo>
                  <a:pt x="2127" y="7918"/>
                  <a:pt x="2235" y="7903"/>
                  <a:pt x="2236" y="7903"/>
                </a:cubicBezTo>
                <a:lnTo>
                  <a:pt x="2236" y="7903"/>
                </a:lnTo>
                <a:cubicBezTo>
                  <a:pt x="2235" y="7903"/>
                  <a:pt x="268" y="9826"/>
                  <a:pt x="2191" y="10950"/>
                </a:cubicBezTo>
                <a:cubicBezTo>
                  <a:pt x="2543" y="11156"/>
                  <a:pt x="2854" y="11240"/>
                  <a:pt x="3127" y="11240"/>
                </a:cubicBezTo>
                <a:cubicBezTo>
                  <a:pt x="4345" y="11240"/>
                  <a:pt x="4810" y="9567"/>
                  <a:pt x="4810" y="9567"/>
                </a:cubicBezTo>
                <a:lnTo>
                  <a:pt x="4810" y="9567"/>
                </a:lnTo>
                <a:cubicBezTo>
                  <a:pt x="4810" y="9567"/>
                  <a:pt x="4394" y="11906"/>
                  <a:pt x="6890" y="12243"/>
                </a:cubicBezTo>
                <a:cubicBezTo>
                  <a:pt x="7062" y="12266"/>
                  <a:pt x="7223" y="12277"/>
                  <a:pt x="7375" y="12277"/>
                </a:cubicBezTo>
                <a:cubicBezTo>
                  <a:pt x="9440" y="12277"/>
                  <a:pt x="9723" y="10287"/>
                  <a:pt x="9723" y="10287"/>
                </a:cubicBezTo>
                <a:cubicBezTo>
                  <a:pt x="9723" y="10287"/>
                  <a:pt x="10125" y="12102"/>
                  <a:pt x="11875" y="12102"/>
                </a:cubicBezTo>
                <a:cubicBezTo>
                  <a:pt x="11998" y="12102"/>
                  <a:pt x="12127" y="12093"/>
                  <a:pt x="12264" y="12074"/>
                </a:cubicBezTo>
                <a:cubicBezTo>
                  <a:pt x="14344" y="11782"/>
                  <a:pt x="13973" y="9579"/>
                  <a:pt x="13973" y="9578"/>
                </a:cubicBezTo>
                <a:lnTo>
                  <a:pt x="13973" y="9578"/>
                </a:lnTo>
                <a:cubicBezTo>
                  <a:pt x="14662" y="10528"/>
                  <a:pt x="15551" y="10939"/>
                  <a:pt x="16363" y="10939"/>
                </a:cubicBezTo>
                <a:cubicBezTo>
                  <a:pt x="17656" y="10939"/>
                  <a:pt x="18755" y="9898"/>
                  <a:pt x="18548" y="8331"/>
                </a:cubicBezTo>
                <a:cubicBezTo>
                  <a:pt x="18294" y="6416"/>
                  <a:pt x="16911" y="6180"/>
                  <a:pt x="16244" y="6180"/>
                </a:cubicBezTo>
                <a:cubicBezTo>
                  <a:pt x="16025" y="6180"/>
                  <a:pt x="15884" y="6206"/>
                  <a:pt x="15884" y="6206"/>
                </a:cubicBezTo>
                <a:cubicBezTo>
                  <a:pt x="15884" y="6206"/>
                  <a:pt x="17424" y="4508"/>
                  <a:pt x="16210" y="3294"/>
                </a:cubicBezTo>
                <a:cubicBezTo>
                  <a:pt x="15721" y="2805"/>
                  <a:pt x="15203" y="2659"/>
                  <a:pt x="14762" y="2659"/>
                </a:cubicBezTo>
                <a:cubicBezTo>
                  <a:pt x="14118" y="2659"/>
                  <a:pt x="13635" y="2968"/>
                  <a:pt x="13635" y="2968"/>
                </a:cubicBezTo>
                <a:cubicBezTo>
                  <a:pt x="13635" y="2968"/>
                  <a:pt x="13961" y="719"/>
                  <a:pt x="11218" y="90"/>
                </a:cubicBezTo>
                <a:cubicBezTo>
                  <a:pt x="10944" y="28"/>
                  <a:pt x="10689" y="0"/>
                  <a:pt x="10452" y="0"/>
                </a:cubicBezTo>
                <a:close/>
              </a:path>
            </a:pathLst>
          </a:custGeom>
          <a:solidFill>
            <a:srgbClr val="CCEBEF">
              <a:alpha val="30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52"/>
          <p:cNvSpPr txBox="1">
            <a:spLocks noGrp="1"/>
          </p:cNvSpPr>
          <p:nvPr>
            <p:ph type="subTitle" idx="1"/>
          </p:nvPr>
        </p:nvSpPr>
        <p:spPr>
          <a:xfrm>
            <a:off x="1149318" y="1018018"/>
            <a:ext cx="7163601" cy="3125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Sedangkan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perilaku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orang lain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sikap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 pada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berinteraksi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Ada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penghormatan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 </a:t>
            </a:r>
            <a:r>
              <a:rPr lang="en-US" sz="2000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diantaranya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l">
              <a:buNone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Hormatilah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sendiri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Dengarkanlah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sungguh-sungguh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Jangan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mengganggu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waktu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keleluasaan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pribadi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lain.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Tanggapilah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gagasan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lain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perhatian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Budayakanlah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perilaku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6" name="Google Shape;2436;p52"/>
          <p:cNvSpPr/>
          <p:nvPr/>
        </p:nvSpPr>
        <p:spPr>
          <a:xfrm flipH="1">
            <a:off x="3786725" y="903536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52"/>
          <p:cNvSpPr/>
          <p:nvPr/>
        </p:nvSpPr>
        <p:spPr>
          <a:xfrm flipH="1">
            <a:off x="5657955" y="4248803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52"/>
          <p:cNvSpPr/>
          <p:nvPr/>
        </p:nvSpPr>
        <p:spPr>
          <a:xfrm flipH="1">
            <a:off x="3896396" y="4580753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52"/>
          <p:cNvSpPr/>
          <p:nvPr/>
        </p:nvSpPr>
        <p:spPr>
          <a:xfrm flipH="1">
            <a:off x="1328009" y="2343659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52"/>
          <p:cNvSpPr/>
          <p:nvPr/>
        </p:nvSpPr>
        <p:spPr>
          <a:xfrm flipH="1">
            <a:off x="7010342" y="1432038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51"/>
          <p:cNvSpPr txBox="1">
            <a:spLocks noGrp="1"/>
          </p:cNvSpPr>
          <p:nvPr>
            <p:ph type="subTitle" idx="1"/>
          </p:nvPr>
        </p:nvSpPr>
        <p:spPr>
          <a:xfrm>
            <a:off x="772376" y="1661194"/>
            <a:ext cx="7698205" cy="25728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50000"/>
              </a:lnSpc>
              <a:spcAft>
                <a:spcPts val="1000"/>
              </a:spcAft>
              <a:buSzPts val="1200"/>
            </a:pP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Selain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itu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Menurut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Zubaedin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cara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menghormati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orang lain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yaitu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berikut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:</a:t>
            </a:r>
            <a:endParaRPr lang="en-ID" dirty="0">
              <a:solidFill>
                <a:schemeClr val="accent2">
                  <a:lumMod val="25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AutoNum type="arabicPeriod"/>
            </a:pP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Hargai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perbedaan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AutoNum type="arabicPeriod"/>
            </a:pP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Tumbuhkan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rasa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empati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anak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AutoNum type="arabicPeriod"/>
            </a:pP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Jangan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lupa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untuk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ucapkan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“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tolong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” dan “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terima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kasih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”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AutoNum type="arabicPeriod"/>
            </a:pP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Biasakan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untuk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meminta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maaf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saat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melakukan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25000"/>
                  </a:schemeClr>
                </a:solidFill>
              </a:rPr>
              <a:t>kesalahan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AutoNum type="arabicPeriod"/>
            </a:pPr>
            <a:endParaRPr dirty="0"/>
          </a:p>
        </p:txBody>
      </p:sp>
      <p:grpSp>
        <p:nvGrpSpPr>
          <p:cNvPr id="2379" name="Google Shape;2379;p51"/>
          <p:cNvGrpSpPr/>
          <p:nvPr/>
        </p:nvGrpSpPr>
        <p:grpSpPr>
          <a:xfrm>
            <a:off x="1134517" y="158889"/>
            <a:ext cx="1713102" cy="1156456"/>
            <a:chOff x="2251342" y="373064"/>
            <a:chExt cx="1713102" cy="1156456"/>
          </a:xfrm>
        </p:grpSpPr>
        <p:sp>
          <p:nvSpPr>
            <p:cNvPr id="2380" name="Google Shape;2380;p51"/>
            <p:cNvSpPr/>
            <p:nvPr/>
          </p:nvSpPr>
          <p:spPr>
            <a:xfrm>
              <a:off x="2251342" y="373064"/>
              <a:ext cx="1713102" cy="1156456"/>
            </a:xfrm>
            <a:custGeom>
              <a:avLst/>
              <a:gdLst/>
              <a:ahLst/>
              <a:cxnLst/>
              <a:rect l="l" t="t" r="r" b="b"/>
              <a:pathLst>
                <a:path w="18416" h="12432" extrusionOk="0">
                  <a:moveTo>
                    <a:pt x="6845" y="0"/>
                  </a:moveTo>
                  <a:cubicBezTo>
                    <a:pt x="6533" y="0"/>
                    <a:pt x="6188" y="87"/>
                    <a:pt x="5813" y="290"/>
                  </a:cubicBezTo>
                  <a:cubicBezTo>
                    <a:pt x="4812" y="819"/>
                    <a:pt x="4205" y="1864"/>
                    <a:pt x="4239" y="2988"/>
                  </a:cubicBezTo>
                  <a:cubicBezTo>
                    <a:pt x="4239" y="2988"/>
                    <a:pt x="3653" y="2669"/>
                    <a:pt x="2949" y="2669"/>
                  </a:cubicBezTo>
                  <a:cubicBezTo>
                    <a:pt x="2230" y="2669"/>
                    <a:pt x="1388" y="3002"/>
                    <a:pt x="922" y="4349"/>
                  </a:cubicBezTo>
                  <a:cubicBezTo>
                    <a:pt x="0" y="7013"/>
                    <a:pt x="2271" y="7485"/>
                    <a:pt x="2271" y="7485"/>
                  </a:cubicBezTo>
                  <a:cubicBezTo>
                    <a:pt x="2271" y="7485"/>
                    <a:pt x="1046" y="11195"/>
                    <a:pt x="4059" y="12196"/>
                  </a:cubicBezTo>
                  <a:cubicBezTo>
                    <a:pt x="4554" y="12362"/>
                    <a:pt x="5013" y="12432"/>
                    <a:pt x="5436" y="12432"/>
                  </a:cubicBezTo>
                  <a:cubicBezTo>
                    <a:pt x="7587" y="12432"/>
                    <a:pt x="8781" y="10633"/>
                    <a:pt x="8781" y="10633"/>
                  </a:cubicBezTo>
                  <a:cubicBezTo>
                    <a:pt x="8781" y="10633"/>
                    <a:pt x="9436" y="11953"/>
                    <a:pt x="11076" y="11953"/>
                  </a:cubicBezTo>
                  <a:cubicBezTo>
                    <a:pt x="11271" y="11953"/>
                    <a:pt x="11480" y="11934"/>
                    <a:pt x="11704" y="11892"/>
                  </a:cubicBezTo>
                  <a:cubicBezTo>
                    <a:pt x="13795" y="11499"/>
                    <a:pt x="13615" y="9284"/>
                    <a:pt x="13615" y="9284"/>
                  </a:cubicBezTo>
                  <a:lnTo>
                    <a:pt x="13615" y="9284"/>
                  </a:lnTo>
                  <a:cubicBezTo>
                    <a:pt x="13615" y="9284"/>
                    <a:pt x="14680" y="9900"/>
                    <a:pt x="15733" y="9900"/>
                  </a:cubicBezTo>
                  <a:cubicBezTo>
                    <a:pt x="16490" y="9900"/>
                    <a:pt x="17240" y="9582"/>
                    <a:pt x="17584" y="8486"/>
                  </a:cubicBezTo>
                  <a:cubicBezTo>
                    <a:pt x="18416" y="5866"/>
                    <a:pt x="16324" y="4956"/>
                    <a:pt x="16324" y="4956"/>
                  </a:cubicBezTo>
                  <a:cubicBezTo>
                    <a:pt x="16324" y="4956"/>
                    <a:pt x="18112" y="2685"/>
                    <a:pt x="15672" y="897"/>
                  </a:cubicBezTo>
                  <a:cubicBezTo>
                    <a:pt x="15135" y="505"/>
                    <a:pt x="14640" y="352"/>
                    <a:pt x="14195" y="352"/>
                  </a:cubicBezTo>
                  <a:cubicBezTo>
                    <a:pt x="12611" y="352"/>
                    <a:pt x="11659" y="2291"/>
                    <a:pt x="11659" y="2291"/>
                  </a:cubicBezTo>
                  <a:cubicBezTo>
                    <a:pt x="11603" y="1538"/>
                    <a:pt x="11018" y="920"/>
                    <a:pt x="10254" y="852"/>
                  </a:cubicBezTo>
                  <a:cubicBezTo>
                    <a:pt x="10163" y="841"/>
                    <a:pt x="10077" y="836"/>
                    <a:pt x="9996" y="836"/>
                  </a:cubicBezTo>
                  <a:cubicBezTo>
                    <a:pt x="8877" y="836"/>
                    <a:pt x="8691" y="1853"/>
                    <a:pt x="8691" y="1853"/>
                  </a:cubicBezTo>
                  <a:cubicBezTo>
                    <a:pt x="8621" y="1073"/>
                    <a:pt x="7943" y="0"/>
                    <a:pt x="6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1"/>
            <p:cNvSpPr/>
            <p:nvPr/>
          </p:nvSpPr>
          <p:spPr>
            <a:xfrm>
              <a:off x="2394502" y="663011"/>
              <a:ext cx="169580" cy="101115"/>
            </a:xfrm>
            <a:custGeom>
              <a:avLst/>
              <a:gdLst/>
              <a:ahLst/>
              <a:cxnLst/>
              <a:rect l="l" t="t" r="r" b="b"/>
              <a:pathLst>
                <a:path w="1823" h="1087" extrusionOk="0">
                  <a:moveTo>
                    <a:pt x="1593" y="1"/>
                  </a:moveTo>
                  <a:cubicBezTo>
                    <a:pt x="927" y="1"/>
                    <a:pt x="318" y="374"/>
                    <a:pt x="24" y="973"/>
                  </a:cubicBezTo>
                  <a:cubicBezTo>
                    <a:pt x="1" y="1035"/>
                    <a:pt x="53" y="1087"/>
                    <a:pt x="102" y="1087"/>
                  </a:cubicBezTo>
                  <a:cubicBezTo>
                    <a:pt x="124" y="1087"/>
                    <a:pt x="145" y="1076"/>
                    <a:pt x="159" y="1052"/>
                  </a:cubicBezTo>
                  <a:cubicBezTo>
                    <a:pt x="417" y="504"/>
                    <a:pt x="971" y="156"/>
                    <a:pt x="1574" y="156"/>
                  </a:cubicBezTo>
                  <a:cubicBezTo>
                    <a:pt x="1627" y="156"/>
                    <a:pt x="1680" y="158"/>
                    <a:pt x="1733" y="164"/>
                  </a:cubicBezTo>
                  <a:cubicBezTo>
                    <a:pt x="1736" y="164"/>
                    <a:pt x="1739" y="164"/>
                    <a:pt x="1742" y="164"/>
                  </a:cubicBezTo>
                  <a:cubicBezTo>
                    <a:pt x="1823" y="164"/>
                    <a:pt x="1820" y="17"/>
                    <a:pt x="1733" y="6"/>
                  </a:cubicBezTo>
                  <a:cubicBezTo>
                    <a:pt x="1686" y="3"/>
                    <a:pt x="1640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1"/>
            <p:cNvSpPr/>
            <p:nvPr/>
          </p:nvSpPr>
          <p:spPr>
            <a:xfrm>
              <a:off x="2599614" y="670918"/>
              <a:ext cx="53395" cy="27535"/>
            </a:xfrm>
            <a:custGeom>
              <a:avLst/>
              <a:gdLst/>
              <a:ahLst/>
              <a:cxnLst/>
              <a:rect l="l" t="t" r="r" b="b"/>
              <a:pathLst>
                <a:path w="574" h="296" extrusionOk="0">
                  <a:moveTo>
                    <a:pt x="79" y="0"/>
                  </a:moveTo>
                  <a:cubicBezTo>
                    <a:pt x="34" y="0"/>
                    <a:pt x="0" y="34"/>
                    <a:pt x="0" y="79"/>
                  </a:cubicBezTo>
                  <a:cubicBezTo>
                    <a:pt x="0" y="124"/>
                    <a:pt x="34" y="157"/>
                    <a:pt x="79" y="157"/>
                  </a:cubicBezTo>
                  <a:lnTo>
                    <a:pt x="169" y="157"/>
                  </a:lnTo>
                  <a:cubicBezTo>
                    <a:pt x="203" y="157"/>
                    <a:pt x="236" y="169"/>
                    <a:pt x="281" y="180"/>
                  </a:cubicBezTo>
                  <a:lnTo>
                    <a:pt x="304" y="191"/>
                  </a:lnTo>
                  <a:lnTo>
                    <a:pt x="315" y="202"/>
                  </a:lnTo>
                  <a:cubicBezTo>
                    <a:pt x="326" y="202"/>
                    <a:pt x="349" y="214"/>
                    <a:pt x="360" y="225"/>
                  </a:cubicBezTo>
                  <a:cubicBezTo>
                    <a:pt x="382" y="225"/>
                    <a:pt x="394" y="236"/>
                    <a:pt x="405" y="247"/>
                  </a:cubicBezTo>
                  <a:lnTo>
                    <a:pt x="427" y="270"/>
                  </a:lnTo>
                  <a:cubicBezTo>
                    <a:pt x="427" y="270"/>
                    <a:pt x="442" y="275"/>
                    <a:pt x="449" y="275"/>
                  </a:cubicBezTo>
                  <a:cubicBezTo>
                    <a:pt x="451" y="275"/>
                    <a:pt x="452" y="274"/>
                    <a:pt x="452" y="273"/>
                  </a:cubicBezTo>
                  <a:lnTo>
                    <a:pt x="452" y="273"/>
                  </a:lnTo>
                  <a:cubicBezTo>
                    <a:pt x="463" y="288"/>
                    <a:pt x="479" y="295"/>
                    <a:pt x="496" y="295"/>
                  </a:cubicBezTo>
                  <a:cubicBezTo>
                    <a:pt x="514" y="295"/>
                    <a:pt x="534" y="287"/>
                    <a:pt x="551" y="270"/>
                  </a:cubicBezTo>
                  <a:cubicBezTo>
                    <a:pt x="574" y="247"/>
                    <a:pt x="574" y="202"/>
                    <a:pt x="551" y="180"/>
                  </a:cubicBezTo>
                  <a:cubicBezTo>
                    <a:pt x="416" y="67"/>
                    <a:pt x="247" y="11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1"/>
            <p:cNvSpPr/>
            <p:nvPr/>
          </p:nvSpPr>
          <p:spPr>
            <a:xfrm>
              <a:off x="2342317" y="815846"/>
              <a:ext cx="40372" cy="99813"/>
            </a:xfrm>
            <a:custGeom>
              <a:avLst/>
              <a:gdLst/>
              <a:ahLst/>
              <a:cxnLst/>
              <a:rect l="l" t="t" r="r" b="b"/>
              <a:pathLst>
                <a:path w="434" h="1073" extrusionOk="0">
                  <a:moveTo>
                    <a:pt x="329" y="0"/>
                  </a:moveTo>
                  <a:cubicBezTo>
                    <a:pt x="310" y="0"/>
                    <a:pt x="289" y="8"/>
                    <a:pt x="270" y="27"/>
                  </a:cubicBezTo>
                  <a:cubicBezTo>
                    <a:pt x="0" y="275"/>
                    <a:pt x="34" y="668"/>
                    <a:pt x="68" y="1005"/>
                  </a:cubicBezTo>
                  <a:cubicBezTo>
                    <a:pt x="62" y="1050"/>
                    <a:pt x="102" y="1073"/>
                    <a:pt x="141" y="1073"/>
                  </a:cubicBezTo>
                  <a:cubicBezTo>
                    <a:pt x="180" y="1073"/>
                    <a:pt x="220" y="1050"/>
                    <a:pt x="214" y="1005"/>
                  </a:cubicBezTo>
                  <a:cubicBezTo>
                    <a:pt x="180" y="713"/>
                    <a:pt x="147" y="353"/>
                    <a:pt x="383" y="128"/>
                  </a:cubicBezTo>
                  <a:cubicBezTo>
                    <a:pt x="434" y="77"/>
                    <a:pt x="388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1"/>
            <p:cNvSpPr/>
            <p:nvPr/>
          </p:nvSpPr>
          <p:spPr>
            <a:xfrm>
              <a:off x="2690031" y="455202"/>
              <a:ext cx="143255" cy="169487"/>
            </a:xfrm>
            <a:custGeom>
              <a:avLst/>
              <a:gdLst/>
              <a:ahLst/>
              <a:cxnLst/>
              <a:rect l="l" t="t" r="r" b="b"/>
              <a:pathLst>
                <a:path w="1540" h="1822" extrusionOk="0">
                  <a:moveTo>
                    <a:pt x="1430" y="1"/>
                  </a:moveTo>
                  <a:cubicBezTo>
                    <a:pt x="1424" y="1"/>
                    <a:pt x="1418" y="1"/>
                    <a:pt x="1412" y="3"/>
                  </a:cubicBezTo>
                  <a:cubicBezTo>
                    <a:pt x="658" y="284"/>
                    <a:pt x="107" y="947"/>
                    <a:pt x="6" y="1746"/>
                  </a:cubicBezTo>
                  <a:cubicBezTo>
                    <a:pt x="1" y="1796"/>
                    <a:pt x="34" y="1822"/>
                    <a:pt x="71" y="1822"/>
                  </a:cubicBezTo>
                  <a:cubicBezTo>
                    <a:pt x="107" y="1822"/>
                    <a:pt x="147" y="1796"/>
                    <a:pt x="152" y="1746"/>
                  </a:cubicBezTo>
                  <a:cubicBezTo>
                    <a:pt x="254" y="1015"/>
                    <a:pt x="759" y="408"/>
                    <a:pt x="1445" y="149"/>
                  </a:cubicBezTo>
                  <a:cubicBezTo>
                    <a:pt x="1539" y="128"/>
                    <a:pt x="1507" y="1"/>
                    <a:pt x="143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1"/>
            <p:cNvSpPr/>
            <p:nvPr/>
          </p:nvSpPr>
          <p:spPr>
            <a:xfrm>
              <a:off x="2895794" y="434272"/>
              <a:ext cx="68837" cy="29395"/>
            </a:xfrm>
            <a:custGeom>
              <a:avLst/>
              <a:gdLst/>
              <a:ahLst/>
              <a:cxnLst/>
              <a:rect l="l" t="t" r="r" b="b"/>
              <a:pathLst>
                <a:path w="740" h="316" extrusionOk="0">
                  <a:moveTo>
                    <a:pt x="159" y="0"/>
                  </a:moveTo>
                  <a:cubicBezTo>
                    <a:pt x="135" y="0"/>
                    <a:pt x="112" y="1"/>
                    <a:pt x="88" y="3"/>
                  </a:cubicBezTo>
                  <a:cubicBezTo>
                    <a:pt x="82" y="2"/>
                    <a:pt x="77" y="1"/>
                    <a:pt x="73" y="1"/>
                  </a:cubicBezTo>
                  <a:cubicBezTo>
                    <a:pt x="0" y="1"/>
                    <a:pt x="3" y="150"/>
                    <a:pt x="80" y="150"/>
                  </a:cubicBezTo>
                  <a:cubicBezTo>
                    <a:pt x="82" y="150"/>
                    <a:pt x="85" y="150"/>
                    <a:pt x="88" y="149"/>
                  </a:cubicBezTo>
                  <a:cubicBezTo>
                    <a:pt x="116" y="147"/>
                    <a:pt x="143" y="145"/>
                    <a:pt x="170" y="145"/>
                  </a:cubicBezTo>
                  <a:cubicBezTo>
                    <a:pt x="251" y="145"/>
                    <a:pt x="327" y="158"/>
                    <a:pt x="402" y="183"/>
                  </a:cubicBezTo>
                  <a:cubicBezTo>
                    <a:pt x="447" y="194"/>
                    <a:pt x="504" y="206"/>
                    <a:pt x="549" y="217"/>
                  </a:cubicBezTo>
                  <a:cubicBezTo>
                    <a:pt x="560" y="228"/>
                    <a:pt x="571" y="228"/>
                    <a:pt x="582" y="239"/>
                  </a:cubicBezTo>
                  <a:cubicBezTo>
                    <a:pt x="580" y="237"/>
                    <a:pt x="580" y="236"/>
                    <a:pt x="580" y="236"/>
                  </a:cubicBezTo>
                  <a:cubicBezTo>
                    <a:pt x="582" y="236"/>
                    <a:pt x="592" y="243"/>
                    <a:pt x="590" y="243"/>
                  </a:cubicBezTo>
                  <a:cubicBezTo>
                    <a:pt x="589" y="243"/>
                    <a:pt x="587" y="242"/>
                    <a:pt x="582" y="239"/>
                  </a:cubicBezTo>
                  <a:lnTo>
                    <a:pt x="582" y="239"/>
                  </a:lnTo>
                  <a:cubicBezTo>
                    <a:pt x="582" y="290"/>
                    <a:pt x="619" y="315"/>
                    <a:pt x="655" y="315"/>
                  </a:cubicBezTo>
                  <a:cubicBezTo>
                    <a:pt x="692" y="315"/>
                    <a:pt x="729" y="290"/>
                    <a:pt x="729" y="239"/>
                  </a:cubicBezTo>
                  <a:cubicBezTo>
                    <a:pt x="740" y="116"/>
                    <a:pt x="594" y="82"/>
                    <a:pt x="492" y="48"/>
                  </a:cubicBezTo>
                  <a:cubicBezTo>
                    <a:pt x="381" y="20"/>
                    <a:pt x="270" y="0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1"/>
            <p:cNvSpPr/>
            <p:nvPr/>
          </p:nvSpPr>
          <p:spPr>
            <a:xfrm>
              <a:off x="3094023" y="491015"/>
              <a:ext cx="107348" cy="66790"/>
            </a:xfrm>
            <a:custGeom>
              <a:avLst/>
              <a:gdLst/>
              <a:ahLst/>
              <a:cxnLst/>
              <a:rect l="l" t="t" r="r" b="b"/>
              <a:pathLst>
                <a:path w="1154" h="718" extrusionOk="0">
                  <a:moveTo>
                    <a:pt x="930" y="1"/>
                  </a:moveTo>
                  <a:cubicBezTo>
                    <a:pt x="773" y="1"/>
                    <a:pt x="621" y="49"/>
                    <a:pt x="498" y="146"/>
                  </a:cubicBezTo>
                  <a:cubicBezTo>
                    <a:pt x="329" y="259"/>
                    <a:pt x="183" y="416"/>
                    <a:pt x="59" y="585"/>
                  </a:cubicBezTo>
                  <a:cubicBezTo>
                    <a:pt x="0" y="636"/>
                    <a:pt x="55" y="718"/>
                    <a:pt x="114" y="718"/>
                  </a:cubicBezTo>
                  <a:cubicBezTo>
                    <a:pt x="134" y="718"/>
                    <a:pt x="155" y="709"/>
                    <a:pt x="171" y="686"/>
                  </a:cubicBezTo>
                  <a:cubicBezTo>
                    <a:pt x="354" y="453"/>
                    <a:pt x="601" y="146"/>
                    <a:pt x="920" y="146"/>
                  </a:cubicBezTo>
                  <a:cubicBezTo>
                    <a:pt x="954" y="146"/>
                    <a:pt x="990" y="150"/>
                    <a:pt x="1026" y="158"/>
                  </a:cubicBezTo>
                  <a:cubicBezTo>
                    <a:pt x="1032" y="159"/>
                    <a:pt x="1038" y="160"/>
                    <a:pt x="1044" y="160"/>
                  </a:cubicBezTo>
                  <a:cubicBezTo>
                    <a:pt x="1121" y="160"/>
                    <a:pt x="1154" y="32"/>
                    <a:pt x="1060" y="12"/>
                  </a:cubicBezTo>
                  <a:cubicBezTo>
                    <a:pt x="1016" y="4"/>
                    <a:pt x="973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1"/>
            <p:cNvSpPr/>
            <p:nvPr/>
          </p:nvSpPr>
          <p:spPr>
            <a:xfrm>
              <a:off x="3246950" y="506270"/>
              <a:ext cx="41860" cy="36093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76" y="0"/>
                  </a:moveTo>
                  <a:cubicBezTo>
                    <a:pt x="70" y="0"/>
                    <a:pt x="63" y="2"/>
                    <a:pt x="56" y="5"/>
                  </a:cubicBezTo>
                  <a:cubicBezTo>
                    <a:pt x="45" y="5"/>
                    <a:pt x="23" y="27"/>
                    <a:pt x="11" y="39"/>
                  </a:cubicBezTo>
                  <a:cubicBezTo>
                    <a:pt x="0" y="72"/>
                    <a:pt x="11" y="117"/>
                    <a:pt x="45" y="140"/>
                  </a:cubicBezTo>
                  <a:cubicBezTo>
                    <a:pt x="68" y="151"/>
                    <a:pt x="101" y="162"/>
                    <a:pt x="124" y="185"/>
                  </a:cubicBezTo>
                  <a:lnTo>
                    <a:pt x="169" y="207"/>
                  </a:lnTo>
                  <a:lnTo>
                    <a:pt x="191" y="219"/>
                  </a:lnTo>
                  <a:cubicBezTo>
                    <a:pt x="214" y="241"/>
                    <a:pt x="236" y="264"/>
                    <a:pt x="259" y="286"/>
                  </a:cubicBezTo>
                  <a:lnTo>
                    <a:pt x="270" y="308"/>
                  </a:lnTo>
                  <a:cubicBezTo>
                    <a:pt x="281" y="320"/>
                    <a:pt x="293" y="342"/>
                    <a:pt x="293" y="353"/>
                  </a:cubicBezTo>
                  <a:cubicBezTo>
                    <a:pt x="307" y="375"/>
                    <a:pt x="331" y="388"/>
                    <a:pt x="358" y="388"/>
                  </a:cubicBezTo>
                  <a:cubicBezTo>
                    <a:pt x="373" y="388"/>
                    <a:pt x="389" y="384"/>
                    <a:pt x="405" y="376"/>
                  </a:cubicBezTo>
                  <a:cubicBezTo>
                    <a:pt x="439" y="365"/>
                    <a:pt x="450" y="320"/>
                    <a:pt x="439" y="286"/>
                  </a:cubicBezTo>
                  <a:cubicBezTo>
                    <a:pt x="360" y="162"/>
                    <a:pt x="248" y="72"/>
                    <a:pt x="124" y="16"/>
                  </a:cubicBezTo>
                  <a:cubicBezTo>
                    <a:pt x="108" y="8"/>
                    <a:pt x="92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1"/>
            <p:cNvSpPr/>
            <p:nvPr/>
          </p:nvSpPr>
          <p:spPr>
            <a:xfrm>
              <a:off x="3374762" y="505619"/>
              <a:ext cx="69953" cy="86604"/>
            </a:xfrm>
            <a:custGeom>
              <a:avLst/>
              <a:gdLst/>
              <a:ahLst/>
              <a:cxnLst/>
              <a:rect l="l" t="t" r="r" b="b"/>
              <a:pathLst>
                <a:path w="752" h="931" extrusionOk="0">
                  <a:moveTo>
                    <a:pt x="666" y="0"/>
                  </a:moveTo>
                  <a:cubicBezTo>
                    <a:pt x="653" y="0"/>
                    <a:pt x="639" y="4"/>
                    <a:pt x="627" y="12"/>
                  </a:cubicBezTo>
                  <a:cubicBezTo>
                    <a:pt x="335" y="214"/>
                    <a:pt x="121" y="507"/>
                    <a:pt x="20" y="844"/>
                  </a:cubicBezTo>
                  <a:cubicBezTo>
                    <a:pt x="0" y="897"/>
                    <a:pt x="43" y="931"/>
                    <a:pt x="86" y="931"/>
                  </a:cubicBezTo>
                  <a:cubicBezTo>
                    <a:pt x="116" y="931"/>
                    <a:pt x="146" y="914"/>
                    <a:pt x="155" y="878"/>
                  </a:cubicBezTo>
                  <a:cubicBezTo>
                    <a:pt x="256" y="585"/>
                    <a:pt x="448" y="327"/>
                    <a:pt x="695" y="147"/>
                  </a:cubicBezTo>
                  <a:cubicBezTo>
                    <a:pt x="740" y="124"/>
                    <a:pt x="751" y="79"/>
                    <a:pt x="729" y="34"/>
                  </a:cubicBezTo>
                  <a:cubicBezTo>
                    <a:pt x="714" y="13"/>
                    <a:pt x="69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1"/>
            <p:cNvSpPr/>
            <p:nvPr/>
          </p:nvSpPr>
          <p:spPr>
            <a:xfrm>
              <a:off x="3502108" y="449806"/>
              <a:ext cx="246882" cy="106883"/>
            </a:xfrm>
            <a:custGeom>
              <a:avLst/>
              <a:gdLst/>
              <a:ahLst/>
              <a:cxnLst/>
              <a:rect l="l" t="t" r="r" b="b"/>
              <a:pathLst>
                <a:path w="2654" h="1149" extrusionOk="0">
                  <a:moveTo>
                    <a:pt x="939" y="0"/>
                  </a:moveTo>
                  <a:cubicBezTo>
                    <a:pt x="635" y="0"/>
                    <a:pt x="334" y="81"/>
                    <a:pt x="68" y="241"/>
                  </a:cubicBezTo>
                  <a:cubicBezTo>
                    <a:pt x="1" y="289"/>
                    <a:pt x="48" y="386"/>
                    <a:pt x="112" y="386"/>
                  </a:cubicBezTo>
                  <a:cubicBezTo>
                    <a:pt x="123" y="386"/>
                    <a:pt x="135" y="383"/>
                    <a:pt x="147" y="376"/>
                  </a:cubicBezTo>
                  <a:cubicBezTo>
                    <a:pt x="383" y="227"/>
                    <a:pt x="652" y="152"/>
                    <a:pt x="924" y="152"/>
                  </a:cubicBezTo>
                  <a:cubicBezTo>
                    <a:pt x="1105" y="152"/>
                    <a:pt x="1287" y="185"/>
                    <a:pt x="1462" y="252"/>
                  </a:cubicBezTo>
                  <a:cubicBezTo>
                    <a:pt x="1676" y="320"/>
                    <a:pt x="1867" y="421"/>
                    <a:pt x="2047" y="567"/>
                  </a:cubicBezTo>
                  <a:cubicBezTo>
                    <a:pt x="2136" y="634"/>
                    <a:pt x="2215" y="713"/>
                    <a:pt x="2294" y="792"/>
                  </a:cubicBezTo>
                  <a:cubicBezTo>
                    <a:pt x="2361" y="859"/>
                    <a:pt x="2485" y="960"/>
                    <a:pt x="2496" y="1073"/>
                  </a:cubicBezTo>
                  <a:cubicBezTo>
                    <a:pt x="2502" y="1123"/>
                    <a:pt x="2541" y="1149"/>
                    <a:pt x="2579" y="1149"/>
                  </a:cubicBezTo>
                  <a:cubicBezTo>
                    <a:pt x="2617" y="1149"/>
                    <a:pt x="2654" y="1123"/>
                    <a:pt x="2654" y="1073"/>
                  </a:cubicBezTo>
                  <a:cubicBezTo>
                    <a:pt x="2631" y="960"/>
                    <a:pt x="2575" y="848"/>
                    <a:pt x="2485" y="769"/>
                  </a:cubicBezTo>
                  <a:cubicBezTo>
                    <a:pt x="2395" y="679"/>
                    <a:pt x="2305" y="578"/>
                    <a:pt x="2204" y="500"/>
                  </a:cubicBezTo>
                  <a:cubicBezTo>
                    <a:pt x="2013" y="342"/>
                    <a:pt x="1799" y="207"/>
                    <a:pt x="1563" y="117"/>
                  </a:cubicBezTo>
                  <a:cubicBezTo>
                    <a:pt x="1361" y="39"/>
                    <a:pt x="1149" y="0"/>
                    <a:pt x="93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1"/>
            <p:cNvSpPr/>
            <p:nvPr/>
          </p:nvSpPr>
          <p:spPr>
            <a:xfrm>
              <a:off x="3411319" y="1225512"/>
              <a:ext cx="82511" cy="178417"/>
            </a:xfrm>
            <a:custGeom>
              <a:avLst/>
              <a:gdLst/>
              <a:ahLst/>
              <a:cxnLst/>
              <a:rect l="l" t="t" r="r" b="b"/>
              <a:pathLst>
                <a:path w="887" h="1918" extrusionOk="0">
                  <a:moveTo>
                    <a:pt x="721" y="1"/>
                  </a:moveTo>
                  <a:cubicBezTo>
                    <a:pt x="675" y="1"/>
                    <a:pt x="630" y="37"/>
                    <a:pt x="650" y="98"/>
                  </a:cubicBezTo>
                  <a:cubicBezTo>
                    <a:pt x="729" y="412"/>
                    <a:pt x="684" y="750"/>
                    <a:pt x="538" y="1042"/>
                  </a:cubicBezTo>
                  <a:cubicBezTo>
                    <a:pt x="470" y="1188"/>
                    <a:pt x="414" y="1323"/>
                    <a:pt x="336" y="1469"/>
                  </a:cubicBezTo>
                  <a:cubicBezTo>
                    <a:pt x="279" y="1593"/>
                    <a:pt x="189" y="1694"/>
                    <a:pt x="77" y="1773"/>
                  </a:cubicBezTo>
                  <a:cubicBezTo>
                    <a:pt x="0" y="1821"/>
                    <a:pt x="46" y="1917"/>
                    <a:pt x="117" y="1917"/>
                  </a:cubicBezTo>
                  <a:cubicBezTo>
                    <a:pt x="129" y="1917"/>
                    <a:pt x="142" y="1914"/>
                    <a:pt x="156" y="1908"/>
                  </a:cubicBezTo>
                  <a:cubicBezTo>
                    <a:pt x="279" y="1829"/>
                    <a:pt x="381" y="1717"/>
                    <a:pt x="448" y="1582"/>
                  </a:cubicBezTo>
                  <a:cubicBezTo>
                    <a:pt x="538" y="1424"/>
                    <a:pt x="605" y="1267"/>
                    <a:pt x="684" y="1098"/>
                  </a:cubicBezTo>
                  <a:cubicBezTo>
                    <a:pt x="841" y="772"/>
                    <a:pt x="886" y="401"/>
                    <a:pt x="797" y="53"/>
                  </a:cubicBezTo>
                  <a:cubicBezTo>
                    <a:pt x="783" y="17"/>
                    <a:pt x="752" y="1"/>
                    <a:pt x="72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1"/>
            <p:cNvSpPr/>
            <p:nvPr/>
          </p:nvSpPr>
          <p:spPr>
            <a:xfrm>
              <a:off x="3220811" y="1436392"/>
              <a:ext cx="123813" cy="20465"/>
            </a:xfrm>
            <a:custGeom>
              <a:avLst/>
              <a:gdLst/>
              <a:ahLst/>
              <a:cxnLst/>
              <a:rect l="l" t="t" r="r" b="b"/>
              <a:pathLst>
                <a:path w="1331" h="220" extrusionOk="0">
                  <a:moveTo>
                    <a:pt x="113" y="0"/>
                  </a:moveTo>
                  <a:cubicBezTo>
                    <a:pt x="34" y="0"/>
                    <a:pt x="0" y="113"/>
                    <a:pt x="68" y="147"/>
                  </a:cubicBezTo>
                  <a:cubicBezTo>
                    <a:pt x="271" y="194"/>
                    <a:pt x="480" y="220"/>
                    <a:pt x="689" y="220"/>
                  </a:cubicBezTo>
                  <a:cubicBezTo>
                    <a:pt x="873" y="220"/>
                    <a:pt x="1058" y="200"/>
                    <a:pt x="1237" y="158"/>
                  </a:cubicBezTo>
                  <a:cubicBezTo>
                    <a:pt x="1331" y="147"/>
                    <a:pt x="1299" y="21"/>
                    <a:pt x="1222" y="21"/>
                  </a:cubicBezTo>
                  <a:cubicBezTo>
                    <a:pt x="1216" y="21"/>
                    <a:pt x="1210" y="21"/>
                    <a:pt x="1203" y="23"/>
                  </a:cubicBezTo>
                  <a:cubicBezTo>
                    <a:pt x="1041" y="58"/>
                    <a:pt x="877" y="76"/>
                    <a:pt x="712" y="76"/>
                  </a:cubicBezTo>
                  <a:cubicBezTo>
                    <a:pt x="512" y="76"/>
                    <a:pt x="310" y="5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1"/>
            <p:cNvSpPr/>
            <p:nvPr/>
          </p:nvSpPr>
          <p:spPr>
            <a:xfrm>
              <a:off x="2474128" y="1101794"/>
              <a:ext cx="56093" cy="223812"/>
            </a:xfrm>
            <a:custGeom>
              <a:avLst/>
              <a:gdLst/>
              <a:ahLst/>
              <a:cxnLst/>
              <a:rect l="l" t="t" r="r" b="b"/>
              <a:pathLst>
                <a:path w="603" h="2406" extrusionOk="0">
                  <a:moveTo>
                    <a:pt x="371" y="0"/>
                  </a:moveTo>
                  <a:cubicBezTo>
                    <a:pt x="353" y="0"/>
                    <a:pt x="333" y="7"/>
                    <a:pt x="315" y="22"/>
                  </a:cubicBezTo>
                  <a:cubicBezTo>
                    <a:pt x="180" y="157"/>
                    <a:pt x="101" y="326"/>
                    <a:pt x="79" y="517"/>
                  </a:cubicBezTo>
                  <a:cubicBezTo>
                    <a:pt x="34" y="753"/>
                    <a:pt x="11" y="989"/>
                    <a:pt x="11" y="1237"/>
                  </a:cubicBezTo>
                  <a:cubicBezTo>
                    <a:pt x="0" y="1653"/>
                    <a:pt x="157" y="2069"/>
                    <a:pt x="438" y="2383"/>
                  </a:cubicBezTo>
                  <a:cubicBezTo>
                    <a:pt x="454" y="2399"/>
                    <a:pt x="472" y="2405"/>
                    <a:pt x="489" y="2405"/>
                  </a:cubicBezTo>
                  <a:cubicBezTo>
                    <a:pt x="548" y="2405"/>
                    <a:pt x="603" y="2331"/>
                    <a:pt x="551" y="2271"/>
                  </a:cubicBezTo>
                  <a:cubicBezTo>
                    <a:pt x="292" y="1990"/>
                    <a:pt x="157" y="1619"/>
                    <a:pt x="157" y="1237"/>
                  </a:cubicBezTo>
                  <a:cubicBezTo>
                    <a:pt x="157" y="1023"/>
                    <a:pt x="180" y="809"/>
                    <a:pt x="214" y="607"/>
                  </a:cubicBezTo>
                  <a:cubicBezTo>
                    <a:pt x="225" y="427"/>
                    <a:pt x="304" y="258"/>
                    <a:pt x="427" y="124"/>
                  </a:cubicBezTo>
                  <a:cubicBezTo>
                    <a:pt x="479" y="72"/>
                    <a:pt x="431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1"/>
            <p:cNvSpPr/>
            <p:nvPr/>
          </p:nvSpPr>
          <p:spPr>
            <a:xfrm>
              <a:off x="2585940" y="1413137"/>
              <a:ext cx="89767" cy="53209"/>
            </a:xfrm>
            <a:custGeom>
              <a:avLst/>
              <a:gdLst/>
              <a:ahLst/>
              <a:cxnLst/>
              <a:rect l="l" t="t" r="r" b="b"/>
              <a:pathLst>
                <a:path w="965" h="572" extrusionOk="0">
                  <a:moveTo>
                    <a:pt x="79" y="0"/>
                  </a:moveTo>
                  <a:cubicBezTo>
                    <a:pt x="72" y="0"/>
                    <a:pt x="65" y="1"/>
                    <a:pt x="57" y="3"/>
                  </a:cubicBezTo>
                  <a:cubicBezTo>
                    <a:pt x="23" y="14"/>
                    <a:pt x="1" y="59"/>
                    <a:pt x="12" y="104"/>
                  </a:cubicBezTo>
                  <a:cubicBezTo>
                    <a:pt x="127" y="391"/>
                    <a:pt x="411" y="572"/>
                    <a:pt x="722" y="572"/>
                  </a:cubicBezTo>
                  <a:cubicBezTo>
                    <a:pt x="777" y="572"/>
                    <a:pt x="833" y="566"/>
                    <a:pt x="889" y="554"/>
                  </a:cubicBezTo>
                  <a:cubicBezTo>
                    <a:pt x="964" y="522"/>
                    <a:pt x="937" y="407"/>
                    <a:pt x="856" y="407"/>
                  </a:cubicBezTo>
                  <a:cubicBezTo>
                    <a:pt x="852" y="407"/>
                    <a:pt x="848" y="407"/>
                    <a:pt x="844" y="408"/>
                  </a:cubicBezTo>
                  <a:cubicBezTo>
                    <a:pt x="798" y="419"/>
                    <a:pt x="752" y="424"/>
                    <a:pt x="706" y="424"/>
                  </a:cubicBezTo>
                  <a:cubicBezTo>
                    <a:pt x="472" y="424"/>
                    <a:pt x="251" y="285"/>
                    <a:pt x="147" y="59"/>
                  </a:cubicBezTo>
                  <a:cubicBezTo>
                    <a:pt x="138" y="22"/>
                    <a:pt x="113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1"/>
            <p:cNvSpPr/>
            <p:nvPr/>
          </p:nvSpPr>
          <p:spPr>
            <a:xfrm>
              <a:off x="2782866" y="1466438"/>
              <a:ext cx="68837" cy="25488"/>
            </a:xfrm>
            <a:custGeom>
              <a:avLst/>
              <a:gdLst/>
              <a:ahLst/>
              <a:cxnLst/>
              <a:rect l="l" t="t" r="r" b="b"/>
              <a:pathLst>
                <a:path w="740" h="274" extrusionOk="0">
                  <a:moveTo>
                    <a:pt x="657" y="1"/>
                  </a:moveTo>
                  <a:cubicBezTo>
                    <a:pt x="650" y="1"/>
                    <a:pt x="644" y="2"/>
                    <a:pt x="638" y="4"/>
                  </a:cubicBezTo>
                  <a:cubicBezTo>
                    <a:pt x="459" y="60"/>
                    <a:pt x="267" y="93"/>
                    <a:pt x="88" y="116"/>
                  </a:cubicBezTo>
                  <a:cubicBezTo>
                    <a:pt x="85" y="116"/>
                    <a:pt x="82" y="115"/>
                    <a:pt x="80" y="115"/>
                  </a:cubicBezTo>
                  <a:cubicBezTo>
                    <a:pt x="0" y="115"/>
                    <a:pt x="0" y="274"/>
                    <a:pt x="80" y="274"/>
                  </a:cubicBezTo>
                  <a:cubicBezTo>
                    <a:pt x="82" y="274"/>
                    <a:pt x="85" y="274"/>
                    <a:pt x="88" y="273"/>
                  </a:cubicBezTo>
                  <a:cubicBezTo>
                    <a:pt x="290" y="251"/>
                    <a:pt x="481" y="206"/>
                    <a:pt x="672" y="150"/>
                  </a:cubicBezTo>
                  <a:cubicBezTo>
                    <a:pt x="717" y="138"/>
                    <a:pt x="740" y="93"/>
                    <a:pt x="728" y="60"/>
                  </a:cubicBezTo>
                  <a:cubicBezTo>
                    <a:pt x="719" y="22"/>
                    <a:pt x="687" y="1"/>
                    <a:pt x="6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1"/>
            <p:cNvSpPr/>
            <p:nvPr/>
          </p:nvSpPr>
          <p:spPr>
            <a:xfrm>
              <a:off x="3057652" y="981052"/>
              <a:ext cx="139255" cy="100092"/>
            </a:xfrm>
            <a:custGeom>
              <a:avLst/>
              <a:gdLst/>
              <a:ahLst/>
              <a:cxnLst/>
              <a:rect l="l" t="t" r="r" b="b"/>
              <a:pathLst>
                <a:path w="1497" h="1076" extrusionOk="0">
                  <a:moveTo>
                    <a:pt x="146" y="1"/>
                  </a:moveTo>
                  <a:cubicBezTo>
                    <a:pt x="107" y="1"/>
                    <a:pt x="62" y="26"/>
                    <a:pt x="57" y="72"/>
                  </a:cubicBezTo>
                  <a:cubicBezTo>
                    <a:pt x="0" y="421"/>
                    <a:pt x="146" y="770"/>
                    <a:pt x="439" y="972"/>
                  </a:cubicBezTo>
                  <a:cubicBezTo>
                    <a:pt x="544" y="1042"/>
                    <a:pt x="663" y="1076"/>
                    <a:pt x="783" y="1076"/>
                  </a:cubicBezTo>
                  <a:cubicBezTo>
                    <a:pt x="971" y="1076"/>
                    <a:pt x="1158" y="991"/>
                    <a:pt x="1282" y="826"/>
                  </a:cubicBezTo>
                  <a:cubicBezTo>
                    <a:pt x="1394" y="657"/>
                    <a:pt x="1383" y="443"/>
                    <a:pt x="1473" y="264"/>
                  </a:cubicBezTo>
                  <a:cubicBezTo>
                    <a:pt x="1496" y="210"/>
                    <a:pt x="1446" y="156"/>
                    <a:pt x="1397" y="156"/>
                  </a:cubicBezTo>
                  <a:cubicBezTo>
                    <a:pt x="1375" y="156"/>
                    <a:pt x="1352" y="168"/>
                    <a:pt x="1338" y="196"/>
                  </a:cubicBezTo>
                  <a:cubicBezTo>
                    <a:pt x="1248" y="365"/>
                    <a:pt x="1248" y="578"/>
                    <a:pt x="1147" y="736"/>
                  </a:cubicBezTo>
                  <a:cubicBezTo>
                    <a:pt x="1067" y="855"/>
                    <a:pt x="926" y="931"/>
                    <a:pt x="777" y="931"/>
                  </a:cubicBezTo>
                  <a:cubicBezTo>
                    <a:pt x="758" y="931"/>
                    <a:pt x="739" y="929"/>
                    <a:pt x="720" y="927"/>
                  </a:cubicBezTo>
                  <a:cubicBezTo>
                    <a:pt x="551" y="904"/>
                    <a:pt x="405" y="792"/>
                    <a:pt x="315" y="646"/>
                  </a:cubicBezTo>
                  <a:cubicBezTo>
                    <a:pt x="214" y="477"/>
                    <a:pt x="180" y="275"/>
                    <a:pt x="203" y="72"/>
                  </a:cubicBezTo>
                  <a:cubicBezTo>
                    <a:pt x="214" y="23"/>
                    <a:pt x="182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1"/>
            <p:cNvSpPr/>
            <p:nvPr/>
          </p:nvSpPr>
          <p:spPr>
            <a:xfrm>
              <a:off x="3098395" y="848496"/>
              <a:ext cx="30418" cy="38139"/>
            </a:xfrm>
            <a:custGeom>
              <a:avLst/>
              <a:gdLst/>
              <a:ahLst/>
              <a:cxnLst/>
              <a:rect l="l" t="t" r="r" b="b"/>
              <a:pathLst>
                <a:path w="327" h="410" extrusionOk="0">
                  <a:moveTo>
                    <a:pt x="196" y="1"/>
                  </a:moveTo>
                  <a:cubicBezTo>
                    <a:pt x="171" y="1"/>
                    <a:pt x="145" y="9"/>
                    <a:pt x="124" y="25"/>
                  </a:cubicBezTo>
                  <a:cubicBezTo>
                    <a:pt x="117" y="23"/>
                    <a:pt x="109" y="22"/>
                    <a:pt x="102" y="22"/>
                  </a:cubicBezTo>
                  <a:cubicBezTo>
                    <a:pt x="69" y="22"/>
                    <a:pt x="44" y="44"/>
                    <a:pt x="35" y="81"/>
                  </a:cubicBezTo>
                  <a:lnTo>
                    <a:pt x="12" y="193"/>
                  </a:lnTo>
                  <a:cubicBezTo>
                    <a:pt x="1" y="216"/>
                    <a:pt x="1" y="250"/>
                    <a:pt x="1" y="283"/>
                  </a:cubicBezTo>
                  <a:cubicBezTo>
                    <a:pt x="1" y="317"/>
                    <a:pt x="12" y="351"/>
                    <a:pt x="35" y="384"/>
                  </a:cubicBezTo>
                  <a:cubicBezTo>
                    <a:pt x="57" y="401"/>
                    <a:pt x="85" y="410"/>
                    <a:pt x="113" y="410"/>
                  </a:cubicBezTo>
                  <a:cubicBezTo>
                    <a:pt x="141" y="410"/>
                    <a:pt x="169" y="401"/>
                    <a:pt x="192" y="384"/>
                  </a:cubicBezTo>
                  <a:cubicBezTo>
                    <a:pt x="214" y="351"/>
                    <a:pt x="237" y="317"/>
                    <a:pt x="248" y="283"/>
                  </a:cubicBezTo>
                  <a:cubicBezTo>
                    <a:pt x="271" y="250"/>
                    <a:pt x="293" y="216"/>
                    <a:pt x="304" y="182"/>
                  </a:cubicBezTo>
                  <a:cubicBezTo>
                    <a:pt x="327" y="126"/>
                    <a:pt x="304" y="70"/>
                    <a:pt x="271" y="36"/>
                  </a:cubicBezTo>
                  <a:cubicBezTo>
                    <a:pt x="253" y="12"/>
                    <a:pt x="225" y="1"/>
                    <a:pt x="1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1"/>
            <p:cNvSpPr/>
            <p:nvPr/>
          </p:nvSpPr>
          <p:spPr>
            <a:xfrm>
              <a:off x="3164347" y="854915"/>
              <a:ext cx="24093" cy="46232"/>
            </a:xfrm>
            <a:custGeom>
              <a:avLst/>
              <a:gdLst/>
              <a:ahLst/>
              <a:cxnLst/>
              <a:rect l="l" t="t" r="r" b="b"/>
              <a:pathLst>
                <a:path w="259" h="497" extrusionOk="0">
                  <a:moveTo>
                    <a:pt x="79" y="1"/>
                  </a:moveTo>
                  <a:cubicBezTo>
                    <a:pt x="34" y="1"/>
                    <a:pt x="0" y="34"/>
                    <a:pt x="0" y="79"/>
                  </a:cubicBezTo>
                  <a:lnTo>
                    <a:pt x="0" y="259"/>
                  </a:lnTo>
                  <a:cubicBezTo>
                    <a:pt x="0" y="315"/>
                    <a:pt x="0" y="372"/>
                    <a:pt x="23" y="428"/>
                  </a:cubicBezTo>
                  <a:cubicBezTo>
                    <a:pt x="44" y="471"/>
                    <a:pt x="85" y="496"/>
                    <a:pt x="126" y="496"/>
                  </a:cubicBezTo>
                  <a:cubicBezTo>
                    <a:pt x="149" y="496"/>
                    <a:pt x="171" y="489"/>
                    <a:pt x="191" y="473"/>
                  </a:cubicBezTo>
                  <a:cubicBezTo>
                    <a:pt x="236" y="428"/>
                    <a:pt x="259" y="360"/>
                    <a:pt x="247" y="293"/>
                  </a:cubicBezTo>
                  <a:cubicBezTo>
                    <a:pt x="247" y="226"/>
                    <a:pt x="236" y="147"/>
                    <a:pt x="225" y="79"/>
                  </a:cubicBezTo>
                  <a:cubicBezTo>
                    <a:pt x="216" y="52"/>
                    <a:pt x="191" y="31"/>
                    <a:pt x="158" y="31"/>
                  </a:cubicBezTo>
                  <a:cubicBezTo>
                    <a:pt x="151" y="31"/>
                    <a:pt x="143" y="32"/>
                    <a:pt x="135" y="34"/>
                  </a:cubicBezTo>
                  <a:cubicBezTo>
                    <a:pt x="124" y="12"/>
                    <a:pt x="101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8" name="Google Shape;2398;p51"/>
          <p:cNvGrpSpPr/>
          <p:nvPr/>
        </p:nvGrpSpPr>
        <p:grpSpPr>
          <a:xfrm>
            <a:off x="6121349" y="3619085"/>
            <a:ext cx="3701501" cy="1921582"/>
            <a:chOff x="4666075" y="3825750"/>
            <a:chExt cx="2868269" cy="1489021"/>
          </a:xfrm>
        </p:grpSpPr>
        <p:sp>
          <p:nvSpPr>
            <p:cNvPr id="2399" name="Google Shape;2399;p51"/>
            <p:cNvSpPr/>
            <p:nvPr/>
          </p:nvSpPr>
          <p:spPr>
            <a:xfrm>
              <a:off x="4666075" y="3825750"/>
              <a:ext cx="2868269" cy="1489021"/>
            </a:xfrm>
            <a:custGeom>
              <a:avLst/>
              <a:gdLst/>
              <a:ahLst/>
              <a:cxnLst/>
              <a:rect l="l" t="t" r="r" b="b"/>
              <a:pathLst>
                <a:path w="25136" h="13049" extrusionOk="0">
                  <a:moveTo>
                    <a:pt x="8141" y="0"/>
                  </a:moveTo>
                  <a:cubicBezTo>
                    <a:pt x="8010" y="0"/>
                    <a:pt x="7873" y="5"/>
                    <a:pt x="7732" y="15"/>
                  </a:cubicBezTo>
                  <a:cubicBezTo>
                    <a:pt x="3590" y="313"/>
                    <a:pt x="3833" y="4894"/>
                    <a:pt x="3872" y="5400"/>
                  </a:cubicBezTo>
                  <a:lnTo>
                    <a:pt x="3872" y="5400"/>
                  </a:lnTo>
                  <a:cubicBezTo>
                    <a:pt x="3495" y="5215"/>
                    <a:pt x="3136" y="5132"/>
                    <a:pt x="2806" y="5132"/>
                  </a:cubicBezTo>
                  <a:cubicBezTo>
                    <a:pt x="970" y="5132"/>
                    <a:pt x="0" y="7674"/>
                    <a:pt x="1414" y="9189"/>
                  </a:cubicBezTo>
                  <a:cubicBezTo>
                    <a:pt x="2121" y="9937"/>
                    <a:pt x="2853" y="10160"/>
                    <a:pt x="3472" y="10160"/>
                  </a:cubicBezTo>
                  <a:cubicBezTo>
                    <a:pt x="4379" y="10160"/>
                    <a:pt x="5045" y="9684"/>
                    <a:pt x="5045" y="9684"/>
                  </a:cubicBezTo>
                  <a:cubicBezTo>
                    <a:pt x="5045" y="9684"/>
                    <a:pt x="5270" y="11505"/>
                    <a:pt x="7552" y="11730"/>
                  </a:cubicBezTo>
                  <a:cubicBezTo>
                    <a:pt x="7717" y="11747"/>
                    <a:pt x="7872" y="11755"/>
                    <a:pt x="8018" y="11755"/>
                  </a:cubicBezTo>
                  <a:cubicBezTo>
                    <a:pt x="9877" y="11755"/>
                    <a:pt x="10205" y="10460"/>
                    <a:pt x="10206" y="10459"/>
                  </a:cubicBezTo>
                  <a:lnTo>
                    <a:pt x="10206" y="10459"/>
                  </a:lnTo>
                  <a:cubicBezTo>
                    <a:pt x="10206" y="10460"/>
                    <a:pt x="10093" y="11775"/>
                    <a:pt x="11948" y="12393"/>
                  </a:cubicBezTo>
                  <a:cubicBezTo>
                    <a:pt x="12172" y="12467"/>
                    <a:pt x="12378" y="12499"/>
                    <a:pt x="12568" y="12499"/>
                  </a:cubicBezTo>
                  <a:cubicBezTo>
                    <a:pt x="13933" y="12499"/>
                    <a:pt x="14410" y="10808"/>
                    <a:pt x="14410" y="10808"/>
                  </a:cubicBezTo>
                  <a:lnTo>
                    <a:pt x="14410" y="10808"/>
                  </a:lnTo>
                  <a:cubicBezTo>
                    <a:pt x="14410" y="10808"/>
                    <a:pt x="14298" y="12461"/>
                    <a:pt x="16962" y="12966"/>
                  </a:cubicBezTo>
                  <a:cubicBezTo>
                    <a:pt x="17259" y="13023"/>
                    <a:pt x="17527" y="13048"/>
                    <a:pt x="17769" y="13048"/>
                  </a:cubicBezTo>
                  <a:cubicBezTo>
                    <a:pt x="19698" y="13048"/>
                    <a:pt x="20009" y="11460"/>
                    <a:pt x="20009" y="11460"/>
                  </a:cubicBezTo>
                  <a:cubicBezTo>
                    <a:pt x="20502" y="12037"/>
                    <a:pt x="21516" y="12450"/>
                    <a:pt x="22447" y="12450"/>
                  </a:cubicBezTo>
                  <a:cubicBezTo>
                    <a:pt x="23257" y="12450"/>
                    <a:pt x="24005" y="12137"/>
                    <a:pt x="24292" y="11348"/>
                  </a:cubicBezTo>
                  <a:cubicBezTo>
                    <a:pt x="24911" y="9650"/>
                    <a:pt x="23978" y="9414"/>
                    <a:pt x="23978" y="9414"/>
                  </a:cubicBezTo>
                  <a:cubicBezTo>
                    <a:pt x="23978" y="9414"/>
                    <a:pt x="25136" y="8256"/>
                    <a:pt x="24169" y="7098"/>
                  </a:cubicBezTo>
                  <a:cubicBezTo>
                    <a:pt x="23802" y="6658"/>
                    <a:pt x="23439" y="6523"/>
                    <a:pt x="23131" y="6523"/>
                  </a:cubicBezTo>
                  <a:cubicBezTo>
                    <a:pt x="22635" y="6523"/>
                    <a:pt x="22280" y="6873"/>
                    <a:pt x="22280" y="6873"/>
                  </a:cubicBezTo>
                  <a:cubicBezTo>
                    <a:pt x="22280" y="6873"/>
                    <a:pt x="23168" y="2129"/>
                    <a:pt x="19818" y="1589"/>
                  </a:cubicBezTo>
                  <a:cubicBezTo>
                    <a:pt x="19608" y="1555"/>
                    <a:pt x="19404" y="1540"/>
                    <a:pt x="19208" y="1540"/>
                  </a:cubicBezTo>
                  <a:cubicBezTo>
                    <a:pt x="16260" y="1540"/>
                    <a:pt x="14837" y="5097"/>
                    <a:pt x="14837" y="5097"/>
                  </a:cubicBezTo>
                  <a:cubicBezTo>
                    <a:pt x="14837" y="5097"/>
                    <a:pt x="15141" y="3062"/>
                    <a:pt x="13713" y="3062"/>
                  </a:cubicBezTo>
                  <a:cubicBezTo>
                    <a:pt x="12285" y="3062"/>
                    <a:pt x="11712" y="4445"/>
                    <a:pt x="11712" y="4445"/>
                  </a:cubicBezTo>
                  <a:cubicBezTo>
                    <a:pt x="11712" y="4445"/>
                    <a:pt x="12102" y="0"/>
                    <a:pt x="8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1"/>
            <p:cNvSpPr/>
            <p:nvPr/>
          </p:nvSpPr>
          <p:spPr>
            <a:xfrm>
              <a:off x="6083334" y="4706346"/>
              <a:ext cx="168198" cy="121185"/>
            </a:xfrm>
            <a:custGeom>
              <a:avLst/>
              <a:gdLst/>
              <a:ahLst/>
              <a:cxnLst/>
              <a:rect l="l" t="t" r="r" b="b"/>
              <a:pathLst>
                <a:path w="1474" h="1062" extrusionOk="0">
                  <a:moveTo>
                    <a:pt x="182" y="0"/>
                  </a:moveTo>
                  <a:cubicBezTo>
                    <a:pt x="154" y="0"/>
                    <a:pt x="126" y="14"/>
                    <a:pt x="113" y="44"/>
                  </a:cubicBezTo>
                  <a:cubicBezTo>
                    <a:pt x="0" y="393"/>
                    <a:pt x="124" y="775"/>
                    <a:pt x="428" y="977"/>
                  </a:cubicBezTo>
                  <a:cubicBezTo>
                    <a:pt x="534" y="1034"/>
                    <a:pt x="648" y="1062"/>
                    <a:pt x="761" y="1062"/>
                  </a:cubicBezTo>
                  <a:cubicBezTo>
                    <a:pt x="980" y="1062"/>
                    <a:pt x="1193" y="957"/>
                    <a:pt x="1327" y="764"/>
                  </a:cubicBezTo>
                  <a:cubicBezTo>
                    <a:pt x="1428" y="595"/>
                    <a:pt x="1473" y="393"/>
                    <a:pt x="1451" y="202"/>
                  </a:cubicBezTo>
                  <a:cubicBezTo>
                    <a:pt x="1445" y="157"/>
                    <a:pt x="1406" y="134"/>
                    <a:pt x="1370" y="134"/>
                  </a:cubicBezTo>
                  <a:cubicBezTo>
                    <a:pt x="1335" y="134"/>
                    <a:pt x="1304" y="157"/>
                    <a:pt x="1316" y="202"/>
                  </a:cubicBezTo>
                  <a:cubicBezTo>
                    <a:pt x="1348" y="551"/>
                    <a:pt x="1126" y="922"/>
                    <a:pt x="753" y="922"/>
                  </a:cubicBezTo>
                  <a:cubicBezTo>
                    <a:pt x="742" y="922"/>
                    <a:pt x="731" y="922"/>
                    <a:pt x="720" y="921"/>
                  </a:cubicBezTo>
                  <a:cubicBezTo>
                    <a:pt x="326" y="899"/>
                    <a:pt x="146" y="426"/>
                    <a:pt x="248" y="89"/>
                  </a:cubicBezTo>
                  <a:cubicBezTo>
                    <a:pt x="268" y="34"/>
                    <a:pt x="226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1"/>
            <p:cNvSpPr/>
            <p:nvPr/>
          </p:nvSpPr>
          <p:spPr>
            <a:xfrm>
              <a:off x="6134570" y="4589382"/>
              <a:ext cx="34804" cy="48269"/>
            </a:xfrm>
            <a:custGeom>
              <a:avLst/>
              <a:gdLst/>
              <a:ahLst/>
              <a:cxnLst/>
              <a:rect l="l" t="t" r="r" b="b"/>
              <a:pathLst>
                <a:path w="305" h="423" extrusionOk="0">
                  <a:moveTo>
                    <a:pt x="109" y="1"/>
                  </a:moveTo>
                  <a:cubicBezTo>
                    <a:pt x="86" y="1"/>
                    <a:pt x="64" y="13"/>
                    <a:pt x="57" y="35"/>
                  </a:cubicBezTo>
                  <a:cubicBezTo>
                    <a:pt x="23" y="114"/>
                    <a:pt x="1" y="192"/>
                    <a:pt x="12" y="271"/>
                  </a:cubicBezTo>
                  <a:cubicBezTo>
                    <a:pt x="1" y="327"/>
                    <a:pt x="23" y="372"/>
                    <a:pt x="57" y="406"/>
                  </a:cubicBezTo>
                  <a:cubicBezTo>
                    <a:pt x="80" y="417"/>
                    <a:pt x="102" y="423"/>
                    <a:pt x="123" y="423"/>
                  </a:cubicBezTo>
                  <a:cubicBezTo>
                    <a:pt x="144" y="423"/>
                    <a:pt x="164" y="417"/>
                    <a:pt x="181" y="406"/>
                  </a:cubicBezTo>
                  <a:cubicBezTo>
                    <a:pt x="248" y="350"/>
                    <a:pt x="293" y="282"/>
                    <a:pt x="293" y="192"/>
                  </a:cubicBezTo>
                  <a:cubicBezTo>
                    <a:pt x="305" y="102"/>
                    <a:pt x="237" y="24"/>
                    <a:pt x="147" y="12"/>
                  </a:cubicBezTo>
                  <a:cubicBezTo>
                    <a:pt x="135" y="4"/>
                    <a:pt x="122" y="1"/>
                    <a:pt x="10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1"/>
            <p:cNvSpPr/>
            <p:nvPr/>
          </p:nvSpPr>
          <p:spPr>
            <a:xfrm>
              <a:off x="6221865" y="4621561"/>
              <a:ext cx="114" cy="1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F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1"/>
            <p:cNvSpPr/>
            <p:nvPr/>
          </p:nvSpPr>
          <p:spPr>
            <a:xfrm>
              <a:off x="6201325" y="4590409"/>
              <a:ext cx="37314" cy="53061"/>
            </a:xfrm>
            <a:custGeom>
              <a:avLst/>
              <a:gdLst/>
              <a:ahLst/>
              <a:cxnLst/>
              <a:rect l="l" t="t" r="r" b="b"/>
              <a:pathLst>
                <a:path w="327" h="465" extrusionOk="0">
                  <a:moveTo>
                    <a:pt x="140" y="0"/>
                  </a:moveTo>
                  <a:cubicBezTo>
                    <a:pt x="113" y="0"/>
                    <a:pt x="89" y="21"/>
                    <a:pt x="79" y="48"/>
                  </a:cubicBezTo>
                  <a:lnTo>
                    <a:pt x="79" y="71"/>
                  </a:lnTo>
                  <a:lnTo>
                    <a:pt x="68" y="82"/>
                  </a:lnTo>
                  <a:lnTo>
                    <a:pt x="46" y="138"/>
                  </a:lnTo>
                  <a:cubicBezTo>
                    <a:pt x="23" y="183"/>
                    <a:pt x="1" y="228"/>
                    <a:pt x="1" y="273"/>
                  </a:cubicBezTo>
                  <a:cubicBezTo>
                    <a:pt x="1" y="352"/>
                    <a:pt x="57" y="431"/>
                    <a:pt x="136" y="453"/>
                  </a:cubicBezTo>
                  <a:cubicBezTo>
                    <a:pt x="151" y="461"/>
                    <a:pt x="167" y="465"/>
                    <a:pt x="183" y="465"/>
                  </a:cubicBezTo>
                  <a:cubicBezTo>
                    <a:pt x="211" y="465"/>
                    <a:pt x="237" y="452"/>
                    <a:pt x="259" y="431"/>
                  </a:cubicBezTo>
                  <a:cubicBezTo>
                    <a:pt x="293" y="397"/>
                    <a:pt x="315" y="352"/>
                    <a:pt x="315" y="307"/>
                  </a:cubicBezTo>
                  <a:cubicBezTo>
                    <a:pt x="327" y="273"/>
                    <a:pt x="327" y="228"/>
                    <a:pt x="304" y="183"/>
                  </a:cubicBezTo>
                  <a:cubicBezTo>
                    <a:pt x="293" y="138"/>
                    <a:pt x="259" y="105"/>
                    <a:pt x="214" y="93"/>
                  </a:cubicBezTo>
                  <a:cubicBezTo>
                    <a:pt x="225" y="48"/>
                    <a:pt x="203" y="15"/>
                    <a:pt x="158" y="3"/>
                  </a:cubicBezTo>
                  <a:cubicBezTo>
                    <a:pt x="152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1"/>
            <p:cNvSpPr/>
            <p:nvPr/>
          </p:nvSpPr>
          <p:spPr>
            <a:xfrm>
              <a:off x="6219354" y="4626696"/>
              <a:ext cx="0" cy="1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9CAC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1"/>
            <p:cNvSpPr/>
            <p:nvPr/>
          </p:nvSpPr>
          <p:spPr>
            <a:xfrm>
              <a:off x="5163485" y="3920381"/>
              <a:ext cx="233811" cy="479376"/>
            </a:xfrm>
            <a:custGeom>
              <a:avLst/>
              <a:gdLst/>
              <a:ahLst/>
              <a:cxnLst/>
              <a:rect l="l" t="t" r="r" b="b"/>
              <a:pathLst>
                <a:path w="2049" h="4201" extrusionOk="0">
                  <a:moveTo>
                    <a:pt x="1928" y="1"/>
                  </a:moveTo>
                  <a:cubicBezTo>
                    <a:pt x="1919" y="1"/>
                    <a:pt x="1910" y="3"/>
                    <a:pt x="1900" y="7"/>
                  </a:cubicBezTo>
                  <a:cubicBezTo>
                    <a:pt x="765" y="546"/>
                    <a:pt x="169" y="1760"/>
                    <a:pt x="34" y="2963"/>
                  </a:cubicBezTo>
                  <a:cubicBezTo>
                    <a:pt x="0" y="3357"/>
                    <a:pt x="0" y="3739"/>
                    <a:pt x="34" y="4133"/>
                  </a:cubicBezTo>
                  <a:cubicBezTo>
                    <a:pt x="34" y="4178"/>
                    <a:pt x="71" y="4200"/>
                    <a:pt x="107" y="4200"/>
                  </a:cubicBezTo>
                  <a:cubicBezTo>
                    <a:pt x="144" y="4200"/>
                    <a:pt x="180" y="4178"/>
                    <a:pt x="180" y="4133"/>
                  </a:cubicBezTo>
                  <a:cubicBezTo>
                    <a:pt x="79" y="2907"/>
                    <a:pt x="293" y="1581"/>
                    <a:pt x="1203" y="670"/>
                  </a:cubicBezTo>
                  <a:cubicBezTo>
                    <a:pt x="1428" y="456"/>
                    <a:pt x="1687" y="265"/>
                    <a:pt x="1979" y="130"/>
                  </a:cubicBezTo>
                  <a:cubicBezTo>
                    <a:pt x="2049" y="101"/>
                    <a:pt x="1996" y="1"/>
                    <a:pt x="19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1"/>
            <p:cNvSpPr/>
            <p:nvPr/>
          </p:nvSpPr>
          <p:spPr>
            <a:xfrm>
              <a:off x="5816542" y="3983599"/>
              <a:ext cx="106693" cy="149142"/>
            </a:xfrm>
            <a:custGeom>
              <a:avLst/>
              <a:gdLst/>
              <a:ahLst/>
              <a:cxnLst/>
              <a:rect l="l" t="t" r="r" b="b"/>
              <a:pathLst>
                <a:path w="935" h="1307" extrusionOk="0">
                  <a:moveTo>
                    <a:pt x="95" y="0"/>
                  </a:moveTo>
                  <a:cubicBezTo>
                    <a:pt x="36" y="0"/>
                    <a:pt x="1" y="92"/>
                    <a:pt x="56" y="138"/>
                  </a:cubicBezTo>
                  <a:cubicBezTo>
                    <a:pt x="225" y="262"/>
                    <a:pt x="360" y="431"/>
                    <a:pt x="438" y="622"/>
                  </a:cubicBezTo>
                  <a:cubicBezTo>
                    <a:pt x="562" y="835"/>
                    <a:pt x="674" y="1049"/>
                    <a:pt x="787" y="1274"/>
                  </a:cubicBezTo>
                  <a:cubicBezTo>
                    <a:pt x="800" y="1297"/>
                    <a:pt x="820" y="1307"/>
                    <a:pt x="839" y="1307"/>
                  </a:cubicBezTo>
                  <a:cubicBezTo>
                    <a:pt x="886" y="1307"/>
                    <a:pt x="934" y="1254"/>
                    <a:pt x="911" y="1206"/>
                  </a:cubicBezTo>
                  <a:cubicBezTo>
                    <a:pt x="798" y="970"/>
                    <a:pt x="674" y="734"/>
                    <a:pt x="540" y="509"/>
                  </a:cubicBezTo>
                  <a:cubicBezTo>
                    <a:pt x="450" y="318"/>
                    <a:pt x="303" y="150"/>
                    <a:pt x="135" y="15"/>
                  </a:cubicBezTo>
                  <a:cubicBezTo>
                    <a:pt x="121" y="5"/>
                    <a:pt x="107" y="0"/>
                    <a:pt x="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1"/>
            <p:cNvSpPr/>
            <p:nvPr/>
          </p:nvSpPr>
          <p:spPr>
            <a:xfrm>
              <a:off x="4797873" y="4484889"/>
              <a:ext cx="188624" cy="243168"/>
            </a:xfrm>
            <a:custGeom>
              <a:avLst/>
              <a:gdLst/>
              <a:ahLst/>
              <a:cxnLst/>
              <a:rect l="l" t="t" r="r" b="b"/>
              <a:pathLst>
                <a:path w="1653" h="2131" extrusionOk="0">
                  <a:moveTo>
                    <a:pt x="1464" y="1"/>
                  </a:moveTo>
                  <a:cubicBezTo>
                    <a:pt x="1004" y="1"/>
                    <a:pt x="635" y="358"/>
                    <a:pt x="394" y="726"/>
                  </a:cubicBezTo>
                  <a:cubicBezTo>
                    <a:pt x="146" y="1131"/>
                    <a:pt x="0" y="1625"/>
                    <a:pt x="158" y="2086"/>
                  </a:cubicBezTo>
                  <a:cubicBezTo>
                    <a:pt x="171" y="2117"/>
                    <a:pt x="199" y="2130"/>
                    <a:pt x="227" y="2130"/>
                  </a:cubicBezTo>
                  <a:cubicBezTo>
                    <a:pt x="272" y="2130"/>
                    <a:pt x="318" y="2096"/>
                    <a:pt x="304" y="2041"/>
                  </a:cubicBezTo>
                  <a:cubicBezTo>
                    <a:pt x="158" y="1625"/>
                    <a:pt x="293" y="1187"/>
                    <a:pt x="506" y="827"/>
                  </a:cubicBezTo>
                  <a:cubicBezTo>
                    <a:pt x="716" y="492"/>
                    <a:pt x="1052" y="147"/>
                    <a:pt x="1479" y="147"/>
                  </a:cubicBezTo>
                  <a:cubicBezTo>
                    <a:pt x="1510" y="147"/>
                    <a:pt x="1542" y="149"/>
                    <a:pt x="1574" y="152"/>
                  </a:cubicBezTo>
                  <a:cubicBezTo>
                    <a:pt x="1577" y="153"/>
                    <a:pt x="1580" y="153"/>
                    <a:pt x="1583" y="153"/>
                  </a:cubicBezTo>
                  <a:cubicBezTo>
                    <a:pt x="1653" y="153"/>
                    <a:pt x="1650" y="17"/>
                    <a:pt x="1563" y="6"/>
                  </a:cubicBezTo>
                  <a:cubicBezTo>
                    <a:pt x="1530" y="3"/>
                    <a:pt x="1496" y="1"/>
                    <a:pt x="146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1"/>
            <p:cNvSpPr/>
            <p:nvPr/>
          </p:nvSpPr>
          <p:spPr>
            <a:xfrm>
              <a:off x="5055194" y="4488199"/>
              <a:ext cx="49410" cy="19285"/>
            </a:xfrm>
            <a:custGeom>
              <a:avLst/>
              <a:gdLst/>
              <a:ahLst/>
              <a:cxnLst/>
              <a:rect l="l" t="t" r="r" b="b"/>
              <a:pathLst>
                <a:path w="433" h="169" extrusionOk="0">
                  <a:moveTo>
                    <a:pt x="190" y="0"/>
                  </a:moveTo>
                  <a:cubicBezTo>
                    <a:pt x="155" y="0"/>
                    <a:pt x="119" y="4"/>
                    <a:pt x="84" y="11"/>
                  </a:cubicBezTo>
                  <a:cubicBezTo>
                    <a:pt x="0" y="32"/>
                    <a:pt x="23" y="160"/>
                    <a:pt x="108" y="160"/>
                  </a:cubicBezTo>
                  <a:cubicBezTo>
                    <a:pt x="115" y="160"/>
                    <a:pt x="122" y="159"/>
                    <a:pt x="129" y="157"/>
                  </a:cubicBezTo>
                  <a:lnTo>
                    <a:pt x="331" y="157"/>
                  </a:lnTo>
                  <a:cubicBezTo>
                    <a:pt x="343" y="165"/>
                    <a:pt x="355" y="169"/>
                    <a:pt x="366" y="169"/>
                  </a:cubicBezTo>
                  <a:cubicBezTo>
                    <a:pt x="387" y="169"/>
                    <a:pt x="407" y="156"/>
                    <a:pt x="421" y="135"/>
                  </a:cubicBezTo>
                  <a:cubicBezTo>
                    <a:pt x="432" y="112"/>
                    <a:pt x="421" y="78"/>
                    <a:pt x="399" y="56"/>
                  </a:cubicBezTo>
                  <a:cubicBezTo>
                    <a:pt x="337" y="18"/>
                    <a:pt x="265" y="0"/>
                    <a:pt x="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1"/>
            <p:cNvSpPr/>
            <p:nvPr/>
          </p:nvSpPr>
          <p:spPr>
            <a:xfrm>
              <a:off x="4857211" y="4808704"/>
              <a:ext cx="142181" cy="113425"/>
            </a:xfrm>
            <a:custGeom>
              <a:avLst/>
              <a:gdLst/>
              <a:ahLst/>
              <a:cxnLst/>
              <a:rect l="l" t="t" r="r" b="b"/>
              <a:pathLst>
                <a:path w="1246" h="994" extrusionOk="0">
                  <a:moveTo>
                    <a:pt x="97" y="0"/>
                  </a:moveTo>
                  <a:cubicBezTo>
                    <a:pt x="49" y="0"/>
                    <a:pt x="0" y="49"/>
                    <a:pt x="31" y="103"/>
                  </a:cubicBezTo>
                  <a:cubicBezTo>
                    <a:pt x="87" y="238"/>
                    <a:pt x="166" y="361"/>
                    <a:pt x="256" y="485"/>
                  </a:cubicBezTo>
                  <a:cubicBezTo>
                    <a:pt x="346" y="597"/>
                    <a:pt x="447" y="699"/>
                    <a:pt x="582" y="777"/>
                  </a:cubicBezTo>
                  <a:cubicBezTo>
                    <a:pt x="706" y="845"/>
                    <a:pt x="841" y="901"/>
                    <a:pt x="976" y="957"/>
                  </a:cubicBezTo>
                  <a:cubicBezTo>
                    <a:pt x="1015" y="973"/>
                    <a:pt x="1065" y="994"/>
                    <a:pt x="1114" y="994"/>
                  </a:cubicBezTo>
                  <a:cubicBezTo>
                    <a:pt x="1136" y="994"/>
                    <a:pt x="1157" y="990"/>
                    <a:pt x="1178" y="980"/>
                  </a:cubicBezTo>
                  <a:cubicBezTo>
                    <a:pt x="1234" y="946"/>
                    <a:pt x="1245" y="867"/>
                    <a:pt x="1200" y="822"/>
                  </a:cubicBezTo>
                  <a:cubicBezTo>
                    <a:pt x="1183" y="809"/>
                    <a:pt x="1163" y="803"/>
                    <a:pt x="1145" y="803"/>
                  </a:cubicBezTo>
                  <a:cubicBezTo>
                    <a:pt x="1116" y="803"/>
                    <a:pt x="1090" y="818"/>
                    <a:pt x="1077" y="845"/>
                  </a:cubicBezTo>
                  <a:lnTo>
                    <a:pt x="1043" y="834"/>
                  </a:lnTo>
                  <a:lnTo>
                    <a:pt x="964" y="800"/>
                  </a:lnTo>
                  <a:cubicBezTo>
                    <a:pt x="919" y="789"/>
                    <a:pt x="863" y="766"/>
                    <a:pt x="818" y="744"/>
                  </a:cubicBezTo>
                  <a:cubicBezTo>
                    <a:pt x="717" y="699"/>
                    <a:pt x="616" y="642"/>
                    <a:pt x="537" y="575"/>
                  </a:cubicBezTo>
                  <a:cubicBezTo>
                    <a:pt x="368" y="429"/>
                    <a:pt x="234" y="238"/>
                    <a:pt x="155" y="35"/>
                  </a:cubicBezTo>
                  <a:cubicBezTo>
                    <a:pt x="141" y="11"/>
                    <a:pt x="119" y="0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1"/>
            <p:cNvSpPr/>
            <p:nvPr/>
          </p:nvSpPr>
          <p:spPr>
            <a:xfrm>
              <a:off x="6037119" y="4222091"/>
              <a:ext cx="174246" cy="148001"/>
            </a:xfrm>
            <a:custGeom>
              <a:avLst/>
              <a:gdLst/>
              <a:ahLst/>
              <a:cxnLst/>
              <a:rect l="l" t="t" r="r" b="b"/>
              <a:pathLst>
                <a:path w="1527" h="1297" extrusionOk="0">
                  <a:moveTo>
                    <a:pt x="1334" y="0"/>
                  </a:moveTo>
                  <a:cubicBezTo>
                    <a:pt x="1223" y="0"/>
                    <a:pt x="1107" y="59"/>
                    <a:pt x="1012" y="106"/>
                  </a:cubicBezTo>
                  <a:cubicBezTo>
                    <a:pt x="855" y="184"/>
                    <a:pt x="720" y="286"/>
                    <a:pt x="585" y="398"/>
                  </a:cubicBezTo>
                  <a:cubicBezTo>
                    <a:pt x="450" y="511"/>
                    <a:pt x="338" y="645"/>
                    <a:pt x="225" y="780"/>
                  </a:cubicBezTo>
                  <a:cubicBezTo>
                    <a:pt x="135" y="904"/>
                    <a:pt x="1" y="1073"/>
                    <a:pt x="68" y="1253"/>
                  </a:cubicBezTo>
                  <a:cubicBezTo>
                    <a:pt x="81" y="1283"/>
                    <a:pt x="109" y="1297"/>
                    <a:pt x="138" y="1297"/>
                  </a:cubicBezTo>
                  <a:cubicBezTo>
                    <a:pt x="183" y="1297"/>
                    <a:pt x="228" y="1263"/>
                    <a:pt x="214" y="1208"/>
                  </a:cubicBezTo>
                  <a:cubicBezTo>
                    <a:pt x="158" y="1073"/>
                    <a:pt x="293" y="926"/>
                    <a:pt x="372" y="837"/>
                  </a:cubicBezTo>
                  <a:cubicBezTo>
                    <a:pt x="462" y="713"/>
                    <a:pt x="563" y="612"/>
                    <a:pt x="675" y="511"/>
                  </a:cubicBezTo>
                  <a:cubicBezTo>
                    <a:pt x="776" y="421"/>
                    <a:pt x="900" y="342"/>
                    <a:pt x="1024" y="263"/>
                  </a:cubicBezTo>
                  <a:cubicBezTo>
                    <a:pt x="1103" y="219"/>
                    <a:pt x="1223" y="141"/>
                    <a:pt x="1331" y="141"/>
                  </a:cubicBezTo>
                  <a:cubicBezTo>
                    <a:pt x="1361" y="141"/>
                    <a:pt x="1390" y="147"/>
                    <a:pt x="1417" y="162"/>
                  </a:cubicBezTo>
                  <a:cubicBezTo>
                    <a:pt x="1421" y="163"/>
                    <a:pt x="1425" y="163"/>
                    <a:pt x="1429" y="163"/>
                  </a:cubicBezTo>
                  <a:cubicBezTo>
                    <a:pt x="1489" y="163"/>
                    <a:pt x="1526" y="81"/>
                    <a:pt x="1473" y="38"/>
                  </a:cubicBezTo>
                  <a:cubicBezTo>
                    <a:pt x="1429" y="11"/>
                    <a:pt x="1382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1"/>
            <p:cNvSpPr/>
            <p:nvPr/>
          </p:nvSpPr>
          <p:spPr>
            <a:xfrm>
              <a:off x="6270590" y="4241490"/>
              <a:ext cx="60478" cy="61619"/>
            </a:xfrm>
            <a:custGeom>
              <a:avLst/>
              <a:gdLst/>
              <a:ahLst/>
              <a:cxnLst/>
              <a:rect l="l" t="t" r="r" b="b"/>
              <a:pathLst>
                <a:path w="530" h="540" extrusionOk="0">
                  <a:moveTo>
                    <a:pt x="83" y="0"/>
                  </a:moveTo>
                  <a:cubicBezTo>
                    <a:pt x="53" y="0"/>
                    <a:pt x="21" y="20"/>
                    <a:pt x="12" y="48"/>
                  </a:cubicBezTo>
                  <a:cubicBezTo>
                    <a:pt x="1" y="82"/>
                    <a:pt x="23" y="127"/>
                    <a:pt x="68" y="138"/>
                  </a:cubicBezTo>
                  <a:lnTo>
                    <a:pt x="79" y="149"/>
                  </a:lnTo>
                  <a:lnTo>
                    <a:pt x="113" y="161"/>
                  </a:lnTo>
                  <a:cubicBezTo>
                    <a:pt x="124" y="172"/>
                    <a:pt x="147" y="183"/>
                    <a:pt x="169" y="194"/>
                  </a:cubicBezTo>
                  <a:lnTo>
                    <a:pt x="181" y="206"/>
                  </a:lnTo>
                  <a:lnTo>
                    <a:pt x="203" y="228"/>
                  </a:lnTo>
                  <a:cubicBezTo>
                    <a:pt x="214" y="239"/>
                    <a:pt x="237" y="262"/>
                    <a:pt x="248" y="273"/>
                  </a:cubicBezTo>
                  <a:lnTo>
                    <a:pt x="271" y="296"/>
                  </a:lnTo>
                  <a:lnTo>
                    <a:pt x="282" y="318"/>
                  </a:lnTo>
                  <a:cubicBezTo>
                    <a:pt x="293" y="329"/>
                    <a:pt x="304" y="352"/>
                    <a:pt x="315" y="374"/>
                  </a:cubicBezTo>
                  <a:cubicBezTo>
                    <a:pt x="327" y="385"/>
                    <a:pt x="327" y="385"/>
                    <a:pt x="338" y="397"/>
                  </a:cubicBezTo>
                  <a:lnTo>
                    <a:pt x="349" y="419"/>
                  </a:lnTo>
                  <a:lnTo>
                    <a:pt x="349" y="430"/>
                  </a:lnTo>
                  <a:lnTo>
                    <a:pt x="349" y="453"/>
                  </a:lnTo>
                  <a:cubicBezTo>
                    <a:pt x="349" y="464"/>
                    <a:pt x="349" y="475"/>
                    <a:pt x="360" y="487"/>
                  </a:cubicBezTo>
                  <a:cubicBezTo>
                    <a:pt x="370" y="523"/>
                    <a:pt x="400" y="540"/>
                    <a:pt x="430" y="540"/>
                  </a:cubicBezTo>
                  <a:cubicBezTo>
                    <a:pt x="474" y="540"/>
                    <a:pt x="520" y="506"/>
                    <a:pt x="507" y="453"/>
                  </a:cubicBezTo>
                  <a:lnTo>
                    <a:pt x="529" y="453"/>
                  </a:lnTo>
                  <a:cubicBezTo>
                    <a:pt x="462" y="251"/>
                    <a:pt x="304" y="82"/>
                    <a:pt x="102" y="3"/>
                  </a:cubicBezTo>
                  <a:cubicBezTo>
                    <a:pt x="96" y="1"/>
                    <a:pt x="90" y="0"/>
                    <a:pt x="8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1"/>
            <p:cNvSpPr/>
            <p:nvPr/>
          </p:nvSpPr>
          <p:spPr>
            <a:xfrm>
              <a:off x="6407751" y="4106839"/>
              <a:ext cx="322817" cy="312205"/>
            </a:xfrm>
            <a:custGeom>
              <a:avLst/>
              <a:gdLst/>
              <a:ahLst/>
              <a:cxnLst/>
              <a:rect l="l" t="t" r="r" b="b"/>
              <a:pathLst>
                <a:path w="2829" h="2736" extrusionOk="0">
                  <a:moveTo>
                    <a:pt x="2729" y="0"/>
                  </a:moveTo>
                  <a:cubicBezTo>
                    <a:pt x="2724" y="0"/>
                    <a:pt x="2717" y="1"/>
                    <a:pt x="2711" y="3"/>
                  </a:cubicBezTo>
                  <a:cubicBezTo>
                    <a:pt x="2430" y="70"/>
                    <a:pt x="2171" y="216"/>
                    <a:pt x="1958" y="408"/>
                  </a:cubicBezTo>
                  <a:cubicBezTo>
                    <a:pt x="1711" y="621"/>
                    <a:pt x="1474" y="846"/>
                    <a:pt x="1250" y="1093"/>
                  </a:cubicBezTo>
                  <a:cubicBezTo>
                    <a:pt x="1013" y="1341"/>
                    <a:pt x="789" y="1599"/>
                    <a:pt x="564" y="1858"/>
                  </a:cubicBezTo>
                  <a:cubicBezTo>
                    <a:pt x="350" y="2083"/>
                    <a:pt x="170" y="2341"/>
                    <a:pt x="24" y="2622"/>
                  </a:cubicBezTo>
                  <a:cubicBezTo>
                    <a:pt x="1" y="2684"/>
                    <a:pt x="53" y="2736"/>
                    <a:pt x="98" y="2736"/>
                  </a:cubicBezTo>
                  <a:cubicBezTo>
                    <a:pt x="118" y="2736"/>
                    <a:pt x="137" y="2725"/>
                    <a:pt x="148" y="2701"/>
                  </a:cubicBezTo>
                  <a:cubicBezTo>
                    <a:pt x="294" y="2420"/>
                    <a:pt x="474" y="2161"/>
                    <a:pt x="687" y="1925"/>
                  </a:cubicBezTo>
                  <a:cubicBezTo>
                    <a:pt x="890" y="1689"/>
                    <a:pt x="1103" y="1442"/>
                    <a:pt x="1328" y="1217"/>
                  </a:cubicBezTo>
                  <a:cubicBezTo>
                    <a:pt x="1542" y="992"/>
                    <a:pt x="1744" y="767"/>
                    <a:pt x="1980" y="565"/>
                  </a:cubicBezTo>
                  <a:cubicBezTo>
                    <a:pt x="2194" y="363"/>
                    <a:pt x="2453" y="216"/>
                    <a:pt x="2745" y="138"/>
                  </a:cubicBezTo>
                  <a:cubicBezTo>
                    <a:pt x="2828" y="127"/>
                    <a:pt x="2805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1"/>
            <p:cNvSpPr/>
            <p:nvPr/>
          </p:nvSpPr>
          <p:spPr>
            <a:xfrm>
              <a:off x="6844454" y="4067471"/>
              <a:ext cx="189308" cy="35716"/>
            </a:xfrm>
            <a:custGeom>
              <a:avLst/>
              <a:gdLst/>
              <a:ahLst/>
              <a:cxnLst/>
              <a:rect l="l" t="t" r="r" b="b"/>
              <a:pathLst>
                <a:path w="1659" h="313" extrusionOk="0">
                  <a:moveTo>
                    <a:pt x="859" y="1"/>
                  </a:moveTo>
                  <a:cubicBezTo>
                    <a:pt x="601" y="1"/>
                    <a:pt x="338" y="49"/>
                    <a:pt x="87" y="100"/>
                  </a:cubicBezTo>
                  <a:cubicBezTo>
                    <a:pt x="1" y="122"/>
                    <a:pt x="28" y="236"/>
                    <a:pt x="109" y="236"/>
                  </a:cubicBezTo>
                  <a:cubicBezTo>
                    <a:pt x="113" y="236"/>
                    <a:pt x="117" y="236"/>
                    <a:pt x="121" y="235"/>
                  </a:cubicBezTo>
                  <a:cubicBezTo>
                    <a:pt x="359" y="189"/>
                    <a:pt x="609" y="142"/>
                    <a:pt x="854" y="142"/>
                  </a:cubicBezTo>
                  <a:cubicBezTo>
                    <a:pt x="1083" y="142"/>
                    <a:pt x="1308" y="183"/>
                    <a:pt x="1515" y="303"/>
                  </a:cubicBezTo>
                  <a:cubicBezTo>
                    <a:pt x="1528" y="310"/>
                    <a:pt x="1541" y="312"/>
                    <a:pt x="1553" y="312"/>
                  </a:cubicBezTo>
                  <a:cubicBezTo>
                    <a:pt x="1621" y="312"/>
                    <a:pt x="1659" y="217"/>
                    <a:pt x="1582" y="179"/>
                  </a:cubicBezTo>
                  <a:cubicBezTo>
                    <a:pt x="1355" y="46"/>
                    <a:pt x="1109" y="1"/>
                    <a:pt x="8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7078154" y="4173138"/>
              <a:ext cx="76454" cy="245793"/>
            </a:xfrm>
            <a:custGeom>
              <a:avLst/>
              <a:gdLst/>
              <a:ahLst/>
              <a:cxnLst/>
              <a:rect l="l" t="t" r="r" b="b"/>
              <a:pathLst>
                <a:path w="670" h="2154" extrusionOk="0">
                  <a:moveTo>
                    <a:pt x="99" y="1"/>
                  </a:moveTo>
                  <a:cubicBezTo>
                    <a:pt x="51" y="1"/>
                    <a:pt x="0" y="49"/>
                    <a:pt x="40" y="96"/>
                  </a:cubicBezTo>
                  <a:cubicBezTo>
                    <a:pt x="231" y="377"/>
                    <a:pt x="366" y="692"/>
                    <a:pt x="434" y="1018"/>
                  </a:cubicBezTo>
                  <a:cubicBezTo>
                    <a:pt x="501" y="1367"/>
                    <a:pt x="524" y="1726"/>
                    <a:pt x="524" y="2086"/>
                  </a:cubicBezTo>
                  <a:cubicBezTo>
                    <a:pt x="524" y="2131"/>
                    <a:pt x="557" y="2154"/>
                    <a:pt x="591" y="2154"/>
                  </a:cubicBezTo>
                  <a:cubicBezTo>
                    <a:pt x="625" y="2154"/>
                    <a:pt x="659" y="2131"/>
                    <a:pt x="659" y="2086"/>
                  </a:cubicBezTo>
                  <a:cubicBezTo>
                    <a:pt x="670" y="1715"/>
                    <a:pt x="636" y="1344"/>
                    <a:pt x="580" y="984"/>
                  </a:cubicBezTo>
                  <a:cubicBezTo>
                    <a:pt x="501" y="636"/>
                    <a:pt x="366" y="310"/>
                    <a:pt x="153" y="29"/>
                  </a:cubicBezTo>
                  <a:cubicBezTo>
                    <a:pt x="139" y="9"/>
                    <a:pt x="120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7244756" y="4631408"/>
              <a:ext cx="134193" cy="45986"/>
            </a:xfrm>
            <a:custGeom>
              <a:avLst/>
              <a:gdLst/>
              <a:ahLst/>
              <a:cxnLst/>
              <a:rect l="l" t="t" r="r" b="b"/>
              <a:pathLst>
                <a:path w="1176" h="403" extrusionOk="0">
                  <a:moveTo>
                    <a:pt x="554" y="0"/>
                  </a:moveTo>
                  <a:cubicBezTo>
                    <a:pt x="365" y="0"/>
                    <a:pt x="183" y="78"/>
                    <a:pt x="53" y="218"/>
                  </a:cubicBezTo>
                  <a:cubicBezTo>
                    <a:pt x="0" y="270"/>
                    <a:pt x="50" y="336"/>
                    <a:pt x="107" y="336"/>
                  </a:cubicBezTo>
                  <a:cubicBezTo>
                    <a:pt x="123" y="336"/>
                    <a:pt x="139" y="331"/>
                    <a:pt x="154" y="319"/>
                  </a:cubicBezTo>
                  <a:cubicBezTo>
                    <a:pt x="268" y="200"/>
                    <a:pt x="414" y="143"/>
                    <a:pt x="560" y="143"/>
                  </a:cubicBezTo>
                  <a:cubicBezTo>
                    <a:pt x="732" y="143"/>
                    <a:pt x="904" y="223"/>
                    <a:pt x="1020" y="375"/>
                  </a:cubicBezTo>
                  <a:cubicBezTo>
                    <a:pt x="1036" y="395"/>
                    <a:pt x="1058" y="403"/>
                    <a:pt x="1078" y="403"/>
                  </a:cubicBezTo>
                  <a:cubicBezTo>
                    <a:pt x="1128" y="403"/>
                    <a:pt x="1175" y="355"/>
                    <a:pt x="1143" y="307"/>
                  </a:cubicBezTo>
                  <a:cubicBezTo>
                    <a:pt x="1020" y="128"/>
                    <a:pt x="829" y="26"/>
                    <a:pt x="626" y="4"/>
                  </a:cubicBezTo>
                  <a:cubicBezTo>
                    <a:pt x="602" y="1"/>
                    <a:pt x="578" y="0"/>
                    <a:pt x="55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7387965" y="4737955"/>
              <a:ext cx="27044" cy="82616"/>
            </a:xfrm>
            <a:custGeom>
              <a:avLst/>
              <a:gdLst/>
              <a:ahLst/>
              <a:cxnLst/>
              <a:rect l="l" t="t" r="r" b="b"/>
              <a:pathLst>
                <a:path w="237" h="724" extrusionOk="0">
                  <a:moveTo>
                    <a:pt x="87" y="0"/>
                  </a:moveTo>
                  <a:cubicBezTo>
                    <a:pt x="81" y="0"/>
                    <a:pt x="74" y="1"/>
                    <a:pt x="68" y="3"/>
                  </a:cubicBezTo>
                  <a:cubicBezTo>
                    <a:pt x="35" y="15"/>
                    <a:pt x="12" y="48"/>
                    <a:pt x="23" y="93"/>
                  </a:cubicBezTo>
                  <a:cubicBezTo>
                    <a:pt x="91" y="262"/>
                    <a:pt x="91" y="453"/>
                    <a:pt x="23" y="622"/>
                  </a:cubicBezTo>
                  <a:cubicBezTo>
                    <a:pt x="1" y="655"/>
                    <a:pt x="12" y="689"/>
                    <a:pt x="46" y="712"/>
                  </a:cubicBezTo>
                  <a:cubicBezTo>
                    <a:pt x="58" y="720"/>
                    <a:pt x="71" y="723"/>
                    <a:pt x="84" y="723"/>
                  </a:cubicBezTo>
                  <a:cubicBezTo>
                    <a:pt x="107" y="723"/>
                    <a:pt x="129" y="711"/>
                    <a:pt x="136" y="689"/>
                  </a:cubicBezTo>
                  <a:cubicBezTo>
                    <a:pt x="226" y="487"/>
                    <a:pt x="237" y="262"/>
                    <a:pt x="158" y="48"/>
                  </a:cubicBezTo>
                  <a:cubicBezTo>
                    <a:pt x="149" y="21"/>
                    <a:pt x="117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7370506" y="4941073"/>
              <a:ext cx="71547" cy="183489"/>
            </a:xfrm>
            <a:custGeom>
              <a:avLst/>
              <a:gdLst/>
              <a:ahLst/>
              <a:cxnLst/>
              <a:rect l="l" t="t" r="r" b="b"/>
              <a:pathLst>
                <a:path w="627" h="1608" extrusionOk="0">
                  <a:moveTo>
                    <a:pt x="212" y="0"/>
                  </a:moveTo>
                  <a:cubicBezTo>
                    <a:pt x="164" y="0"/>
                    <a:pt x="114" y="53"/>
                    <a:pt x="154" y="101"/>
                  </a:cubicBezTo>
                  <a:cubicBezTo>
                    <a:pt x="469" y="517"/>
                    <a:pt x="435" y="1113"/>
                    <a:pt x="53" y="1484"/>
                  </a:cubicBezTo>
                  <a:cubicBezTo>
                    <a:pt x="1" y="1535"/>
                    <a:pt x="49" y="1607"/>
                    <a:pt x="99" y="1607"/>
                  </a:cubicBezTo>
                  <a:cubicBezTo>
                    <a:pt x="114" y="1607"/>
                    <a:pt x="130" y="1600"/>
                    <a:pt x="143" y="1585"/>
                  </a:cubicBezTo>
                  <a:cubicBezTo>
                    <a:pt x="570" y="1169"/>
                    <a:pt x="626" y="506"/>
                    <a:pt x="266" y="33"/>
                  </a:cubicBezTo>
                  <a:cubicBezTo>
                    <a:pt x="253" y="10"/>
                    <a:pt x="233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1"/>
            <p:cNvSpPr/>
            <p:nvPr/>
          </p:nvSpPr>
          <p:spPr>
            <a:xfrm>
              <a:off x="7084087" y="5161307"/>
              <a:ext cx="193074" cy="56941"/>
            </a:xfrm>
            <a:custGeom>
              <a:avLst/>
              <a:gdLst/>
              <a:ahLst/>
              <a:cxnLst/>
              <a:rect l="l" t="t" r="r" b="b"/>
              <a:pathLst>
                <a:path w="1692" h="499" extrusionOk="0">
                  <a:moveTo>
                    <a:pt x="88" y="0"/>
                  </a:moveTo>
                  <a:cubicBezTo>
                    <a:pt x="36" y="0"/>
                    <a:pt x="0" y="92"/>
                    <a:pt x="56" y="138"/>
                  </a:cubicBezTo>
                  <a:cubicBezTo>
                    <a:pt x="280" y="318"/>
                    <a:pt x="550" y="442"/>
                    <a:pt x="831" y="487"/>
                  </a:cubicBezTo>
                  <a:cubicBezTo>
                    <a:pt x="879" y="495"/>
                    <a:pt x="927" y="498"/>
                    <a:pt x="975" y="498"/>
                  </a:cubicBezTo>
                  <a:cubicBezTo>
                    <a:pt x="1062" y="498"/>
                    <a:pt x="1149" y="486"/>
                    <a:pt x="1236" y="464"/>
                  </a:cubicBezTo>
                  <a:cubicBezTo>
                    <a:pt x="1371" y="431"/>
                    <a:pt x="1483" y="329"/>
                    <a:pt x="1618" y="284"/>
                  </a:cubicBezTo>
                  <a:cubicBezTo>
                    <a:pt x="1691" y="264"/>
                    <a:pt x="1668" y="147"/>
                    <a:pt x="1593" y="147"/>
                  </a:cubicBezTo>
                  <a:cubicBezTo>
                    <a:pt x="1587" y="147"/>
                    <a:pt x="1580" y="148"/>
                    <a:pt x="1573" y="149"/>
                  </a:cubicBezTo>
                  <a:cubicBezTo>
                    <a:pt x="1461" y="194"/>
                    <a:pt x="1360" y="273"/>
                    <a:pt x="1247" y="318"/>
                  </a:cubicBezTo>
                  <a:cubicBezTo>
                    <a:pt x="1155" y="343"/>
                    <a:pt x="1049" y="356"/>
                    <a:pt x="950" y="356"/>
                  </a:cubicBezTo>
                  <a:cubicBezTo>
                    <a:pt x="917" y="356"/>
                    <a:pt x="885" y="355"/>
                    <a:pt x="854" y="352"/>
                  </a:cubicBezTo>
                  <a:cubicBezTo>
                    <a:pt x="584" y="296"/>
                    <a:pt x="337" y="183"/>
                    <a:pt x="123" y="15"/>
                  </a:cubicBezTo>
                  <a:cubicBezTo>
                    <a:pt x="111" y="5"/>
                    <a:pt x="99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1"/>
            <p:cNvSpPr/>
            <p:nvPr/>
          </p:nvSpPr>
          <p:spPr>
            <a:xfrm>
              <a:off x="6350125" y="5031905"/>
              <a:ext cx="174588" cy="220461"/>
            </a:xfrm>
            <a:custGeom>
              <a:avLst/>
              <a:gdLst/>
              <a:ahLst/>
              <a:cxnLst/>
              <a:rect l="l" t="t" r="r" b="b"/>
              <a:pathLst>
                <a:path w="1530" h="1932" extrusionOk="0">
                  <a:moveTo>
                    <a:pt x="181" y="0"/>
                  </a:moveTo>
                  <a:cubicBezTo>
                    <a:pt x="151" y="0"/>
                    <a:pt x="122" y="17"/>
                    <a:pt x="113" y="58"/>
                  </a:cubicBezTo>
                  <a:cubicBezTo>
                    <a:pt x="1" y="474"/>
                    <a:pt x="237" y="823"/>
                    <a:pt x="462" y="1149"/>
                  </a:cubicBezTo>
                  <a:cubicBezTo>
                    <a:pt x="563" y="1306"/>
                    <a:pt x="675" y="1441"/>
                    <a:pt x="810" y="1565"/>
                  </a:cubicBezTo>
                  <a:cubicBezTo>
                    <a:pt x="878" y="1632"/>
                    <a:pt x="945" y="1677"/>
                    <a:pt x="1013" y="1722"/>
                  </a:cubicBezTo>
                  <a:cubicBezTo>
                    <a:pt x="1058" y="1756"/>
                    <a:pt x="1102" y="1778"/>
                    <a:pt x="1147" y="1801"/>
                  </a:cubicBezTo>
                  <a:lnTo>
                    <a:pt x="1192" y="1823"/>
                  </a:lnTo>
                  <a:lnTo>
                    <a:pt x="1226" y="1834"/>
                  </a:lnTo>
                  <a:cubicBezTo>
                    <a:pt x="1226" y="1834"/>
                    <a:pt x="1237" y="1846"/>
                    <a:pt x="1249" y="1846"/>
                  </a:cubicBezTo>
                  <a:cubicBezTo>
                    <a:pt x="1232" y="1894"/>
                    <a:pt x="1269" y="1931"/>
                    <a:pt x="1311" y="1931"/>
                  </a:cubicBezTo>
                  <a:cubicBezTo>
                    <a:pt x="1328" y="1931"/>
                    <a:pt x="1345" y="1926"/>
                    <a:pt x="1361" y="1913"/>
                  </a:cubicBezTo>
                  <a:cubicBezTo>
                    <a:pt x="1530" y="1767"/>
                    <a:pt x="1215" y="1677"/>
                    <a:pt x="1136" y="1632"/>
                  </a:cubicBezTo>
                  <a:cubicBezTo>
                    <a:pt x="968" y="1531"/>
                    <a:pt x="821" y="1396"/>
                    <a:pt x="709" y="1238"/>
                  </a:cubicBezTo>
                  <a:cubicBezTo>
                    <a:pt x="585" y="1081"/>
                    <a:pt x="473" y="912"/>
                    <a:pt x="372" y="744"/>
                  </a:cubicBezTo>
                  <a:cubicBezTo>
                    <a:pt x="248" y="553"/>
                    <a:pt x="203" y="317"/>
                    <a:pt x="259" y="92"/>
                  </a:cubicBezTo>
                  <a:cubicBezTo>
                    <a:pt x="273" y="38"/>
                    <a:pt x="226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1"/>
            <p:cNvSpPr/>
            <p:nvPr/>
          </p:nvSpPr>
          <p:spPr>
            <a:xfrm>
              <a:off x="6662561" y="5236050"/>
              <a:ext cx="150283" cy="57055"/>
            </a:xfrm>
            <a:custGeom>
              <a:avLst/>
              <a:gdLst/>
              <a:ahLst/>
              <a:cxnLst/>
              <a:rect l="l" t="t" r="r" b="b"/>
              <a:pathLst>
                <a:path w="1317" h="500" extrusionOk="0">
                  <a:moveTo>
                    <a:pt x="1214" y="1"/>
                  </a:moveTo>
                  <a:cubicBezTo>
                    <a:pt x="1197" y="1"/>
                    <a:pt x="1180" y="7"/>
                    <a:pt x="1164" y="23"/>
                  </a:cubicBezTo>
                  <a:cubicBezTo>
                    <a:pt x="951" y="236"/>
                    <a:pt x="653" y="351"/>
                    <a:pt x="355" y="351"/>
                  </a:cubicBezTo>
                  <a:cubicBezTo>
                    <a:pt x="275" y="351"/>
                    <a:pt x="196" y="343"/>
                    <a:pt x="118" y="326"/>
                  </a:cubicBezTo>
                  <a:cubicBezTo>
                    <a:pt x="111" y="325"/>
                    <a:pt x="105" y="324"/>
                    <a:pt x="99" y="324"/>
                  </a:cubicBezTo>
                  <a:cubicBezTo>
                    <a:pt x="24" y="324"/>
                    <a:pt x="1" y="441"/>
                    <a:pt x="73" y="473"/>
                  </a:cubicBezTo>
                  <a:cubicBezTo>
                    <a:pt x="161" y="491"/>
                    <a:pt x="250" y="500"/>
                    <a:pt x="338" y="500"/>
                  </a:cubicBezTo>
                  <a:cubicBezTo>
                    <a:pt x="679" y="500"/>
                    <a:pt x="1015" y="365"/>
                    <a:pt x="1265" y="124"/>
                  </a:cubicBezTo>
                  <a:cubicBezTo>
                    <a:pt x="1317" y="72"/>
                    <a:pt x="1269" y="1"/>
                    <a:pt x="1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1"/>
            <p:cNvSpPr/>
            <p:nvPr/>
          </p:nvSpPr>
          <p:spPr>
            <a:xfrm>
              <a:off x="6883823" y="5100030"/>
              <a:ext cx="33434" cy="41194"/>
            </a:xfrm>
            <a:custGeom>
              <a:avLst/>
              <a:gdLst/>
              <a:ahLst/>
              <a:cxnLst/>
              <a:rect l="l" t="t" r="r" b="b"/>
              <a:pathLst>
                <a:path w="293" h="361" extrusionOk="0">
                  <a:moveTo>
                    <a:pt x="210" y="0"/>
                  </a:moveTo>
                  <a:cubicBezTo>
                    <a:pt x="187" y="0"/>
                    <a:pt x="165" y="13"/>
                    <a:pt x="158" y="34"/>
                  </a:cubicBezTo>
                  <a:lnTo>
                    <a:pt x="23" y="259"/>
                  </a:lnTo>
                  <a:cubicBezTo>
                    <a:pt x="1" y="293"/>
                    <a:pt x="12" y="327"/>
                    <a:pt x="46" y="349"/>
                  </a:cubicBezTo>
                  <a:cubicBezTo>
                    <a:pt x="58" y="357"/>
                    <a:pt x="71" y="361"/>
                    <a:pt x="84" y="361"/>
                  </a:cubicBezTo>
                  <a:cubicBezTo>
                    <a:pt x="108" y="361"/>
                    <a:pt x="132" y="348"/>
                    <a:pt x="147" y="327"/>
                  </a:cubicBezTo>
                  <a:lnTo>
                    <a:pt x="270" y="113"/>
                  </a:lnTo>
                  <a:cubicBezTo>
                    <a:pt x="293" y="79"/>
                    <a:pt x="282" y="34"/>
                    <a:pt x="248" y="12"/>
                  </a:cubicBezTo>
                  <a:cubicBezTo>
                    <a:pt x="236" y="4"/>
                    <a:pt x="223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1"/>
            <p:cNvSpPr/>
            <p:nvPr/>
          </p:nvSpPr>
          <p:spPr>
            <a:xfrm>
              <a:off x="5872913" y="4951571"/>
              <a:ext cx="146403" cy="208935"/>
            </a:xfrm>
            <a:custGeom>
              <a:avLst/>
              <a:gdLst/>
              <a:ahLst/>
              <a:cxnLst/>
              <a:rect l="l" t="t" r="r" b="b"/>
              <a:pathLst>
                <a:path w="1283" h="1831" extrusionOk="0">
                  <a:moveTo>
                    <a:pt x="123" y="1"/>
                  </a:moveTo>
                  <a:cubicBezTo>
                    <a:pt x="94" y="1"/>
                    <a:pt x="66" y="17"/>
                    <a:pt x="57" y="54"/>
                  </a:cubicBezTo>
                  <a:cubicBezTo>
                    <a:pt x="1" y="447"/>
                    <a:pt x="113" y="852"/>
                    <a:pt x="372" y="1156"/>
                  </a:cubicBezTo>
                  <a:cubicBezTo>
                    <a:pt x="495" y="1313"/>
                    <a:pt x="619" y="1459"/>
                    <a:pt x="754" y="1594"/>
                  </a:cubicBezTo>
                  <a:cubicBezTo>
                    <a:pt x="855" y="1740"/>
                    <a:pt x="1012" y="1819"/>
                    <a:pt x="1181" y="1830"/>
                  </a:cubicBezTo>
                  <a:cubicBezTo>
                    <a:pt x="1278" y="1830"/>
                    <a:pt x="1282" y="1695"/>
                    <a:pt x="1202" y="1695"/>
                  </a:cubicBezTo>
                  <a:cubicBezTo>
                    <a:pt x="1199" y="1695"/>
                    <a:pt x="1196" y="1695"/>
                    <a:pt x="1192" y="1695"/>
                  </a:cubicBezTo>
                  <a:cubicBezTo>
                    <a:pt x="1035" y="1695"/>
                    <a:pt x="911" y="1571"/>
                    <a:pt x="810" y="1459"/>
                  </a:cubicBezTo>
                  <a:cubicBezTo>
                    <a:pt x="698" y="1335"/>
                    <a:pt x="585" y="1200"/>
                    <a:pt x="484" y="1066"/>
                  </a:cubicBezTo>
                  <a:cubicBezTo>
                    <a:pt x="282" y="785"/>
                    <a:pt x="124" y="436"/>
                    <a:pt x="203" y="87"/>
                  </a:cubicBezTo>
                  <a:cubicBezTo>
                    <a:pt x="210" y="34"/>
                    <a:pt x="165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1"/>
            <p:cNvSpPr/>
            <p:nvPr/>
          </p:nvSpPr>
          <p:spPr>
            <a:xfrm>
              <a:off x="5295625" y="4870438"/>
              <a:ext cx="147658" cy="230959"/>
            </a:xfrm>
            <a:custGeom>
              <a:avLst/>
              <a:gdLst/>
              <a:ahLst/>
              <a:cxnLst/>
              <a:rect l="l" t="t" r="r" b="b"/>
              <a:pathLst>
                <a:path w="1294" h="2024" extrusionOk="0">
                  <a:moveTo>
                    <a:pt x="107" y="0"/>
                  </a:moveTo>
                  <a:cubicBezTo>
                    <a:pt x="71" y="0"/>
                    <a:pt x="34" y="23"/>
                    <a:pt x="34" y="68"/>
                  </a:cubicBezTo>
                  <a:cubicBezTo>
                    <a:pt x="0" y="495"/>
                    <a:pt x="102" y="922"/>
                    <a:pt x="315" y="1293"/>
                  </a:cubicBezTo>
                  <a:cubicBezTo>
                    <a:pt x="495" y="1619"/>
                    <a:pt x="787" y="1855"/>
                    <a:pt x="1147" y="1945"/>
                  </a:cubicBezTo>
                  <a:lnTo>
                    <a:pt x="1147" y="1956"/>
                  </a:lnTo>
                  <a:cubicBezTo>
                    <a:pt x="1147" y="2001"/>
                    <a:pt x="1181" y="2024"/>
                    <a:pt x="1215" y="2024"/>
                  </a:cubicBezTo>
                  <a:cubicBezTo>
                    <a:pt x="1248" y="2024"/>
                    <a:pt x="1282" y="2001"/>
                    <a:pt x="1282" y="1956"/>
                  </a:cubicBezTo>
                  <a:lnTo>
                    <a:pt x="1293" y="1900"/>
                  </a:lnTo>
                  <a:cubicBezTo>
                    <a:pt x="1293" y="1867"/>
                    <a:pt x="1271" y="1833"/>
                    <a:pt x="1237" y="1833"/>
                  </a:cubicBezTo>
                  <a:cubicBezTo>
                    <a:pt x="889" y="1743"/>
                    <a:pt x="596" y="1518"/>
                    <a:pt x="428" y="1203"/>
                  </a:cubicBezTo>
                  <a:cubicBezTo>
                    <a:pt x="237" y="855"/>
                    <a:pt x="147" y="461"/>
                    <a:pt x="180" y="68"/>
                  </a:cubicBezTo>
                  <a:cubicBezTo>
                    <a:pt x="180" y="23"/>
                    <a:pt x="144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1"/>
            <p:cNvSpPr/>
            <p:nvPr/>
          </p:nvSpPr>
          <p:spPr>
            <a:xfrm>
              <a:off x="5549066" y="5058379"/>
              <a:ext cx="172306" cy="59680"/>
            </a:xfrm>
            <a:custGeom>
              <a:avLst/>
              <a:gdLst/>
              <a:ahLst/>
              <a:cxnLst/>
              <a:rect l="l" t="t" r="r" b="b"/>
              <a:pathLst>
                <a:path w="1510" h="523" extrusionOk="0">
                  <a:moveTo>
                    <a:pt x="1398" y="1"/>
                  </a:moveTo>
                  <a:cubicBezTo>
                    <a:pt x="1383" y="1"/>
                    <a:pt x="1368" y="6"/>
                    <a:pt x="1355" y="17"/>
                  </a:cubicBezTo>
                  <a:cubicBezTo>
                    <a:pt x="1068" y="257"/>
                    <a:pt x="713" y="384"/>
                    <a:pt x="353" y="384"/>
                  </a:cubicBezTo>
                  <a:cubicBezTo>
                    <a:pt x="275" y="384"/>
                    <a:pt x="196" y="378"/>
                    <a:pt x="118" y="366"/>
                  </a:cubicBezTo>
                  <a:cubicBezTo>
                    <a:pt x="111" y="364"/>
                    <a:pt x="104" y="363"/>
                    <a:pt x="98" y="363"/>
                  </a:cubicBezTo>
                  <a:cubicBezTo>
                    <a:pt x="23" y="363"/>
                    <a:pt x="0" y="480"/>
                    <a:pt x="73" y="501"/>
                  </a:cubicBezTo>
                  <a:cubicBezTo>
                    <a:pt x="165" y="515"/>
                    <a:pt x="258" y="523"/>
                    <a:pt x="351" y="523"/>
                  </a:cubicBezTo>
                  <a:cubicBezTo>
                    <a:pt x="752" y="523"/>
                    <a:pt x="1145" y="386"/>
                    <a:pt x="1456" y="130"/>
                  </a:cubicBezTo>
                  <a:cubicBezTo>
                    <a:pt x="1509" y="76"/>
                    <a:pt x="1456" y="1"/>
                    <a:pt x="13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1"/>
            <p:cNvSpPr/>
            <p:nvPr/>
          </p:nvSpPr>
          <p:spPr>
            <a:xfrm>
              <a:off x="5769529" y="4951229"/>
              <a:ext cx="54773" cy="78964"/>
            </a:xfrm>
            <a:custGeom>
              <a:avLst/>
              <a:gdLst/>
              <a:ahLst/>
              <a:cxnLst/>
              <a:rect l="l" t="t" r="r" b="b"/>
              <a:pathLst>
                <a:path w="480" h="692" extrusionOk="0">
                  <a:moveTo>
                    <a:pt x="380" y="0"/>
                  </a:moveTo>
                  <a:cubicBezTo>
                    <a:pt x="356" y="0"/>
                    <a:pt x="336" y="12"/>
                    <a:pt x="322" y="34"/>
                  </a:cubicBezTo>
                  <a:cubicBezTo>
                    <a:pt x="311" y="57"/>
                    <a:pt x="311" y="79"/>
                    <a:pt x="322" y="113"/>
                  </a:cubicBezTo>
                  <a:cubicBezTo>
                    <a:pt x="311" y="135"/>
                    <a:pt x="288" y="158"/>
                    <a:pt x="277" y="180"/>
                  </a:cubicBezTo>
                  <a:lnTo>
                    <a:pt x="198" y="315"/>
                  </a:lnTo>
                  <a:lnTo>
                    <a:pt x="41" y="585"/>
                  </a:lnTo>
                  <a:cubicBezTo>
                    <a:pt x="1" y="641"/>
                    <a:pt x="52" y="692"/>
                    <a:pt x="101" y="692"/>
                  </a:cubicBezTo>
                  <a:cubicBezTo>
                    <a:pt x="121" y="692"/>
                    <a:pt x="140" y="683"/>
                    <a:pt x="153" y="664"/>
                  </a:cubicBezTo>
                  <a:lnTo>
                    <a:pt x="356" y="327"/>
                  </a:lnTo>
                  <a:cubicBezTo>
                    <a:pt x="389" y="282"/>
                    <a:pt x="423" y="225"/>
                    <a:pt x="446" y="180"/>
                  </a:cubicBezTo>
                  <a:cubicBezTo>
                    <a:pt x="479" y="124"/>
                    <a:pt x="468" y="46"/>
                    <a:pt x="423" y="12"/>
                  </a:cubicBezTo>
                  <a:cubicBezTo>
                    <a:pt x="407" y="4"/>
                    <a:pt x="393" y="0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6" name="Google Shape;2426;p51"/>
          <p:cNvSpPr/>
          <p:nvPr/>
        </p:nvSpPr>
        <p:spPr>
          <a:xfrm flipH="1">
            <a:off x="7196851" y="1566697"/>
            <a:ext cx="50655" cy="54296"/>
          </a:xfrm>
          <a:custGeom>
            <a:avLst/>
            <a:gdLst/>
            <a:ahLst/>
            <a:cxnLst/>
            <a:rect l="l" t="t" r="r" b="b"/>
            <a:pathLst>
              <a:path w="473" h="507" extrusionOk="0">
                <a:moveTo>
                  <a:pt x="292" y="0"/>
                </a:moveTo>
                <a:lnTo>
                  <a:pt x="169" y="135"/>
                </a:lnTo>
                <a:lnTo>
                  <a:pt x="0" y="101"/>
                </a:lnTo>
                <a:lnTo>
                  <a:pt x="79" y="259"/>
                </a:lnTo>
                <a:lnTo>
                  <a:pt x="0" y="416"/>
                </a:lnTo>
                <a:lnTo>
                  <a:pt x="169" y="382"/>
                </a:lnTo>
                <a:lnTo>
                  <a:pt x="292" y="506"/>
                </a:lnTo>
                <a:lnTo>
                  <a:pt x="315" y="337"/>
                </a:lnTo>
                <a:lnTo>
                  <a:pt x="472" y="259"/>
                </a:lnTo>
                <a:lnTo>
                  <a:pt x="315" y="180"/>
                </a:lnTo>
                <a:lnTo>
                  <a:pt x="2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51"/>
          <p:cNvSpPr/>
          <p:nvPr/>
        </p:nvSpPr>
        <p:spPr>
          <a:xfrm flipH="1">
            <a:off x="1506684" y="2346509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51"/>
          <p:cNvSpPr/>
          <p:nvPr/>
        </p:nvSpPr>
        <p:spPr>
          <a:xfrm flipH="1">
            <a:off x="4045792" y="3901951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p49"/>
          <p:cNvSpPr txBox="1">
            <a:spLocks noGrp="1"/>
          </p:cNvSpPr>
          <p:nvPr>
            <p:ph type="title"/>
          </p:nvPr>
        </p:nvSpPr>
        <p:spPr>
          <a:xfrm>
            <a:off x="2713903" y="1588353"/>
            <a:ext cx="4801164" cy="7578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B.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Kepedulian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Terhadap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Kesehatan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Sesama</a:t>
            </a:r>
            <a:endParaRPr sz="16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311" name="Google Shape;2311;p49"/>
          <p:cNvSpPr txBox="1">
            <a:spLocks noGrp="1"/>
          </p:cNvSpPr>
          <p:nvPr>
            <p:ph type="subTitle" idx="1"/>
          </p:nvPr>
        </p:nvSpPr>
        <p:spPr>
          <a:xfrm>
            <a:off x="434836" y="2310004"/>
            <a:ext cx="8219568" cy="2241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indent="228600"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menunjukan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rasa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kepedulian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kesehatan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sesama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lakukan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misalnya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2600" indent="-342900">
              <a:buAutoNum type="arabi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Merokok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Sembarangan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82600" indent="-342900">
              <a:buAutoNum type="arabi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Menjaga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Kebersihan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82600" indent="-342900"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Bahaya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Alkohol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82600" indent="-342900"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Bahaya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Narkoba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82600" indent="-342900">
              <a:buAutoNum type="arabicPeriod"/>
            </a:pPr>
            <a:endParaRPr dirty="0"/>
          </a:p>
        </p:txBody>
      </p:sp>
      <p:sp>
        <p:nvSpPr>
          <p:cNvPr id="2312" name="Google Shape;2312;p49"/>
          <p:cNvSpPr/>
          <p:nvPr/>
        </p:nvSpPr>
        <p:spPr>
          <a:xfrm>
            <a:off x="4906885" y="1167186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9"/>
          <p:cNvSpPr/>
          <p:nvPr/>
        </p:nvSpPr>
        <p:spPr>
          <a:xfrm>
            <a:off x="1932850" y="3165859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4" name="Google Shape;2314;p49"/>
          <p:cNvGrpSpPr/>
          <p:nvPr/>
        </p:nvGrpSpPr>
        <p:grpSpPr>
          <a:xfrm>
            <a:off x="259759" y="504534"/>
            <a:ext cx="2291805" cy="1938950"/>
            <a:chOff x="-2600773" y="-1271122"/>
            <a:chExt cx="2600777" cy="2200351"/>
          </a:xfrm>
        </p:grpSpPr>
        <p:sp>
          <p:nvSpPr>
            <p:cNvPr id="2315" name="Google Shape;2315;p49"/>
            <p:cNvSpPr/>
            <p:nvPr/>
          </p:nvSpPr>
          <p:spPr>
            <a:xfrm>
              <a:off x="-1736690" y="-679752"/>
              <a:ext cx="1042062" cy="924698"/>
            </a:xfrm>
            <a:custGeom>
              <a:avLst/>
              <a:gdLst/>
              <a:ahLst/>
              <a:cxnLst/>
              <a:rect l="l" t="t" r="r" b="b"/>
              <a:pathLst>
                <a:path w="9163" h="8131" extrusionOk="0">
                  <a:moveTo>
                    <a:pt x="4580" y="0"/>
                  </a:moveTo>
                  <a:cubicBezTo>
                    <a:pt x="2902" y="0"/>
                    <a:pt x="1336" y="1038"/>
                    <a:pt x="742" y="2705"/>
                  </a:cubicBezTo>
                  <a:cubicBezTo>
                    <a:pt x="0" y="4830"/>
                    <a:pt x="1113" y="7146"/>
                    <a:pt x="3227" y="7899"/>
                  </a:cubicBezTo>
                  <a:cubicBezTo>
                    <a:pt x="3673" y="8056"/>
                    <a:pt x="4129" y="8130"/>
                    <a:pt x="4577" y="8130"/>
                  </a:cubicBezTo>
                  <a:cubicBezTo>
                    <a:pt x="6252" y="8130"/>
                    <a:pt x="7824" y="7091"/>
                    <a:pt x="8410" y="5414"/>
                  </a:cubicBezTo>
                  <a:cubicBezTo>
                    <a:pt x="9163" y="3301"/>
                    <a:pt x="8050" y="985"/>
                    <a:pt x="5936" y="232"/>
                  </a:cubicBezTo>
                  <a:cubicBezTo>
                    <a:pt x="5487" y="75"/>
                    <a:pt x="5030" y="0"/>
                    <a:pt x="45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-798232" y="-1104628"/>
              <a:ext cx="359712" cy="392010"/>
            </a:xfrm>
            <a:custGeom>
              <a:avLst/>
              <a:gdLst/>
              <a:ahLst/>
              <a:cxnLst/>
              <a:rect l="l" t="t" r="r" b="b"/>
              <a:pathLst>
                <a:path w="3163" h="3447" extrusionOk="0">
                  <a:moveTo>
                    <a:pt x="2962" y="1"/>
                  </a:moveTo>
                  <a:cubicBezTo>
                    <a:pt x="2931" y="1"/>
                    <a:pt x="2897" y="14"/>
                    <a:pt x="2867" y="44"/>
                  </a:cubicBezTo>
                  <a:cubicBezTo>
                    <a:pt x="1754" y="943"/>
                    <a:pt x="798" y="2023"/>
                    <a:pt x="34" y="3226"/>
                  </a:cubicBezTo>
                  <a:cubicBezTo>
                    <a:pt x="0" y="3259"/>
                    <a:pt x="0" y="3304"/>
                    <a:pt x="23" y="3349"/>
                  </a:cubicBezTo>
                  <a:cubicBezTo>
                    <a:pt x="38" y="3403"/>
                    <a:pt x="80" y="3447"/>
                    <a:pt x="130" y="3447"/>
                  </a:cubicBezTo>
                  <a:cubicBezTo>
                    <a:pt x="153" y="3447"/>
                    <a:pt x="178" y="3438"/>
                    <a:pt x="203" y="3417"/>
                  </a:cubicBezTo>
                  <a:lnTo>
                    <a:pt x="236" y="3405"/>
                  </a:lnTo>
                  <a:cubicBezTo>
                    <a:pt x="304" y="3361"/>
                    <a:pt x="360" y="3304"/>
                    <a:pt x="405" y="3259"/>
                  </a:cubicBezTo>
                  <a:cubicBezTo>
                    <a:pt x="439" y="3259"/>
                    <a:pt x="461" y="3248"/>
                    <a:pt x="484" y="3226"/>
                  </a:cubicBezTo>
                  <a:cubicBezTo>
                    <a:pt x="1271" y="2382"/>
                    <a:pt x="2024" y="1506"/>
                    <a:pt x="2755" y="606"/>
                  </a:cubicBezTo>
                  <a:lnTo>
                    <a:pt x="2788" y="584"/>
                  </a:lnTo>
                  <a:cubicBezTo>
                    <a:pt x="2800" y="561"/>
                    <a:pt x="2811" y="550"/>
                    <a:pt x="2822" y="527"/>
                  </a:cubicBezTo>
                  <a:cubicBezTo>
                    <a:pt x="2901" y="426"/>
                    <a:pt x="2979" y="336"/>
                    <a:pt x="3058" y="246"/>
                  </a:cubicBezTo>
                  <a:cubicBezTo>
                    <a:pt x="3163" y="151"/>
                    <a:pt x="3072" y="1"/>
                    <a:pt x="2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-739095" y="-671336"/>
              <a:ext cx="247807" cy="161262"/>
            </a:xfrm>
            <a:custGeom>
              <a:avLst/>
              <a:gdLst/>
              <a:ahLst/>
              <a:cxnLst/>
              <a:rect l="l" t="t" r="r" b="b"/>
              <a:pathLst>
                <a:path w="2179" h="1418" extrusionOk="0">
                  <a:moveTo>
                    <a:pt x="2032" y="0"/>
                  </a:moveTo>
                  <a:cubicBezTo>
                    <a:pt x="1864" y="34"/>
                    <a:pt x="1706" y="90"/>
                    <a:pt x="1571" y="180"/>
                  </a:cubicBezTo>
                  <a:cubicBezTo>
                    <a:pt x="1414" y="259"/>
                    <a:pt x="1245" y="349"/>
                    <a:pt x="1088" y="439"/>
                  </a:cubicBezTo>
                  <a:cubicBezTo>
                    <a:pt x="773" y="607"/>
                    <a:pt x="481" y="798"/>
                    <a:pt x="200" y="1023"/>
                  </a:cubicBezTo>
                  <a:cubicBezTo>
                    <a:pt x="166" y="1046"/>
                    <a:pt x="155" y="1091"/>
                    <a:pt x="166" y="1136"/>
                  </a:cubicBezTo>
                  <a:lnTo>
                    <a:pt x="110" y="1169"/>
                  </a:lnTo>
                  <a:cubicBezTo>
                    <a:pt x="0" y="1224"/>
                    <a:pt x="40" y="1417"/>
                    <a:pt x="167" y="1417"/>
                  </a:cubicBezTo>
                  <a:cubicBezTo>
                    <a:pt x="170" y="1417"/>
                    <a:pt x="174" y="1417"/>
                    <a:pt x="177" y="1417"/>
                  </a:cubicBezTo>
                  <a:cubicBezTo>
                    <a:pt x="582" y="1338"/>
                    <a:pt x="975" y="1192"/>
                    <a:pt x="1324" y="967"/>
                  </a:cubicBezTo>
                  <a:cubicBezTo>
                    <a:pt x="1493" y="866"/>
                    <a:pt x="1672" y="765"/>
                    <a:pt x="1830" y="652"/>
                  </a:cubicBezTo>
                  <a:cubicBezTo>
                    <a:pt x="2021" y="540"/>
                    <a:pt x="2145" y="349"/>
                    <a:pt x="2178" y="135"/>
                  </a:cubicBezTo>
                  <a:cubicBezTo>
                    <a:pt x="2167" y="56"/>
                    <a:pt x="2111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-988266" y="-954284"/>
              <a:ext cx="112133" cy="198109"/>
            </a:xfrm>
            <a:custGeom>
              <a:avLst/>
              <a:gdLst/>
              <a:ahLst/>
              <a:cxnLst/>
              <a:rect l="l" t="t" r="r" b="b"/>
              <a:pathLst>
                <a:path w="986" h="1742" extrusionOk="0">
                  <a:moveTo>
                    <a:pt x="732" y="1"/>
                  </a:moveTo>
                  <a:cubicBezTo>
                    <a:pt x="687" y="1"/>
                    <a:pt x="642" y="21"/>
                    <a:pt x="614" y="60"/>
                  </a:cubicBezTo>
                  <a:cubicBezTo>
                    <a:pt x="322" y="476"/>
                    <a:pt x="142" y="970"/>
                    <a:pt x="97" y="1476"/>
                  </a:cubicBezTo>
                  <a:lnTo>
                    <a:pt x="64" y="1544"/>
                  </a:lnTo>
                  <a:cubicBezTo>
                    <a:pt x="1" y="1645"/>
                    <a:pt x="96" y="1742"/>
                    <a:pt x="186" y="1742"/>
                  </a:cubicBezTo>
                  <a:cubicBezTo>
                    <a:pt x="226" y="1742"/>
                    <a:pt x="264" y="1723"/>
                    <a:pt x="288" y="1679"/>
                  </a:cubicBezTo>
                  <a:lnTo>
                    <a:pt x="761" y="779"/>
                  </a:lnTo>
                  <a:cubicBezTo>
                    <a:pt x="873" y="566"/>
                    <a:pt x="985" y="296"/>
                    <a:pt x="850" y="60"/>
                  </a:cubicBezTo>
                  <a:cubicBezTo>
                    <a:pt x="822" y="21"/>
                    <a:pt x="777" y="1"/>
                    <a:pt x="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-1224701" y="-1271122"/>
              <a:ext cx="175933" cy="465931"/>
            </a:xfrm>
            <a:custGeom>
              <a:avLst/>
              <a:gdLst/>
              <a:ahLst/>
              <a:cxnLst/>
              <a:rect l="l" t="t" r="r" b="b"/>
              <a:pathLst>
                <a:path w="1547" h="4097" extrusionOk="0">
                  <a:moveTo>
                    <a:pt x="1127" y="0"/>
                  </a:moveTo>
                  <a:cubicBezTo>
                    <a:pt x="1106" y="0"/>
                    <a:pt x="1085" y="4"/>
                    <a:pt x="1063" y="13"/>
                  </a:cubicBezTo>
                  <a:cubicBezTo>
                    <a:pt x="940" y="58"/>
                    <a:pt x="895" y="193"/>
                    <a:pt x="850" y="294"/>
                  </a:cubicBezTo>
                  <a:cubicBezTo>
                    <a:pt x="782" y="462"/>
                    <a:pt x="726" y="631"/>
                    <a:pt x="692" y="800"/>
                  </a:cubicBezTo>
                  <a:cubicBezTo>
                    <a:pt x="670" y="856"/>
                    <a:pt x="659" y="912"/>
                    <a:pt x="647" y="968"/>
                  </a:cubicBezTo>
                  <a:cubicBezTo>
                    <a:pt x="535" y="1328"/>
                    <a:pt x="445" y="1688"/>
                    <a:pt x="355" y="2048"/>
                  </a:cubicBezTo>
                  <a:cubicBezTo>
                    <a:pt x="186" y="2677"/>
                    <a:pt x="74" y="3318"/>
                    <a:pt x="6" y="3970"/>
                  </a:cubicBezTo>
                  <a:cubicBezTo>
                    <a:pt x="1" y="4054"/>
                    <a:pt x="65" y="4097"/>
                    <a:pt x="133" y="4097"/>
                  </a:cubicBezTo>
                  <a:cubicBezTo>
                    <a:pt x="200" y="4097"/>
                    <a:pt x="271" y="4054"/>
                    <a:pt x="276" y="3970"/>
                  </a:cubicBezTo>
                  <a:cubicBezTo>
                    <a:pt x="276" y="3970"/>
                    <a:pt x="276" y="3959"/>
                    <a:pt x="276" y="3959"/>
                  </a:cubicBezTo>
                  <a:cubicBezTo>
                    <a:pt x="288" y="3936"/>
                    <a:pt x="299" y="3925"/>
                    <a:pt x="299" y="3903"/>
                  </a:cubicBezTo>
                  <a:cubicBezTo>
                    <a:pt x="670" y="2767"/>
                    <a:pt x="1052" y="1620"/>
                    <a:pt x="1423" y="474"/>
                  </a:cubicBezTo>
                  <a:cubicBezTo>
                    <a:pt x="1468" y="316"/>
                    <a:pt x="1547" y="46"/>
                    <a:pt x="1299" y="24"/>
                  </a:cubicBezTo>
                  <a:lnTo>
                    <a:pt x="1221" y="24"/>
                  </a:lnTo>
                  <a:cubicBezTo>
                    <a:pt x="1193" y="10"/>
                    <a:pt x="1161" y="0"/>
                    <a:pt x="1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-1431111" y="-925056"/>
              <a:ext cx="58910" cy="162968"/>
            </a:xfrm>
            <a:custGeom>
              <a:avLst/>
              <a:gdLst/>
              <a:ahLst/>
              <a:cxnLst/>
              <a:rect l="l" t="t" r="r" b="b"/>
              <a:pathLst>
                <a:path w="518" h="1433" extrusionOk="0">
                  <a:moveTo>
                    <a:pt x="160" y="1"/>
                  </a:moveTo>
                  <a:cubicBezTo>
                    <a:pt x="92" y="1"/>
                    <a:pt x="31" y="52"/>
                    <a:pt x="23" y="129"/>
                  </a:cubicBezTo>
                  <a:cubicBezTo>
                    <a:pt x="0" y="545"/>
                    <a:pt x="90" y="950"/>
                    <a:pt x="270" y="1332"/>
                  </a:cubicBezTo>
                  <a:cubicBezTo>
                    <a:pt x="281" y="1388"/>
                    <a:pt x="337" y="1433"/>
                    <a:pt x="394" y="1433"/>
                  </a:cubicBezTo>
                  <a:cubicBezTo>
                    <a:pt x="427" y="1433"/>
                    <a:pt x="450" y="1422"/>
                    <a:pt x="461" y="1411"/>
                  </a:cubicBezTo>
                  <a:cubicBezTo>
                    <a:pt x="472" y="1411"/>
                    <a:pt x="484" y="1399"/>
                    <a:pt x="495" y="1388"/>
                  </a:cubicBezTo>
                  <a:lnTo>
                    <a:pt x="506" y="1366"/>
                  </a:lnTo>
                  <a:cubicBezTo>
                    <a:pt x="506" y="1354"/>
                    <a:pt x="506" y="1343"/>
                    <a:pt x="517" y="1332"/>
                  </a:cubicBezTo>
                  <a:cubicBezTo>
                    <a:pt x="517" y="1321"/>
                    <a:pt x="517" y="1309"/>
                    <a:pt x="517" y="1298"/>
                  </a:cubicBezTo>
                  <a:lnTo>
                    <a:pt x="517" y="1287"/>
                  </a:lnTo>
                  <a:cubicBezTo>
                    <a:pt x="517" y="1287"/>
                    <a:pt x="517" y="1276"/>
                    <a:pt x="517" y="1264"/>
                  </a:cubicBezTo>
                  <a:cubicBezTo>
                    <a:pt x="517" y="1174"/>
                    <a:pt x="495" y="1096"/>
                    <a:pt x="495" y="1017"/>
                  </a:cubicBezTo>
                  <a:cubicBezTo>
                    <a:pt x="472" y="725"/>
                    <a:pt x="450" y="432"/>
                    <a:pt x="405" y="151"/>
                  </a:cubicBezTo>
                  <a:cubicBezTo>
                    <a:pt x="405" y="140"/>
                    <a:pt x="405" y="118"/>
                    <a:pt x="405" y="118"/>
                  </a:cubicBezTo>
                  <a:cubicBezTo>
                    <a:pt x="382" y="50"/>
                    <a:pt x="326" y="16"/>
                    <a:pt x="270" y="16"/>
                  </a:cubicBezTo>
                  <a:cubicBezTo>
                    <a:pt x="259" y="16"/>
                    <a:pt x="247" y="28"/>
                    <a:pt x="247" y="28"/>
                  </a:cubicBezTo>
                  <a:lnTo>
                    <a:pt x="225" y="16"/>
                  </a:lnTo>
                  <a:cubicBezTo>
                    <a:pt x="204" y="6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-1946399" y="-1224040"/>
              <a:ext cx="349136" cy="561460"/>
            </a:xfrm>
            <a:custGeom>
              <a:avLst/>
              <a:gdLst/>
              <a:ahLst/>
              <a:cxnLst/>
              <a:rect l="l" t="t" r="r" b="b"/>
              <a:pathLst>
                <a:path w="3070" h="4937" extrusionOk="0">
                  <a:moveTo>
                    <a:pt x="331" y="1"/>
                  </a:moveTo>
                  <a:cubicBezTo>
                    <a:pt x="285" y="1"/>
                    <a:pt x="242" y="22"/>
                    <a:pt x="214" y="60"/>
                  </a:cubicBezTo>
                  <a:cubicBezTo>
                    <a:pt x="0" y="464"/>
                    <a:pt x="349" y="925"/>
                    <a:pt x="529" y="1274"/>
                  </a:cubicBezTo>
                  <a:lnTo>
                    <a:pt x="1260" y="2702"/>
                  </a:lnTo>
                  <a:cubicBezTo>
                    <a:pt x="1676" y="3500"/>
                    <a:pt x="2092" y="4309"/>
                    <a:pt x="2800" y="4905"/>
                  </a:cubicBezTo>
                  <a:cubicBezTo>
                    <a:pt x="2821" y="4927"/>
                    <a:pt x="2851" y="4937"/>
                    <a:pt x="2882" y="4937"/>
                  </a:cubicBezTo>
                  <a:cubicBezTo>
                    <a:pt x="2965" y="4937"/>
                    <a:pt x="3054" y="4868"/>
                    <a:pt x="3013" y="4770"/>
                  </a:cubicBezTo>
                  <a:cubicBezTo>
                    <a:pt x="3013" y="4759"/>
                    <a:pt x="3002" y="4748"/>
                    <a:pt x="2991" y="4725"/>
                  </a:cubicBezTo>
                  <a:cubicBezTo>
                    <a:pt x="3058" y="4692"/>
                    <a:pt x="3070" y="4613"/>
                    <a:pt x="3036" y="4557"/>
                  </a:cubicBezTo>
                  <a:cubicBezTo>
                    <a:pt x="2519" y="3770"/>
                    <a:pt x="2092" y="2927"/>
                    <a:pt x="1743" y="2050"/>
                  </a:cubicBezTo>
                  <a:cubicBezTo>
                    <a:pt x="1428" y="1285"/>
                    <a:pt x="1226" y="330"/>
                    <a:pt x="360" y="3"/>
                  </a:cubicBezTo>
                  <a:cubicBezTo>
                    <a:pt x="351" y="2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-646068" y="-413294"/>
              <a:ext cx="593303" cy="100533"/>
            </a:xfrm>
            <a:custGeom>
              <a:avLst/>
              <a:gdLst/>
              <a:ahLst/>
              <a:cxnLst/>
              <a:rect l="l" t="t" r="r" b="b"/>
              <a:pathLst>
                <a:path w="5217" h="884" extrusionOk="0">
                  <a:moveTo>
                    <a:pt x="3818" y="0"/>
                  </a:moveTo>
                  <a:cubicBezTo>
                    <a:pt x="2571" y="0"/>
                    <a:pt x="1328" y="266"/>
                    <a:pt x="124" y="576"/>
                  </a:cubicBezTo>
                  <a:cubicBezTo>
                    <a:pt x="0" y="621"/>
                    <a:pt x="0" y="789"/>
                    <a:pt x="124" y="823"/>
                  </a:cubicBezTo>
                  <a:cubicBezTo>
                    <a:pt x="146" y="857"/>
                    <a:pt x="180" y="879"/>
                    <a:pt x="225" y="879"/>
                  </a:cubicBezTo>
                  <a:cubicBezTo>
                    <a:pt x="361" y="882"/>
                    <a:pt x="498" y="883"/>
                    <a:pt x="634" y="883"/>
                  </a:cubicBezTo>
                  <a:cubicBezTo>
                    <a:pt x="2139" y="883"/>
                    <a:pt x="3641" y="712"/>
                    <a:pt x="5115" y="362"/>
                  </a:cubicBezTo>
                  <a:cubicBezTo>
                    <a:pt x="5217" y="306"/>
                    <a:pt x="5217" y="148"/>
                    <a:pt x="5104" y="103"/>
                  </a:cubicBezTo>
                  <a:cubicBezTo>
                    <a:pt x="4676" y="31"/>
                    <a:pt x="4246" y="0"/>
                    <a:pt x="38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9"/>
            <p:cNvSpPr/>
            <p:nvPr/>
          </p:nvSpPr>
          <p:spPr>
            <a:xfrm>
              <a:off x="-615476" y="-198354"/>
              <a:ext cx="168882" cy="70964"/>
            </a:xfrm>
            <a:custGeom>
              <a:avLst/>
              <a:gdLst/>
              <a:ahLst/>
              <a:cxnLst/>
              <a:rect l="l" t="t" r="r" b="b"/>
              <a:pathLst>
                <a:path w="1485" h="624" extrusionOk="0">
                  <a:moveTo>
                    <a:pt x="136" y="1"/>
                  </a:moveTo>
                  <a:cubicBezTo>
                    <a:pt x="68" y="1"/>
                    <a:pt x="1" y="57"/>
                    <a:pt x="12" y="136"/>
                  </a:cubicBezTo>
                  <a:cubicBezTo>
                    <a:pt x="12" y="158"/>
                    <a:pt x="12" y="181"/>
                    <a:pt x="23" y="192"/>
                  </a:cubicBezTo>
                  <a:cubicBezTo>
                    <a:pt x="12" y="259"/>
                    <a:pt x="35" y="316"/>
                    <a:pt x="80" y="361"/>
                  </a:cubicBezTo>
                  <a:cubicBezTo>
                    <a:pt x="343" y="508"/>
                    <a:pt x="636" y="587"/>
                    <a:pt x="931" y="587"/>
                  </a:cubicBezTo>
                  <a:cubicBezTo>
                    <a:pt x="951" y="587"/>
                    <a:pt x="970" y="586"/>
                    <a:pt x="990" y="586"/>
                  </a:cubicBezTo>
                  <a:lnTo>
                    <a:pt x="1046" y="608"/>
                  </a:lnTo>
                  <a:cubicBezTo>
                    <a:pt x="1064" y="619"/>
                    <a:pt x="1085" y="624"/>
                    <a:pt x="1106" y="624"/>
                  </a:cubicBezTo>
                  <a:cubicBezTo>
                    <a:pt x="1150" y="624"/>
                    <a:pt x="1196" y="601"/>
                    <a:pt x="1226" y="563"/>
                  </a:cubicBezTo>
                  <a:cubicBezTo>
                    <a:pt x="1282" y="563"/>
                    <a:pt x="1327" y="541"/>
                    <a:pt x="1384" y="529"/>
                  </a:cubicBezTo>
                  <a:cubicBezTo>
                    <a:pt x="1440" y="507"/>
                    <a:pt x="1485" y="462"/>
                    <a:pt x="1485" y="394"/>
                  </a:cubicBezTo>
                  <a:cubicBezTo>
                    <a:pt x="1474" y="338"/>
                    <a:pt x="1440" y="282"/>
                    <a:pt x="1384" y="271"/>
                  </a:cubicBezTo>
                  <a:cubicBezTo>
                    <a:pt x="979" y="125"/>
                    <a:pt x="563" y="35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-1988591" y="-751626"/>
              <a:ext cx="269756" cy="186964"/>
            </a:xfrm>
            <a:custGeom>
              <a:avLst/>
              <a:gdLst/>
              <a:ahLst/>
              <a:cxnLst/>
              <a:rect l="l" t="t" r="r" b="b"/>
              <a:pathLst>
                <a:path w="2372" h="1644" extrusionOk="0">
                  <a:moveTo>
                    <a:pt x="309" y="1"/>
                  </a:moveTo>
                  <a:cubicBezTo>
                    <a:pt x="274" y="1"/>
                    <a:pt x="238" y="4"/>
                    <a:pt x="203" y="9"/>
                  </a:cubicBezTo>
                  <a:cubicBezTo>
                    <a:pt x="79" y="54"/>
                    <a:pt x="0" y="200"/>
                    <a:pt x="45" y="335"/>
                  </a:cubicBezTo>
                  <a:cubicBezTo>
                    <a:pt x="90" y="493"/>
                    <a:pt x="248" y="571"/>
                    <a:pt x="383" y="650"/>
                  </a:cubicBezTo>
                  <a:lnTo>
                    <a:pt x="585" y="762"/>
                  </a:lnTo>
                  <a:cubicBezTo>
                    <a:pt x="754" y="897"/>
                    <a:pt x="945" y="1010"/>
                    <a:pt x="1125" y="1122"/>
                  </a:cubicBezTo>
                  <a:lnTo>
                    <a:pt x="1732" y="1504"/>
                  </a:lnTo>
                  <a:cubicBezTo>
                    <a:pt x="1826" y="1564"/>
                    <a:pt x="1939" y="1644"/>
                    <a:pt x="2043" y="1644"/>
                  </a:cubicBezTo>
                  <a:cubicBezTo>
                    <a:pt x="2075" y="1644"/>
                    <a:pt x="2107" y="1636"/>
                    <a:pt x="2137" y="1617"/>
                  </a:cubicBezTo>
                  <a:cubicBezTo>
                    <a:pt x="2151" y="1621"/>
                    <a:pt x="2165" y="1623"/>
                    <a:pt x="2179" y="1623"/>
                  </a:cubicBezTo>
                  <a:cubicBezTo>
                    <a:pt x="2309" y="1623"/>
                    <a:pt x="2371" y="1441"/>
                    <a:pt x="2249" y="1370"/>
                  </a:cubicBezTo>
                  <a:cubicBezTo>
                    <a:pt x="1934" y="1190"/>
                    <a:pt x="1653" y="987"/>
                    <a:pt x="1383" y="740"/>
                  </a:cubicBezTo>
                  <a:cubicBezTo>
                    <a:pt x="1136" y="515"/>
                    <a:pt x="922" y="245"/>
                    <a:pt x="619" y="88"/>
                  </a:cubicBezTo>
                  <a:cubicBezTo>
                    <a:pt x="525" y="28"/>
                    <a:pt x="419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-2600773" y="-567846"/>
              <a:ext cx="867949" cy="197085"/>
            </a:xfrm>
            <a:custGeom>
              <a:avLst/>
              <a:gdLst/>
              <a:ahLst/>
              <a:cxnLst/>
              <a:rect l="l" t="t" r="r" b="b"/>
              <a:pathLst>
                <a:path w="7632" h="1733" extrusionOk="0">
                  <a:moveTo>
                    <a:pt x="5271" y="1159"/>
                  </a:moveTo>
                  <a:lnTo>
                    <a:pt x="5799" y="1238"/>
                  </a:lnTo>
                  <a:cubicBezTo>
                    <a:pt x="6047" y="1271"/>
                    <a:pt x="6305" y="1305"/>
                    <a:pt x="6553" y="1372"/>
                  </a:cubicBezTo>
                  <a:cubicBezTo>
                    <a:pt x="6170" y="1316"/>
                    <a:pt x="5811" y="1260"/>
                    <a:pt x="5428" y="1193"/>
                  </a:cubicBezTo>
                  <a:lnTo>
                    <a:pt x="5440" y="1193"/>
                  </a:lnTo>
                  <a:lnTo>
                    <a:pt x="5271" y="1159"/>
                  </a:lnTo>
                  <a:close/>
                  <a:moveTo>
                    <a:pt x="144" y="0"/>
                  </a:moveTo>
                  <a:cubicBezTo>
                    <a:pt x="9" y="0"/>
                    <a:pt x="1" y="183"/>
                    <a:pt x="88" y="248"/>
                  </a:cubicBezTo>
                  <a:cubicBezTo>
                    <a:pt x="1089" y="1013"/>
                    <a:pt x="2393" y="923"/>
                    <a:pt x="3562" y="1080"/>
                  </a:cubicBezTo>
                  <a:cubicBezTo>
                    <a:pt x="4192" y="1170"/>
                    <a:pt x="4810" y="1339"/>
                    <a:pt x="5428" y="1462"/>
                  </a:cubicBezTo>
                  <a:cubicBezTo>
                    <a:pt x="6058" y="1575"/>
                    <a:pt x="6699" y="1665"/>
                    <a:pt x="7340" y="1732"/>
                  </a:cubicBezTo>
                  <a:cubicBezTo>
                    <a:pt x="7418" y="1721"/>
                    <a:pt x="7475" y="1653"/>
                    <a:pt x="7463" y="1575"/>
                  </a:cubicBezTo>
                  <a:cubicBezTo>
                    <a:pt x="7609" y="1564"/>
                    <a:pt x="7632" y="1361"/>
                    <a:pt x="7497" y="1316"/>
                  </a:cubicBezTo>
                  <a:cubicBezTo>
                    <a:pt x="5080" y="698"/>
                    <a:pt x="2629" y="248"/>
                    <a:pt x="156" y="1"/>
                  </a:cubicBezTo>
                  <a:cubicBezTo>
                    <a:pt x="152" y="1"/>
                    <a:pt x="147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-1945148" y="-264314"/>
              <a:ext cx="197085" cy="74149"/>
            </a:xfrm>
            <a:custGeom>
              <a:avLst/>
              <a:gdLst/>
              <a:ahLst/>
              <a:cxnLst/>
              <a:rect l="l" t="t" r="r" b="b"/>
              <a:pathLst>
                <a:path w="1733" h="652" extrusionOk="0">
                  <a:moveTo>
                    <a:pt x="1047" y="1"/>
                  </a:moveTo>
                  <a:cubicBezTo>
                    <a:pt x="998" y="1"/>
                    <a:pt x="949" y="3"/>
                    <a:pt x="900" y="8"/>
                  </a:cubicBezTo>
                  <a:cubicBezTo>
                    <a:pt x="788" y="19"/>
                    <a:pt x="664" y="41"/>
                    <a:pt x="540" y="64"/>
                  </a:cubicBezTo>
                  <a:cubicBezTo>
                    <a:pt x="428" y="75"/>
                    <a:pt x="315" y="109"/>
                    <a:pt x="203" y="142"/>
                  </a:cubicBezTo>
                  <a:cubicBezTo>
                    <a:pt x="79" y="176"/>
                    <a:pt x="1" y="277"/>
                    <a:pt x="1" y="401"/>
                  </a:cubicBezTo>
                  <a:cubicBezTo>
                    <a:pt x="1" y="536"/>
                    <a:pt x="124" y="592"/>
                    <a:pt x="248" y="615"/>
                  </a:cubicBezTo>
                  <a:cubicBezTo>
                    <a:pt x="393" y="641"/>
                    <a:pt x="538" y="652"/>
                    <a:pt x="683" y="652"/>
                  </a:cubicBezTo>
                  <a:cubicBezTo>
                    <a:pt x="785" y="652"/>
                    <a:pt x="888" y="646"/>
                    <a:pt x="990" y="637"/>
                  </a:cubicBezTo>
                  <a:cubicBezTo>
                    <a:pt x="1237" y="626"/>
                    <a:pt x="1485" y="603"/>
                    <a:pt x="1698" y="446"/>
                  </a:cubicBezTo>
                  <a:cubicBezTo>
                    <a:pt x="1732" y="401"/>
                    <a:pt x="1732" y="345"/>
                    <a:pt x="1721" y="300"/>
                  </a:cubicBezTo>
                  <a:cubicBezTo>
                    <a:pt x="1710" y="289"/>
                    <a:pt x="1698" y="277"/>
                    <a:pt x="1687" y="266"/>
                  </a:cubicBezTo>
                  <a:cubicBezTo>
                    <a:pt x="1710" y="210"/>
                    <a:pt x="1687" y="142"/>
                    <a:pt x="1631" y="120"/>
                  </a:cubicBezTo>
                  <a:cubicBezTo>
                    <a:pt x="1450" y="39"/>
                    <a:pt x="1248" y="1"/>
                    <a:pt x="1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9"/>
            <p:cNvSpPr/>
            <p:nvPr/>
          </p:nvSpPr>
          <p:spPr>
            <a:xfrm>
              <a:off x="-2315892" y="-41186"/>
              <a:ext cx="553727" cy="326618"/>
            </a:xfrm>
            <a:custGeom>
              <a:avLst/>
              <a:gdLst/>
              <a:ahLst/>
              <a:cxnLst/>
              <a:rect l="l" t="t" r="r" b="b"/>
              <a:pathLst>
                <a:path w="4869" h="2872" extrusionOk="0">
                  <a:moveTo>
                    <a:pt x="4709" y="0"/>
                  </a:moveTo>
                  <a:cubicBezTo>
                    <a:pt x="4703" y="0"/>
                    <a:pt x="4696" y="1"/>
                    <a:pt x="4688" y="2"/>
                  </a:cubicBezTo>
                  <a:cubicBezTo>
                    <a:pt x="3767" y="80"/>
                    <a:pt x="3047" y="676"/>
                    <a:pt x="2283" y="1137"/>
                  </a:cubicBezTo>
                  <a:cubicBezTo>
                    <a:pt x="1518" y="1598"/>
                    <a:pt x="607" y="1902"/>
                    <a:pt x="57" y="2655"/>
                  </a:cubicBezTo>
                  <a:cubicBezTo>
                    <a:pt x="0" y="2734"/>
                    <a:pt x="68" y="2824"/>
                    <a:pt x="135" y="2846"/>
                  </a:cubicBezTo>
                  <a:cubicBezTo>
                    <a:pt x="180" y="2864"/>
                    <a:pt x="225" y="2872"/>
                    <a:pt x="270" y="2872"/>
                  </a:cubicBezTo>
                  <a:cubicBezTo>
                    <a:pt x="393" y="2872"/>
                    <a:pt x="514" y="2814"/>
                    <a:pt x="630" y="2756"/>
                  </a:cubicBezTo>
                  <a:cubicBezTo>
                    <a:pt x="832" y="2666"/>
                    <a:pt x="1023" y="2554"/>
                    <a:pt x="1226" y="2453"/>
                  </a:cubicBezTo>
                  <a:cubicBezTo>
                    <a:pt x="1631" y="2250"/>
                    <a:pt x="2024" y="2025"/>
                    <a:pt x="2417" y="1789"/>
                  </a:cubicBezTo>
                  <a:cubicBezTo>
                    <a:pt x="3193" y="1328"/>
                    <a:pt x="3935" y="822"/>
                    <a:pt x="4655" y="283"/>
                  </a:cubicBezTo>
                  <a:lnTo>
                    <a:pt x="4666" y="272"/>
                  </a:lnTo>
                  <a:lnTo>
                    <a:pt x="4700" y="272"/>
                  </a:lnTo>
                  <a:cubicBezTo>
                    <a:pt x="4862" y="250"/>
                    <a:pt x="4868" y="0"/>
                    <a:pt x="4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-1792984" y="133155"/>
              <a:ext cx="119070" cy="103376"/>
            </a:xfrm>
            <a:custGeom>
              <a:avLst/>
              <a:gdLst/>
              <a:ahLst/>
              <a:cxnLst/>
              <a:rect l="l" t="t" r="r" b="b"/>
              <a:pathLst>
                <a:path w="1047" h="909" extrusionOk="0">
                  <a:moveTo>
                    <a:pt x="783" y="1"/>
                  </a:moveTo>
                  <a:cubicBezTo>
                    <a:pt x="751" y="1"/>
                    <a:pt x="720" y="15"/>
                    <a:pt x="698" y="43"/>
                  </a:cubicBezTo>
                  <a:cubicBezTo>
                    <a:pt x="450" y="234"/>
                    <a:pt x="237" y="459"/>
                    <a:pt x="46" y="706"/>
                  </a:cubicBezTo>
                  <a:cubicBezTo>
                    <a:pt x="1" y="796"/>
                    <a:pt x="68" y="897"/>
                    <a:pt x="169" y="908"/>
                  </a:cubicBezTo>
                  <a:cubicBezTo>
                    <a:pt x="563" y="852"/>
                    <a:pt x="900" y="594"/>
                    <a:pt x="1035" y="223"/>
                  </a:cubicBezTo>
                  <a:cubicBezTo>
                    <a:pt x="1046" y="166"/>
                    <a:pt x="1035" y="110"/>
                    <a:pt x="990" y="76"/>
                  </a:cubicBezTo>
                  <a:cubicBezTo>
                    <a:pt x="966" y="68"/>
                    <a:pt x="942" y="61"/>
                    <a:pt x="918" y="61"/>
                  </a:cubicBezTo>
                  <a:cubicBezTo>
                    <a:pt x="908" y="61"/>
                    <a:pt x="899" y="62"/>
                    <a:pt x="889" y="65"/>
                  </a:cubicBezTo>
                  <a:cubicBezTo>
                    <a:pt x="889" y="54"/>
                    <a:pt x="889" y="43"/>
                    <a:pt x="877" y="43"/>
                  </a:cubicBezTo>
                  <a:cubicBezTo>
                    <a:pt x="849" y="15"/>
                    <a:pt x="816" y="1"/>
                    <a:pt x="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-1510378" y="296464"/>
              <a:ext cx="80631" cy="161944"/>
            </a:xfrm>
            <a:custGeom>
              <a:avLst/>
              <a:gdLst/>
              <a:ahLst/>
              <a:cxnLst/>
              <a:rect l="l" t="t" r="r" b="b"/>
              <a:pathLst>
                <a:path w="709" h="1424" extrusionOk="0">
                  <a:moveTo>
                    <a:pt x="523" y="1"/>
                  </a:moveTo>
                  <a:cubicBezTo>
                    <a:pt x="489" y="1"/>
                    <a:pt x="455" y="12"/>
                    <a:pt x="427" y="34"/>
                  </a:cubicBezTo>
                  <a:cubicBezTo>
                    <a:pt x="113" y="394"/>
                    <a:pt x="0" y="878"/>
                    <a:pt x="135" y="1339"/>
                  </a:cubicBezTo>
                  <a:cubicBezTo>
                    <a:pt x="154" y="1396"/>
                    <a:pt x="205" y="1424"/>
                    <a:pt x="258" y="1424"/>
                  </a:cubicBezTo>
                  <a:cubicBezTo>
                    <a:pt x="299" y="1424"/>
                    <a:pt x="342" y="1407"/>
                    <a:pt x="371" y="1372"/>
                  </a:cubicBezTo>
                  <a:cubicBezTo>
                    <a:pt x="562" y="1013"/>
                    <a:pt x="675" y="630"/>
                    <a:pt x="708" y="237"/>
                  </a:cubicBezTo>
                  <a:cubicBezTo>
                    <a:pt x="708" y="192"/>
                    <a:pt x="686" y="147"/>
                    <a:pt x="652" y="124"/>
                  </a:cubicBezTo>
                  <a:cubicBezTo>
                    <a:pt x="652" y="91"/>
                    <a:pt x="641" y="57"/>
                    <a:pt x="618" y="34"/>
                  </a:cubicBezTo>
                  <a:cubicBezTo>
                    <a:pt x="590" y="12"/>
                    <a:pt x="557" y="1"/>
                    <a:pt x="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-1106427" y="301240"/>
              <a:ext cx="70509" cy="134992"/>
            </a:xfrm>
            <a:custGeom>
              <a:avLst/>
              <a:gdLst/>
              <a:ahLst/>
              <a:cxnLst/>
              <a:rect l="l" t="t" r="r" b="b"/>
              <a:pathLst>
                <a:path w="620" h="1187" extrusionOk="0">
                  <a:moveTo>
                    <a:pt x="144" y="0"/>
                  </a:moveTo>
                  <a:cubicBezTo>
                    <a:pt x="121" y="0"/>
                    <a:pt x="98" y="6"/>
                    <a:pt x="79" y="15"/>
                  </a:cubicBezTo>
                  <a:cubicBezTo>
                    <a:pt x="23" y="82"/>
                    <a:pt x="1" y="161"/>
                    <a:pt x="12" y="251"/>
                  </a:cubicBezTo>
                  <a:cubicBezTo>
                    <a:pt x="68" y="532"/>
                    <a:pt x="136" y="813"/>
                    <a:pt x="203" y="1094"/>
                  </a:cubicBezTo>
                  <a:cubicBezTo>
                    <a:pt x="225" y="1152"/>
                    <a:pt x="283" y="1186"/>
                    <a:pt x="339" y="1186"/>
                  </a:cubicBezTo>
                  <a:cubicBezTo>
                    <a:pt x="372" y="1186"/>
                    <a:pt x="404" y="1175"/>
                    <a:pt x="428" y="1150"/>
                  </a:cubicBezTo>
                  <a:cubicBezTo>
                    <a:pt x="574" y="993"/>
                    <a:pt x="619" y="768"/>
                    <a:pt x="563" y="566"/>
                  </a:cubicBezTo>
                  <a:cubicBezTo>
                    <a:pt x="484" y="363"/>
                    <a:pt x="383" y="184"/>
                    <a:pt x="237" y="37"/>
                  </a:cubicBezTo>
                  <a:cubicBezTo>
                    <a:pt x="210" y="11"/>
                    <a:pt x="176" y="0"/>
                    <a:pt x="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-768891" y="201390"/>
              <a:ext cx="88364" cy="115203"/>
            </a:xfrm>
            <a:custGeom>
              <a:avLst/>
              <a:gdLst/>
              <a:ahLst/>
              <a:cxnLst/>
              <a:rect l="l" t="t" r="r" b="b"/>
              <a:pathLst>
                <a:path w="777" h="1013" extrusionOk="0">
                  <a:moveTo>
                    <a:pt x="136" y="1"/>
                  </a:moveTo>
                  <a:cubicBezTo>
                    <a:pt x="103" y="1"/>
                    <a:pt x="71" y="13"/>
                    <a:pt x="46" y="39"/>
                  </a:cubicBezTo>
                  <a:cubicBezTo>
                    <a:pt x="12" y="72"/>
                    <a:pt x="1" y="128"/>
                    <a:pt x="12" y="173"/>
                  </a:cubicBezTo>
                  <a:cubicBezTo>
                    <a:pt x="124" y="477"/>
                    <a:pt x="304" y="758"/>
                    <a:pt x="552" y="983"/>
                  </a:cubicBezTo>
                  <a:cubicBezTo>
                    <a:pt x="578" y="1003"/>
                    <a:pt x="608" y="1012"/>
                    <a:pt x="637" y="1012"/>
                  </a:cubicBezTo>
                  <a:cubicBezTo>
                    <a:pt x="705" y="1012"/>
                    <a:pt x="769" y="961"/>
                    <a:pt x="776" y="882"/>
                  </a:cubicBezTo>
                  <a:cubicBezTo>
                    <a:pt x="776" y="781"/>
                    <a:pt x="754" y="691"/>
                    <a:pt x="720" y="601"/>
                  </a:cubicBezTo>
                  <a:cubicBezTo>
                    <a:pt x="687" y="308"/>
                    <a:pt x="473" y="61"/>
                    <a:pt x="169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-1880894" y="230731"/>
              <a:ext cx="325367" cy="579656"/>
            </a:xfrm>
            <a:custGeom>
              <a:avLst/>
              <a:gdLst/>
              <a:ahLst/>
              <a:cxnLst/>
              <a:rect l="l" t="t" r="r" b="b"/>
              <a:pathLst>
                <a:path w="2861" h="5097" extrusionOk="0">
                  <a:moveTo>
                    <a:pt x="2697" y="0"/>
                  </a:moveTo>
                  <a:cubicBezTo>
                    <a:pt x="2665" y="0"/>
                    <a:pt x="2633" y="12"/>
                    <a:pt x="2606" y="39"/>
                  </a:cubicBezTo>
                  <a:cubicBezTo>
                    <a:pt x="2592" y="33"/>
                    <a:pt x="2576" y="30"/>
                    <a:pt x="2561" y="30"/>
                  </a:cubicBezTo>
                  <a:cubicBezTo>
                    <a:pt x="2517" y="30"/>
                    <a:pt x="2474" y="54"/>
                    <a:pt x="2449" y="95"/>
                  </a:cubicBezTo>
                  <a:cubicBezTo>
                    <a:pt x="1459" y="1613"/>
                    <a:pt x="639" y="3232"/>
                    <a:pt x="9" y="4941"/>
                  </a:cubicBezTo>
                  <a:cubicBezTo>
                    <a:pt x="1" y="5030"/>
                    <a:pt x="69" y="5096"/>
                    <a:pt x="146" y="5096"/>
                  </a:cubicBezTo>
                  <a:cubicBezTo>
                    <a:pt x="175" y="5096"/>
                    <a:pt x="206" y="5086"/>
                    <a:pt x="234" y="5064"/>
                  </a:cubicBezTo>
                  <a:cubicBezTo>
                    <a:pt x="504" y="4738"/>
                    <a:pt x="672" y="4322"/>
                    <a:pt x="863" y="3940"/>
                  </a:cubicBezTo>
                  <a:lnTo>
                    <a:pt x="1527" y="2681"/>
                  </a:lnTo>
                  <a:lnTo>
                    <a:pt x="2820" y="185"/>
                  </a:lnTo>
                  <a:cubicBezTo>
                    <a:pt x="2861" y="87"/>
                    <a:pt x="2782" y="0"/>
                    <a:pt x="2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-1281563" y="344001"/>
              <a:ext cx="84498" cy="585229"/>
            </a:xfrm>
            <a:custGeom>
              <a:avLst/>
              <a:gdLst/>
              <a:ahLst/>
              <a:cxnLst/>
              <a:rect l="l" t="t" r="r" b="b"/>
              <a:pathLst>
                <a:path w="743" h="5146" extrusionOk="0">
                  <a:moveTo>
                    <a:pt x="284" y="0"/>
                  </a:moveTo>
                  <a:cubicBezTo>
                    <a:pt x="246" y="0"/>
                    <a:pt x="210" y="20"/>
                    <a:pt x="192" y="66"/>
                  </a:cubicBezTo>
                  <a:lnTo>
                    <a:pt x="180" y="100"/>
                  </a:lnTo>
                  <a:cubicBezTo>
                    <a:pt x="45" y="471"/>
                    <a:pt x="1" y="864"/>
                    <a:pt x="57" y="1258"/>
                  </a:cubicBezTo>
                  <a:cubicBezTo>
                    <a:pt x="79" y="1674"/>
                    <a:pt x="113" y="2112"/>
                    <a:pt x="147" y="2528"/>
                  </a:cubicBezTo>
                  <a:cubicBezTo>
                    <a:pt x="203" y="3371"/>
                    <a:pt x="315" y="4215"/>
                    <a:pt x="461" y="5047"/>
                  </a:cubicBezTo>
                  <a:cubicBezTo>
                    <a:pt x="476" y="5115"/>
                    <a:pt x="527" y="5145"/>
                    <a:pt x="580" y="5145"/>
                  </a:cubicBezTo>
                  <a:cubicBezTo>
                    <a:pt x="649" y="5145"/>
                    <a:pt x="720" y="5095"/>
                    <a:pt x="720" y="5013"/>
                  </a:cubicBezTo>
                  <a:cubicBezTo>
                    <a:pt x="720" y="4068"/>
                    <a:pt x="731" y="3135"/>
                    <a:pt x="743" y="2191"/>
                  </a:cubicBezTo>
                  <a:cubicBezTo>
                    <a:pt x="743" y="1730"/>
                    <a:pt x="743" y="1269"/>
                    <a:pt x="743" y="808"/>
                  </a:cubicBezTo>
                  <a:cubicBezTo>
                    <a:pt x="743" y="538"/>
                    <a:pt x="709" y="201"/>
                    <a:pt x="428" y="100"/>
                  </a:cubicBezTo>
                  <a:cubicBezTo>
                    <a:pt x="401" y="40"/>
                    <a:pt x="340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9"/>
            <p:cNvSpPr/>
            <p:nvPr/>
          </p:nvSpPr>
          <p:spPr>
            <a:xfrm>
              <a:off x="-927423" y="290777"/>
              <a:ext cx="328779" cy="610817"/>
            </a:xfrm>
            <a:custGeom>
              <a:avLst/>
              <a:gdLst/>
              <a:ahLst/>
              <a:cxnLst/>
              <a:rect l="l" t="t" r="r" b="b"/>
              <a:pathLst>
                <a:path w="2891" h="5371" extrusionOk="0">
                  <a:moveTo>
                    <a:pt x="195" y="1"/>
                  </a:moveTo>
                  <a:cubicBezTo>
                    <a:pt x="166" y="1"/>
                    <a:pt x="135" y="6"/>
                    <a:pt x="102" y="17"/>
                  </a:cubicBezTo>
                  <a:cubicBezTo>
                    <a:pt x="34" y="28"/>
                    <a:pt x="1" y="107"/>
                    <a:pt x="12" y="174"/>
                  </a:cubicBezTo>
                  <a:cubicBezTo>
                    <a:pt x="585" y="1996"/>
                    <a:pt x="1417" y="3738"/>
                    <a:pt x="2485" y="5323"/>
                  </a:cubicBezTo>
                  <a:cubicBezTo>
                    <a:pt x="2514" y="5356"/>
                    <a:pt x="2552" y="5371"/>
                    <a:pt x="2591" y="5371"/>
                  </a:cubicBezTo>
                  <a:cubicBezTo>
                    <a:pt x="2658" y="5371"/>
                    <a:pt x="2725" y="5324"/>
                    <a:pt x="2733" y="5245"/>
                  </a:cubicBezTo>
                  <a:cubicBezTo>
                    <a:pt x="2823" y="5245"/>
                    <a:pt x="2890" y="5166"/>
                    <a:pt x="2856" y="5076"/>
                  </a:cubicBezTo>
                  <a:cubicBezTo>
                    <a:pt x="2485" y="4132"/>
                    <a:pt x="2069" y="3187"/>
                    <a:pt x="1620" y="2277"/>
                  </a:cubicBezTo>
                  <a:cubicBezTo>
                    <a:pt x="1395" y="1816"/>
                    <a:pt x="1147" y="1366"/>
                    <a:pt x="900" y="928"/>
                  </a:cubicBezTo>
                  <a:cubicBezTo>
                    <a:pt x="776" y="703"/>
                    <a:pt x="653" y="478"/>
                    <a:pt x="518" y="264"/>
                  </a:cubicBezTo>
                  <a:cubicBezTo>
                    <a:pt x="443" y="133"/>
                    <a:pt x="344" y="1"/>
                    <a:pt x="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-642087" y="62418"/>
              <a:ext cx="642091" cy="284313"/>
            </a:xfrm>
            <a:custGeom>
              <a:avLst/>
              <a:gdLst/>
              <a:ahLst/>
              <a:cxnLst/>
              <a:rect l="l" t="t" r="r" b="b"/>
              <a:pathLst>
                <a:path w="5646" h="2500" extrusionOk="0">
                  <a:moveTo>
                    <a:pt x="174" y="1"/>
                  </a:moveTo>
                  <a:cubicBezTo>
                    <a:pt x="70" y="1"/>
                    <a:pt x="1" y="107"/>
                    <a:pt x="44" y="192"/>
                  </a:cubicBezTo>
                  <a:cubicBezTo>
                    <a:pt x="280" y="563"/>
                    <a:pt x="718" y="575"/>
                    <a:pt x="1089" y="710"/>
                  </a:cubicBezTo>
                  <a:cubicBezTo>
                    <a:pt x="1595" y="878"/>
                    <a:pt x="2022" y="1227"/>
                    <a:pt x="2483" y="1497"/>
                  </a:cubicBezTo>
                  <a:cubicBezTo>
                    <a:pt x="3383" y="2014"/>
                    <a:pt x="4383" y="2362"/>
                    <a:pt x="5418" y="2497"/>
                  </a:cubicBezTo>
                  <a:cubicBezTo>
                    <a:pt x="5425" y="2499"/>
                    <a:pt x="5433" y="2500"/>
                    <a:pt x="5441" y="2500"/>
                  </a:cubicBezTo>
                  <a:cubicBezTo>
                    <a:pt x="5546" y="2500"/>
                    <a:pt x="5646" y="2367"/>
                    <a:pt x="5541" y="2284"/>
                  </a:cubicBezTo>
                  <a:cubicBezTo>
                    <a:pt x="5193" y="2014"/>
                    <a:pt x="4811" y="1800"/>
                    <a:pt x="4406" y="1643"/>
                  </a:cubicBezTo>
                  <a:lnTo>
                    <a:pt x="3034" y="1047"/>
                  </a:lnTo>
                  <a:cubicBezTo>
                    <a:pt x="2573" y="845"/>
                    <a:pt x="2124" y="642"/>
                    <a:pt x="1663" y="451"/>
                  </a:cubicBezTo>
                  <a:cubicBezTo>
                    <a:pt x="1235" y="249"/>
                    <a:pt x="774" y="103"/>
                    <a:pt x="302" y="24"/>
                  </a:cubicBezTo>
                  <a:cubicBezTo>
                    <a:pt x="297" y="18"/>
                    <a:pt x="288" y="15"/>
                    <a:pt x="278" y="15"/>
                  </a:cubicBezTo>
                  <a:cubicBezTo>
                    <a:pt x="269" y="15"/>
                    <a:pt x="257" y="18"/>
                    <a:pt x="246" y="24"/>
                  </a:cubicBezTo>
                  <a:lnTo>
                    <a:pt x="190" y="1"/>
                  </a:lnTo>
                  <a:cubicBezTo>
                    <a:pt x="185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-1623534" y="-514623"/>
              <a:ext cx="128964" cy="260203"/>
            </a:xfrm>
            <a:custGeom>
              <a:avLst/>
              <a:gdLst/>
              <a:ahLst/>
              <a:cxnLst/>
              <a:rect l="l" t="t" r="r" b="b"/>
              <a:pathLst>
                <a:path w="1134" h="2288" extrusionOk="0">
                  <a:moveTo>
                    <a:pt x="1026" y="1"/>
                  </a:moveTo>
                  <a:cubicBezTo>
                    <a:pt x="1008" y="1"/>
                    <a:pt x="989" y="8"/>
                    <a:pt x="973" y="28"/>
                  </a:cubicBezTo>
                  <a:cubicBezTo>
                    <a:pt x="411" y="623"/>
                    <a:pt x="73" y="1399"/>
                    <a:pt x="6" y="2220"/>
                  </a:cubicBezTo>
                  <a:cubicBezTo>
                    <a:pt x="0" y="2265"/>
                    <a:pt x="37" y="2287"/>
                    <a:pt x="76" y="2287"/>
                  </a:cubicBezTo>
                  <a:cubicBezTo>
                    <a:pt x="115" y="2287"/>
                    <a:pt x="158" y="2265"/>
                    <a:pt x="163" y="2220"/>
                  </a:cubicBezTo>
                  <a:cubicBezTo>
                    <a:pt x="219" y="1433"/>
                    <a:pt x="545" y="702"/>
                    <a:pt x="1074" y="129"/>
                  </a:cubicBezTo>
                  <a:cubicBezTo>
                    <a:pt x="1133" y="78"/>
                    <a:pt x="1083" y="1"/>
                    <a:pt x="102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-1361625" y="-632215"/>
              <a:ext cx="204705" cy="54588"/>
            </a:xfrm>
            <a:custGeom>
              <a:avLst/>
              <a:gdLst/>
              <a:ahLst/>
              <a:cxnLst/>
              <a:rect l="l" t="t" r="r" b="b"/>
              <a:pathLst>
                <a:path w="1800" h="480" extrusionOk="0">
                  <a:moveTo>
                    <a:pt x="1200" y="1"/>
                  </a:moveTo>
                  <a:cubicBezTo>
                    <a:pt x="804" y="1"/>
                    <a:pt x="414" y="113"/>
                    <a:pt x="75" y="342"/>
                  </a:cubicBezTo>
                  <a:cubicBezTo>
                    <a:pt x="0" y="379"/>
                    <a:pt x="50" y="479"/>
                    <a:pt x="114" y="479"/>
                  </a:cubicBezTo>
                  <a:cubicBezTo>
                    <a:pt x="127" y="479"/>
                    <a:pt x="140" y="475"/>
                    <a:pt x="154" y="466"/>
                  </a:cubicBezTo>
                  <a:cubicBezTo>
                    <a:pt x="459" y="262"/>
                    <a:pt x="818" y="157"/>
                    <a:pt x="1182" y="157"/>
                  </a:cubicBezTo>
                  <a:cubicBezTo>
                    <a:pt x="1342" y="157"/>
                    <a:pt x="1503" y="177"/>
                    <a:pt x="1660" y="218"/>
                  </a:cubicBezTo>
                  <a:cubicBezTo>
                    <a:pt x="1667" y="220"/>
                    <a:pt x="1674" y="221"/>
                    <a:pt x="1681" y="221"/>
                  </a:cubicBezTo>
                  <a:cubicBezTo>
                    <a:pt x="1767" y="221"/>
                    <a:pt x="1799" y="92"/>
                    <a:pt x="1705" y="61"/>
                  </a:cubicBezTo>
                  <a:cubicBezTo>
                    <a:pt x="1538" y="21"/>
                    <a:pt x="1368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-1617848" y="-137852"/>
              <a:ext cx="74831" cy="183325"/>
            </a:xfrm>
            <a:custGeom>
              <a:avLst/>
              <a:gdLst/>
              <a:ahLst/>
              <a:cxnLst/>
              <a:rect l="l" t="t" r="r" b="b"/>
              <a:pathLst>
                <a:path w="658" h="1612" extrusionOk="0">
                  <a:moveTo>
                    <a:pt x="102" y="0"/>
                  </a:moveTo>
                  <a:cubicBezTo>
                    <a:pt x="63" y="0"/>
                    <a:pt x="23" y="25"/>
                    <a:pt x="23" y="76"/>
                  </a:cubicBezTo>
                  <a:cubicBezTo>
                    <a:pt x="1" y="616"/>
                    <a:pt x="169" y="1144"/>
                    <a:pt x="484" y="1571"/>
                  </a:cubicBezTo>
                  <a:cubicBezTo>
                    <a:pt x="502" y="1600"/>
                    <a:pt x="528" y="1611"/>
                    <a:pt x="553" y="1611"/>
                  </a:cubicBezTo>
                  <a:cubicBezTo>
                    <a:pt x="607" y="1611"/>
                    <a:pt x="657" y="1558"/>
                    <a:pt x="619" y="1504"/>
                  </a:cubicBezTo>
                  <a:cubicBezTo>
                    <a:pt x="316" y="1088"/>
                    <a:pt x="158" y="582"/>
                    <a:pt x="181" y="76"/>
                  </a:cubicBezTo>
                  <a:cubicBezTo>
                    <a:pt x="181" y="25"/>
                    <a:pt x="141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-1263026" y="-154570"/>
              <a:ext cx="188670" cy="141815"/>
            </a:xfrm>
            <a:custGeom>
              <a:avLst/>
              <a:gdLst/>
              <a:ahLst/>
              <a:cxnLst/>
              <a:rect l="l" t="t" r="r" b="b"/>
              <a:pathLst>
                <a:path w="1659" h="1247" extrusionOk="0">
                  <a:moveTo>
                    <a:pt x="1553" y="1"/>
                  </a:moveTo>
                  <a:cubicBezTo>
                    <a:pt x="1513" y="1"/>
                    <a:pt x="1473" y="26"/>
                    <a:pt x="1479" y="77"/>
                  </a:cubicBezTo>
                  <a:cubicBezTo>
                    <a:pt x="1490" y="437"/>
                    <a:pt x="1400" y="853"/>
                    <a:pt x="1040" y="1032"/>
                  </a:cubicBezTo>
                  <a:cubicBezTo>
                    <a:pt x="962" y="1075"/>
                    <a:pt x="874" y="1097"/>
                    <a:pt x="785" y="1097"/>
                  </a:cubicBezTo>
                  <a:cubicBezTo>
                    <a:pt x="708" y="1097"/>
                    <a:pt x="630" y="1080"/>
                    <a:pt x="557" y="1044"/>
                  </a:cubicBezTo>
                  <a:cubicBezTo>
                    <a:pt x="400" y="943"/>
                    <a:pt x="276" y="819"/>
                    <a:pt x="175" y="661"/>
                  </a:cubicBezTo>
                  <a:cubicBezTo>
                    <a:pt x="158" y="638"/>
                    <a:pt x="135" y="629"/>
                    <a:pt x="112" y="629"/>
                  </a:cubicBezTo>
                  <a:cubicBezTo>
                    <a:pt x="56" y="629"/>
                    <a:pt x="0" y="685"/>
                    <a:pt x="40" y="740"/>
                  </a:cubicBezTo>
                  <a:cubicBezTo>
                    <a:pt x="152" y="920"/>
                    <a:pt x="310" y="1077"/>
                    <a:pt x="490" y="1179"/>
                  </a:cubicBezTo>
                  <a:cubicBezTo>
                    <a:pt x="585" y="1224"/>
                    <a:pt x="686" y="1246"/>
                    <a:pt x="786" y="1246"/>
                  </a:cubicBezTo>
                  <a:cubicBezTo>
                    <a:pt x="886" y="1246"/>
                    <a:pt x="984" y="1224"/>
                    <a:pt x="1074" y="1179"/>
                  </a:cubicBezTo>
                  <a:cubicBezTo>
                    <a:pt x="1524" y="999"/>
                    <a:pt x="1659" y="504"/>
                    <a:pt x="1636" y="77"/>
                  </a:cubicBezTo>
                  <a:cubicBezTo>
                    <a:pt x="1636" y="26"/>
                    <a:pt x="1594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9"/>
            <p:cNvSpPr/>
            <p:nvPr/>
          </p:nvSpPr>
          <p:spPr>
            <a:xfrm>
              <a:off x="-1371065" y="-269091"/>
              <a:ext cx="73011" cy="68008"/>
            </a:xfrm>
            <a:custGeom>
              <a:avLst/>
              <a:gdLst/>
              <a:ahLst/>
              <a:cxnLst/>
              <a:rect l="l" t="t" r="r" b="b"/>
              <a:pathLst>
                <a:path w="642" h="598" extrusionOk="0">
                  <a:moveTo>
                    <a:pt x="393" y="1"/>
                  </a:moveTo>
                  <a:cubicBezTo>
                    <a:pt x="359" y="1"/>
                    <a:pt x="326" y="6"/>
                    <a:pt x="293" y="16"/>
                  </a:cubicBezTo>
                  <a:cubicBezTo>
                    <a:pt x="158" y="61"/>
                    <a:pt x="68" y="173"/>
                    <a:pt x="34" y="297"/>
                  </a:cubicBezTo>
                  <a:cubicBezTo>
                    <a:pt x="12" y="376"/>
                    <a:pt x="1" y="443"/>
                    <a:pt x="12" y="522"/>
                  </a:cubicBezTo>
                  <a:cubicBezTo>
                    <a:pt x="12" y="572"/>
                    <a:pt x="51" y="598"/>
                    <a:pt x="90" y="598"/>
                  </a:cubicBezTo>
                  <a:cubicBezTo>
                    <a:pt x="130" y="598"/>
                    <a:pt x="169" y="572"/>
                    <a:pt x="169" y="522"/>
                  </a:cubicBezTo>
                  <a:cubicBezTo>
                    <a:pt x="158" y="488"/>
                    <a:pt x="158" y="454"/>
                    <a:pt x="169" y="421"/>
                  </a:cubicBezTo>
                  <a:lnTo>
                    <a:pt x="169" y="409"/>
                  </a:lnTo>
                  <a:lnTo>
                    <a:pt x="169" y="387"/>
                  </a:lnTo>
                  <a:cubicBezTo>
                    <a:pt x="169" y="364"/>
                    <a:pt x="169" y="353"/>
                    <a:pt x="180" y="331"/>
                  </a:cubicBezTo>
                  <a:cubicBezTo>
                    <a:pt x="180" y="331"/>
                    <a:pt x="180" y="319"/>
                    <a:pt x="180" y="319"/>
                  </a:cubicBezTo>
                  <a:lnTo>
                    <a:pt x="180" y="308"/>
                  </a:lnTo>
                  <a:cubicBezTo>
                    <a:pt x="192" y="286"/>
                    <a:pt x="203" y="274"/>
                    <a:pt x="214" y="263"/>
                  </a:cubicBezTo>
                  <a:lnTo>
                    <a:pt x="214" y="252"/>
                  </a:lnTo>
                  <a:lnTo>
                    <a:pt x="225" y="229"/>
                  </a:lnTo>
                  <a:lnTo>
                    <a:pt x="248" y="218"/>
                  </a:lnTo>
                  <a:lnTo>
                    <a:pt x="259" y="207"/>
                  </a:lnTo>
                  <a:lnTo>
                    <a:pt x="270" y="196"/>
                  </a:lnTo>
                  <a:lnTo>
                    <a:pt x="282" y="196"/>
                  </a:lnTo>
                  <a:cubicBezTo>
                    <a:pt x="282" y="196"/>
                    <a:pt x="297" y="186"/>
                    <a:pt x="300" y="186"/>
                  </a:cubicBezTo>
                  <a:cubicBezTo>
                    <a:pt x="302" y="186"/>
                    <a:pt x="300" y="188"/>
                    <a:pt x="293" y="196"/>
                  </a:cubicBezTo>
                  <a:lnTo>
                    <a:pt x="315" y="196"/>
                  </a:lnTo>
                  <a:cubicBezTo>
                    <a:pt x="327" y="184"/>
                    <a:pt x="338" y="184"/>
                    <a:pt x="349" y="184"/>
                  </a:cubicBezTo>
                  <a:lnTo>
                    <a:pt x="439" y="184"/>
                  </a:lnTo>
                  <a:cubicBezTo>
                    <a:pt x="450" y="184"/>
                    <a:pt x="461" y="196"/>
                    <a:pt x="473" y="196"/>
                  </a:cubicBezTo>
                  <a:lnTo>
                    <a:pt x="484" y="218"/>
                  </a:lnTo>
                  <a:cubicBezTo>
                    <a:pt x="501" y="229"/>
                    <a:pt x="521" y="235"/>
                    <a:pt x="540" y="235"/>
                  </a:cubicBezTo>
                  <a:cubicBezTo>
                    <a:pt x="560" y="235"/>
                    <a:pt x="580" y="229"/>
                    <a:pt x="596" y="218"/>
                  </a:cubicBezTo>
                  <a:cubicBezTo>
                    <a:pt x="630" y="184"/>
                    <a:pt x="641" y="139"/>
                    <a:pt x="619" y="95"/>
                  </a:cubicBezTo>
                  <a:cubicBezTo>
                    <a:pt x="555" y="31"/>
                    <a:pt x="475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-1201046" y="-358137"/>
              <a:ext cx="81996" cy="65278"/>
            </a:xfrm>
            <a:custGeom>
              <a:avLst/>
              <a:gdLst/>
              <a:ahLst/>
              <a:cxnLst/>
              <a:rect l="l" t="t" r="r" b="b"/>
              <a:pathLst>
                <a:path w="721" h="574" extrusionOk="0">
                  <a:moveTo>
                    <a:pt x="349" y="1"/>
                  </a:moveTo>
                  <a:cubicBezTo>
                    <a:pt x="181" y="1"/>
                    <a:pt x="46" y="124"/>
                    <a:pt x="23" y="282"/>
                  </a:cubicBezTo>
                  <a:cubicBezTo>
                    <a:pt x="1" y="372"/>
                    <a:pt x="23" y="462"/>
                    <a:pt x="68" y="529"/>
                  </a:cubicBezTo>
                  <a:cubicBezTo>
                    <a:pt x="83" y="559"/>
                    <a:pt x="108" y="574"/>
                    <a:pt x="137" y="574"/>
                  </a:cubicBezTo>
                  <a:cubicBezTo>
                    <a:pt x="151" y="574"/>
                    <a:pt x="166" y="570"/>
                    <a:pt x="181" y="563"/>
                  </a:cubicBezTo>
                  <a:cubicBezTo>
                    <a:pt x="214" y="540"/>
                    <a:pt x="226" y="495"/>
                    <a:pt x="203" y="462"/>
                  </a:cubicBezTo>
                  <a:cubicBezTo>
                    <a:pt x="192" y="450"/>
                    <a:pt x="192" y="439"/>
                    <a:pt x="181" y="417"/>
                  </a:cubicBezTo>
                  <a:lnTo>
                    <a:pt x="181" y="405"/>
                  </a:lnTo>
                  <a:lnTo>
                    <a:pt x="181" y="383"/>
                  </a:lnTo>
                  <a:lnTo>
                    <a:pt x="181" y="338"/>
                  </a:lnTo>
                  <a:lnTo>
                    <a:pt x="181" y="315"/>
                  </a:lnTo>
                  <a:lnTo>
                    <a:pt x="192" y="282"/>
                  </a:lnTo>
                  <a:lnTo>
                    <a:pt x="203" y="259"/>
                  </a:lnTo>
                  <a:lnTo>
                    <a:pt x="214" y="237"/>
                  </a:lnTo>
                  <a:cubicBezTo>
                    <a:pt x="226" y="225"/>
                    <a:pt x="237" y="214"/>
                    <a:pt x="248" y="203"/>
                  </a:cubicBezTo>
                  <a:lnTo>
                    <a:pt x="259" y="192"/>
                  </a:lnTo>
                  <a:lnTo>
                    <a:pt x="417" y="192"/>
                  </a:lnTo>
                  <a:cubicBezTo>
                    <a:pt x="428" y="203"/>
                    <a:pt x="439" y="203"/>
                    <a:pt x="451" y="214"/>
                  </a:cubicBezTo>
                  <a:lnTo>
                    <a:pt x="462" y="225"/>
                  </a:lnTo>
                  <a:lnTo>
                    <a:pt x="473" y="237"/>
                  </a:lnTo>
                  <a:lnTo>
                    <a:pt x="495" y="259"/>
                  </a:lnTo>
                  <a:lnTo>
                    <a:pt x="529" y="293"/>
                  </a:lnTo>
                  <a:lnTo>
                    <a:pt x="529" y="304"/>
                  </a:lnTo>
                  <a:cubicBezTo>
                    <a:pt x="529" y="315"/>
                    <a:pt x="529" y="327"/>
                    <a:pt x="529" y="338"/>
                  </a:cubicBezTo>
                  <a:cubicBezTo>
                    <a:pt x="540" y="372"/>
                    <a:pt x="574" y="394"/>
                    <a:pt x="619" y="394"/>
                  </a:cubicBezTo>
                  <a:cubicBezTo>
                    <a:pt x="675" y="394"/>
                    <a:pt x="720" y="327"/>
                    <a:pt x="698" y="282"/>
                  </a:cubicBezTo>
                  <a:cubicBezTo>
                    <a:pt x="653" y="113"/>
                    <a:pt x="507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49"/>
          <p:cNvGrpSpPr/>
          <p:nvPr/>
        </p:nvGrpSpPr>
        <p:grpSpPr>
          <a:xfrm flipH="1">
            <a:off x="-68501" y="1420962"/>
            <a:ext cx="1932838" cy="874384"/>
            <a:chOff x="5935450" y="921661"/>
            <a:chExt cx="739786" cy="334641"/>
          </a:xfrm>
        </p:grpSpPr>
        <p:sp>
          <p:nvSpPr>
            <p:cNvPr id="2343" name="Google Shape;2343;p49"/>
            <p:cNvSpPr/>
            <p:nvPr/>
          </p:nvSpPr>
          <p:spPr>
            <a:xfrm>
              <a:off x="5935450" y="921661"/>
              <a:ext cx="739786" cy="334641"/>
            </a:xfrm>
            <a:custGeom>
              <a:avLst/>
              <a:gdLst/>
              <a:ahLst/>
              <a:cxnLst/>
              <a:rect l="l" t="t" r="r" b="b"/>
              <a:pathLst>
                <a:path w="6263" h="2833" extrusionOk="0">
                  <a:moveTo>
                    <a:pt x="2871" y="1"/>
                  </a:moveTo>
                  <a:cubicBezTo>
                    <a:pt x="2673" y="1"/>
                    <a:pt x="2473" y="50"/>
                    <a:pt x="2291" y="148"/>
                  </a:cubicBezTo>
                  <a:cubicBezTo>
                    <a:pt x="1571" y="519"/>
                    <a:pt x="1717" y="1160"/>
                    <a:pt x="1717" y="1160"/>
                  </a:cubicBezTo>
                  <a:cubicBezTo>
                    <a:pt x="1717" y="1160"/>
                    <a:pt x="1364" y="1022"/>
                    <a:pt x="996" y="1022"/>
                  </a:cubicBezTo>
                  <a:cubicBezTo>
                    <a:pt x="675" y="1022"/>
                    <a:pt x="342" y="1127"/>
                    <a:pt x="222" y="1520"/>
                  </a:cubicBezTo>
                  <a:cubicBezTo>
                    <a:pt x="0" y="2243"/>
                    <a:pt x="581" y="2594"/>
                    <a:pt x="1290" y="2594"/>
                  </a:cubicBezTo>
                  <a:cubicBezTo>
                    <a:pt x="1407" y="2594"/>
                    <a:pt x="1528" y="2585"/>
                    <a:pt x="1650" y="2566"/>
                  </a:cubicBezTo>
                  <a:cubicBezTo>
                    <a:pt x="1650" y="2566"/>
                    <a:pt x="2679" y="2833"/>
                    <a:pt x="3721" y="2833"/>
                  </a:cubicBezTo>
                  <a:cubicBezTo>
                    <a:pt x="4603" y="2833"/>
                    <a:pt x="5492" y="2642"/>
                    <a:pt x="5776" y="1936"/>
                  </a:cubicBezTo>
                  <a:cubicBezTo>
                    <a:pt x="6262" y="754"/>
                    <a:pt x="5178" y="50"/>
                    <a:pt x="4281" y="50"/>
                  </a:cubicBezTo>
                  <a:cubicBezTo>
                    <a:pt x="4018" y="50"/>
                    <a:pt x="3770" y="111"/>
                    <a:pt x="3583" y="238"/>
                  </a:cubicBezTo>
                  <a:cubicBezTo>
                    <a:pt x="3375" y="81"/>
                    <a:pt x="3125" y="1"/>
                    <a:pt x="2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6282962" y="966429"/>
              <a:ext cx="44531" cy="25396"/>
            </a:xfrm>
            <a:custGeom>
              <a:avLst/>
              <a:gdLst/>
              <a:ahLst/>
              <a:cxnLst/>
              <a:rect l="l" t="t" r="r" b="b"/>
              <a:pathLst>
                <a:path w="377" h="215" extrusionOk="0">
                  <a:moveTo>
                    <a:pt x="149" y="1"/>
                  </a:moveTo>
                  <a:cubicBezTo>
                    <a:pt x="114" y="1"/>
                    <a:pt x="79" y="10"/>
                    <a:pt x="46" y="28"/>
                  </a:cubicBezTo>
                  <a:cubicBezTo>
                    <a:pt x="12" y="50"/>
                    <a:pt x="1" y="95"/>
                    <a:pt x="23" y="129"/>
                  </a:cubicBezTo>
                  <a:cubicBezTo>
                    <a:pt x="40" y="146"/>
                    <a:pt x="62" y="156"/>
                    <a:pt x="86" y="156"/>
                  </a:cubicBezTo>
                  <a:cubicBezTo>
                    <a:pt x="95" y="156"/>
                    <a:pt x="104" y="155"/>
                    <a:pt x="113" y="152"/>
                  </a:cubicBezTo>
                  <a:lnTo>
                    <a:pt x="181" y="152"/>
                  </a:lnTo>
                  <a:lnTo>
                    <a:pt x="203" y="163"/>
                  </a:lnTo>
                  <a:lnTo>
                    <a:pt x="214" y="174"/>
                  </a:lnTo>
                  <a:cubicBezTo>
                    <a:pt x="232" y="203"/>
                    <a:pt x="257" y="214"/>
                    <a:pt x="280" y="214"/>
                  </a:cubicBezTo>
                  <a:cubicBezTo>
                    <a:pt x="331" y="214"/>
                    <a:pt x="376" y="160"/>
                    <a:pt x="338" y="107"/>
                  </a:cubicBezTo>
                  <a:cubicBezTo>
                    <a:pt x="292" y="38"/>
                    <a:pt x="221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9"/>
            <p:cNvSpPr/>
            <p:nvPr/>
          </p:nvSpPr>
          <p:spPr>
            <a:xfrm>
              <a:off x="6171456" y="969973"/>
              <a:ext cx="77132" cy="98042"/>
            </a:xfrm>
            <a:custGeom>
              <a:avLst/>
              <a:gdLst/>
              <a:ahLst/>
              <a:cxnLst/>
              <a:rect l="l" t="t" r="r" b="b"/>
              <a:pathLst>
                <a:path w="653" h="830" extrusionOk="0">
                  <a:moveTo>
                    <a:pt x="488" y="1"/>
                  </a:moveTo>
                  <a:cubicBezTo>
                    <a:pt x="370" y="1"/>
                    <a:pt x="241" y="98"/>
                    <a:pt x="180" y="189"/>
                  </a:cubicBezTo>
                  <a:cubicBezTo>
                    <a:pt x="57" y="358"/>
                    <a:pt x="0" y="560"/>
                    <a:pt x="0" y="762"/>
                  </a:cubicBezTo>
                  <a:cubicBezTo>
                    <a:pt x="0" y="796"/>
                    <a:pt x="34" y="830"/>
                    <a:pt x="79" y="830"/>
                  </a:cubicBezTo>
                  <a:cubicBezTo>
                    <a:pt x="113" y="830"/>
                    <a:pt x="146" y="796"/>
                    <a:pt x="146" y="762"/>
                  </a:cubicBezTo>
                  <a:cubicBezTo>
                    <a:pt x="146" y="605"/>
                    <a:pt x="180" y="448"/>
                    <a:pt x="259" y="313"/>
                  </a:cubicBezTo>
                  <a:cubicBezTo>
                    <a:pt x="293" y="257"/>
                    <a:pt x="338" y="212"/>
                    <a:pt x="394" y="178"/>
                  </a:cubicBezTo>
                  <a:cubicBezTo>
                    <a:pt x="428" y="155"/>
                    <a:pt x="450" y="144"/>
                    <a:pt x="484" y="144"/>
                  </a:cubicBezTo>
                  <a:lnTo>
                    <a:pt x="529" y="144"/>
                  </a:lnTo>
                  <a:cubicBezTo>
                    <a:pt x="536" y="166"/>
                    <a:pt x="557" y="178"/>
                    <a:pt x="581" y="178"/>
                  </a:cubicBezTo>
                  <a:cubicBezTo>
                    <a:pt x="593" y="178"/>
                    <a:pt x="607" y="175"/>
                    <a:pt x="619" y="167"/>
                  </a:cubicBezTo>
                  <a:cubicBezTo>
                    <a:pt x="652" y="144"/>
                    <a:pt x="652" y="110"/>
                    <a:pt x="641" y="77"/>
                  </a:cubicBezTo>
                  <a:cubicBezTo>
                    <a:pt x="598" y="22"/>
                    <a:pt x="544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6508809" y="1003047"/>
              <a:ext cx="74416" cy="136904"/>
            </a:xfrm>
            <a:custGeom>
              <a:avLst/>
              <a:gdLst/>
              <a:ahLst/>
              <a:cxnLst/>
              <a:rect l="l" t="t" r="r" b="b"/>
              <a:pathLst>
                <a:path w="630" h="1159" extrusionOk="0">
                  <a:moveTo>
                    <a:pt x="100" y="1"/>
                  </a:moveTo>
                  <a:cubicBezTo>
                    <a:pt x="39" y="1"/>
                    <a:pt x="1" y="94"/>
                    <a:pt x="67" y="123"/>
                  </a:cubicBezTo>
                  <a:cubicBezTo>
                    <a:pt x="416" y="291"/>
                    <a:pt x="562" y="707"/>
                    <a:pt x="393" y="1056"/>
                  </a:cubicBezTo>
                  <a:cubicBezTo>
                    <a:pt x="370" y="1110"/>
                    <a:pt x="416" y="1158"/>
                    <a:pt x="461" y="1158"/>
                  </a:cubicBezTo>
                  <a:cubicBezTo>
                    <a:pt x="482" y="1158"/>
                    <a:pt x="503" y="1148"/>
                    <a:pt x="517" y="1123"/>
                  </a:cubicBezTo>
                  <a:cubicBezTo>
                    <a:pt x="618" y="921"/>
                    <a:pt x="629" y="674"/>
                    <a:pt x="551" y="460"/>
                  </a:cubicBezTo>
                  <a:cubicBezTo>
                    <a:pt x="472" y="258"/>
                    <a:pt x="326" y="100"/>
                    <a:pt x="135" y="10"/>
                  </a:cubicBezTo>
                  <a:cubicBezTo>
                    <a:pt x="123" y="4"/>
                    <a:pt x="111" y="1"/>
                    <a:pt x="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5997582" y="1091992"/>
              <a:ext cx="63785" cy="54454"/>
            </a:xfrm>
            <a:custGeom>
              <a:avLst/>
              <a:gdLst/>
              <a:ahLst/>
              <a:cxnLst/>
              <a:rect l="l" t="t" r="r" b="b"/>
              <a:pathLst>
                <a:path w="540" h="461" extrusionOk="0">
                  <a:moveTo>
                    <a:pt x="395" y="1"/>
                  </a:moveTo>
                  <a:cubicBezTo>
                    <a:pt x="183" y="1"/>
                    <a:pt x="1" y="175"/>
                    <a:pt x="11" y="393"/>
                  </a:cubicBezTo>
                  <a:cubicBezTo>
                    <a:pt x="11" y="438"/>
                    <a:pt x="45" y="460"/>
                    <a:pt x="78" y="460"/>
                  </a:cubicBezTo>
                  <a:cubicBezTo>
                    <a:pt x="112" y="460"/>
                    <a:pt x="146" y="438"/>
                    <a:pt x="146" y="393"/>
                  </a:cubicBezTo>
                  <a:cubicBezTo>
                    <a:pt x="146" y="382"/>
                    <a:pt x="146" y="370"/>
                    <a:pt x="146" y="359"/>
                  </a:cubicBezTo>
                  <a:lnTo>
                    <a:pt x="146" y="337"/>
                  </a:lnTo>
                  <a:lnTo>
                    <a:pt x="157" y="303"/>
                  </a:lnTo>
                  <a:cubicBezTo>
                    <a:pt x="157" y="303"/>
                    <a:pt x="157" y="303"/>
                    <a:pt x="157" y="292"/>
                  </a:cubicBezTo>
                  <a:cubicBezTo>
                    <a:pt x="157" y="280"/>
                    <a:pt x="168" y="280"/>
                    <a:pt x="168" y="269"/>
                  </a:cubicBezTo>
                  <a:lnTo>
                    <a:pt x="179" y="258"/>
                  </a:lnTo>
                  <a:lnTo>
                    <a:pt x="179" y="247"/>
                  </a:lnTo>
                  <a:cubicBezTo>
                    <a:pt x="191" y="224"/>
                    <a:pt x="213" y="213"/>
                    <a:pt x="224" y="202"/>
                  </a:cubicBezTo>
                  <a:lnTo>
                    <a:pt x="236" y="190"/>
                  </a:lnTo>
                  <a:lnTo>
                    <a:pt x="269" y="168"/>
                  </a:lnTo>
                  <a:lnTo>
                    <a:pt x="292" y="168"/>
                  </a:lnTo>
                  <a:cubicBezTo>
                    <a:pt x="303" y="168"/>
                    <a:pt x="314" y="157"/>
                    <a:pt x="326" y="157"/>
                  </a:cubicBezTo>
                  <a:lnTo>
                    <a:pt x="427" y="157"/>
                  </a:lnTo>
                  <a:cubicBezTo>
                    <a:pt x="433" y="159"/>
                    <a:pt x="439" y="160"/>
                    <a:pt x="445" y="160"/>
                  </a:cubicBezTo>
                  <a:cubicBezTo>
                    <a:pt x="475" y="160"/>
                    <a:pt x="507" y="139"/>
                    <a:pt x="517" y="112"/>
                  </a:cubicBezTo>
                  <a:cubicBezTo>
                    <a:pt x="539" y="78"/>
                    <a:pt x="517" y="22"/>
                    <a:pt x="483" y="11"/>
                  </a:cubicBezTo>
                  <a:cubicBezTo>
                    <a:pt x="454" y="4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6381238" y="947648"/>
              <a:ext cx="91779" cy="39571"/>
            </a:xfrm>
            <a:custGeom>
              <a:avLst/>
              <a:gdLst/>
              <a:ahLst/>
              <a:cxnLst/>
              <a:rect l="l" t="t" r="r" b="b"/>
              <a:pathLst>
                <a:path w="777" h="335" extrusionOk="0">
                  <a:moveTo>
                    <a:pt x="422" y="0"/>
                  </a:moveTo>
                  <a:cubicBezTo>
                    <a:pt x="267" y="0"/>
                    <a:pt x="111" y="81"/>
                    <a:pt x="23" y="232"/>
                  </a:cubicBezTo>
                  <a:cubicBezTo>
                    <a:pt x="0" y="286"/>
                    <a:pt x="45" y="334"/>
                    <a:pt x="91" y="334"/>
                  </a:cubicBezTo>
                  <a:cubicBezTo>
                    <a:pt x="112" y="334"/>
                    <a:pt x="133" y="324"/>
                    <a:pt x="147" y="299"/>
                  </a:cubicBezTo>
                  <a:cubicBezTo>
                    <a:pt x="203" y="194"/>
                    <a:pt x="310" y="136"/>
                    <a:pt x="418" y="136"/>
                  </a:cubicBezTo>
                  <a:cubicBezTo>
                    <a:pt x="505" y="136"/>
                    <a:pt x="592" y="174"/>
                    <a:pt x="653" y="254"/>
                  </a:cubicBezTo>
                  <a:cubicBezTo>
                    <a:pt x="670" y="266"/>
                    <a:pt x="689" y="271"/>
                    <a:pt x="707" y="271"/>
                  </a:cubicBezTo>
                  <a:cubicBezTo>
                    <a:pt x="726" y="271"/>
                    <a:pt x="743" y="266"/>
                    <a:pt x="754" y="254"/>
                  </a:cubicBezTo>
                  <a:cubicBezTo>
                    <a:pt x="776" y="221"/>
                    <a:pt x="776" y="176"/>
                    <a:pt x="754" y="153"/>
                  </a:cubicBezTo>
                  <a:cubicBezTo>
                    <a:pt x="665" y="50"/>
                    <a:pt x="544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21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Perilaku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Hormat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Santun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Peduli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US" sz="1800" b="1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 Lain</a:t>
            </a:r>
            <a:endParaRPr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354" name="Google Shape;2354;p50"/>
          <p:cNvSpPr txBox="1">
            <a:spLocks noGrp="1"/>
          </p:cNvSpPr>
          <p:nvPr>
            <p:ph type="body" idx="1"/>
          </p:nvPr>
        </p:nvSpPr>
        <p:spPr>
          <a:xfrm>
            <a:off x="575732" y="1017725"/>
            <a:ext cx="8207023" cy="3814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AutoNum type="arabicPeriod"/>
            </a:pP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Perilaku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Hormat</a:t>
            </a:r>
            <a:endParaRPr lang="en-ID" sz="1600" dirty="0">
              <a:solidFill>
                <a:schemeClr val="accent2">
                  <a:lumMod val="25000"/>
                </a:schemeClr>
              </a:solidFill>
            </a:endParaRP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SzPts val="1200"/>
              <a:buNone/>
            </a:pP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Hormat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Kamus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Besar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Bahasa Indonesia (KBBI)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menghargai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takzim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khidmat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sopan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).</a:t>
            </a: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SzPts val="1200"/>
              <a:buNone/>
            </a:pP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2.Santun</a:t>
            </a:r>
            <a:br>
              <a:rPr lang="en-US" sz="16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Santun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satu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kata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sederhana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memiliki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banyak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makna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berisi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nilai-nilai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positif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dicerminkan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perilaku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dan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perbuatan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positif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. </a:t>
            </a: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SzPts val="1200"/>
              <a:buNone/>
            </a:pP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Peduli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SzPts val="1200"/>
              <a:buNone/>
            </a:pP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Peduli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sesama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harus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dilakukan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tanpa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pamrih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Tanpa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pamrih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berarti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tidak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mengharapkan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balasan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pemberian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apapun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kita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lakukan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2">
                    <a:lumMod val="25000"/>
                  </a:schemeClr>
                </a:solidFill>
              </a:rPr>
              <a:t>kepada</a:t>
            </a:r>
            <a:r>
              <a:rPr lang="en-US" sz="1600" dirty="0">
                <a:solidFill>
                  <a:schemeClr val="accent2">
                    <a:lumMod val="25000"/>
                  </a:schemeClr>
                </a:solidFill>
              </a:rPr>
              <a:t> orang lain. </a:t>
            </a:r>
          </a:p>
          <a:p>
            <a:pPr marL="165100" indent="0">
              <a:buNone/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2370" name="Google Shape;2370;p50"/>
          <p:cNvSpPr/>
          <p:nvPr/>
        </p:nvSpPr>
        <p:spPr>
          <a:xfrm flipH="1">
            <a:off x="3851275" y="13651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53"/>
          <p:cNvSpPr txBox="1">
            <a:spLocks noGrp="1"/>
          </p:cNvSpPr>
          <p:nvPr>
            <p:ph type="title"/>
          </p:nvPr>
        </p:nvSpPr>
        <p:spPr>
          <a:xfrm>
            <a:off x="772459" y="1095150"/>
            <a:ext cx="5810534" cy="3498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KESIMPULAN</a:t>
            </a:r>
            <a:endParaRPr b="0" dirty="0"/>
          </a:p>
        </p:txBody>
      </p:sp>
      <p:sp>
        <p:nvSpPr>
          <p:cNvPr id="2446" name="Google Shape;2446;p53"/>
          <p:cNvSpPr txBox="1">
            <a:spLocks noGrp="1"/>
          </p:cNvSpPr>
          <p:nvPr>
            <p:ph type="subTitle" idx="1"/>
          </p:nvPr>
        </p:nvSpPr>
        <p:spPr>
          <a:xfrm>
            <a:off x="733141" y="1422463"/>
            <a:ext cx="6864972" cy="33866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Perilaku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perilaku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ditanamkan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Pendidikan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karakter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dimulai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hormat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menghormati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menghormati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Selain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pula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perilaku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menghormati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pendengar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mengganggu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sebagainya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Selain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menghormati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perlu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perduli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Kesehatan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sesama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bersikap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santun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perduli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lain.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</p:txBody>
      </p:sp>
      <p:grpSp>
        <p:nvGrpSpPr>
          <p:cNvPr id="2447" name="Google Shape;2447;p53"/>
          <p:cNvGrpSpPr/>
          <p:nvPr/>
        </p:nvGrpSpPr>
        <p:grpSpPr>
          <a:xfrm>
            <a:off x="7422492" y="3526572"/>
            <a:ext cx="1944170" cy="1085852"/>
            <a:chOff x="-167550" y="-6"/>
            <a:chExt cx="1944170" cy="1085852"/>
          </a:xfrm>
        </p:grpSpPr>
        <p:sp>
          <p:nvSpPr>
            <p:cNvPr id="2448" name="Google Shape;2448;p53"/>
            <p:cNvSpPr/>
            <p:nvPr/>
          </p:nvSpPr>
          <p:spPr>
            <a:xfrm>
              <a:off x="-167550" y="-6"/>
              <a:ext cx="1944170" cy="1085852"/>
            </a:xfrm>
            <a:custGeom>
              <a:avLst/>
              <a:gdLst/>
              <a:ahLst/>
              <a:cxnLst/>
              <a:rect l="l" t="t" r="r" b="b"/>
              <a:pathLst>
                <a:path w="20900" h="11673" extrusionOk="0">
                  <a:moveTo>
                    <a:pt x="11993" y="0"/>
                  </a:moveTo>
                  <a:cubicBezTo>
                    <a:pt x="9503" y="0"/>
                    <a:pt x="7724" y="2512"/>
                    <a:pt x="7724" y="2512"/>
                  </a:cubicBezTo>
                  <a:cubicBezTo>
                    <a:pt x="7267" y="1937"/>
                    <a:pt x="6152" y="1212"/>
                    <a:pt x="4885" y="1212"/>
                  </a:cubicBezTo>
                  <a:cubicBezTo>
                    <a:pt x="4219" y="1212"/>
                    <a:pt x="3511" y="1412"/>
                    <a:pt x="2833" y="1938"/>
                  </a:cubicBezTo>
                  <a:cubicBezTo>
                    <a:pt x="877" y="3467"/>
                    <a:pt x="1923" y="6604"/>
                    <a:pt x="1923" y="6604"/>
                  </a:cubicBezTo>
                  <a:cubicBezTo>
                    <a:pt x="1923" y="6604"/>
                    <a:pt x="0" y="8313"/>
                    <a:pt x="1574" y="9966"/>
                  </a:cubicBezTo>
                  <a:cubicBezTo>
                    <a:pt x="1962" y="10374"/>
                    <a:pt x="2446" y="10515"/>
                    <a:pt x="2927" y="10515"/>
                  </a:cubicBezTo>
                  <a:cubicBezTo>
                    <a:pt x="3982" y="10515"/>
                    <a:pt x="5025" y="9842"/>
                    <a:pt x="5025" y="9842"/>
                  </a:cubicBezTo>
                  <a:cubicBezTo>
                    <a:pt x="5025" y="9842"/>
                    <a:pt x="6856" y="11673"/>
                    <a:pt x="9356" y="11673"/>
                  </a:cubicBezTo>
                  <a:cubicBezTo>
                    <a:pt x="9661" y="11673"/>
                    <a:pt x="9976" y="11646"/>
                    <a:pt x="10298" y="11584"/>
                  </a:cubicBezTo>
                  <a:cubicBezTo>
                    <a:pt x="13277" y="11011"/>
                    <a:pt x="13840" y="9887"/>
                    <a:pt x="13840" y="9887"/>
                  </a:cubicBezTo>
                  <a:cubicBezTo>
                    <a:pt x="14391" y="10830"/>
                    <a:pt x="15933" y="11503"/>
                    <a:pt x="17424" y="11503"/>
                  </a:cubicBezTo>
                  <a:cubicBezTo>
                    <a:pt x="19097" y="11503"/>
                    <a:pt x="20705" y="10656"/>
                    <a:pt x="20776" y="8392"/>
                  </a:cubicBezTo>
                  <a:cubicBezTo>
                    <a:pt x="20900" y="4119"/>
                    <a:pt x="16369" y="4074"/>
                    <a:pt x="16369" y="4074"/>
                  </a:cubicBezTo>
                  <a:cubicBezTo>
                    <a:pt x="16144" y="3029"/>
                    <a:pt x="15492" y="589"/>
                    <a:pt x="12659" y="61"/>
                  </a:cubicBezTo>
                  <a:cubicBezTo>
                    <a:pt x="12432" y="20"/>
                    <a:pt x="12210" y="0"/>
                    <a:pt x="11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3"/>
            <p:cNvSpPr/>
            <p:nvPr/>
          </p:nvSpPr>
          <p:spPr>
            <a:xfrm>
              <a:off x="21656" y="354684"/>
              <a:ext cx="33581" cy="170882"/>
            </a:xfrm>
            <a:custGeom>
              <a:avLst/>
              <a:gdLst/>
              <a:ahLst/>
              <a:cxnLst/>
              <a:rect l="l" t="t" r="r" b="b"/>
              <a:pathLst>
                <a:path w="361" h="1837" extrusionOk="0">
                  <a:moveTo>
                    <a:pt x="280" y="0"/>
                  </a:moveTo>
                  <a:cubicBezTo>
                    <a:pt x="256" y="0"/>
                    <a:pt x="231" y="12"/>
                    <a:pt x="215" y="37"/>
                  </a:cubicBezTo>
                  <a:cubicBezTo>
                    <a:pt x="46" y="599"/>
                    <a:pt x="1" y="1195"/>
                    <a:pt x="80" y="1779"/>
                  </a:cubicBezTo>
                  <a:cubicBezTo>
                    <a:pt x="84" y="1819"/>
                    <a:pt x="109" y="1836"/>
                    <a:pt x="137" y="1836"/>
                  </a:cubicBezTo>
                  <a:cubicBezTo>
                    <a:pt x="180" y="1836"/>
                    <a:pt x="228" y="1796"/>
                    <a:pt x="215" y="1734"/>
                  </a:cubicBezTo>
                  <a:cubicBezTo>
                    <a:pt x="147" y="1183"/>
                    <a:pt x="192" y="610"/>
                    <a:pt x="361" y="82"/>
                  </a:cubicBezTo>
                  <a:cubicBezTo>
                    <a:pt x="361" y="32"/>
                    <a:pt x="321" y="0"/>
                    <a:pt x="28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3"/>
            <p:cNvSpPr/>
            <p:nvPr/>
          </p:nvSpPr>
          <p:spPr>
            <a:xfrm>
              <a:off x="71794" y="218036"/>
              <a:ext cx="68092" cy="66976"/>
            </a:xfrm>
            <a:custGeom>
              <a:avLst/>
              <a:gdLst/>
              <a:ahLst/>
              <a:cxnLst/>
              <a:rect l="l" t="t" r="r" b="b"/>
              <a:pathLst>
                <a:path w="732" h="720" extrusionOk="0">
                  <a:moveTo>
                    <a:pt x="624" y="1"/>
                  </a:moveTo>
                  <a:cubicBezTo>
                    <a:pt x="612" y="1"/>
                    <a:pt x="600" y="4"/>
                    <a:pt x="586" y="10"/>
                  </a:cubicBezTo>
                  <a:cubicBezTo>
                    <a:pt x="350" y="157"/>
                    <a:pt x="159" y="359"/>
                    <a:pt x="24" y="606"/>
                  </a:cubicBezTo>
                  <a:cubicBezTo>
                    <a:pt x="1" y="668"/>
                    <a:pt x="47" y="720"/>
                    <a:pt x="97" y="720"/>
                  </a:cubicBezTo>
                  <a:cubicBezTo>
                    <a:pt x="119" y="720"/>
                    <a:pt x="142" y="709"/>
                    <a:pt x="159" y="685"/>
                  </a:cubicBezTo>
                  <a:cubicBezTo>
                    <a:pt x="283" y="460"/>
                    <a:pt x="451" y="269"/>
                    <a:pt x="665" y="145"/>
                  </a:cubicBezTo>
                  <a:cubicBezTo>
                    <a:pt x="732" y="97"/>
                    <a:pt x="693" y="1"/>
                    <a:pt x="62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3"/>
            <p:cNvSpPr/>
            <p:nvPr/>
          </p:nvSpPr>
          <p:spPr>
            <a:xfrm>
              <a:off x="211326" y="169200"/>
              <a:ext cx="183626" cy="35069"/>
            </a:xfrm>
            <a:custGeom>
              <a:avLst/>
              <a:gdLst/>
              <a:ahLst/>
              <a:cxnLst/>
              <a:rect l="l" t="t" r="r" b="b"/>
              <a:pathLst>
                <a:path w="1974" h="377" extrusionOk="0">
                  <a:moveTo>
                    <a:pt x="817" y="0"/>
                  </a:moveTo>
                  <a:cubicBezTo>
                    <a:pt x="568" y="0"/>
                    <a:pt x="318" y="36"/>
                    <a:pt x="76" y="108"/>
                  </a:cubicBezTo>
                  <a:cubicBezTo>
                    <a:pt x="1" y="140"/>
                    <a:pt x="28" y="244"/>
                    <a:pt x="98" y="244"/>
                  </a:cubicBezTo>
                  <a:cubicBezTo>
                    <a:pt x="102" y="244"/>
                    <a:pt x="106" y="244"/>
                    <a:pt x="109" y="243"/>
                  </a:cubicBezTo>
                  <a:cubicBezTo>
                    <a:pt x="338" y="176"/>
                    <a:pt x="572" y="143"/>
                    <a:pt x="804" y="143"/>
                  </a:cubicBezTo>
                  <a:cubicBezTo>
                    <a:pt x="1154" y="143"/>
                    <a:pt x="1501" y="218"/>
                    <a:pt x="1818" y="367"/>
                  </a:cubicBezTo>
                  <a:cubicBezTo>
                    <a:pt x="1832" y="374"/>
                    <a:pt x="1845" y="376"/>
                    <a:pt x="1857" y="376"/>
                  </a:cubicBezTo>
                  <a:cubicBezTo>
                    <a:pt x="1928" y="376"/>
                    <a:pt x="1973" y="281"/>
                    <a:pt x="1897" y="243"/>
                  </a:cubicBezTo>
                  <a:cubicBezTo>
                    <a:pt x="1560" y="81"/>
                    <a:pt x="1190" y="0"/>
                    <a:pt x="81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3"/>
            <p:cNvSpPr/>
            <p:nvPr/>
          </p:nvSpPr>
          <p:spPr>
            <a:xfrm>
              <a:off x="444159" y="226315"/>
              <a:ext cx="36372" cy="26139"/>
            </a:xfrm>
            <a:custGeom>
              <a:avLst/>
              <a:gdLst/>
              <a:ahLst/>
              <a:cxnLst/>
              <a:rect l="l" t="t" r="r" b="b"/>
              <a:pathLst>
                <a:path w="391" h="281" extrusionOk="0">
                  <a:moveTo>
                    <a:pt x="102" y="0"/>
                  </a:moveTo>
                  <a:cubicBezTo>
                    <a:pt x="80" y="0"/>
                    <a:pt x="57" y="0"/>
                    <a:pt x="46" y="11"/>
                  </a:cubicBezTo>
                  <a:cubicBezTo>
                    <a:pt x="23" y="23"/>
                    <a:pt x="12" y="34"/>
                    <a:pt x="12" y="56"/>
                  </a:cubicBezTo>
                  <a:cubicBezTo>
                    <a:pt x="1" y="101"/>
                    <a:pt x="23" y="135"/>
                    <a:pt x="57" y="146"/>
                  </a:cubicBezTo>
                  <a:lnTo>
                    <a:pt x="80" y="157"/>
                  </a:lnTo>
                  <a:cubicBezTo>
                    <a:pt x="113" y="180"/>
                    <a:pt x="158" y="191"/>
                    <a:pt x="192" y="225"/>
                  </a:cubicBezTo>
                  <a:lnTo>
                    <a:pt x="226" y="259"/>
                  </a:lnTo>
                  <a:cubicBezTo>
                    <a:pt x="241" y="274"/>
                    <a:pt x="259" y="281"/>
                    <a:pt x="277" y="281"/>
                  </a:cubicBezTo>
                  <a:cubicBezTo>
                    <a:pt x="335" y="281"/>
                    <a:pt x="390" y="207"/>
                    <a:pt x="338" y="146"/>
                  </a:cubicBezTo>
                  <a:cubicBezTo>
                    <a:pt x="271" y="79"/>
                    <a:pt x="192" y="34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3"/>
            <p:cNvSpPr/>
            <p:nvPr/>
          </p:nvSpPr>
          <p:spPr>
            <a:xfrm>
              <a:off x="617086" y="168269"/>
              <a:ext cx="74883" cy="73674"/>
            </a:xfrm>
            <a:custGeom>
              <a:avLst/>
              <a:gdLst/>
              <a:ahLst/>
              <a:cxnLst/>
              <a:rect l="l" t="t" r="r" b="b"/>
              <a:pathLst>
                <a:path w="805" h="792" extrusionOk="0">
                  <a:moveTo>
                    <a:pt x="682" y="1"/>
                  </a:moveTo>
                  <a:cubicBezTo>
                    <a:pt x="667" y="1"/>
                    <a:pt x="651" y="6"/>
                    <a:pt x="638" y="17"/>
                  </a:cubicBezTo>
                  <a:lnTo>
                    <a:pt x="53" y="658"/>
                  </a:lnTo>
                  <a:cubicBezTo>
                    <a:pt x="0" y="711"/>
                    <a:pt x="51" y="791"/>
                    <a:pt x="108" y="791"/>
                  </a:cubicBezTo>
                  <a:cubicBezTo>
                    <a:pt x="123" y="791"/>
                    <a:pt x="140" y="785"/>
                    <a:pt x="154" y="770"/>
                  </a:cubicBezTo>
                  <a:lnTo>
                    <a:pt x="750" y="141"/>
                  </a:lnTo>
                  <a:cubicBezTo>
                    <a:pt x="804" y="78"/>
                    <a:pt x="743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3"/>
            <p:cNvSpPr/>
            <p:nvPr/>
          </p:nvSpPr>
          <p:spPr>
            <a:xfrm>
              <a:off x="731037" y="47248"/>
              <a:ext cx="167534" cy="92185"/>
            </a:xfrm>
            <a:custGeom>
              <a:avLst/>
              <a:gdLst/>
              <a:ahLst/>
              <a:cxnLst/>
              <a:rect l="l" t="t" r="r" b="b"/>
              <a:pathLst>
                <a:path w="1801" h="991" extrusionOk="0">
                  <a:moveTo>
                    <a:pt x="1691" y="0"/>
                  </a:moveTo>
                  <a:cubicBezTo>
                    <a:pt x="1685" y="0"/>
                    <a:pt x="1679" y="1"/>
                    <a:pt x="1672" y="3"/>
                  </a:cubicBezTo>
                  <a:cubicBezTo>
                    <a:pt x="1077" y="183"/>
                    <a:pt x="537" y="475"/>
                    <a:pt x="54" y="868"/>
                  </a:cubicBezTo>
                  <a:cubicBezTo>
                    <a:pt x="1" y="912"/>
                    <a:pt x="51" y="990"/>
                    <a:pt x="113" y="990"/>
                  </a:cubicBezTo>
                  <a:cubicBezTo>
                    <a:pt x="130" y="990"/>
                    <a:pt x="149" y="984"/>
                    <a:pt x="166" y="969"/>
                  </a:cubicBezTo>
                  <a:cubicBezTo>
                    <a:pt x="616" y="598"/>
                    <a:pt x="1144" y="317"/>
                    <a:pt x="1706" y="149"/>
                  </a:cubicBezTo>
                  <a:cubicBezTo>
                    <a:pt x="1800" y="128"/>
                    <a:pt x="1768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3"/>
            <p:cNvSpPr/>
            <p:nvPr/>
          </p:nvSpPr>
          <p:spPr>
            <a:xfrm>
              <a:off x="970196" y="44551"/>
              <a:ext cx="160557" cy="63906"/>
            </a:xfrm>
            <a:custGeom>
              <a:avLst/>
              <a:gdLst/>
              <a:ahLst/>
              <a:cxnLst/>
              <a:rect l="l" t="t" r="r" b="b"/>
              <a:pathLst>
                <a:path w="1726" h="687" extrusionOk="0">
                  <a:moveTo>
                    <a:pt x="368" y="1"/>
                  </a:moveTo>
                  <a:cubicBezTo>
                    <a:pt x="267" y="1"/>
                    <a:pt x="166" y="14"/>
                    <a:pt x="68" y="43"/>
                  </a:cubicBezTo>
                  <a:cubicBezTo>
                    <a:pt x="1" y="77"/>
                    <a:pt x="23" y="178"/>
                    <a:pt x="102" y="178"/>
                  </a:cubicBezTo>
                  <a:cubicBezTo>
                    <a:pt x="192" y="155"/>
                    <a:pt x="283" y="144"/>
                    <a:pt x="374" y="144"/>
                  </a:cubicBezTo>
                  <a:cubicBezTo>
                    <a:pt x="556" y="144"/>
                    <a:pt x="735" y="189"/>
                    <a:pt x="900" y="279"/>
                  </a:cubicBezTo>
                  <a:cubicBezTo>
                    <a:pt x="1024" y="346"/>
                    <a:pt x="1136" y="425"/>
                    <a:pt x="1249" y="504"/>
                  </a:cubicBezTo>
                  <a:cubicBezTo>
                    <a:pt x="1350" y="594"/>
                    <a:pt x="1462" y="650"/>
                    <a:pt x="1597" y="684"/>
                  </a:cubicBezTo>
                  <a:cubicBezTo>
                    <a:pt x="1605" y="685"/>
                    <a:pt x="1611" y="686"/>
                    <a:pt x="1618" y="686"/>
                  </a:cubicBezTo>
                  <a:cubicBezTo>
                    <a:pt x="1703" y="686"/>
                    <a:pt x="1726" y="558"/>
                    <a:pt x="1642" y="538"/>
                  </a:cubicBezTo>
                  <a:cubicBezTo>
                    <a:pt x="1496" y="493"/>
                    <a:pt x="1372" y="425"/>
                    <a:pt x="1260" y="335"/>
                  </a:cubicBezTo>
                  <a:cubicBezTo>
                    <a:pt x="1148" y="245"/>
                    <a:pt x="1013" y="178"/>
                    <a:pt x="878" y="122"/>
                  </a:cubicBezTo>
                  <a:cubicBezTo>
                    <a:pt x="720" y="43"/>
                    <a:pt x="545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3"/>
            <p:cNvSpPr/>
            <p:nvPr/>
          </p:nvSpPr>
          <p:spPr>
            <a:xfrm>
              <a:off x="1183029" y="163153"/>
              <a:ext cx="88278" cy="168464"/>
            </a:xfrm>
            <a:custGeom>
              <a:avLst/>
              <a:gdLst/>
              <a:ahLst/>
              <a:cxnLst/>
              <a:rect l="l" t="t" r="r" b="b"/>
              <a:pathLst>
                <a:path w="949" h="1811" extrusionOk="0">
                  <a:moveTo>
                    <a:pt x="110" y="0"/>
                  </a:moveTo>
                  <a:cubicBezTo>
                    <a:pt x="52" y="0"/>
                    <a:pt x="0" y="77"/>
                    <a:pt x="51" y="128"/>
                  </a:cubicBezTo>
                  <a:cubicBezTo>
                    <a:pt x="265" y="353"/>
                    <a:pt x="434" y="600"/>
                    <a:pt x="557" y="881"/>
                  </a:cubicBezTo>
                  <a:cubicBezTo>
                    <a:pt x="613" y="1016"/>
                    <a:pt x="658" y="1151"/>
                    <a:pt x="692" y="1297"/>
                  </a:cubicBezTo>
                  <a:cubicBezTo>
                    <a:pt x="737" y="1455"/>
                    <a:pt x="737" y="1612"/>
                    <a:pt x="782" y="1758"/>
                  </a:cubicBezTo>
                  <a:cubicBezTo>
                    <a:pt x="796" y="1794"/>
                    <a:pt x="827" y="1811"/>
                    <a:pt x="858" y="1811"/>
                  </a:cubicBezTo>
                  <a:cubicBezTo>
                    <a:pt x="904" y="1811"/>
                    <a:pt x="948" y="1774"/>
                    <a:pt x="928" y="1713"/>
                  </a:cubicBezTo>
                  <a:cubicBezTo>
                    <a:pt x="883" y="1567"/>
                    <a:pt x="883" y="1399"/>
                    <a:pt x="838" y="1241"/>
                  </a:cubicBezTo>
                  <a:cubicBezTo>
                    <a:pt x="805" y="1095"/>
                    <a:pt x="748" y="949"/>
                    <a:pt x="681" y="803"/>
                  </a:cubicBezTo>
                  <a:cubicBezTo>
                    <a:pt x="557" y="510"/>
                    <a:pt x="377" y="252"/>
                    <a:pt x="164" y="27"/>
                  </a:cubicBezTo>
                  <a:cubicBezTo>
                    <a:pt x="147" y="8"/>
                    <a:pt x="128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3"/>
            <p:cNvSpPr/>
            <p:nvPr/>
          </p:nvSpPr>
          <p:spPr>
            <a:xfrm>
              <a:off x="-21134" y="685097"/>
              <a:ext cx="60744" cy="129859"/>
            </a:xfrm>
            <a:custGeom>
              <a:avLst/>
              <a:gdLst/>
              <a:ahLst/>
              <a:cxnLst/>
              <a:rect l="l" t="t" r="r" b="b"/>
              <a:pathLst>
                <a:path w="653" h="1396" extrusionOk="0">
                  <a:moveTo>
                    <a:pt x="570" y="1"/>
                  </a:moveTo>
                  <a:cubicBezTo>
                    <a:pt x="563" y="1"/>
                    <a:pt x="557" y="2"/>
                    <a:pt x="551" y="4"/>
                  </a:cubicBezTo>
                  <a:cubicBezTo>
                    <a:pt x="292" y="127"/>
                    <a:pt x="112" y="375"/>
                    <a:pt x="67" y="667"/>
                  </a:cubicBezTo>
                  <a:cubicBezTo>
                    <a:pt x="34" y="802"/>
                    <a:pt x="11" y="948"/>
                    <a:pt x="11" y="1094"/>
                  </a:cubicBezTo>
                  <a:cubicBezTo>
                    <a:pt x="0" y="1206"/>
                    <a:pt x="56" y="1319"/>
                    <a:pt x="169" y="1386"/>
                  </a:cubicBezTo>
                  <a:cubicBezTo>
                    <a:pt x="180" y="1393"/>
                    <a:pt x="191" y="1395"/>
                    <a:pt x="201" y="1395"/>
                  </a:cubicBezTo>
                  <a:cubicBezTo>
                    <a:pt x="266" y="1395"/>
                    <a:pt x="313" y="1290"/>
                    <a:pt x="236" y="1251"/>
                  </a:cubicBezTo>
                  <a:cubicBezTo>
                    <a:pt x="157" y="1206"/>
                    <a:pt x="157" y="1117"/>
                    <a:pt x="157" y="1038"/>
                  </a:cubicBezTo>
                  <a:cubicBezTo>
                    <a:pt x="169" y="914"/>
                    <a:pt x="191" y="802"/>
                    <a:pt x="214" y="678"/>
                  </a:cubicBezTo>
                  <a:cubicBezTo>
                    <a:pt x="270" y="464"/>
                    <a:pt x="371" y="240"/>
                    <a:pt x="596" y="138"/>
                  </a:cubicBezTo>
                  <a:cubicBezTo>
                    <a:pt x="630" y="127"/>
                    <a:pt x="652" y="93"/>
                    <a:pt x="641" y="49"/>
                  </a:cubicBezTo>
                  <a:cubicBezTo>
                    <a:pt x="632" y="21"/>
                    <a:pt x="600" y="1"/>
                    <a:pt x="57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3"/>
            <p:cNvSpPr/>
            <p:nvPr/>
          </p:nvSpPr>
          <p:spPr>
            <a:xfrm>
              <a:off x="18586" y="874395"/>
              <a:ext cx="59441" cy="44465"/>
            </a:xfrm>
            <a:custGeom>
              <a:avLst/>
              <a:gdLst/>
              <a:ahLst/>
              <a:cxnLst/>
              <a:rect l="l" t="t" r="r" b="b"/>
              <a:pathLst>
                <a:path w="639" h="478" extrusionOk="0">
                  <a:moveTo>
                    <a:pt x="79" y="1"/>
                  </a:moveTo>
                  <a:cubicBezTo>
                    <a:pt x="72" y="1"/>
                    <a:pt x="64" y="1"/>
                    <a:pt x="56" y="3"/>
                  </a:cubicBezTo>
                  <a:cubicBezTo>
                    <a:pt x="23" y="15"/>
                    <a:pt x="0" y="60"/>
                    <a:pt x="0" y="105"/>
                  </a:cubicBezTo>
                  <a:cubicBezTo>
                    <a:pt x="63" y="326"/>
                    <a:pt x="274" y="478"/>
                    <a:pt x="504" y="478"/>
                  </a:cubicBezTo>
                  <a:cubicBezTo>
                    <a:pt x="520" y="478"/>
                    <a:pt x="535" y="477"/>
                    <a:pt x="551" y="476"/>
                  </a:cubicBezTo>
                  <a:cubicBezTo>
                    <a:pt x="554" y="476"/>
                    <a:pt x="557" y="476"/>
                    <a:pt x="560" y="476"/>
                  </a:cubicBezTo>
                  <a:cubicBezTo>
                    <a:pt x="638" y="476"/>
                    <a:pt x="638" y="329"/>
                    <a:pt x="560" y="329"/>
                  </a:cubicBezTo>
                  <a:cubicBezTo>
                    <a:pt x="557" y="329"/>
                    <a:pt x="554" y="329"/>
                    <a:pt x="551" y="329"/>
                  </a:cubicBezTo>
                  <a:lnTo>
                    <a:pt x="529" y="307"/>
                  </a:lnTo>
                  <a:lnTo>
                    <a:pt x="405" y="307"/>
                  </a:lnTo>
                  <a:cubicBezTo>
                    <a:pt x="382" y="307"/>
                    <a:pt x="371" y="307"/>
                    <a:pt x="360" y="296"/>
                  </a:cubicBezTo>
                  <a:lnTo>
                    <a:pt x="349" y="296"/>
                  </a:lnTo>
                  <a:cubicBezTo>
                    <a:pt x="326" y="284"/>
                    <a:pt x="304" y="273"/>
                    <a:pt x="281" y="262"/>
                  </a:cubicBezTo>
                  <a:lnTo>
                    <a:pt x="270" y="251"/>
                  </a:lnTo>
                  <a:lnTo>
                    <a:pt x="236" y="217"/>
                  </a:lnTo>
                  <a:lnTo>
                    <a:pt x="214" y="195"/>
                  </a:lnTo>
                  <a:lnTo>
                    <a:pt x="203" y="183"/>
                  </a:lnTo>
                  <a:cubicBezTo>
                    <a:pt x="180" y="161"/>
                    <a:pt x="169" y="138"/>
                    <a:pt x="158" y="116"/>
                  </a:cubicBezTo>
                  <a:cubicBezTo>
                    <a:pt x="158" y="116"/>
                    <a:pt x="158" y="116"/>
                    <a:pt x="158" y="105"/>
                  </a:cubicBezTo>
                  <a:cubicBezTo>
                    <a:pt x="158" y="105"/>
                    <a:pt x="158" y="105"/>
                    <a:pt x="158" y="93"/>
                  </a:cubicBezTo>
                  <a:lnTo>
                    <a:pt x="146" y="60"/>
                  </a:lnTo>
                  <a:cubicBezTo>
                    <a:pt x="137" y="22"/>
                    <a:pt x="112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3"/>
            <p:cNvSpPr/>
            <p:nvPr/>
          </p:nvSpPr>
          <p:spPr>
            <a:xfrm>
              <a:off x="587691" y="1014951"/>
              <a:ext cx="217394" cy="34511"/>
            </a:xfrm>
            <a:custGeom>
              <a:avLst/>
              <a:gdLst/>
              <a:ahLst/>
              <a:cxnLst/>
              <a:rect l="l" t="t" r="r" b="b"/>
              <a:pathLst>
                <a:path w="2337" h="371" extrusionOk="0">
                  <a:moveTo>
                    <a:pt x="116" y="0"/>
                  </a:moveTo>
                  <a:cubicBezTo>
                    <a:pt x="46" y="0"/>
                    <a:pt x="0" y="96"/>
                    <a:pt x="77" y="134"/>
                  </a:cubicBezTo>
                  <a:cubicBezTo>
                    <a:pt x="372" y="260"/>
                    <a:pt x="676" y="337"/>
                    <a:pt x="1000" y="337"/>
                  </a:cubicBezTo>
                  <a:cubicBezTo>
                    <a:pt x="1022" y="337"/>
                    <a:pt x="1044" y="337"/>
                    <a:pt x="1066" y="336"/>
                  </a:cubicBezTo>
                  <a:cubicBezTo>
                    <a:pt x="1460" y="347"/>
                    <a:pt x="1853" y="359"/>
                    <a:pt x="2247" y="370"/>
                  </a:cubicBezTo>
                  <a:cubicBezTo>
                    <a:pt x="2250" y="370"/>
                    <a:pt x="2253" y="370"/>
                    <a:pt x="2256" y="370"/>
                  </a:cubicBezTo>
                  <a:cubicBezTo>
                    <a:pt x="2336" y="370"/>
                    <a:pt x="2333" y="224"/>
                    <a:pt x="2235" y="224"/>
                  </a:cubicBezTo>
                  <a:lnTo>
                    <a:pt x="1122" y="190"/>
                  </a:lnTo>
                  <a:cubicBezTo>
                    <a:pt x="1098" y="191"/>
                    <a:pt x="1074" y="191"/>
                    <a:pt x="1050" y="191"/>
                  </a:cubicBezTo>
                  <a:cubicBezTo>
                    <a:pt x="738" y="191"/>
                    <a:pt x="437" y="125"/>
                    <a:pt x="156" y="10"/>
                  </a:cubicBezTo>
                  <a:cubicBezTo>
                    <a:pt x="142" y="3"/>
                    <a:pt x="129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3"/>
            <p:cNvSpPr/>
            <p:nvPr/>
          </p:nvSpPr>
          <p:spPr>
            <a:xfrm>
              <a:off x="892802" y="919139"/>
              <a:ext cx="198417" cy="104092"/>
            </a:xfrm>
            <a:custGeom>
              <a:avLst/>
              <a:gdLst/>
              <a:ahLst/>
              <a:cxnLst/>
              <a:rect l="l" t="t" r="r" b="b"/>
              <a:pathLst>
                <a:path w="2133" h="1119" extrusionOk="0">
                  <a:moveTo>
                    <a:pt x="2018" y="1"/>
                  </a:moveTo>
                  <a:cubicBezTo>
                    <a:pt x="2002" y="1"/>
                    <a:pt x="1985" y="6"/>
                    <a:pt x="1968" y="17"/>
                  </a:cubicBezTo>
                  <a:cubicBezTo>
                    <a:pt x="1417" y="467"/>
                    <a:pt x="765" y="804"/>
                    <a:pt x="68" y="973"/>
                  </a:cubicBezTo>
                  <a:cubicBezTo>
                    <a:pt x="1" y="1018"/>
                    <a:pt x="23" y="1119"/>
                    <a:pt x="102" y="1119"/>
                  </a:cubicBezTo>
                  <a:cubicBezTo>
                    <a:pt x="822" y="928"/>
                    <a:pt x="1496" y="590"/>
                    <a:pt x="2070" y="118"/>
                  </a:cubicBezTo>
                  <a:cubicBezTo>
                    <a:pt x="2132" y="74"/>
                    <a:pt x="2081" y="1"/>
                    <a:pt x="201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3"/>
            <p:cNvSpPr/>
            <p:nvPr/>
          </p:nvSpPr>
          <p:spPr>
            <a:xfrm>
              <a:off x="1388885" y="418590"/>
              <a:ext cx="148185" cy="50232"/>
            </a:xfrm>
            <a:custGeom>
              <a:avLst/>
              <a:gdLst/>
              <a:ahLst/>
              <a:cxnLst/>
              <a:rect l="l" t="t" r="r" b="b"/>
              <a:pathLst>
                <a:path w="1593" h="540" extrusionOk="0">
                  <a:moveTo>
                    <a:pt x="283" y="1"/>
                  </a:moveTo>
                  <a:cubicBezTo>
                    <a:pt x="222" y="1"/>
                    <a:pt x="160" y="5"/>
                    <a:pt x="98" y="13"/>
                  </a:cubicBezTo>
                  <a:cubicBezTo>
                    <a:pt x="1" y="35"/>
                    <a:pt x="38" y="160"/>
                    <a:pt x="121" y="160"/>
                  </a:cubicBezTo>
                  <a:cubicBezTo>
                    <a:pt x="125" y="160"/>
                    <a:pt x="128" y="160"/>
                    <a:pt x="132" y="159"/>
                  </a:cubicBezTo>
                  <a:cubicBezTo>
                    <a:pt x="188" y="151"/>
                    <a:pt x="244" y="147"/>
                    <a:pt x="299" y="147"/>
                  </a:cubicBezTo>
                  <a:cubicBezTo>
                    <a:pt x="708" y="147"/>
                    <a:pt x="1091" y="352"/>
                    <a:pt x="1447" y="530"/>
                  </a:cubicBezTo>
                  <a:cubicBezTo>
                    <a:pt x="1459" y="537"/>
                    <a:pt x="1471" y="540"/>
                    <a:pt x="1482" y="540"/>
                  </a:cubicBezTo>
                  <a:cubicBezTo>
                    <a:pt x="1546" y="540"/>
                    <a:pt x="1593" y="445"/>
                    <a:pt x="1526" y="406"/>
                  </a:cubicBezTo>
                  <a:cubicBezTo>
                    <a:pt x="1131" y="199"/>
                    <a:pt x="719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3"/>
            <p:cNvSpPr/>
            <p:nvPr/>
          </p:nvSpPr>
          <p:spPr>
            <a:xfrm>
              <a:off x="1587207" y="500263"/>
              <a:ext cx="59720" cy="37209"/>
            </a:xfrm>
            <a:custGeom>
              <a:avLst/>
              <a:gdLst/>
              <a:ahLst/>
              <a:cxnLst/>
              <a:rect l="l" t="t" r="r" b="b"/>
              <a:pathLst>
                <a:path w="642" h="400" extrusionOk="0">
                  <a:moveTo>
                    <a:pt x="68" y="1"/>
                  </a:moveTo>
                  <a:cubicBezTo>
                    <a:pt x="35" y="1"/>
                    <a:pt x="1" y="34"/>
                    <a:pt x="1" y="79"/>
                  </a:cubicBezTo>
                  <a:cubicBezTo>
                    <a:pt x="1" y="124"/>
                    <a:pt x="35" y="158"/>
                    <a:pt x="68" y="158"/>
                  </a:cubicBezTo>
                  <a:lnTo>
                    <a:pt x="125" y="158"/>
                  </a:lnTo>
                  <a:lnTo>
                    <a:pt x="192" y="169"/>
                  </a:lnTo>
                  <a:cubicBezTo>
                    <a:pt x="237" y="180"/>
                    <a:pt x="271" y="192"/>
                    <a:pt x="316" y="214"/>
                  </a:cubicBezTo>
                  <a:cubicBezTo>
                    <a:pt x="394" y="248"/>
                    <a:pt x="462" y="304"/>
                    <a:pt x="518" y="383"/>
                  </a:cubicBezTo>
                  <a:cubicBezTo>
                    <a:pt x="529" y="394"/>
                    <a:pt x="546" y="400"/>
                    <a:pt x="564" y="400"/>
                  </a:cubicBezTo>
                  <a:cubicBezTo>
                    <a:pt x="583" y="400"/>
                    <a:pt x="602" y="394"/>
                    <a:pt x="619" y="383"/>
                  </a:cubicBezTo>
                  <a:cubicBezTo>
                    <a:pt x="642" y="349"/>
                    <a:pt x="642" y="304"/>
                    <a:pt x="619" y="270"/>
                  </a:cubicBezTo>
                  <a:cubicBezTo>
                    <a:pt x="484" y="113"/>
                    <a:pt x="282" y="12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3"/>
            <p:cNvSpPr/>
            <p:nvPr/>
          </p:nvSpPr>
          <p:spPr>
            <a:xfrm>
              <a:off x="1251306" y="951510"/>
              <a:ext cx="224184" cy="71720"/>
            </a:xfrm>
            <a:custGeom>
              <a:avLst/>
              <a:gdLst/>
              <a:ahLst/>
              <a:cxnLst/>
              <a:rect l="l" t="t" r="r" b="b"/>
              <a:pathLst>
                <a:path w="2410" h="771" extrusionOk="0">
                  <a:moveTo>
                    <a:pt x="109" y="0"/>
                  </a:moveTo>
                  <a:cubicBezTo>
                    <a:pt x="44" y="0"/>
                    <a:pt x="0" y="92"/>
                    <a:pt x="59" y="141"/>
                  </a:cubicBezTo>
                  <a:cubicBezTo>
                    <a:pt x="745" y="546"/>
                    <a:pt x="1532" y="760"/>
                    <a:pt x="2330" y="771"/>
                  </a:cubicBezTo>
                  <a:cubicBezTo>
                    <a:pt x="2409" y="760"/>
                    <a:pt x="2409" y="625"/>
                    <a:pt x="2330" y="613"/>
                  </a:cubicBezTo>
                  <a:cubicBezTo>
                    <a:pt x="1555" y="602"/>
                    <a:pt x="801" y="400"/>
                    <a:pt x="138" y="6"/>
                  </a:cubicBezTo>
                  <a:cubicBezTo>
                    <a:pt x="128" y="2"/>
                    <a:pt x="118" y="0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3"/>
            <p:cNvSpPr/>
            <p:nvPr/>
          </p:nvSpPr>
          <p:spPr>
            <a:xfrm>
              <a:off x="717177" y="443241"/>
              <a:ext cx="36651" cy="50604"/>
            </a:xfrm>
            <a:custGeom>
              <a:avLst/>
              <a:gdLst/>
              <a:ahLst/>
              <a:cxnLst/>
              <a:rect l="l" t="t" r="r" b="b"/>
              <a:pathLst>
                <a:path w="394" h="544" extrusionOk="0">
                  <a:moveTo>
                    <a:pt x="242" y="1"/>
                  </a:moveTo>
                  <a:cubicBezTo>
                    <a:pt x="217" y="1"/>
                    <a:pt x="191" y="7"/>
                    <a:pt x="169" y="18"/>
                  </a:cubicBezTo>
                  <a:lnTo>
                    <a:pt x="146" y="29"/>
                  </a:lnTo>
                  <a:lnTo>
                    <a:pt x="113" y="29"/>
                  </a:lnTo>
                  <a:cubicBezTo>
                    <a:pt x="68" y="29"/>
                    <a:pt x="34" y="63"/>
                    <a:pt x="34" y="96"/>
                  </a:cubicBezTo>
                  <a:cubicBezTo>
                    <a:pt x="23" y="153"/>
                    <a:pt x="23" y="220"/>
                    <a:pt x="11" y="276"/>
                  </a:cubicBezTo>
                  <a:cubicBezTo>
                    <a:pt x="0" y="321"/>
                    <a:pt x="0" y="366"/>
                    <a:pt x="11" y="411"/>
                  </a:cubicBezTo>
                  <a:cubicBezTo>
                    <a:pt x="23" y="467"/>
                    <a:pt x="56" y="524"/>
                    <a:pt x="113" y="535"/>
                  </a:cubicBezTo>
                  <a:cubicBezTo>
                    <a:pt x="128" y="541"/>
                    <a:pt x="145" y="544"/>
                    <a:pt x="162" y="544"/>
                  </a:cubicBezTo>
                  <a:cubicBezTo>
                    <a:pt x="205" y="544"/>
                    <a:pt x="249" y="526"/>
                    <a:pt x="281" y="501"/>
                  </a:cubicBezTo>
                  <a:cubicBezTo>
                    <a:pt x="326" y="456"/>
                    <a:pt x="349" y="411"/>
                    <a:pt x="360" y="355"/>
                  </a:cubicBezTo>
                  <a:cubicBezTo>
                    <a:pt x="360" y="299"/>
                    <a:pt x="371" y="243"/>
                    <a:pt x="371" y="186"/>
                  </a:cubicBezTo>
                  <a:cubicBezTo>
                    <a:pt x="394" y="119"/>
                    <a:pt x="360" y="63"/>
                    <a:pt x="315" y="18"/>
                  </a:cubicBezTo>
                  <a:cubicBezTo>
                    <a:pt x="293" y="7"/>
                    <a:pt x="267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3"/>
            <p:cNvSpPr/>
            <p:nvPr/>
          </p:nvSpPr>
          <p:spPr>
            <a:xfrm>
              <a:off x="799780" y="446962"/>
              <a:ext cx="29395" cy="46790"/>
            </a:xfrm>
            <a:custGeom>
              <a:avLst/>
              <a:gdLst/>
              <a:ahLst/>
              <a:cxnLst/>
              <a:rect l="l" t="t" r="r" b="b"/>
              <a:pathLst>
                <a:path w="316" h="503" extrusionOk="0">
                  <a:moveTo>
                    <a:pt x="135" y="0"/>
                  </a:moveTo>
                  <a:cubicBezTo>
                    <a:pt x="102" y="0"/>
                    <a:pt x="79" y="23"/>
                    <a:pt x="68" y="45"/>
                  </a:cubicBezTo>
                  <a:cubicBezTo>
                    <a:pt x="34" y="101"/>
                    <a:pt x="23" y="158"/>
                    <a:pt x="12" y="225"/>
                  </a:cubicBezTo>
                  <a:cubicBezTo>
                    <a:pt x="0" y="281"/>
                    <a:pt x="0" y="349"/>
                    <a:pt x="12" y="416"/>
                  </a:cubicBezTo>
                  <a:cubicBezTo>
                    <a:pt x="23" y="427"/>
                    <a:pt x="34" y="450"/>
                    <a:pt x="45" y="461"/>
                  </a:cubicBezTo>
                  <a:lnTo>
                    <a:pt x="57" y="461"/>
                  </a:lnTo>
                  <a:cubicBezTo>
                    <a:pt x="68" y="472"/>
                    <a:pt x="68" y="484"/>
                    <a:pt x="79" y="484"/>
                  </a:cubicBezTo>
                  <a:cubicBezTo>
                    <a:pt x="99" y="497"/>
                    <a:pt x="122" y="502"/>
                    <a:pt x="145" y="502"/>
                  </a:cubicBezTo>
                  <a:cubicBezTo>
                    <a:pt x="162" y="502"/>
                    <a:pt x="178" y="500"/>
                    <a:pt x="191" y="495"/>
                  </a:cubicBezTo>
                  <a:cubicBezTo>
                    <a:pt x="259" y="472"/>
                    <a:pt x="304" y="405"/>
                    <a:pt x="304" y="326"/>
                  </a:cubicBezTo>
                  <a:cubicBezTo>
                    <a:pt x="304" y="315"/>
                    <a:pt x="304" y="304"/>
                    <a:pt x="304" y="293"/>
                  </a:cubicBezTo>
                  <a:cubicBezTo>
                    <a:pt x="304" y="259"/>
                    <a:pt x="304" y="214"/>
                    <a:pt x="304" y="180"/>
                  </a:cubicBezTo>
                  <a:cubicBezTo>
                    <a:pt x="315" y="135"/>
                    <a:pt x="293" y="90"/>
                    <a:pt x="259" y="79"/>
                  </a:cubicBezTo>
                  <a:lnTo>
                    <a:pt x="225" y="79"/>
                  </a:lnTo>
                  <a:lnTo>
                    <a:pt x="214" y="68"/>
                  </a:lnTo>
                  <a:lnTo>
                    <a:pt x="191" y="56"/>
                  </a:lnTo>
                  <a:cubicBezTo>
                    <a:pt x="191" y="45"/>
                    <a:pt x="191" y="45"/>
                    <a:pt x="191" y="45"/>
                  </a:cubicBezTo>
                  <a:cubicBezTo>
                    <a:pt x="180" y="23"/>
                    <a:pt x="158" y="11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3"/>
            <p:cNvSpPr/>
            <p:nvPr/>
          </p:nvSpPr>
          <p:spPr>
            <a:xfrm>
              <a:off x="714014" y="560913"/>
              <a:ext cx="117208" cy="75627"/>
            </a:xfrm>
            <a:custGeom>
              <a:avLst/>
              <a:gdLst/>
              <a:ahLst/>
              <a:cxnLst/>
              <a:rect l="l" t="t" r="r" b="b"/>
              <a:pathLst>
                <a:path w="1260" h="813" extrusionOk="0">
                  <a:moveTo>
                    <a:pt x="1181" y="1"/>
                  </a:moveTo>
                  <a:cubicBezTo>
                    <a:pt x="1136" y="1"/>
                    <a:pt x="1102" y="34"/>
                    <a:pt x="1102" y="68"/>
                  </a:cubicBezTo>
                  <a:cubicBezTo>
                    <a:pt x="1102" y="237"/>
                    <a:pt x="1057" y="383"/>
                    <a:pt x="967" y="518"/>
                  </a:cubicBezTo>
                  <a:cubicBezTo>
                    <a:pt x="877" y="619"/>
                    <a:pt x="754" y="664"/>
                    <a:pt x="619" y="664"/>
                  </a:cubicBezTo>
                  <a:cubicBezTo>
                    <a:pt x="327" y="641"/>
                    <a:pt x="158" y="349"/>
                    <a:pt x="169" y="79"/>
                  </a:cubicBezTo>
                  <a:cubicBezTo>
                    <a:pt x="175" y="29"/>
                    <a:pt x="141" y="3"/>
                    <a:pt x="104" y="3"/>
                  </a:cubicBezTo>
                  <a:cubicBezTo>
                    <a:pt x="68" y="3"/>
                    <a:pt x="29" y="29"/>
                    <a:pt x="23" y="79"/>
                  </a:cubicBezTo>
                  <a:cubicBezTo>
                    <a:pt x="0" y="360"/>
                    <a:pt x="147" y="619"/>
                    <a:pt x="394" y="754"/>
                  </a:cubicBezTo>
                  <a:cubicBezTo>
                    <a:pt x="473" y="793"/>
                    <a:pt x="558" y="812"/>
                    <a:pt x="642" y="812"/>
                  </a:cubicBezTo>
                  <a:cubicBezTo>
                    <a:pt x="822" y="812"/>
                    <a:pt x="999" y="727"/>
                    <a:pt x="1113" y="574"/>
                  </a:cubicBezTo>
                  <a:cubicBezTo>
                    <a:pt x="1203" y="417"/>
                    <a:pt x="1248" y="248"/>
                    <a:pt x="1260" y="79"/>
                  </a:cubicBezTo>
                  <a:cubicBezTo>
                    <a:pt x="1260" y="34"/>
                    <a:pt x="1226" y="1"/>
                    <a:pt x="11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7" name="Google Shape;2467;p53"/>
          <p:cNvSpPr/>
          <p:nvPr/>
        </p:nvSpPr>
        <p:spPr>
          <a:xfrm flipH="1">
            <a:off x="4517138" y="11660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53"/>
          <p:cNvSpPr/>
          <p:nvPr/>
        </p:nvSpPr>
        <p:spPr>
          <a:xfrm flipH="1">
            <a:off x="7685830" y="3331091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53"/>
          <p:cNvSpPr/>
          <p:nvPr/>
        </p:nvSpPr>
        <p:spPr>
          <a:xfrm flipH="1">
            <a:off x="887559" y="2527734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53"/>
          <p:cNvSpPr/>
          <p:nvPr/>
        </p:nvSpPr>
        <p:spPr>
          <a:xfrm flipH="1">
            <a:off x="5526130" y="4473576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53"/>
          <p:cNvSpPr/>
          <p:nvPr/>
        </p:nvSpPr>
        <p:spPr>
          <a:xfrm flipH="1">
            <a:off x="8394577" y="2148669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p55"/>
          <p:cNvSpPr txBox="1">
            <a:spLocks noGrp="1"/>
          </p:cNvSpPr>
          <p:nvPr>
            <p:ph type="title"/>
          </p:nvPr>
        </p:nvSpPr>
        <p:spPr>
          <a:xfrm>
            <a:off x="708200" y="2471324"/>
            <a:ext cx="4360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THANKYOU!</a:t>
            </a:r>
            <a:endParaRPr dirty="0"/>
          </a:p>
        </p:txBody>
      </p:sp>
      <p:grpSp>
        <p:nvGrpSpPr>
          <p:cNvPr id="2514" name="Google Shape;2514;p55"/>
          <p:cNvGrpSpPr/>
          <p:nvPr/>
        </p:nvGrpSpPr>
        <p:grpSpPr>
          <a:xfrm>
            <a:off x="5643736" y="1600064"/>
            <a:ext cx="2382435" cy="1477716"/>
            <a:chOff x="3764424" y="69889"/>
            <a:chExt cx="2382435" cy="1477716"/>
          </a:xfrm>
        </p:grpSpPr>
        <p:sp>
          <p:nvSpPr>
            <p:cNvPr id="2515" name="Google Shape;2515;p55"/>
            <p:cNvSpPr/>
            <p:nvPr/>
          </p:nvSpPr>
          <p:spPr>
            <a:xfrm rot="-516949">
              <a:off x="5477959" y="1093607"/>
              <a:ext cx="236511" cy="291133"/>
            </a:xfrm>
            <a:custGeom>
              <a:avLst/>
              <a:gdLst/>
              <a:ahLst/>
              <a:cxnLst/>
              <a:rect l="l" t="t" r="r" b="b"/>
              <a:pathLst>
                <a:path w="3018" h="3715" extrusionOk="0">
                  <a:moveTo>
                    <a:pt x="781" y="1"/>
                  </a:moveTo>
                  <a:cubicBezTo>
                    <a:pt x="750" y="1"/>
                    <a:pt x="719" y="16"/>
                    <a:pt x="698" y="53"/>
                  </a:cubicBezTo>
                  <a:cubicBezTo>
                    <a:pt x="382" y="584"/>
                    <a:pt x="166" y="1182"/>
                    <a:pt x="67" y="1797"/>
                  </a:cubicBezTo>
                  <a:cubicBezTo>
                    <a:pt x="0" y="2378"/>
                    <a:pt x="183" y="2960"/>
                    <a:pt x="598" y="3359"/>
                  </a:cubicBezTo>
                  <a:cubicBezTo>
                    <a:pt x="843" y="3592"/>
                    <a:pt x="1155" y="3714"/>
                    <a:pt x="1474" y="3714"/>
                  </a:cubicBezTo>
                  <a:cubicBezTo>
                    <a:pt x="1632" y="3714"/>
                    <a:pt x="1791" y="3685"/>
                    <a:pt x="1944" y="3624"/>
                  </a:cubicBezTo>
                  <a:cubicBezTo>
                    <a:pt x="3018" y="3183"/>
                    <a:pt x="2568" y="1700"/>
                    <a:pt x="1609" y="1700"/>
                  </a:cubicBezTo>
                  <a:cubicBezTo>
                    <a:pt x="1485" y="1700"/>
                    <a:pt x="1352" y="1725"/>
                    <a:pt x="1213" y="1780"/>
                  </a:cubicBezTo>
                  <a:cubicBezTo>
                    <a:pt x="1106" y="1826"/>
                    <a:pt x="1140" y="2000"/>
                    <a:pt x="1237" y="2000"/>
                  </a:cubicBezTo>
                  <a:cubicBezTo>
                    <a:pt x="1246" y="2000"/>
                    <a:pt x="1254" y="1999"/>
                    <a:pt x="1263" y="1996"/>
                  </a:cubicBezTo>
                  <a:cubicBezTo>
                    <a:pt x="1390" y="1939"/>
                    <a:pt x="1511" y="1913"/>
                    <a:pt x="1622" y="1913"/>
                  </a:cubicBezTo>
                  <a:cubicBezTo>
                    <a:pt x="2411" y="1913"/>
                    <a:pt x="2741" y="3196"/>
                    <a:pt x="1795" y="3458"/>
                  </a:cubicBezTo>
                  <a:cubicBezTo>
                    <a:pt x="1685" y="3495"/>
                    <a:pt x="1573" y="3512"/>
                    <a:pt x="1463" y="3512"/>
                  </a:cubicBezTo>
                  <a:cubicBezTo>
                    <a:pt x="1170" y="3512"/>
                    <a:pt x="886" y="3388"/>
                    <a:pt x="681" y="3159"/>
                  </a:cubicBezTo>
                  <a:cubicBezTo>
                    <a:pt x="349" y="2794"/>
                    <a:pt x="200" y="2295"/>
                    <a:pt x="266" y="1814"/>
                  </a:cubicBezTo>
                  <a:cubicBezTo>
                    <a:pt x="316" y="1215"/>
                    <a:pt x="598" y="684"/>
                    <a:pt x="881" y="152"/>
                  </a:cubicBezTo>
                  <a:cubicBezTo>
                    <a:pt x="915" y="73"/>
                    <a:pt x="848" y="1"/>
                    <a:pt x="7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5"/>
            <p:cNvSpPr/>
            <p:nvPr/>
          </p:nvSpPr>
          <p:spPr>
            <a:xfrm>
              <a:off x="3839892" y="696308"/>
              <a:ext cx="302342" cy="170057"/>
            </a:xfrm>
            <a:custGeom>
              <a:avLst/>
              <a:gdLst/>
              <a:ahLst/>
              <a:cxnLst/>
              <a:rect l="l" t="t" r="r" b="b"/>
              <a:pathLst>
                <a:path w="3858" h="2170" extrusionOk="0">
                  <a:moveTo>
                    <a:pt x="1140" y="1"/>
                  </a:moveTo>
                  <a:cubicBezTo>
                    <a:pt x="705" y="1"/>
                    <a:pt x="324" y="275"/>
                    <a:pt x="167" y="684"/>
                  </a:cubicBezTo>
                  <a:cubicBezTo>
                    <a:pt x="1" y="1100"/>
                    <a:pt x="117" y="1598"/>
                    <a:pt x="466" y="1897"/>
                  </a:cubicBezTo>
                  <a:cubicBezTo>
                    <a:pt x="695" y="2099"/>
                    <a:pt x="965" y="2169"/>
                    <a:pt x="1245" y="2169"/>
                  </a:cubicBezTo>
                  <a:cubicBezTo>
                    <a:pt x="1472" y="2169"/>
                    <a:pt x="1705" y="2123"/>
                    <a:pt x="1928" y="2063"/>
                  </a:cubicBezTo>
                  <a:cubicBezTo>
                    <a:pt x="2559" y="1914"/>
                    <a:pt x="3174" y="1665"/>
                    <a:pt x="3756" y="1366"/>
                  </a:cubicBezTo>
                  <a:cubicBezTo>
                    <a:pt x="3857" y="1308"/>
                    <a:pt x="3781" y="1174"/>
                    <a:pt x="3683" y="1174"/>
                  </a:cubicBezTo>
                  <a:cubicBezTo>
                    <a:pt x="3669" y="1174"/>
                    <a:pt x="3654" y="1176"/>
                    <a:pt x="3639" y="1183"/>
                  </a:cubicBezTo>
                  <a:lnTo>
                    <a:pt x="3656" y="1183"/>
                  </a:lnTo>
                  <a:cubicBezTo>
                    <a:pt x="3257" y="1399"/>
                    <a:pt x="2842" y="1565"/>
                    <a:pt x="2410" y="1714"/>
                  </a:cubicBezTo>
                  <a:cubicBezTo>
                    <a:pt x="2046" y="1831"/>
                    <a:pt x="1644" y="1973"/>
                    <a:pt x="1260" y="1973"/>
                  </a:cubicBezTo>
                  <a:cubicBezTo>
                    <a:pt x="1205" y="1973"/>
                    <a:pt x="1151" y="1970"/>
                    <a:pt x="1097" y="1964"/>
                  </a:cubicBezTo>
                  <a:cubicBezTo>
                    <a:pt x="715" y="1914"/>
                    <a:pt x="400" y="1631"/>
                    <a:pt x="317" y="1266"/>
                  </a:cubicBezTo>
                  <a:cubicBezTo>
                    <a:pt x="234" y="884"/>
                    <a:pt x="400" y="502"/>
                    <a:pt x="732" y="302"/>
                  </a:cubicBezTo>
                  <a:cubicBezTo>
                    <a:pt x="834" y="237"/>
                    <a:pt x="951" y="204"/>
                    <a:pt x="1070" y="204"/>
                  </a:cubicBezTo>
                  <a:cubicBezTo>
                    <a:pt x="1164" y="204"/>
                    <a:pt x="1258" y="225"/>
                    <a:pt x="1347" y="269"/>
                  </a:cubicBezTo>
                  <a:cubicBezTo>
                    <a:pt x="1513" y="369"/>
                    <a:pt x="1546" y="601"/>
                    <a:pt x="1396" y="751"/>
                  </a:cubicBezTo>
                  <a:cubicBezTo>
                    <a:pt x="1319" y="815"/>
                    <a:pt x="1392" y="910"/>
                    <a:pt x="1475" y="910"/>
                  </a:cubicBezTo>
                  <a:cubicBezTo>
                    <a:pt x="1499" y="910"/>
                    <a:pt x="1524" y="902"/>
                    <a:pt x="1546" y="884"/>
                  </a:cubicBezTo>
                  <a:cubicBezTo>
                    <a:pt x="1696" y="751"/>
                    <a:pt x="1745" y="551"/>
                    <a:pt x="1662" y="369"/>
                  </a:cubicBezTo>
                  <a:cubicBezTo>
                    <a:pt x="1596" y="169"/>
                    <a:pt x="1413" y="36"/>
                    <a:pt x="1214" y="3"/>
                  </a:cubicBezTo>
                  <a:cubicBezTo>
                    <a:pt x="1189" y="1"/>
                    <a:pt x="1164" y="1"/>
                    <a:pt x="114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5"/>
            <p:cNvSpPr/>
            <p:nvPr/>
          </p:nvSpPr>
          <p:spPr>
            <a:xfrm>
              <a:off x="3764424" y="877494"/>
              <a:ext cx="287295" cy="111752"/>
            </a:xfrm>
            <a:custGeom>
              <a:avLst/>
              <a:gdLst/>
              <a:ahLst/>
              <a:cxnLst/>
              <a:rect l="l" t="t" r="r" b="b"/>
              <a:pathLst>
                <a:path w="3666" h="1426" extrusionOk="0">
                  <a:moveTo>
                    <a:pt x="3513" y="1"/>
                  </a:moveTo>
                  <a:cubicBezTo>
                    <a:pt x="3488" y="1"/>
                    <a:pt x="3463" y="11"/>
                    <a:pt x="3439" y="34"/>
                  </a:cubicBezTo>
                  <a:lnTo>
                    <a:pt x="3456" y="34"/>
                  </a:lnTo>
                  <a:cubicBezTo>
                    <a:pt x="2991" y="499"/>
                    <a:pt x="2426" y="848"/>
                    <a:pt x="1795" y="1047"/>
                  </a:cubicBezTo>
                  <a:cubicBezTo>
                    <a:pt x="1533" y="1149"/>
                    <a:pt x="1246" y="1200"/>
                    <a:pt x="956" y="1200"/>
                  </a:cubicBezTo>
                  <a:cubicBezTo>
                    <a:pt x="914" y="1200"/>
                    <a:pt x="873" y="1199"/>
                    <a:pt x="831" y="1197"/>
                  </a:cubicBezTo>
                  <a:cubicBezTo>
                    <a:pt x="532" y="1163"/>
                    <a:pt x="183" y="914"/>
                    <a:pt x="299" y="582"/>
                  </a:cubicBezTo>
                  <a:cubicBezTo>
                    <a:pt x="319" y="504"/>
                    <a:pt x="257" y="454"/>
                    <a:pt x="194" y="454"/>
                  </a:cubicBezTo>
                  <a:cubicBezTo>
                    <a:pt x="149" y="454"/>
                    <a:pt x="104" y="478"/>
                    <a:pt x="83" y="532"/>
                  </a:cubicBezTo>
                  <a:cubicBezTo>
                    <a:pt x="0" y="848"/>
                    <a:pt x="166" y="1180"/>
                    <a:pt x="482" y="1330"/>
                  </a:cubicBezTo>
                  <a:cubicBezTo>
                    <a:pt x="630" y="1400"/>
                    <a:pt x="789" y="1426"/>
                    <a:pt x="950" y="1426"/>
                  </a:cubicBezTo>
                  <a:cubicBezTo>
                    <a:pt x="1170" y="1426"/>
                    <a:pt x="1394" y="1378"/>
                    <a:pt x="1595" y="1330"/>
                  </a:cubicBezTo>
                  <a:cubicBezTo>
                    <a:pt x="2359" y="1130"/>
                    <a:pt x="3041" y="732"/>
                    <a:pt x="3589" y="183"/>
                  </a:cubicBezTo>
                  <a:cubicBezTo>
                    <a:pt x="3665" y="107"/>
                    <a:pt x="3595" y="1"/>
                    <a:pt x="351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5"/>
            <p:cNvSpPr/>
            <p:nvPr/>
          </p:nvSpPr>
          <p:spPr>
            <a:xfrm rot="-516949">
              <a:off x="5424874" y="1271574"/>
              <a:ext cx="81423" cy="271463"/>
            </a:xfrm>
            <a:custGeom>
              <a:avLst/>
              <a:gdLst/>
              <a:ahLst/>
              <a:cxnLst/>
              <a:rect l="l" t="t" r="r" b="b"/>
              <a:pathLst>
                <a:path w="1039" h="3464" extrusionOk="0">
                  <a:moveTo>
                    <a:pt x="497" y="1"/>
                  </a:moveTo>
                  <a:cubicBezTo>
                    <a:pt x="454" y="1"/>
                    <a:pt x="408" y="21"/>
                    <a:pt x="382" y="66"/>
                  </a:cubicBezTo>
                  <a:lnTo>
                    <a:pt x="399" y="82"/>
                  </a:lnTo>
                  <a:cubicBezTo>
                    <a:pt x="0" y="1196"/>
                    <a:pt x="150" y="2425"/>
                    <a:pt x="814" y="3422"/>
                  </a:cubicBezTo>
                  <a:cubicBezTo>
                    <a:pt x="834" y="3451"/>
                    <a:pt x="863" y="3463"/>
                    <a:pt x="893" y="3463"/>
                  </a:cubicBezTo>
                  <a:cubicBezTo>
                    <a:pt x="965" y="3463"/>
                    <a:pt x="1039" y="3393"/>
                    <a:pt x="980" y="3322"/>
                  </a:cubicBezTo>
                  <a:cubicBezTo>
                    <a:pt x="366" y="2375"/>
                    <a:pt x="216" y="1196"/>
                    <a:pt x="598" y="132"/>
                  </a:cubicBezTo>
                  <a:cubicBezTo>
                    <a:pt x="629" y="51"/>
                    <a:pt x="566" y="1"/>
                    <a:pt x="49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5"/>
            <p:cNvSpPr/>
            <p:nvPr/>
          </p:nvSpPr>
          <p:spPr>
            <a:xfrm rot="-1858220">
              <a:off x="5873184" y="368532"/>
              <a:ext cx="230871" cy="230322"/>
            </a:xfrm>
            <a:custGeom>
              <a:avLst/>
              <a:gdLst/>
              <a:ahLst/>
              <a:cxnLst/>
              <a:rect l="l" t="t" r="r" b="b"/>
              <a:pathLst>
                <a:path w="2946" h="2939" extrusionOk="0">
                  <a:moveTo>
                    <a:pt x="306" y="0"/>
                  </a:moveTo>
                  <a:cubicBezTo>
                    <a:pt x="263" y="0"/>
                    <a:pt x="220" y="20"/>
                    <a:pt x="200" y="67"/>
                  </a:cubicBezTo>
                  <a:lnTo>
                    <a:pt x="217" y="83"/>
                  </a:lnTo>
                  <a:cubicBezTo>
                    <a:pt x="34" y="565"/>
                    <a:pt x="1" y="1097"/>
                    <a:pt x="134" y="1595"/>
                  </a:cubicBezTo>
                  <a:cubicBezTo>
                    <a:pt x="233" y="2077"/>
                    <a:pt x="516" y="2509"/>
                    <a:pt x="914" y="2791"/>
                  </a:cubicBezTo>
                  <a:cubicBezTo>
                    <a:pt x="1076" y="2893"/>
                    <a:pt x="1254" y="2938"/>
                    <a:pt x="1432" y="2938"/>
                  </a:cubicBezTo>
                  <a:cubicBezTo>
                    <a:pt x="2186" y="2938"/>
                    <a:pt x="2946" y="2129"/>
                    <a:pt x="2543" y="1363"/>
                  </a:cubicBezTo>
                  <a:cubicBezTo>
                    <a:pt x="2407" y="1101"/>
                    <a:pt x="2147" y="964"/>
                    <a:pt x="1885" y="964"/>
                  </a:cubicBezTo>
                  <a:cubicBezTo>
                    <a:pt x="1697" y="964"/>
                    <a:pt x="1509" y="1034"/>
                    <a:pt x="1363" y="1180"/>
                  </a:cubicBezTo>
                  <a:cubicBezTo>
                    <a:pt x="1286" y="1256"/>
                    <a:pt x="1357" y="1362"/>
                    <a:pt x="1439" y="1362"/>
                  </a:cubicBezTo>
                  <a:cubicBezTo>
                    <a:pt x="1463" y="1362"/>
                    <a:pt x="1489" y="1352"/>
                    <a:pt x="1512" y="1329"/>
                  </a:cubicBezTo>
                  <a:cubicBezTo>
                    <a:pt x="1612" y="1223"/>
                    <a:pt x="1746" y="1172"/>
                    <a:pt x="1881" y="1172"/>
                  </a:cubicBezTo>
                  <a:cubicBezTo>
                    <a:pt x="2083" y="1172"/>
                    <a:pt x="2287" y="1286"/>
                    <a:pt x="2376" y="1495"/>
                  </a:cubicBezTo>
                  <a:cubicBezTo>
                    <a:pt x="2526" y="1861"/>
                    <a:pt x="2410" y="2276"/>
                    <a:pt x="2077" y="2509"/>
                  </a:cubicBezTo>
                  <a:cubicBezTo>
                    <a:pt x="1898" y="2654"/>
                    <a:pt x="1683" y="2729"/>
                    <a:pt x="1469" y="2729"/>
                  </a:cubicBezTo>
                  <a:cubicBezTo>
                    <a:pt x="1268" y="2729"/>
                    <a:pt x="1067" y="2663"/>
                    <a:pt x="898" y="2525"/>
                  </a:cubicBezTo>
                  <a:cubicBezTo>
                    <a:pt x="599" y="2243"/>
                    <a:pt x="399" y="1878"/>
                    <a:pt x="333" y="1495"/>
                  </a:cubicBezTo>
                  <a:cubicBezTo>
                    <a:pt x="217" y="1030"/>
                    <a:pt x="250" y="565"/>
                    <a:pt x="416" y="116"/>
                  </a:cubicBezTo>
                  <a:cubicBezTo>
                    <a:pt x="436" y="46"/>
                    <a:pt x="372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0" name="Google Shape;2520;p55"/>
            <p:cNvGrpSpPr/>
            <p:nvPr/>
          </p:nvGrpSpPr>
          <p:grpSpPr>
            <a:xfrm>
              <a:off x="4142229" y="69889"/>
              <a:ext cx="1713102" cy="1156456"/>
              <a:chOff x="4142229" y="69889"/>
              <a:chExt cx="1713102" cy="1156456"/>
            </a:xfrm>
          </p:grpSpPr>
          <p:grpSp>
            <p:nvGrpSpPr>
              <p:cNvPr id="2521" name="Google Shape;2521;p55"/>
              <p:cNvGrpSpPr/>
              <p:nvPr/>
            </p:nvGrpSpPr>
            <p:grpSpPr>
              <a:xfrm>
                <a:off x="4142229" y="69889"/>
                <a:ext cx="1713102" cy="1156456"/>
                <a:chOff x="2251342" y="373064"/>
                <a:chExt cx="1713102" cy="1156456"/>
              </a:xfrm>
            </p:grpSpPr>
            <p:sp>
              <p:nvSpPr>
                <p:cNvPr id="2522" name="Google Shape;2522;p55"/>
                <p:cNvSpPr/>
                <p:nvPr/>
              </p:nvSpPr>
              <p:spPr>
                <a:xfrm>
                  <a:off x="2251342" y="373064"/>
                  <a:ext cx="1713102" cy="1156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6" h="12432" extrusionOk="0">
                      <a:moveTo>
                        <a:pt x="6845" y="0"/>
                      </a:moveTo>
                      <a:cubicBezTo>
                        <a:pt x="6533" y="0"/>
                        <a:pt x="6188" y="87"/>
                        <a:pt x="5813" y="290"/>
                      </a:cubicBezTo>
                      <a:cubicBezTo>
                        <a:pt x="4812" y="819"/>
                        <a:pt x="4205" y="1864"/>
                        <a:pt x="4239" y="2988"/>
                      </a:cubicBezTo>
                      <a:cubicBezTo>
                        <a:pt x="4239" y="2988"/>
                        <a:pt x="3653" y="2669"/>
                        <a:pt x="2949" y="2669"/>
                      </a:cubicBezTo>
                      <a:cubicBezTo>
                        <a:pt x="2230" y="2669"/>
                        <a:pt x="1388" y="3002"/>
                        <a:pt x="922" y="4349"/>
                      </a:cubicBezTo>
                      <a:cubicBezTo>
                        <a:pt x="0" y="7013"/>
                        <a:pt x="2271" y="7485"/>
                        <a:pt x="2271" y="7485"/>
                      </a:cubicBezTo>
                      <a:cubicBezTo>
                        <a:pt x="2271" y="7485"/>
                        <a:pt x="1046" y="11195"/>
                        <a:pt x="4059" y="12196"/>
                      </a:cubicBezTo>
                      <a:cubicBezTo>
                        <a:pt x="4554" y="12362"/>
                        <a:pt x="5013" y="12432"/>
                        <a:pt x="5436" y="12432"/>
                      </a:cubicBezTo>
                      <a:cubicBezTo>
                        <a:pt x="7587" y="12432"/>
                        <a:pt x="8781" y="10633"/>
                        <a:pt x="8781" y="10633"/>
                      </a:cubicBezTo>
                      <a:cubicBezTo>
                        <a:pt x="8781" y="10633"/>
                        <a:pt x="9436" y="11953"/>
                        <a:pt x="11076" y="11953"/>
                      </a:cubicBezTo>
                      <a:cubicBezTo>
                        <a:pt x="11271" y="11953"/>
                        <a:pt x="11480" y="11934"/>
                        <a:pt x="11704" y="11892"/>
                      </a:cubicBezTo>
                      <a:cubicBezTo>
                        <a:pt x="13795" y="11499"/>
                        <a:pt x="13615" y="9284"/>
                        <a:pt x="13615" y="9284"/>
                      </a:cubicBezTo>
                      <a:lnTo>
                        <a:pt x="13615" y="9284"/>
                      </a:lnTo>
                      <a:cubicBezTo>
                        <a:pt x="13615" y="9284"/>
                        <a:pt x="14680" y="9900"/>
                        <a:pt x="15733" y="9900"/>
                      </a:cubicBezTo>
                      <a:cubicBezTo>
                        <a:pt x="16490" y="9900"/>
                        <a:pt x="17240" y="9582"/>
                        <a:pt x="17584" y="8486"/>
                      </a:cubicBezTo>
                      <a:cubicBezTo>
                        <a:pt x="18416" y="5866"/>
                        <a:pt x="16324" y="4956"/>
                        <a:pt x="16324" y="4956"/>
                      </a:cubicBezTo>
                      <a:cubicBezTo>
                        <a:pt x="16324" y="4956"/>
                        <a:pt x="18112" y="2685"/>
                        <a:pt x="15672" y="897"/>
                      </a:cubicBezTo>
                      <a:cubicBezTo>
                        <a:pt x="15135" y="505"/>
                        <a:pt x="14640" y="352"/>
                        <a:pt x="14195" y="352"/>
                      </a:cubicBezTo>
                      <a:cubicBezTo>
                        <a:pt x="12611" y="352"/>
                        <a:pt x="11659" y="2291"/>
                        <a:pt x="11659" y="2291"/>
                      </a:cubicBezTo>
                      <a:cubicBezTo>
                        <a:pt x="11603" y="1538"/>
                        <a:pt x="11018" y="920"/>
                        <a:pt x="10254" y="852"/>
                      </a:cubicBezTo>
                      <a:cubicBezTo>
                        <a:pt x="10163" y="841"/>
                        <a:pt x="10077" y="836"/>
                        <a:pt x="9996" y="836"/>
                      </a:cubicBezTo>
                      <a:cubicBezTo>
                        <a:pt x="8877" y="836"/>
                        <a:pt x="8691" y="1853"/>
                        <a:pt x="8691" y="1853"/>
                      </a:cubicBezTo>
                      <a:cubicBezTo>
                        <a:pt x="8621" y="1073"/>
                        <a:pt x="7943" y="0"/>
                        <a:pt x="68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55"/>
                <p:cNvSpPr/>
                <p:nvPr/>
              </p:nvSpPr>
              <p:spPr>
                <a:xfrm>
                  <a:off x="2394502" y="663011"/>
                  <a:ext cx="169580" cy="101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087" extrusionOk="0">
                      <a:moveTo>
                        <a:pt x="1593" y="1"/>
                      </a:moveTo>
                      <a:cubicBezTo>
                        <a:pt x="927" y="1"/>
                        <a:pt x="318" y="374"/>
                        <a:pt x="24" y="973"/>
                      </a:cubicBezTo>
                      <a:cubicBezTo>
                        <a:pt x="1" y="1035"/>
                        <a:pt x="53" y="1087"/>
                        <a:pt x="102" y="1087"/>
                      </a:cubicBezTo>
                      <a:cubicBezTo>
                        <a:pt x="124" y="1087"/>
                        <a:pt x="145" y="1076"/>
                        <a:pt x="159" y="1052"/>
                      </a:cubicBezTo>
                      <a:cubicBezTo>
                        <a:pt x="417" y="504"/>
                        <a:pt x="971" y="156"/>
                        <a:pt x="1574" y="156"/>
                      </a:cubicBezTo>
                      <a:cubicBezTo>
                        <a:pt x="1627" y="156"/>
                        <a:pt x="1680" y="158"/>
                        <a:pt x="1733" y="164"/>
                      </a:cubicBezTo>
                      <a:cubicBezTo>
                        <a:pt x="1736" y="164"/>
                        <a:pt x="1739" y="164"/>
                        <a:pt x="1742" y="164"/>
                      </a:cubicBezTo>
                      <a:cubicBezTo>
                        <a:pt x="1823" y="164"/>
                        <a:pt x="1820" y="17"/>
                        <a:pt x="1733" y="6"/>
                      </a:cubicBezTo>
                      <a:cubicBezTo>
                        <a:pt x="1686" y="3"/>
                        <a:pt x="1640" y="1"/>
                        <a:pt x="15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55"/>
                <p:cNvSpPr/>
                <p:nvPr/>
              </p:nvSpPr>
              <p:spPr>
                <a:xfrm>
                  <a:off x="2599614" y="670918"/>
                  <a:ext cx="53395" cy="27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296" extrusionOk="0">
                      <a:moveTo>
                        <a:pt x="79" y="0"/>
                      </a:moveTo>
                      <a:cubicBezTo>
                        <a:pt x="34" y="0"/>
                        <a:pt x="0" y="34"/>
                        <a:pt x="0" y="79"/>
                      </a:cubicBezTo>
                      <a:cubicBezTo>
                        <a:pt x="0" y="124"/>
                        <a:pt x="34" y="157"/>
                        <a:pt x="79" y="157"/>
                      </a:cubicBezTo>
                      <a:lnTo>
                        <a:pt x="169" y="157"/>
                      </a:lnTo>
                      <a:cubicBezTo>
                        <a:pt x="203" y="157"/>
                        <a:pt x="236" y="169"/>
                        <a:pt x="281" y="180"/>
                      </a:cubicBezTo>
                      <a:lnTo>
                        <a:pt x="304" y="191"/>
                      </a:lnTo>
                      <a:lnTo>
                        <a:pt x="315" y="202"/>
                      </a:lnTo>
                      <a:cubicBezTo>
                        <a:pt x="326" y="202"/>
                        <a:pt x="349" y="214"/>
                        <a:pt x="360" y="225"/>
                      </a:cubicBezTo>
                      <a:cubicBezTo>
                        <a:pt x="382" y="225"/>
                        <a:pt x="394" y="236"/>
                        <a:pt x="405" y="247"/>
                      </a:cubicBezTo>
                      <a:lnTo>
                        <a:pt x="427" y="270"/>
                      </a:lnTo>
                      <a:cubicBezTo>
                        <a:pt x="427" y="270"/>
                        <a:pt x="442" y="275"/>
                        <a:pt x="449" y="275"/>
                      </a:cubicBezTo>
                      <a:cubicBezTo>
                        <a:pt x="451" y="275"/>
                        <a:pt x="452" y="274"/>
                        <a:pt x="452" y="273"/>
                      </a:cubicBezTo>
                      <a:lnTo>
                        <a:pt x="452" y="273"/>
                      </a:lnTo>
                      <a:cubicBezTo>
                        <a:pt x="463" y="288"/>
                        <a:pt x="479" y="295"/>
                        <a:pt x="496" y="295"/>
                      </a:cubicBezTo>
                      <a:cubicBezTo>
                        <a:pt x="514" y="295"/>
                        <a:pt x="534" y="287"/>
                        <a:pt x="551" y="270"/>
                      </a:cubicBezTo>
                      <a:cubicBezTo>
                        <a:pt x="574" y="247"/>
                        <a:pt x="574" y="202"/>
                        <a:pt x="551" y="180"/>
                      </a:cubicBezTo>
                      <a:cubicBezTo>
                        <a:pt x="416" y="67"/>
                        <a:pt x="247" y="11"/>
                        <a:pt x="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55"/>
                <p:cNvSpPr/>
                <p:nvPr/>
              </p:nvSpPr>
              <p:spPr>
                <a:xfrm>
                  <a:off x="2342317" y="815846"/>
                  <a:ext cx="40372" cy="9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073" extrusionOk="0">
                      <a:moveTo>
                        <a:pt x="329" y="0"/>
                      </a:moveTo>
                      <a:cubicBezTo>
                        <a:pt x="310" y="0"/>
                        <a:pt x="289" y="8"/>
                        <a:pt x="270" y="27"/>
                      </a:cubicBezTo>
                      <a:cubicBezTo>
                        <a:pt x="0" y="275"/>
                        <a:pt x="34" y="668"/>
                        <a:pt x="68" y="1005"/>
                      </a:cubicBezTo>
                      <a:cubicBezTo>
                        <a:pt x="62" y="1050"/>
                        <a:pt x="102" y="1073"/>
                        <a:pt x="141" y="1073"/>
                      </a:cubicBezTo>
                      <a:cubicBezTo>
                        <a:pt x="180" y="1073"/>
                        <a:pt x="220" y="1050"/>
                        <a:pt x="214" y="1005"/>
                      </a:cubicBezTo>
                      <a:cubicBezTo>
                        <a:pt x="180" y="713"/>
                        <a:pt x="147" y="353"/>
                        <a:pt x="383" y="128"/>
                      </a:cubicBezTo>
                      <a:cubicBezTo>
                        <a:pt x="434" y="77"/>
                        <a:pt x="388" y="0"/>
                        <a:pt x="3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55"/>
                <p:cNvSpPr/>
                <p:nvPr/>
              </p:nvSpPr>
              <p:spPr>
                <a:xfrm>
                  <a:off x="2690031" y="455202"/>
                  <a:ext cx="143255" cy="169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1822" extrusionOk="0">
                      <a:moveTo>
                        <a:pt x="1430" y="1"/>
                      </a:moveTo>
                      <a:cubicBezTo>
                        <a:pt x="1424" y="1"/>
                        <a:pt x="1418" y="1"/>
                        <a:pt x="1412" y="3"/>
                      </a:cubicBezTo>
                      <a:cubicBezTo>
                        <a:pt x="658" y="284"/>
                        <a:pt x="107" y="947"/>
                        <a:pt x="6" y="1746"/>
                      </a:cubicBezTo>
                      <a:cubicBezTo>
                        <a:pt x="1" y="1796"/>
                        <a:pt x="34" y="1822"/>
                        <a:pt x="71" y="1822"/>
                      </a:cubicBezTo>
                      <a:cubicBezTo>
                        <a:pt x="107" y="1822"/>
                        <a:pt x="147" y="1796"/>
                        <a:pt x="152" y="1746"/>
                      </a:cubicBezTo>
                      <a:cubicBezTo>
                        <a:pt x="254" y="1015"/>
                        <a:pt x="759" y="408"/>
                        <a:pt x="1445" y="149"/>
                      </a:cubicBezTo>
                      <a:cubicBezTo>
                        <a:pt x="1539" y="128"/>
                        <a:pt x="1507" y="1"/>
                        <a:pt x="1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7" name="Google Shape;2527;p55"/>
                <p:cNvSpPr/>
                <p:nvPr/>
              </p:nvSpPr>
              <p:spPr>
                <a:xfrm>
                  <a:off x="2895794" y="434272"/>
                  <a:ext cx="68837" cy="29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316" extrusionOk="0">
                      <a:moveTo>
                        <a:pt x="159" y="0"/>
                      </a:moveTo>
                      <a:cubicBezTo>
                        <a:pt x="135" y="0"/>
                        <a:pt x="112" y="1"/>
                        <a:pt x="88" y="3"/>
                      </a:cubicBezTo>
                      <a:cubicBezTo>
                        <a:pt x="82" y="2"/>
                        <a:pt x="77" y="1"/>
                        <a:pt x="73" y="1"/>
                      </a:cubicBezTo>
                      <a:cubicBezTo>
                        <a:pt x="0" y="1"/>
                        <a:pt x="3" y="150"/>
                        <a:pt x="80" y="150"/>
                      </a:cubicBezTo>
                      <a:cubicBezTo>
                        <a:pt x="82" y="150"/>
                        <a:pt x="85" y="150"/>
                        <a:pt x="88" y="149"/>
                      </a:cubicBezTo>
                      <a:cubicBezTo>
                        <a:pt x="116" y="147"/>
                        <a:pt x="143" y="145"/>
                        <a:pt x="170" y="145"/>
                      </a:cubicBezTo>
                      <a:cubicBezTo>
                        <a:pt x="251" y="145"/>
                        <a:pt x="327" y="158"/>
                        <a:pt x="402" y="183"/>
                      </a:cubicBezTo>
                      <a:cubicBezTo>
                        <a:pt x="447" y="194"/>
                        <a:pt x="504" y="206"/>
                        <a:pt x="549" y="217"/>
                      </a:cubicBezTo>
                      <a:cubicBezTo>
                        <a:pt x="560" y="228"/>
                        <a:pt x="571" y="228"/>
                        <a:pt x="582" y="239"/>
                      </a:cubicBezTo>
                      <a:cubicBezTo>
                        <a:pt x="580" y="237"/>
                        <a:pt x="580" y="236"/>
                        <a:pt x="580" y="236"/>
                      </a:cubicBezTo>
                      <a:cubicBezTo>
                        <a:pt x="582" y="236"/>
                        <a:pt x="592" y="243"/>
                        <a:pt x="590" y="243"/>
                      </a:cubicBezTo>
                      <a:cubicBezTo>
                        <a:pt x="589" y="243"/>
                        <a:pt x="587" y="242"/>
                        <a:pt x="582" y="239"/>
                      </a:cubicBezTo>
                      <a:lnTo>
                        <a:pt x="582" y="239"/>
                      </a:lnTo>
                      <a:cubicBezTo>
                        <a:pt x="582" y="290"/>
                        <a:pt x="619" y="315"/>
                        <a:pt x="655" y="315"/>
                      </a:cubicBezTo>
                      <a:cubicBezTo>
                        <a:pt x="692" y="315"/>
                        <a:pt x="729" y="290"/>
                        <a:pt x="729" y="239"/>
                      </a:cubicBezTo>
                      <a:cubicBezTo>
                        <a:pt x="740" y="116"/>
                        <a:pt x="594" y="82"/>
                        <a:pt x="492" y="48"/>
                      </a:cubicBezTo>
                      <a:cubicBezTo>
                        <a:pt x="381" y="20"/>
                        <a:pt x="270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55"/>
                <p:cNvSpPr/>
                <p:nvPr/>
              </p:nvSpPr>
              <p:spPr>
                <a:xfrm>
                  <a:off x="3094023" y="491015"/>
                  <a:ext cx="107348" cy="6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718" extrusionOk="0">
                      <a:moveTo>
                        <a:pt x="930" y="1"/>
                      </a:moveTo>
                      <a:cubicBezTo>
                        <a:pt x="773" y="1"/>
                        <a:pt x="621" y="49"/>
                        <a:pt x="498" y="146"/>
                      </a:cubicBezTo>
                      <a:cubicBezTo>
                        <a:pt x="329" y="259"/>
                        <a:pt x="183" y="416"/>
                        <a:pt x="59" y="585"/>
                      </a:cubicBezTo>
                      <a:cubicBezTo>
                        <a:pt x="0" y="636"/>
                        <a:pt x="55" y="718"/>
                        <a:pt x="114" y="718"/>
                      </a:cubicBezTo>
                      <a:cubicBezTo>
                        <a:pt x="134" y="718"/>
                        <a:pt x="155" y="709"/>
                        <a:pt x="171" y="686"/>
                      </a:cubicBezTo>
                      <a:cubicBezTo>
                        <a:pt x="354" y="453"/>
                        <a:pt x="601" y="146"/>
                        <a:pt x="920" y="146"/>
                      </a:cubicBezTo>
                      <a:cubicBezTo>
                        <a:pt x="954" y="146"/>
                        <a:pt x="990" y="150"/>
                        <a:pt x="1026" y="158"/>
                      </a:cubicBezTo>
                      <a:cubicBezTo>
                        <a:pt x="1032" y="159"/>
                        <a:pt x="1038" y="160"/>
                        <a:pt x="1044" y="160"/>
                      </a:cubicBezTo>
                      <a:cubicBezTo>
                        <a:pt x="1121" y="160"/>
                        <a:pt x="1154" y="32"/>
                        <a:pt x="1060" y="12"/>
                      </a:cubicBezTo>
                      <a:cubicBezTo>
                        <a:pt x="1016" y="4"/>
                        <a:pt x="973" y="1"/>
                        <a:pt x="9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55"/>
                <p:cNvSpPr/>
                <p:nvPr/>
              </p:nvSpPr>
              <p:spPr>
                <a:xfrm>
                  <a:off x="3246950" y="506270"/>
                  <a:ext cx="41860" cy="36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88" extrusionOk="0">
                      <a:moveTo>
                        <a:pt x="76" y="0"/>
                      </a:moveTo>
                      <a:cubicBezTo>
                        <a:pt x="70" y="0"/>
                        <a:pt x="63" y="2"/>
                        <a:pt x="56" y="5"/>
                      </a:cubicBezTo>
                      <a:cubicBezTo>
                        <a:pt x="45" y="5"/>
                        <a:pt x="23" y="27"/>
                        <a:pt x="11" y="39"/>
                      </a:cubicBezTo>
                      <a:cubicBezTo>
                        <a:pt x="0" y="72"/>
                        <a:pt x="11" y="117"/>
                        <a:pt x="45" y="140"/>
                      </a:cubicBezTo>
                      <a:cubicBezTo>
                        <a:pt x="68" y="151"/>
                        <a:pt x="101" y="162"/>
                        <a:pt x="124" y="185"/>
                      </a:cubicBezTo>
                      <a:lnTo>
                        <a:pt x="169" y="207"/>
                      </a:lnTo>
                      <a:lnTo>
                        <a:pt x="191" y="219"/>
                      </a:lnTo>
                      <a:cubicBezTo>
                        <a:pt x="214" y="241"/>
                        <a:pt x="236" y="264"/>
                        <a:pt x="259" y="286"/>
                      </a:cubicBezTo>
                      <a:lnTo>
                        <a:pt x="270" y="308"/>
                      </a:lnTo>
                      <a:cubicBezTo>
                        <a:pt x="281" y="320"/>
                        <a:pt x="293" y="342"/>
                        <a:pt x="293" y="353"/>
                      </a:cubicBezTo>
                      <a:cubicBezTo>
                        <a:pt x="307" y="375"/>
                        <a:pt x="331" y="388"/>
                        <a:pt x="358" y="388"/>
                      </a:cubicBezTo>
                      <a:cubicBezTo>
                        <a:pt x="373" y="388"/>
                        <a:pt x="389" y="384"/>
                        <a:pt x="405" y="376"/>
                      </a:cubicBezTo>
                      <a:cubicBezTo>
                        <a:pt x="439" y="365"/>
                        <a:pt x="450" y="320"/>
                        <a:pt x="439" y="286"/>
                      </a:cubicBezTo>
                      <a:cubicBezTo>
                        <a:pt x="360" y="162"/>
                        <a:pt x="248" y="72"/>
                        <a:pt x="124" y="16"/>
                      </a:cubicBezTo>
                      <a:cubicBezTo>
                        <a:pt x="108" y="8"/>
                        <a:pt x="92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55"/>
                <p:cNvSpPr/>
                <p:nvPr/>
              </p:nvSpPr>
              <p:spPr>
                <a:xfrm>
                  <a:off x="3374762" y="505619"/>
                  <a:ext cx="69953" cy="86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931" extrusionOk="0">
                      <a:moveTo>
                        <a:pt x="666" y="0"/>
                      </a:moveTo>
                      <a:cubicBezTo>
                        <a:pt x="653" y="0"/>
                        <a:pt x="639" y="4"/>
                        <a:pt x="627" y="12"/>
                      </a:cubicBezTo>
                      <a:cubicBezTo>
                        <a:pt x="335" y="214"/>
                        <a:pt x="121" y="507"/>
                        <a:pt x="20" y="844"/>
                      </a:cubicBezTo>
                      <a:cubicBezTo>
                        <a:pt x="0" y="897"/>
                        <a:pt x="43" y="931"/>
                        <a:pt x="86" y="931"/>
                      </a:cubicBezTo>
                      <a:cubicBezTo>
                        <a:pt x="116" y="931"/>
                        <a:pt x="146" y="914"/>
                        <a:pt x="155" y="878"/>
                      </a:cubicBezTo>
                      <a:cubicBezTo>
                        <a:pt x="256" y="585"/>
                        <a:pt x="448" y="327"/>
                        <a:pt x="695" y="147"/>
                      </a:cubicBezTo>
                      <a:cubicBezTo>
                        <a:pt x="740" y="124"/>
                        <a:pt x="751" y="79"/>
                        <a:pt x="729" y="34"/>
                      </a:cubicBezTo>
                      <a:cubicBezTo>
                        <a:pt x="714" y="13"/>
                        <a:pt x="69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55"/>
                <p:cNvSpPr/>
                <p:nvPr/>
              </p:nvSpPr>
              <p:spPr>
                <a:xfrm>
                  <a:off x="3502108" y="449806"/>
                  <a:ext cx="246882" cy="10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149" extrusionOk="0">
                      <a:moveTo>
                        <a:pt x="939" y="0"/>
                      </a:moveTo>
                      <a:cubicBezTo>
                        <a:pt x="635" y="0"/>
                        <a:pt x="334" y="81"/>
                        <a:pt x="68" y="241"/>
                      </a:cubicBezTo>
                      <a:cubicBezTo>
                        <a:pt x="1" y="289"/>
                        <a:pt x="48" y="386"/>
                        <a:pt x="112" y="386"/>
                      </a:cubicBezTo>
                      <a:cubicBezTo>
                        <a:pt x="123" y="386"/>
                        <a:pt x="135" y="383"/>
                        <a:pt x="147" y="376"/>
                      </a:cubicBezTo>
                      <a:cubicBezTo>
                        <a:pt x="383" y="227"/>
                        <a:pt x="652" y="152"/>
                        <a:pt x="924" y="152"/>
                      </a:cubicBezTo>
                      <a:cubicBezTo>
                        <a:pt x="1105" y="152"/>
                        <a:pt x="1287" y="185"/>
                        <a:pt x="1462" y="252"/>
                      </a:cubicBezTo>
                      <a:cubicBezTo>
                        <a:pt x="1676" y="320"/>
                        <a:pt x="1867" y="421"/>
                        <a:pt x="2047" y="567"/>
                      </a:cubicBezTo>
                      <a:cubicBezTo>
                        <a:pt x="2136" y="634"/>
                        <a:pt x="2215" y="713"/>
                        <a:pt x="2294" y="792"/>
                      </a:cubicBezTo>
                      <a:cubicBezTo>
                        <a:pt x="2361" y="859"/>
                        <a:pt x="2485" y="960"/>
                        <a:pt x="2496" y="1073"/>
                      </a:cubicBezTo>
                      <a:cubicBezTo>
                        <a:pt x="2502" y="1123"/>
                        <a:pt x="2541" y="1149"/>
                        <a:pt x="2579" y="1149"/>
                      </a:cubicBezTo>
                      <a:cubicBezTo>
                        <a:pt x="2617" y="1149"/>
                        <a:pt x="2654" y="1123"/>
                        <a:pt x="2654" y="1073"/>
                      </a:cubicBezTo>
                      <a:cubicBezTo>
                        <a:pt x="2631" y="960"/>
                        <a:pt x="2575" y="848"/>
                        <a:pt x="2485" y="769"/>
                      </a:cubicBezTo>
                      <a:cubicBezTo>
                        <a:pt x="2395" y="679"/>
                        <a:pt x="2305" y="578"/>
                        <a:pt x="2204" y="500"/>
                      </a:cubicBezTo>
                      <a:cubicBezTo>
                        <a:pt x="2013" y="342"/>
                        <a:pt x="1799" y="207"/>
                        <a:pt x="1563" y="117"/>
                      </a:cubicBezTo>
                      <a:cubicBezTo>
                        <a:pt x="1361" y="39"/>
                        <a:pt x="1149" y="0"/>
                        <a:pt x="9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55"/>
                <p:cNvSpPr/>
                <p:nvPr/>
              </p:nvSpPr>
              <p:spPr>
                <a:xfrm>
                  <a:off x="3411319" y="1225512"/>
                  <a:ext cx="82511" cy="17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" h="1918" extrusionOk="0">
                      <a:moveTo>
                        <a:pt x="721" y="1"/>
                      </a:moveTo>
                      <a:cubicBezTo>
                        <a:pt x="675" y="1"/>
                        <a:pt x="630" y="37"/>
                        <a:pt x="650" y="98"/>
                      </a:cubicBezTo>
                      <a:cubicBezTo>
                        <a:pt x="729" y="412"/>
                        <a:pt x="684" y="750"/>
                        <a:pt x="538" y="1042"/>
                      </a:cubicBezTo>
                      <a:cubicBezTo>
                        <a:pt x="470" y="1188"/>
                        <a:pt x="414" y="1323"/>
                        <a:pt x="336" y="1469"/>
                      </a:cubicBezTo>
                      <a:cubicBezTo>
                        <a:pt x="279" y="1593"/>
                        <a:pt x="189" y="1694"/>
                        <a:pt x="77" y="1773"/>
                      </a:cubicBezTo>
                      <a:cubicBezTo>
                        <a:pt x="0" y="1821"/>
                        <a:pt x="46" y="1917"/>
                        <a:pt x="117" y="1917"/>
                      </a:cubicBezTo>
                      <a:cubicBezTo>
                        <a:pt x="129" y="1917"/>
                        <a:pt x="142" y="1914"/>
                        <a:pt x="156" y="1908"/>
                      </a:cubicBezTo>
                      <a:cubicBezTo>
                        <a:pt x="279" y="1829"/>
                        <a:pt x="381" y="1717"/>
                        <a:pt x="448" y="1582"/>
                      </a:cubicBezTo>
                      <a:cubicBezTo>
                        <a:pt x="538" y="1424"/>
                        <a:pt x="605" y="1267"/>
                        <a:pt x="684" y="1098"/>
                      </a:cubicBezTo>
                      <a:cubicBezTo>
                        <a:pt x="841" y="772"/>
                        <a:pt x="886" y="401"/>
                        <a:pt x="797" y="53"/>
                      </a:cubicBezTo>
                      <a:cubicBezTo>
                        <a:pt x="783" y="17"/>
                        <a:pt x="752" y="1"/>
                        <a:pt x="7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55"/>
                <p:cNvSpPr/>
                <p:nvPr/>
              </p:nvSpPr>
              <p:spPr>
                <a:xfrm>
                  <a:off x="3220811" y="1436392"/>
                  <a:ext cx="123813" cy="2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" h="220" extrusionOk="0">
                      <a:moveTo>
                        <a:pt x="113" y="0"/>
                      </a:moveTo>
                      <a:cubicBezTo>
                        <a:pt x="34" y="0"/>
                        <a:pt x="0" y="113"/>
                        <a:pt x="68" y="147"/>
                      </a:cubicBezTo>
                      <a:cubicBezTo>
                        <a:pt x="271" y="194"/>
                        <a:pt x="480" y="220"/>
                        <a:pt x="689" y="220"/>
                      </a:cubicBezTo>
                      <a:cubicBezTo>
                        <a:pt x="873" y="220"/>
                        <a:pt x="1058" y="200"/>
                        <a:pt x="1237" y="158"/>
                      </a:cubicBezTo>
                      <a:cubicBezTo>
                        <a:pt x="1331" y="147"/>
                        <a:pt x="1299" y="21"/>
                        <a:pt x="1222" y="21"/>
                      </a:cubicBezTo>
                      <a:cubicBezTo>
                        <a:pt x="1216" y="21"/>
                        <a:pt x="1210" y="21"/>
                        <a:pt x="1203" y="23"/>
                      </a:cubicBezTo>
                      <a:cubicBezTo>
                        <a:pt x="1041" y="58"/>
                        <a:pt x="877" y="76"/>
                        <a:pt x="712" y="76"/>
                      </a:cubicBezTo>
                      <a:cubicBezTo>
                        <a:pt x="512" y="76"/>
                        <a:pt x="310" y="50"/>
                        <a:pt x="1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55"/>
                <p:cNvSpPr/>
                <p:nvPr/>
              </p:nvSpPr>
              <p:spPr>
                <a:xfrm>
                  <a:off x="2474128" y="1101794"/>
                  <a:ext cx="56093" cy="223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2406" extrusionOk="0">
                      <a:moveTo>
                        <a:pt x="371" y="0"/>
                      </a:moveTo>
                      <a:cubicBezTo>
                        <a:pt x="353" y="0"/>
                        <a:pt x="333" y="7"/>
                        <a:pt x="315" y="22"/>
                      </a:cubicBezTo>
                      <a:cubicBezTo>
                        <a:pt x="180" y="157"/>
                        <a:pt x="101" y="326"/>
                        <a:pt x="79" y="517"/>
                      </a:cubicBezTo>
                      <a:cubicBezTo>
                        <a:pt x="34" y="753"/>
                        <a:pt x="11" y="989"/>
                        <a:pt x="11" y="1237"/>
                      </a:cubicBezTo>
                      <a:cubicBezTo>
                        <a:pt x="0" y="1653"/>
                        <a:pt x="157" y="2069"/>
                        <a:pt x="438" y="2383"/>
                      </a:cubicBezTo>
                      <a:cubicBezTo>
                        <a:pt x="454" y="2399"/>
                        <a:pt x="472" y="2405"/>
                        <a:pt x="489" y="2405"/>
                      </a:cubicBezTo>
                      <a:cubicBezTo>
                        <a:pt x="548" y="2405"/>
                        <a:pt x="603" y="2331"/>
                        <a:pt x="551" y="2271"/>
                      </a:cubicBezTo>
                      <a:cubicBezTo>
                        <a:pt x="292" y="1990"/>
                        <a:pt x="157" y="1619"/>
                        <a:pt x="157" y="1237"/>
                      </a:cubicBezTo>
                      <a:cubicBezTo>
                        <a:pt x="157" y="1023"/>
                        <a:pt x="180" y="809"/>
                        <a:pt x="214" y="607"/>
                      </a:cubicBezTo>
                      <a:cubicBezTo>
                        <a:pt x="225" y="427"/>
                        <a:pt x="304" y="258"/>
                        <a:pt x="427" y="124"/>
                      </a:cubicBezTo>
                      <a:cubicBezTo>
                        <a:pt x="479" y="72"/>
                        <a:pt x="43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55"/>
                <p:cNvSpPr/>
                <p:nvPr/>
              </p:nvSpPr>
              <p:spPr>
                <a:xfrm>
                  <a:off x="2585940" y="1413137"/>
                  <a:ext cx="89767" cy="53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572" extrusionOk="0">
                      <a:moveTo>
                        <a:pt x="79" y="0"/>
                      </a:moveTo>
                      <a:cubicBezTo>
                        <a:pt x="72" y="0"/>
                        <a:pt x="65" y="1"/>
                        <a:pt x="57" y="3"/>
                      </a:cubicBezTo>
                      <a:cubicBezTo>
                        <a:pt x="23" y="14"/>
                        <a:pt x="1" y="59"/>
                        <a:pt x="12" y="104"/>
                      </a:cubicBezTo>
                      <a:cubicBezTo>
                        <a:pt x="127" y="391"/>
                        <a:pt x="411" y="572"/>
                        <a:pt x="722" y="572"/>
                      </a:cubicBezTo>
                      <a:cubicBezTo>
                        <a:pt x="777" y="572"/>
                        <a:pt x="833" y="566"/>
                        <a:pt x="889" y="554"/>
                      </a:cubicBezTo>
                      <a:cubicBezTo>
                        <a:pt x="964" y="522"/>
                        <a:pt x="937" y="407"/>
                        <a:pt x="856" y="407"/>
                      </a:cubicBezTo>
                      <a:cubicBezTo>
                        <a:pt x="852" y="407"/>
                        <a:pt x="848" y="407"/>
                        <a:pt x="844" y="408"/>
                      </a:cubicBezTo>
                      <a:cubicBezTo>
                        <a:pt x="798" y="419"/>
                        <a:pt x="752" y="424"/>
                        <a:pt x="706" y="424"/>
                      </a:cubicBezTo>
                      <a:cubicBezTo>
                        <a:pt x="472" y="424"/>
                        <a:pt x="251" y="285"/>
                        <a:pt x="147" y="59"/>
                      </a:cubicBezTo>
                      <a:cubicBezTo>
                        <a:pt x="138" y="22"/>
                        <a:pt x="113" y="0"/>
                        <a:pt x="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55"/>
                <p:cNvSpPr/>
                <p:nvPr/>
              </p:nvSpPr>
              <p:spPr>
                <a:xfrm>
                  <a:off x="2782866" y="1466438"/>
                  <a:ext cx="68837" cy="25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274" extrusionOk="0">
                      <a:moveTo>
                        <a:pt x="657" y="1"/>
                      </a:moveTo>
                      <a:cubicBezTo>
                        <a:pt x="650" y="1"/>
                        <a:pt x="644" y="2"/>
                        <a:pt x="638" y="4"/>
                      </a:cubicBezTo>
                      <a:cubicBezTo>
                        <a:pt x="459" y="60"/>
                        <a:pt x="267" y="93"/>
                        <a:pt x="88" y="116"/>
                      </a:cubicBezTo>
                      <a:cubicBezTo>
                        <a:pt x="85" y="116"/>
                        <a:pt x="82" y="115"/>
                        <a:pt x="80" y="115"/>
                      </a:cubicBezTo>
                      <a:cubicBezTo>
                        <a:pt x="0" y="115"/>
                        <a:pt x="0" y="274"/>
                        <a:pt x="80" y="274"/>
                      </a:cubicBezTo>
                      <a:cubicBezTo>
                        <a:pt x="82" y="274"/>
                        <a:pt x="85" y="274"/>
                        <a:pt x="88" y="273"/>
                      </a:cubicBezTo>
                      <a:cubicBezTo>
                        <a:pt x="290" y="251"/>
                        <a:pt x="481" y="206"/>
                        <a:pt x="672" y="150"/>
                      </a:cubicBezTo>
                      <a:cubicBezTo>
                        <a:pt x="717" y="138"/>
                        <a:pt x="740" y="93"/>
                        <a:pt x="728" y="60"/>
                      </a:cubicBezTo>
                      <a:cubicBezTo>
                        <a:pt x="719" y="22"/>
                        <a:pt x="687" y="1"/>
                        <a:pt x="6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55"/>
                <p:cNvSpPr/>
                <p:nvPr/>
              </p:nvSpPr>
              <p:spPr>
                <a:xfrm>
                  <a:off x="3098395" y="848496"/>
                  <a:ext cx="30418" cy="38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410" extrusionOk="0">
                      <a:moveTo>
                        <a:pt x="196" y="1"/>
                      </a:moveTo>
                      <a:cubicBezTo>
                        <a:pt x="171" y="1"/>
                        <a:pt x="145" y="9"/>
                        <a:pt x="124" y="25"/>
                      </a:cubicBezTo>
                      <a:cubicBezTo>
                        <a:pt x="117" y="23"/>
                        <a:pt x="109" y="22"/>
                        <a:pt x="102" y="22"/>
                      </a:cubicBezTo>
                      <a:cubicBezTo>
                        <a:pt x="69" y="22"/>
                        <a:pt x="44" y="44"/>
                        <a:pt x="35" y="81"/>
                      </a:cubicBezTo>
                      <a:lnTo>
                        <a:pt x="12" y="193"/>
                      </a:lnTo>
                      <a:cubicBezTo>
                        <a:pt x="1" y="216"/>
                        <a:pt x="1" y="250"/>
                        <a:pt x="1" y="283"/>
                      </a:cubicBezTo>
                      <a:cubicBezTo>
                        <a:pt x="1" y="317"/>
                        <a:pt x="12" y="351"/>
                        <a:pt x="35" y="384"/>
                      </a:cubicBezTo>
                      <a:cubicBezTo>
                        <a:pt x="57" y="401"/>
                        <a:pt x="85" y="410"/>
                        <a:pt x="113" y="410"/>
                      </a:cubicBezTo>
                      <a:cubicBezTo>
                        <a:pt x="141" y="410"/>
                        <a:pt x="169" y="401"/>
                        <a:pt x="192" y="384"/>
                      </a:cubicBezTo>
                      <a:cubicBezTo>
                        <a:pt x="214" y="351"/>
                        <a:pt x="237" y="317"/>
                        <a:pt x="248" y="283"/>
                      </a:cubicBezTo>
                      <a:cubicBezTo>
                        <a:pt x="271" y="250"/>
                        <a:pt x="293" y="216"/>
                        <a:pt x="304" y="182"/>
                      </a:cubicBezTo>
                      <a:cubicBezTo>
                        <a:pt x="327" y="126"/>
                        <a:pt x="304" y="70"/>
                        <a:pt x="271" y="36"/>
                      </a:cubicBezTo>
                      <a:cubicBezTo>
                        <a:pt x="253" y="12"/>
                        <a:pt x="225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8" name="Google Shape;2538;p55"/>
                <p:cNvSpPr/>
                <p:nvPr/>
              </p:nvSpPr>
              <p:spPr>
                <a:xfrm>
                  <a:off x="3164347" y="854915"/>
                  <a:ext cx="24093" cy="46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497" extrusionOk="0">
                      <a:moveTo>
                        <a:pt x="79" y="1"/>
                      </a:moveTo>
                      <a:cubicBezTo>
                        <a:pt x="34" y="1"/>
                        <a:pt x="0" y="34"/>
                        <a:pt x="0" y="79"/>
                      </a:cubicBezTo>
                      <a:lnTo>
                        <a:pt x="0" y="259"/>
                      </a:lnTo>
                      <a:cubicBezTo>
                        <a:pt x="0" y="315"/>
                        <a:pt x="0" y="372"/>
                        <a:pt x="23" y="428"/>
                      </a:cubicBezTo>
                      <a:cubicBezTo>
                        <a:pt x="44" y="471"/>
                        <a:pt x="85" y="496"/>
                        <a:pt x="126" y="496"/>
                      </a:cubicBezTo>
                      <a:cubicBezTo>
                        <a:pt x="149" y="496"/>
                        <a:pt x="171" y="489"/>
                        <a:pt x="191" y="473"/>
                      </a:cubicBezTo>
                      <a:cubicBezTo>
                        <a:pt x="236" y="428"/>
                        <a:pt x="259" y="360"/>
                        <a:pt x="247" y="293"/>
                      </a:cubicBezTo>
                      <a:cubicBezTo>
                        <a:pt x="247" y="226"/>
                        <a:pt x="236" y="147"/>
                        <a:pt x="225" y="79"/>
                      </a:cubicBezTo>
                      <a:cubicBezTo>
                        <a:pt x="216" y="52"/>
                        <a:pt x="191" y="31"/>
                        <a:pt x="158" y="31"/>
                      </a:cubicBezTo>
                      <a:cubicBezTo>
                        <a:pt x="151" y="31"/>
                        <a:pt x="143" y="32"/>
                        <a:pt x="135" y="34"/>
                      </a:cubicBezTo>
                      <a:cubicBezTo>
                        <a:pt x="124" y="12"/>
                        <a:pt x="101" y="1"/>
                        <a:pt x="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39" name="Google Shape;2539;p55"/>
              <p:cNvSpPr/>
              <p:nvPr/>
            </p:nvSpPr>
            <p:spPr>
              <a:xfrm>
                <a:off x="4982067" y="621065"/>
                <a:ext cx="81425" cy="102033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10" extrusionOk="0">
                    <a:moveTo>
                      <a:pt x="196" y="1"/>
                    </a:moveTo>
                    <a:cubicBezTo>
                      <a:pt x="171" y="1"/>
                      <a:pt x="145" y="9"/>
                      <a:pt x="124" y="25"/>
                    </a:cubicBezTo>
                    <a:cubicBezTo>
                      <a:pt x="117" y="23"/>
                      <a:pt x="109" y="22"/>
                      <a:pt x="102" y="22"/>
                    </a:cubicBezTo>
                    <a:cubicBezTo>
                      <a:pt x="69" y="22"/>
                      <a:pt x="44" y="44"/>
                      <a:pt x="35" y="81"/>
                    </a:cubicBezTo>
                    <a:lnTo>
                      <a:pt x="12" y="193"/>
                    </a:lnTo>
                    <a:cubicBezTo>
                      <a:pt x="1" y="216"/>
                      <a:pt x="1" y="250"/>
                      <a:pt x="1" y="283"/>
                    </a:cubicBezTo>
                    <a:cubicBezTo>
                      <a:pt x="1" y="317"/>
                      <a:pt x="12" y="351"/>
                      <a:pt x="35" y="384"/>
                    </a:cubicBezTo>
                    <a:cubicBezTo>
                      <a:pt x="57" y="401"/>
                      <a:pt x="85" y="410"/>
                      <a:pt x="113" y="410"/>
                    </a:cubicBezTo>
                    <a:cubicBezTo>
                      <a:pt x="141" y="410"/>
                      <a:pt x="169" y="401"/>
                      <a:pt x="192" y="384"/>
                    </a:cubicBezTo>
                    <a:cubicBezTo>
                      <a:pt x="214" y="351"/>
                      <a:pt x="237" y="317"/>
                      <a:pt x="248" y="283"/>
                    </a:cubicBezTo>
                    <a:cubicBezTo>
                      <a:pt x="271" y="250"/>
                      <a:pt x="293" y="216"/>
                      <a:pt x="304" y="182"/>
                    </a:cubicBezTo>
                    <a:cubicBezTo>
                      <a:pt x="327" y="126"/>
                      <a:pt x="304" y="70"/>
                      <a:pt x="271" y="36"/>
                    </a:cubicBezTo>
                    <a:cubicBezTo>
                      <a:pt x="253" y="12"/>
                      <a:pt x="225" y="1"/>
                      <a:pt x="1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40" name="Google Shape;2540;p55"/>
          <p:cNvGrpSpPr/>
          <p:nvPr/>
        </p:nvGrpSpPr>
        <p:grpSpPr>
          <a:xfrm>
            <a:off x="453963" y="48306"/>
            <a:ext cx="2230118" cy="1149482"/>
            <a:chOff x="-52625" y="696244"/>
            <a:chExt cx="2230118" cy="1149482"/>
          </a:xfrm>
        </p:grpSpPr>
        <p:grpSp>
          <p:nvGrpSpPr>
            <p:cNvPr id="2541" name="Google Shape;2541;p55"/>
            <p:cNvGrpSpPr/>
            <p:nvPr/>
          </p:nvGrpSpPr>
          <p:grpSpPr>
            <a:xfrm>
              <a:off x="-52625" y="696244"/>
              <a:ext cx="1944170" cy="1085852"/>
              <a:chOff x="-167550" y="-6"/>
              <a:chExt cx="1944170" cy="1085852"/>
            </a:xfrm>
          </p:grpSpPr>
          <p:sp>
            <p:nvSpPr>
              <p:cNvPr id="2542" name="Google Shape;2542;p55"/>
              <p:cNvSpPr/>
              <p:nvPr/>
            </p:nvSpPr>
            <p:spPr>
              <a:xfrm>
                <a:off x="-167550" y="-6"/>
                <a:ext cx="1944170" cy="1085852"/>
              </a:xfrm>
              <a:custGeom>
                <a:avLst/>
                <a:gdLst/>
                <a:ahLst/>
                <a:cxnLst/>
                <a:rect l="l" t="t" r="r" b="b"/>
                <a:pathLst>
                  <a:path w="20900" h="11673" extrusionOk="0">
                    <a:moveTo>
                      <a:pt x="11993" y="0"/>
                    </a:moveTo>
                    <a:cubicBezTo>
                      <a:pt x="9503" y="0"/>
                      <a:pt x="7724" y="2512"/>
                      <a:pt x="7724" y="2512"/>
                    </a:cubicBezTo>
                    <a:cubicBezTo>
                      <a:pt x="7267" y="1937"/>
                      <a:pt x="6152" y="1212"/>
                      <a:pt x="4885" y="1212"/>
                    </a:cubicBezTo>
                    <a:cubicBezTo>
                      <a:pt x="4219" y="1212"/>
                      <a:pt x="3511" y="1412"/>
                      <a:pt x="2833" y="1938"/>
                    </a:cubicBezTo>
                    <a:cubicBezTo>
                      <a:pt x="877" y="3467"/>
                      <a:pt x="1923" y="6604"/>
                      <a:pt x="1923" y="6604"/>
                    </a:cubicBezTo>
                    <a:cubicBezTo>
                      <a:pt x="1923" y="6604"/>
                      <a:pt x="0" y="8313"/>
                      <a:pt x="1574" y="9966"/>
                    </a:cubicBezTo>
                    <a:cubicBezTo>
                      <a:pt x="1962" y="10374"/>
                      <a:pt x="2446" y="10515"/>
                      <a:pt x="2927" y="10515"/>
                    </a:cubicBezTo>
                    <a:cubicBezTo>
                      <a:pt x="3982" y="10515"/>
                      <a:pt x="5025" y="9842"/>
                      <a:pt x="5025" y="9842"/>
                    </a:cubicBezTo>
                    <a:cubicBezTo>
                      <a:pt x="5025" y="9842"/>
                      <a:pt x="6856" y="11673"/>
                      <a:pt x="9356" y="11673"/>
                    </a:cubicBezTo>
                    <a:cubicBezTo>
                      <a:pt x="9661" y="11673"/>
                      <a:pt x="9976" y="11646"/>
                      <a:pt x="10298" y="11584"/>
                    </a:cubicBezTo>
                    <a:cubicBezTo>
                      <a:pt x="13277" y="11011"/>
                      <a:pt x="13840" y="9887"/>
                      <a:pt x="13840" y="9887"/>
                    </a:cubicBezTo>
                    <a:cubicBezTo>
                      <a:pt x="14391" y="10830"/>
                      <a:pt x="15933" y="11503"/>
                      <a:pt x="17424" y="11503"/>
                    </a:cubicBezTo>
                    <a:cubicBezTo>
                      <a:pt x="19097" y="11503"/>
                      <a:pt x="20705" y="10656"/>
                      <a:pt x="20776" y="8392"/>
                    </a:cubicBezTo>
                    <a:cubicBezTo>
                      <a:pt x="20900" y="4119"/>
                      <a:pt x="16369" y="4074"/>
                      <a:pt x="16369" y="4074"/>
                    </a:cubicBezTo>
                    <a:cubicBezTo>
                      <a:pt x="16144" y="3029"/>
                      <a:pt x="15492" y="589"/>
                      <a:pt x="12659" y="61"/>
                    </a:cubicBezTo>
                    <a:cubicBezTo>
                      <a:pt x="12432" y="20"/>
                      <a:pt x="12210" y="0"/>
                      <a:pt x="119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55"/>
              <p:cNvSpPr/>
              <p:nvPr/>
            </p:nvSpPr>
            <p:spPr>
              <a:xfrm>
                <a:off x="21656" y="354684"/>
                <a:ext cx="33581" cy="170882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837" extrusionOk="0">
                    <a:moveTo>
                      <a:pt x="280" y="0"/>
                    </a:moveTo>
                    <a:cubicBezTo>
                      <a:pt x="256" y="0"/>
                      <a:pt x="231" y="12"/>
                      <a:pt x="215" y="37"/>
                    </a:cubicBezTo>
                    <a:cubicBezTo>
                      <a:pt x="46" y="599"/>
                      <a:pt x="1" y="1195"/>
                      <a:pt x="80" y="1779"/>
                    </a:cubicBezTo>
                    <a:cubicBezTo>
                      <a:pt x="84" y="1819"/>
                      <a:pt x="109" y="1836"/>
                      <a:pt x="137" y="1836"/>
                    </a:cubicBezTo>
                    <a:cubicBezTo>
                      <a:pt x="180" y="1836"/>
                      <a:pt x="228" y="1796"/>
                      <a:pt x="215" y="1734"/>
                    </a:cubicBezTo>
                    <a:cubicBezTo>
                      <a:pt x="147" y="1183"/>
                      <a:pt x="192" y="610"/>
                      <a:pt x="361" y="82"/>
                    </a:cubicBezTo>
                    <a:cubicBezTo>
                      <a:pt x="361" y="32"/>
                      <a:pt x="321" y="0"/>
                      <a:pt x="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55"/>
              <p:cNvSpPr/>
              <p:nvPr/>
            </p:nvSpPr>
            <p:spPr>
              <a:xfrm>
                <a:off x="71794" y="218036"/>
                <a:ext cx="68092" cy="66976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20" extrusionOk="0">
                    <a:moveTo>
                      <a:pt x="624" y="1"/>
                    </a:moveTo>
                    <a:cubicBezTo>
                      <a:pt x="612" y="1"/>
                      <a:pt x="600" y="4"/>
                      <a:pt x="586" y="10"/>
                    </a:cubicBezTo>
                    <a:cubicBezTo>
                      <a:pt x="350" y="157"/>
                      <a:pt x="159" y="359"/>
                      <a:pt x="24" y="606"/>
                    </a:cubicBezTo>
                    <a:cubicBezTo>
                      <a:pt x="1" y="668"/>
                      <a:pt x="47" y="720"/>
                      <a:pt x="97" y="720"/>
                    </a:cubicBezTo>
                    <a:cubicBezTo>
                      <a:pt x="119" y="720"/>
                      <a:pt x="142" y="709"/>
                      <a:pt x="159" y="685"/>
                    </a:cubicBezTo>
                    <a:cubicBezTo>
                      <a:pt x="283" y="460"/>
                      <a:pt x="451" y="269"/>
                      <a:pt x="665" y="145"/>
                    </a:cubicBezTo>
                    <a:cubicBezTo>
                      <a:pt x="732" y="97"/>
                      <a:pt x="693" y="1"/>
                      <a:pt x="6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55"/>
              <p:cNvSpPr/>
              <p:nvPr/>
            </p:nvSpPr>
            <p:spPr>
              <a:xfrm>
                <a:off x="211326" y="169200"/>
                <a:ext cx="183626" cy="3506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377" extrusionOk="0">
                    <a:moveTo>
                      <a:pt x="817" y="0"/>
                    </a:moveTo>
                    <a:cubicBezTo>
                      <a:pt x="568" y="0"/>
                      <a:pt x="318" y="36"/>
                      <a:pt x="76" y="108"/>
                    </a:cubicBezTo>
                    <a:cubicBezTo>
                      <a:pt x="1" y="140"/>
                      <a:pt x="28" y="244"/>
                      <a:pt x="98" y="244"/>
                    </a:cubicBezTo>
                    <a:cubicBezTo>
                      <a:pt x="102" y="244"/>
                      <a:pt x="106" y="244"/>
                      <a:pt x="109" y="243"/>
                    </a:cubicBezTo>
                    <a:cubicBezTo>
                      <a:pt x="338" y="176"/>
                      <a:pt x="572" y="143"/>
                      <a:pt x="804" y="143"/>
                    </a:cubicBezTo>
                    <a:cubicBezTo>
                      <a:pt x="1154" y="143"/>
                      <a:pt x="1501" y="218"/>
                      <a:pt x="1818" y="367"/>
                    </a:cubicBezTo>
                    <a:cubicBezTo>
                      <a:pt x="1832" y="374"/>
                      <a:pt x="1845" y="376"/>
                      <a:pt x="1857" y="376"/>
                    </a:cubicBezTo>
                    <a:cubicBezTo>
                      <a:pt x="1928" y="376"/>
                      <a:pt x="1973" y="281"/>
                      <a:pt x="1897" y="243"/>
                    </a:cubicBezTo>
                    <a:cubicBezTo>
                      <a:pt x="1560" y="81"/>
                      <a:pt x="1190" y="0"/>
                      <a:pt x="8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55"/>
              <p:cNvSpPr/>
              <p:nvPr/>
            </p:nvSpPr>
            <p:spPr>
              <a:xfrm>
                <a:off x="444159" y="226315"/>
                <a:ext cx="36372" cy="26139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81" extrusionOk="0">
                    <a:moveTo>
                      <a:pt x="102" y="0"/>
                    </a:moveTo>
                    <a:cubicBezTo>
                      <a:pt x="80" y="0"/>
                      <a:pt x="57" y="0"/>
                      <a:pt x="46" y="11"/>
                    </a:cubicBezTo>
                    <a:cubicBezTo>
                      <a:pt x="23" y="23"/>
                      <a:pt x="12" y="34"/>
                      <a:pt x="12" y="56"/>
                    </a:cubicBezTo>
                    <a:cubicBezTo>
                      <a:pt x="1" y="101"/>
                      <a:pt x="23" y="135"/>
                      <a:pt x="57" y="146"/>
                    </a:cubicBezTo>
                    <a:lnTo>
                      <a:pt x="80" y="157"/>
                    </a:lnTo>
                    <a:cubicBezTo>
                      <a:pt x="113" y="180"/>
                      <a:pt x="158" y="191"/>
                      <a:pt x="192" y="225"/>
                    </a:cubicBezTo>
                    <a:lnTo>
                      <a:pt x="226" y="259"/>
                    </a:lnTo>
                    <a:cubicBezTo>
                      <a:pt x="241" y="274"/>
                      <a:pt x="259" y="281"/>
                      <a:pt x="277" y="281"/>
                    </a:cubicBezTo>
                    <a:cubicBezTo>
                      <a:pt x="335" y="281"/>
                      <a:pt x="390" y="207"/>
                      <a:pt x="338" y="146"/>
                    </a:cubicBezTo>
                    <a:cubicBezTo>
                      <a:pt x="271" y="79"/>
                      <a:pt x="192" y="34"/>
                      <a:pt x="1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55"/>
              <p:cNvSpPr/>
              <p:nvPr/>
            </p:nvSpPr>
            <p:spPr>
              <a:xfrm>
                <a:off x="617086" y="168269"/>
                <a:ext cx="74883" cy="73674"/>
              </a:xfrm>
              <a:custGeom>
                <a:avLst/>
                <a:gdLst/>
                <a:ahLst/>
                <a:cxnLst/>
                <a:rect l="l" t="t" r="r" b="b"/>
                <a:pathLst>
                  <a:path w="805" h="792" extrusionOk="0">
                    <a:moveTo>
                      <a:pt x="682" y="1"/>
                    </a:moveTo>
                    <a:cubicBezTo>
                      <a:pt x="667" y="1"/>
                      <a:pt x="651" y="6"/>
                      <a:pt x="638" y="17"/>
                    </a:cubicBezTo>
                    <a:lnTo>
                      <a:pt x="53" y="658"/>
                    </a:lnTo>
                    <a:cubicBezTo>
                      <a:pt x="0" y="711"/>
                      <a:pt x="51" y="791"/>
                      <a:pt x="108" y="791"/>
                    </a:cubicBezTo>
                    <a:cubicBezTo>
                      <a:pt x="123" y="791"/>
                      <a:pt x="140" y="785"/>
                      <a:pt x="154" y="770"/>
                    </a:cubicBezTo>
                    <a:lnTo>
                      <a:pt x="750" y="141"/>
                    </a:lnTo>
                    <a:cubicBezTo>
                      <a:pt x="804" y="78"/>
                      <a:pt x="743" y="1"/>
                      <a:pt x="6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55"/>
              <p:cNvSpPr/>
              <p:nvPr/>
            </p:nvSpPr>
            <p:spPr>
              <a:xfrm>
                <a:off x="731037" y="47248"/>
                <a:ext cx="167534" cy="92185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991" extrusionOk="0">
                    <a:moveTo>
                      <a:pt x="1691" y="0"/>
                    </a:moveTo>
                    <a:cubicBezTo>
                      <a:pt x="1685" y="0"/>
                      <a:pt x="1679" y="1"/>
                      <a:pt x="1672" y="3"/>
                    </a:cubicBezTo>
                    <a:cubicBezTo>
                      <a:pt x="1077" y="183"/>
                      <a:pt x="537" y="475"/>
                      <a:pt x="54" y="868"/>
                    </a:cubicBezTo>
                    <a:cubicBezTo>
                      <a:pt x="1" y="912"/>
                      <a:pt x="51" y="990"/>
                      <a:pt x="113" y="990"/>
                    </a:cubicBezTo>
                    <a:cubicBezTo>
                      <a:pt x="130" y="990"/>
                      <a:pt x="149" y="984"/>
                      <a:pt x="166" y="969"/>
                    </a:cubicBezTo>
                    <a:cubicBezTo>
                      <a:pt x="616" y="598"/>
                      <a:pt x="1144" y="317"/>
                      <a:pt x="1706" y="149"/>
                    </a:cubicBezTo>
                    <a:cubicBezTo>
                      <a:pt x="1800" y="128"/>
                      <a:pt x="1768" y="0"/>
                      <a:pt x="1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55"/>
              <p:cNvSpPr/>
              <p:nvPr/>
            </p:nvSpPr>
            <p:spPr>
              <a:xfrm>
                <a:off x="970196" y="44551"/>
                <a:ext cx="160557" cy="63906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87" extrusionOk="0">
                    <a:moveTo>
                      <a:pt x="368" y="1"/>
                    </a:moveTo>
                    <a:cubicBezTo>
                      <a:pt x="267" y="1"/>
                      <a:pt x="166" y="14"/>
                      <a:pt x="68" y="43"/>
                    </a:cubicBezTo>
                    <a:cubicBezTo>
                      <a:pt x="1" y="77"/>
                      <a:pt x="23" y="178"/>
                      <a:pt x="102" y="178"/>
                    </a:cubicBezTo>
                    <a:cubicBezTo>
                      <a:pt x="192" y="155"/>
                      <a:pt x="283" y="144"/>
                      <a:pt x="374" y="144"/>
                    </a:cubicBezTo>
                    <a:cubicBezTo>
                      <a:pt x="556" y="144"/>
                      <a:pt x="735" y="189"/>
                      <a:pt x="900" y="279"/>
                    </a:cubicBezTo>
                    <a:cubicBezTo>
                      <a:pt x="1024" y="346"/>
                      <a:pt x="1136" y="425"/>
                      <a:pt x="1249" y="504"/>
                    </a:cubicBezTo>
                    <a:cubicBezTo>
                      <a:pt x="1350" y="594"/>
                      <a:pt x="1462" y="650"/>
                      <a:pt x="1597" y="684"/>
                    </a:cubicBezTo>
                    <a:cubicBezTo>
                      <a:pt x="1605" y="685"/>
                      <a:pt x="1611" y="686"/>
                      <a:pt x="1618" y="686"/>
                    </a:cubicBezTo>
                    <a:cubicBezTo>
                      <a:pt x="1703" y="686"/>
                      <a:pt x="1726" y="558"/>
                      <a:pt x="1642" y="538"/>
                    </a:cubicBezTo>
                    <a:cubicBezTo>
                      <a:pt x="1496" y="493"/>
                      <a:pt x="1372" y="425"/>
                      <a:pt x="1260" y="335"/>
                    </a:cubicBezTo>
                    <a:cubicBezTo>
                      <a:pt x="1148" y="245"/>
                      <a:pt x="1013" y="178"/>
                      <a:pt x="878" y="122"/>
                    </a:cubicBezTo>
                    <a:cubicBezTo>
                      <a:pt x="720" y="43"/>
                      <a:pt x="545" y="1"/>
                      <a:pt x="3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55"/>
              <p:cNvSpPr/>
              <p:nvPr/>
            </p:nvSpPr>
            <p:spPr>
              <a:xfrm>
                <a:off x="1183029" y="163153"/>
                <a:ext cx="88278" cy="16846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811" extrusionOk="0">
                    <a:moveTo>
                      <a:pt x="110" y="0"/>
                    </a:moveTo>
                    <a:cubicBezTo>
                      <a:pt x="52" y="0"/>
                      <a:pt x="0" y="77"/>
                      <a:pt x="51" y="128"/>
                    </a:cubicBezTo>
                    <a:cubicBezTo>
                      <a:pt x="265" y="353"/>
                      <a:pt x="434" y="600"/>
                      <a:pt x="557" y="881"/>
                    </a:cubicBezTo>
                    <a:cubicBezTo>
                      <a:pt x="613" y="1016"/>
                      <a:pt x="658" y="1151"/>
                      <a:pt x="692" y="1297"/>
                    </a:cubicBezTo>
                    <a:cubicBezTo>
                      <a:pt x="737" y="1455"/>
                      <a:pt x="737" y="1612"/>
                      <a:pt x="782" y="1758"/>
                    </a:cubicBezTo>
                    <a:cubicBezTo>
                      <a:pt x="796" y="1794"/>
                      <a:pt x="827" y="1811"/>
                      <a:pt x="858" y="1811"/>
                    </a:cubicBezTo>
                    <a:cubicBezTo>
                      <a:pt x="904" y="1811"/>
                      <a:pt x="948" y="1774"/>
                      <a:pt x="928" y="1713"/>
                    </a:cubicBezTo>
                    <a:cubicBezTo>
                      <a:pt x="883" y="1567"/>
                      <a:pt x="883" y="1399"/>
                      <a:pt x="838" y="1241"/>
                    </a:cubicBezTo>
                    <a:cubicBezTo>
                      <a:pt x="805" y="1095"/>
                      <a:pt x="748" y="949"/>
                      <a:pt x="681" y="803"/>
                    </a:cubicBezTo>
                    <a:cubicBezTo>
                      <a:pt x="557" y="510"/>
                      <a:pt x="377" y="252"/>
                      <a:pt x="164" y="27"/>
                    </a:cubicBezTo>
                    <a:cubicBezTo>
                      <a:pt x="147" y="8"/>
                      <a:pt x="128" y="0"/>
                      <a:pt x="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55"/>
              <p:cNvSpPr/>
              <p:nvPr/>
            </p:nvSpPr>
            <p:spPr>
              <a:xfrm>
                <a:off x="-21134" y="685097"/>
                <a:ext cx="60744" cy="129859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396" extrusionOk="0">
                    <a:moveTo>
                      <a:pt x="570" y="1"/>
                    </a:moveTo>
                    <a:cubicBezTo>
                      <a:pt x="563" y="1"/>
                      <a:pt x="557" y="2"/>
                      <a:pt x="551" y="4"/>
                    </a:cubicBezTo>
                    <a:cubicBezTo>
                      <a:pt x="292" y="127"/>
                      <a:pt x="112" y="375"/>
                      <a:pt x="67" y="667"/>
                    </a:cubicBezTo>
                    <a:cubicBezTo>
                      <a:pt x="34" y="802"/>
                      <a:pt x="11" y="948"/>
                      <a:pt x="11" y="1094"/>
                    </a:cubicBezTo>
                    <a:cubicBezTo>
                      <a:pt x="0" y="1206"/>
                      <a:pt x="56" y="1319"/>
                      <a:pt x="169" y="1386"/>
                    </a:cubicBezTo>
                    <a:cubicBezTo>
                      <a:pt x="180" y="1393"/>
                      <a:pt x="191" y="1395"/>
                      <a:pt x="201" y="1395"/>
                    </a:cubicBezTo>
                    <a:cubicBezTo>
                      <a:pt x="266" y="1395"/>
                      <a:pt x="313" y="1290"/>
                      <a:pt x="236" y="1251"/>
                    </a:cubicBezTo>
                    <a:cubicBezTo>
                      <a:pt x="157" y="1206"/>
                      <a:pt x="157" y="1117"/>
                      <a:pt x="157" y="1038"/>
                    </a:cubicBezTo>
                    <a:cubicBezTo>
                      <a:pt x="169" y="914"/>
                      <a:pt x="191" y="802"/>
                      <a:pt x="214" y="678"/>
                    </a:cubicBezTo>
                    <a:cubicBezTo>
                      <a:pt x="270" y="464"/>
                      <a:pt x="371" y="240"/>
                      <a:pt x="596" y="138"/>
                    </a:cubicBezTo>
                    <a:cubicBezTo>
                      <a:pt x="630" y="127"/>
                      <a:pt x="652" y="93"/>
                      <a:pt x="641" y="49"/>
                    </a:cubicBezTo>
                    <a:cubicBezTo>
                      <a:pt x="632" y="21"/>
                      <a:pt x="600" y="1"/>
                      <a:pt x="5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55"/>
              <p:cNvSpPr/>
              <p:nvPr/>
            </p:nvSpPr>
            <p:spPr>
              <a:xfrm>
                <a:off x="18586" y="874395"/>
                <a:ext cx="59441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78" extrusionOk="0">
                    <a:moveTo>
                      <a:pt x="79" y="1"/>
                    </a:moveTo>
                    <a:cubicBezTo>
                      <a:pt x="72" y="1"/>
                      <a:pt x="64" y="1"/>
                      <a:pt x="56" y="3"/>
                    </a:cubicBezTo>
                    <a:cubicBezTo>
                      <a:pt x="23" y="15"/>
                      <a:pt x="0" y="60"/>
                      <a:pt x="0" y="105"/>
                    </a:cubicBezTo>
                    <a:cubicBezTo>
                      <a:pt x="63" y="326"/>
                      <a:pt x="274" y="478"/>
                      <a:pt x="504" y="478"/>
                    </a:cubicBezTo>
                    <a:cubicBezTo>
                      <a:pt x="520" y="478"/>
                      <a:pt x="535" y="477"/>
                      <a:pt x="551" y="476"/>
                    </a:cubicBezTo>
                    <a:cubicBezTo>
                      <a:pt x="554" y="476"/>
                      <a:pt x="557" y="476"/>
                      <a:pt x="560" y="476"/>
                    </a:cubicBezTo>
                    <a:cubicBezTo>
                      <a:pt x="638" y="476"/>
                      <a:pt x="638" y="329"/>
                      <a:pt x="560" y="329"/>
                    </a:cubicBezTo>
                    <a:cubicBezTo>
                      <a:pt x="557" y="329"/>
                      <a:pt x="554" y="329"/>
                      <a:pt x="551" y="329"/>
                    </a:cubicBezTo>
                    <a:lnTo>
                      <a:pt x="529" y="307"/>
                    </a:lnTo>
                    <a:lnTo>
                      <a:pt x="405" y="307"/>
                    </a:lnTo>
                    <a:cubicBezTo>
                      <a:pt x="382" y="307"/>
                      <a:pt x="371" y="307"/>
                      <a:pt x="360" y="296"/>
                    </a:cubicBezTo>
                    <a:lnTo>
                      <a:pt x="349" y="296"/>
                    </a:lnTo>
                    <a:cubicBezTo>
                      <a:pt x="326" y="284"/>
                      <a:pt x="304" y="273"/>
                      <a:pt x="281" y="262"/>
                    </a:cubicBezTo>
                    <a:lnTo>
                      <a:pt x="270" y="251"/>
                    </a:lnTo>
                    <a:lnTo>
                      <a:pt x="236" y="217"/>
                    </a:lnTo>
                    <a:lnTo>
                      <a:pt x="214" y="195"/>
                    </a:lnTo>
                    <a:lnTo>
                      <a:pt x="203" y="183"/>
                    </a:lnTo>
                    <a:cubicBezTo>
                      <a:pt x="180" y="161"/>
                      <a:pt x="169" y="138"/>
                      <a:pt x="158" y="116"/>
                    </a:cubicBezTo>
                    <a:cubicBezTo>
                      <a:pt x="158" y="116"/>
                      <a:pt x="158" y="116"/>
                      <a:pt x="158" y="105"/>
                    </a:cubicBezTo>
                    <a:cubicBezTo>
                      <a:pt x="158" y="105"/>
                      <a:pt x="158" y="105"/>
                      <a:pt x="158" y="93"/>
                    </a:cubicBezTo>
                    <a:lnTo>
                      <a:pt x="146" y="60"/>
                    </a:lnTo>
                    <a:cubicBezTo>
                      <a:pt x="137" y="22"/>
                      <a:pt x="112" y="1"/>
                      <a:pt x="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55"/>
              <p:cNvSpPr/>
              <p:nvPr/>
            </p:nvSpPr>
            <p:spPr>
              <a:xfrm>
                <a:off x="587691" y="1014951"/>
                <a:ext cx="217394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371" extrusionOk="0">
                    <a:moveTo>
                      <a:pt x="116" y="0"/>
                    </a:moveTo>
                    <a:cubicBezTo>
                      <a:pt x="46" y="0"/>
                      <a:pt x="0" y="96"/>
                      <a:pt x="77" y="134"/>
                    </a:cubicBezTo>
                    <a:cubicBezTo>
                      <a:pt x="372" y="260"/>
                      <a:pt x="676" y="337"/>
                      <a:pt x="1000" y="337"/>
                    </a:cubicBezTo>
                    <a:cubicBezTo>
                      <a:pt x="1022" y="337"/>
                      <a:pt x="1044" y="337"/>
                      <a:pt x="1066" y="336"/>
                    </a:cubicBezTo>
                    <a:cubicBezTo>
                      <a:pt x="1460" y="347"/>
                      <a:pt x="1853" y="359"/>
                      <a:pt x="2247" y="370"/>
                    </a:cubicBezTo>
                    <a:cubicBezTo>
                      <a:pt x="2250" y="370"/>
                      <a:pt x="2253" y="370"/>
                      <a:pt x="2256" y="370"/>
                    </a:cubicBezTo>
                    <a:cubicBezTo>
                      <a:pt x="2336" y="370"/>
                      <a:pt x="2333" y="224"/>
                      <a:pt x="2235" y="224"/>
                    </a:cubicBezTo>
                    <a:lnTo>
                      <a:pt x="1122" y="190"/>
                    </a:lnTo>
                    <a:cubicBezTo>
                      <a:pt x="1098" y="191"/>
                      <a:pt x="1074" y="191"/>
                      <a:pt x="1050" y="191"/>
                    </a:cubicBezTo>
                    <a:cubicBezTo>
                      <a:pt x="738" y="191"/>
                      <a:pt x="437" y="125"/>
                      <a:pt x="156" y="10"/>
                    </a:cubicBezTo>
                    <a:cubicBezTo>
                      <a:pt x="142" y="3"/>
                      <a:pt x="129" y="0"/>
                      <a:pt x="1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55"/>
              <p:cNvSpPr/>
              <p:nvPr/>
            </p:nvSpPr>
            <p:spPr>
              <a:xfrm>
                <a:off x="892802" y="919139"/>
                <a:ext cx="198417" cy="104092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119" extrusionOk="0">
                    <a:moveTo>
                      <a:pt x="2018" y="1"/>
                    </a:moveTo>
                    <a:cubicBezTo>
                      <a:pt x="2002" y="1"/>
                      <a:pt x="1985" y="6"/>
                      <a:pt x="1968" y="17"/>
                    </a:cubicBezTo>
                    <a:cubicBezTo>
                      <a:pt x="1417" y="467"/>
                      <a:pt x="765" y="804"/>
                      <a:pt x="68" y="973"/>
                    </a:cubicBezTo>
                    <a:cubicBezTo>
                      <a:pt x="1" y="1018"/>
                      <a:pt x="23" y="1119"/>
                      <a:pt x="102" y="1119"/>
                    </a:cubicBezTo>
                    <a:cubicBezTo>
                      <a:pt x="822" y="928"/>
                      <a:pt x="1496" y="590"/>
                      <a:pt x="2070" y="118"/>
                    </a:cubicBezTo>
                    <a:cubicBezTo>
                      <a:pt x="2132" y="74"/>
                      <a:pt x="2081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55"/>
              <p:cNvSpPr/>
              <p:nvPr/>
            </p:nvSpPr>
            <p:spPr>
              <a:xfrm>
                <a:off x="1388885" y="418590"/>
                <a:ext cx="148185" cy="50232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540" extrusionOk="0">
                    <a:moveTo>
                      <a:pt x="283" y="1"/>
                    </a:moveTo>
                    <a:cubicBezTo>
                      <a:pt x="222" y="1"/>
                      <a:pt x="160" y="5"/>
                      <a:pt x="98" y="13"/>
                    </a:cubicBezTo>
                    <a:cubicBezTo>
                      <a:pt x="1" y="35"/>
                      <a:pt x="38" y="160"/>
                      <a:pt x="121" y="160"/>
                    </a:cubicBezTo>
                    <a:cubicBezTo>
                      <a:pt x="125" y="160"/>
                      <a:pt x="128" y="160"/>
                      <a:pt x="132" y="159"/>
                    </a:cubicBezTo>
                    <a:cubicBezTo>
                      <a:pt x="188" y="151"/>
                      <a:pt x="244" y="147"/>
                      <a:pt x="299" y="147"/>
                    </a:cubicBezTo>
                    <a:cubicBezTo>
                      <a:pt x="708" y="147"/>
                      <a:pt x="1091" y="352"/>
                      <a:pt x="1447" y="530"/>
                    </a:cubicBezTo>
                    <a:cubicBezTo>
                      <a:pt x="1459" y="537"/>
                      <a:pt x="1471" y="540"/>
                      <a:pt x="1482" y="540"/>
                    </a:cubicBezTo>
                    <a:cubicBezTo>
                      <a:pt x="1546" y="540"/>
                      <a:pt x="1593" y="445"/>
                      <a:pt x="1526" y="406"/>
                    </a:cubicBezTo>
                    <a:cubicBezTo>
                      <a:pt x="1131" y="199"/>
                      <a:pt x="719" y="1"/>
                      <a:pt x="2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55"/>
              <p:cNvSpPr/>
              <p:nvPr/>
            </p:nvSpPr>
            <p:spPr>
              <a:xfrm>
                <a:off x="1587207" y="500263"/>
                <a:ext cx="59720" cy="37209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00" extrusionOk="0">
                    <a:moveTo>
                      <a:pt x="68" y="1"/>
                    </a:moveTo>
                    <a:cubicBezTo>
                      <a:pt x="35" y="1"/>
                      <a:pt x="1" y="34"/>
                      <a:pt x="1" y="79"/>
                    </a:cubicBezTo>
                    <a:cubicBezTo>
                      <a:pt x="1" y="124"/>
                      <a:pt x="35" y="158"/>
                      <a:pt x="68" y="158"/>
                    </a:cubicBezTo>
                    <a:lnTo>
                      <a:pt x="125" y="158"/>
                    </a:lnTo>
                    <a:lnTo>
                      <a:pt x="192" y="169"/>
                    </a:lnTo>
                    <a:cubicBezTo>
                      <a:pt x="237" y="180"/>
                      <a:pt x="271" y="192"/>
                      <a:pt x="316" y="214"/>
                    </a:cubicBezTo>
                    <a:cubicBezTo>
                      <a:pt x="394" y="248"/>
                      <a:pt x="462" y="304"/>
                      <a:pt x="518" y="383"/>
                    </a:cubicBezTo>
                    <a:cubicBezTo>
                      <a:pt x="529" y="394"/>
                      <a:pt x="546" y="400"/>
                      <a:pt x="564" y="400"/>
                    </a:cubicBezTo>
                    <a:cubicBezTo>
                      <a:pt x="583" y="400"/>
                      <a:pt x="602" y="394"/>
                      <a:pt x="619" y="383"/>
                    </a:cubicBezTo>
                    <a:cubicBezTo>
                      <a:pt x="642" y="349"/>
                      <a:pt x="642" y="304"/>
                      <a:pt x="619" y="270"/>
                    </a:cubicBezTo>
                    <a:cubicBezTo>
                      <a:pt x="484" y="113"/>
                      <a:pt x="282" y="12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55"/>
              <p:cNvSpPr/>
              <p:nvPr/>
            </p:nvSpPr>
            <p:spPr>
              <a:xfrm>
                <a:off x="1251306" y="951510"/>
                <a:ext cx="224184" cy="7172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771" extrusionOk="0">
                    <a:moveTo>
                      <a:pt x="109" y="0"/>
                    </a:moveTo>
                    <a:cubicBezTo>
                      <a:pt x="44" y="0"/>
                      <a:pt x="0" y="92"/>
                      <a:pt x="59" y="141"/>
                    </a:cubicBezTo>
                    <a:cubicBezTo>
                      <a:pt x="745" y="546"/>
                      <a:pt x="1532" y="760"/>
                      <a:pt x="2330" y="771"/>
                    </a:cubicBezTo>
                    <a:cubicBezTo>
                      <a:pt x="2409" y="760"/>
                      <a:pt x="2409" y="625"/>
                      <a:pt x="2330" y="613"/>
                    </a:cubicBezTo>
                    <a:cubicBezTo>
                      <a:pt x="1555" y="602"/>
                      <a:pt x="801" y="400"/>
                      <a:pt x="138" y="6"/>
                    </a:cubicBezTo>
                    <a:cubicBezTo>
                      <a:pt x="128" y="2"/>
                      <a:pt x="118" y="0"/>
                      <a:pt x="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55"/>
              <p:cNvSpPr/>
              <p:nvPr/>
            </p:nvSpPr>
            <p:spPr>
              <a:xfrm>
                <a:off x="717177" y="443241"/>
                <a:ext cx="36651" cy="5060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544" extrusionOk="0">
                    <a:moveTo>
                      <a:pt x="242" y="1"/>
                    </a:moveTo>
                    <a:cubicBezTo>
                      <a:pt x="217" y="1"/>
                      <a:pt x="191" y="7"/>
                      <a:pt x="169" y="18"/>
                    </a:cubicBezTo>
                    <a:lnTo>
                      <a:pt x="146" y="29"/>
                    </a:lnTo>
                    <a:lnTo>
                      <a:pt x="113" y="29"/>
                    </a:lnTo>
                    <a:cubicBezTo>
                      <a:pt x="68" y="29"/>
                      <a:pt x="34" y="63"/>
                      <a:pt x="34" y="96"/>
                    </a:cubicBezTo>
                    <a:cubicBezTo>
                      <a:pt x="23" y="153"/>
                      <a:pt x="23" y="220"/>
                      <a:pt x="11" y="276"/>
                    </a:cubicBezTo>
                    <a:cubicBezTo>
                      <a:pt x="0" y="321"/>
                      <a:pt x="0" y="366"/>
                      <a:pt x="11" y="411"/>
                    </a:cubicBezTo>
                    <a:cubicBezTo>
                      <a:pt x="23" y="467"/>
                      <a:pt x="56" y="524"/>
                      <a:pt x="113" y="535"/>
                    </a:cubicBezTo>
                    <a:cubicBezTo>
                      <a:pt x="128" y="541"/>
                      <a:pt x="145" y="544"/>
                      <a:pt x="162" y="544"/>
                    </a:cubicBezTo>
                    <a:cubicBezTo>
                      <a:pt x="205" y="544"/>
                      <a:pt x="249" y="526"/>
                      <a:pt x="281" y="501"/>
                    </a:cubicBezTo>
                    <a:cubicBezTo>
                      <a:pt x="326" y="456"/>
                      <a:pt x="349" y="411"/>
                      <a:pt x="360" y="355"/>
                    </a:cubicBezTo>
                    <a:cubicBezTo>
                      <a:pt x="360" y="299"/>
                      <a:pt x="371" y="243"/>
                      <a:pt x="371" y="186"/>
                    </a:cubicBezTo>
                    <a:cubicBezTo>
                      <a:pt x="394" y="119"/>
                      <a:pt x="360" y="63"/>
                      <a:pt x="315" y="18"/>
                    </a:cubicBezTo>
                    <a:cubicBezTo>
                      <a:pt x="293" y="7"/>
                      <a:pt x="267" y="1"/>
                      <a:pt x="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55"/>
              <p:cNvSpPr/>
              <p:nvPr/>
            </p:nvSpPr>
            <p:spPr>
              <a:xfrm>
                <a:off x="799780" y="446962"/>
                <a:ext cx="29395" cy="4679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03" extrusionOk="0">
                    <a:moveTo>
                      <a:pt x="135" y="0"/>
                    </a:moveTo>
                    <a:cubicBezTo>
                      <a:pt x="102" y="0"/>
                      <a:pt x="79" y="23"/>
                      <a:pt x="68" y="45"/>
                    </a:cubicBezTo>
                    <a:cubicBezTo>
                      <a:pt x="34" y="101"/>
                      <a:pt x="23" y="158"/>
                      <a:pt x="12" y="225"/>
                    </a:cubicBezTo>
                    <a:cubicBezTo>
                      <a:pt x="0" y="281"/>
                      <a:pt x="0" y="349"/>
                      <a:pt x="12" y="416"/>
                    </a:cubicBezTo>
                    <a:cubicBezTo>
                      <a:pt x="23" y="427"/>
                      <a:pt x="34" y="450"/>
                      <a:pt x="45" y="461"/>
                    </a:cubicBezTo>
                    <a:lnTo>
                      <a:pt x="57" y="461"/>
                    </a:lnTo>
                    <a:cubicBezTo>
                      <a:pt x="68" y="472"/>
                      <a:pt x="68" y="484"/>
                      <a:pt x="79" y="484"/>
                    </a:cubicBezTo>
                    <a:cubicBezTo>
                      <a:pt x="99" y="497"/>
                      <a:pt x="122" y="502"/>
                      <a:pt x="145" y="502"/>
                    </a:cubicBezTo>
                    <a:cubicBezTo>
                      <a:pt x="162" y="502"/>
                      <a:pt x="178" y="500"/>
                      <a:pt x="191" y="495"/>
                    </a:cubicBezTo>
                    <a:cubicBezTo>
                      <a:pt x="259" y="472"/>
                      <a:pt x="304" y="405"/>
                      <a:pt x="304" y="326"/>
                    </a:cubicBezTo>
                    <a:cubicBezTo>
                      <a:pt x="304" y="315"/>
                      <a:pt x="304" y="304"/>
                      <a:pt x="304" y="293"/>
                    </a:cubicBezTo>
                    <a:cubicBezTo>
                      <a:pt x="304" y="259"/>
                      <a:pt x="304" y="214"/>
                      <a:pt x="304" y="180"/>
                    </a:cubicBezTo>
                    <a:cubicBezTo>
                      <a:pt x="315" y="135"/>
                      <a:pt x="293" y="90"/>
                      <a:pt x="259" y="79"/>
                    </a:cubicBezTo>
                    <a:lnTo>
                      <a:pt x="225" y="79"/>
                    </a:lnTo>
                    <a:lnTo>
                      <a:pt x="214" y="68"/>
                    </a:lnTo>
                    <a:lnTo>
                      <a:pt x="191" y="56"/>
                    </a:lnTo>
                    <a:cubicBezTo>
                      <a:pt x="191" y="45"/>
                      <a:pt x="191" y="45"/>
                      <a:pt x="191" y="45"/>
                    </a:cubicBezTo>
                    <a:cubicBezTo>
                      <a:pt x="180" y="23"/>
                      <a:pt x="158" y="11"/>
                      <a:pt x="1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0" name="Google Shape;2560;p55"/>
            <p:cNvSpPr/>
            <p:nvPr/>
          </p:nvSpPr>
          <p:spPr>
            <a:xfrm>
              <a:off x="851967" y="1243078"/>
              <a:ext cx="81425" cy="102033"/>
            </a:xfrm>
            <a:custGeom>
              <a:avLst/>
              <a:gdLst/>
              <a:ahLst/>
              <a:cxnLst/>
              <a:rect l="l" t="t" r="r" b="b"/>
              <a:pathLst>
                <a:path w="327" h="410" extrusionOk="0">
                  <a:moveTo>
                    <a:pt x="196" y="1"/>
                  </a:moveTo>
                  <a:cubicBezTo>
                    <a:pt x="171" y="1"/>
                    <a:pt x="145" y="9"/>
                    <a:pt x="124" y="25"/>
                  </a:cubicBezTo>
                  <a:cubicBezTo>
                    <a:pt x="117" y="23"/>
                    <a:pt x="109" y="22"/>
                    <a:pt x="102" y="22"/>
                  </a:cubicBezTo>
                  <a:cubicBezTo>
                    <a:pt x="69" y="22"/>
                    <a:pt x="44" y="44"/>
                    <a:pt x="35" y="81"/>
                  </a:cubicBezTo>
                  <a:lnTo>
                    <a:pt x="12" y="193"/>
                  </a:lnTo>
                  <a:cubicBezTo>
                    <a:pt x="1" y="216"/>
                    <a:pt x="1" y="250"/>
                    <a:pt x="1" y="283"/>
                  </a:cubicBezTo>
                  <a:cubicBezTo>
                    <a:pt x="1" y="317"/>
                    <a:pt x="12" y="351"/>
                    <a:pt x="35" y="384"/>
                  </a:cubicBezTo>
                  <a:cubicBezTo>
                    <a:pt x="57" y="401"/>
                    <a:pt x="85" y="410"/>
                    <a:pt x="113" y="410"/>
                  </a:cubicBezTo>
                  <a:cubicBezTo>
                    <a:pt x="141" y="410"/>
                    <a:pt x="169" y="401"/>
                    <a:pt x="192" y="384"/>
                  </a:cubicBezTo>
                  <a:cubicBezTo>
                    <a:pt x="214" y="351"/>
                    <a:pt x="237" y="317"/>
                    <a:pt x="248" y="283"/>
                  </a:cubicBezTo>
                  <a:cubicBezTo>
                    <a:pt x="271" y="250"/>
                    <a:pt x="293" y="216"/>
                    <a:pt x="304" y="182"/>
                  </a:cubicBezTo>
                  <a:cubicBezTo>
                    <a:pt x="327" y="126"/>
                    <a:pt x="304" y="70"/>
                    <a:pt x="271" y="36"/>
                  </a:cubicBezTo>
                  <a:cubicBezTo>
                    <a:pt x="253" y="12"/>
                    <a:pt x="225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1" name="Google Shape;2561;p55"/>
            <p:cNvGrpSpPr/>
            <p:nvPr/>
          </p:nvGrpSpPr>
          <p:grpSpPr>
            <a:xfrm>
              <a:off x="823292" y="1077525"/>
              <a:ext cx="1354201" cy="768200"/>
              <a:chOff x="823283" y="1077534"/>
              <a:chExt cx="1172265" cy="768200"/>
            </a:xfrm>
          </p:grpSpPr>
          <p:sp>
            <p:nvSpPr>
              <p:cNvPr id="2562" name="Google Shape;2562;p55"/>
              <p:cNvSpPr/>
              <p:nvPr/>
            </p:nvSpPr>
            <p:spPr>
              <a:xfrm rot="1082506">
                <a:off x="894203" y="1215922"/>
                <a:ext cx="935469" cy="263341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10534" extrusionOk="0">
                    <a:moveTo>
                      <a:pt x="31278" y="1"/>
                    </a:moveTo>
                    <a:cubicBezTo>
                      <a:pt x="30621" y="1"/>
                      <a:pt x="29968" y="116"/>
                      <a:pt x="29362" y="375"/>
                    </a:cubicBezTo>
                    <a:cubicBezTo>
                      <a:pt x="28614" y="690"/>
                      <a:pt x="28000" y="1272"/>
                      <a:pt x="27667" y="2003"/>
                    </a:cubicBezTo>
                    <a:cubicBezTo>
                      <a:pt x="27302" y="2850"/>
                      <a:pt x="27385" y="3830"/>
                      <a:pt x="27900" y="4595"/>
                    </a:cubicBezTo>
                    <a:cubicBezTo>
                      <a:pt x="28448" y="5442"/>
                      <a:pt x="29329" y="5990"/>
                      <a:pt x="30326" y="6140"/>
                    </a:cubicBezTo>
                    <a:cubicBezTo>
                      <a:pt x="30425" y="6152"/>
                      <a:pt x="30526" y="6158"/>
                      <a:pt x="30628" y="6158"/>
                    </a:cubicBezTo>
                    <a:cubicBezTo>
                      <a:pt x="31383" y="6158"/>
                      <a:pt x="32188" y="5832"/>
                      <a:pt x="32569" y="5159"/>
                    </a:cubicBezTo>
                    <a:cubicBezTo>
                      <a:pt x="32784" y="4794"/>
                      <a:pt x="32801" y="4362"/>
                      <a:pt x="32635" y="3996"/>
                    </a:cubicBezTo>
                    <a:cubicBezTo>
                      <a:pt x="32615" y="3929"/>
                      <a:pt x="32562" y="3900"/>
                      <a:pt x="32510" y="3900"/>
                    </a:cubicBezTo>
                    <a:cubicBezTo>
                      <a:pt x="32433" y="3900"/>
                      <a:pt x="32356" y="3964"/>
                      <a:pt x="32386" y="4063"/>
                    </a:cubicBezTo>
                    <a:cubicBezTo>
                      <a:pt x="32784" y="5027"/>
                      <a:pt x="31788" y="5807"/>
                      <a:pt x="30907" y="5890"/>
                    </a:cubicBezTo>
                    <a:cubicBezTo>
                      <a:pt x="30857" y="5893"/>
                      <a:pt x="30807" y="5894"/>
                      <a:pt x="30757" y="5894"/>
                    </a:cubicBezTo>
                    <a:cubicBezTo>
                      <a:pt x="29749" y="5894"/>
                      <a:pt x="28801" y="5418"/>
                      <a:pt x="28216" y="4611"/>
                    </a:cubicBezTo>
                    <a:cubicBezTo>
                      <a:pt x="27634" y="3847"/>
                      <a:pt x="27551" y="2817"/>
                      <a:pt x="27983" y="1953"/>
                    </a:cubicBezTo>
                    <a:cubicBezTo>
                      <a:pt x="28382" y="1239"/>
                      <a:pt x="29046" y="724"/>
                      <a:pt x="29827" y="491"/>
                    </a:cubicBezTo>
                    <a:cubicBezTo>
                      <a:pt x="30310" y="333"/>
                      <a:pt x="30817" y="260"/>
                      <a:pt x="31329" y="260"/>
                    </a:cubicBezTo>
                    <a:cubicBezTo>
                      <a:pt x="32544" y="260"/>
                      <a:pt x="33784" y="672"/>
                      <a:pt x="34778" y="1338"/>
                    </a:cubicBezTo>
                    <a:cubicBezTo>
                      <a:pt x="36423" y="2451"/>
                      <a:pt x="37403" y="4628"/>
                      <a:pt x="36739" y="6555"/>
                    </a:cubicBezTo>
                    <a:cubicBezTo>
                      <a:pt x="36157" y="8266"/>
                      <a:pt x="34446" y="9230"/>
                      <a:pt x="32834" y="9745"/>
                    </a:cubicBezTo>
                    <a:cubicBezTo>
                      <a:pt x="31573" y="10131"/>
                      <a:pt x="30269" y="10275"/>
                      <a:pt x="28963" y="10275"/>
                    </a:cubicBezTo>
                    <a:cubicBezTo>
                      <a:pt x="28135" y="10275"/>
                      <a:pt x="27306" y="10217"/>
                      <a:pt x="26488" y="10127"/>
                    </a:cubicBezTo>
                    <a:cubicBezTo>
                      <a:pt x="24145" y="9845"/>
                      <a:pt x="21836" y="9363"/>
                      <a:pt x="19577" y="8698"/>
                    </a:cubicBezTo>
                    <a:cubicBezTo>
                      <a:pt x="17334" y="8083"/>
                      <a:pt x="15107" y="7352"/>
                      <a:pt x="12831" y="6821"/>
                    </a:cubicBezTo>
                    <a:cubicBezTo>
                      <a:pt x="11248" y="6440"/>
                      <a:pt x="9600" y="6159"/>
                      <a:pt x="7957" y="6159"/>
                    </a:cubicBezTo>
                    <a:cubicBezTo>
                      <a:pt x="7376" y="6159"/>
                      <a:pt x="6796" y="6194"/>
                      <a:pt x="6219" y="6273"/>
                    </a:cubicBezTo>
                    <a:cubicBezTo>
                      <a:pt x="4408" y="6522"/>
                      <a:pt x="2481" y="7186"/>
                      <a:pt x="1036" y="8316"/>
                    </a:cubicBezTo>
                    <a:cubicBezTo>
                      <a:pt x="687" y="8582"/>
                      <a:pt x="354" y="8898"/>
                      <a:pt x="89" y="9246"/>
                    </a:cubicBezTo>
                    <a:cubicBezTo>
                      <a:pt x="1" y="9347"/>
                      <a:pt x="83" y="9475"/>
                      <a:pt x="179" y="9475"/>
                    </a:cubicBezTo>
                    <a:cubicBezTo>
                      <a:pt x="210" y="9475"/>
                      <a:pt x="243" y="9462"/>
                      <a:pt x="271" y="9429"/>
                    </a:cubicBezTo>
                    <a:cubicBezTo>
                      <a:pt x="1517" y="7834"/>
                      <a:pt x="3661" y="7020"/>
                      <a:pt x="5588" y="6638"/>
                    </a:cubicBezTo>
                    <a:cubicBezTo>
                      <a:pt x="6378" y="6477"/>
                      <a:pt x="7178" y="6408"/>
                      <a:pt x="7980" y="6408"/>
                    </a:cubicBezTo>
                    <a:cubicBezTo>
                      <a:pt x="9657" y="6408"/>
                      <a:pt x="11340" y="6710"/>
                      <a:pt x="12948" y="7103"/>
                    </a:cubicBezTo>
                    <a:cubicBezTo>
                      <a:pt x="17799" y="8283"/>
                      <a:pt x="22501" y="10127"/>
                      <a:pt x="27518" y="10476"/>
                    </a:cubicBezTo>
                    <a:cubicBezTo>
                      <a:pt x="27992" y="10513"/>
                      <a:pt x="28471" y="10534"/>
                      <a:pt x="28952" y="10534"/>
                    </a:cubicBezTo>
                    <a:cubicBezTo>
                      <a:pt x="30608" y="10534"/>
                      <a:pt x="32278" y="10289"/>
                      <a:pt x="33798" y="9645"/>
                    </a:cubicBezTo>
                    <a:cubicBezTo>
                      <a:pt x="35476" y="8947"/>
                      <a:pt x="36955" y="7651"/>
                      <a:pt x="37171" y="5758"/>
                    </a:cubicBezTo>
                    <a:cubicBezTo>
                      <a:pt x="37420" y="3714"/>
                      <a:pt x="36140" y="1737"/>
                      <a:pt x="34363" y="790"/>
                    </a:cubicBezTo>
                    <a:cubicBezTo>
                      <a:pt x="33436" y="306"/>
                      <a:pt x="32350" y="1"/>
                      <a:pt x="31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5"/>
              <p:cNvSpPr/>
              <p:nvPr/>
            </p:nvSpPr>
            <p:spPr>
              <a:xfrm rot="1082506">
                <a:off x="833822" y="1422816"/>
                <a:ext cx="1151187" cy="250817"/>
              </a:xfrm>
              <a:custGeom>
                <a:avLst/>
                <a:gdLst/>
                <a:ahLst/>
                <a:cxnLst/>
                <a:rect l="l" t="t" r="r" b="b"/>
                <a:pathLst>
                  <a:path w="46049" h="10033" extrusionOk="0">
                    <a:moveTo>
                      <a:pt x="7669" y="0"/>
                    </a:moveTo>
                    <a:cubicBezTo>
                      <a:pt x="5621" y="0"/>
                      <a:pt x="3599" y="387"/>
                      <a:pt x="1690" y="1139"/>
                    </a:cubicBezTo>
                    <a:cubicBezTo>
                      <a:pt x="1158" y="1355"/>
                      <a:pt x="627" y="1605"/>
                      <a:pt x="128" y="1887"/>
                    </a:cubicBezTo>
                    <a:cubicBezTo>
                      <a:pt x="1" y="1944"/>
                      <a:pt x="78" y="2121"/>
                      <a:pt x="197" y="2121"/>
                    </a:cubicBezTo>
                    <a:cubicBezTo>
                      <a:pt x="217" y="2121"/>
                      <a:pt x="239" y="2115"/>
                      <a:pt x="261" y="2103"/>
                    </a:cubicBezTo>
                    <a:cubicBezTo>
                      <a:pt x="2540" y="890"/>
                      <a:pt x="5062" y="275"/>
                      <a:pt x="7634" y="275"/>
                    </a:cubicBezTo>
                    <a:cubicBezTo>
                      <a:pt x="7669" y="275"/>
                      <a:pt x="7703" y="275"/>
                      <a:pt x="7737" y="275"/>
                    </a:cubicBezTo>
                    <a:cubicBezTo>
                      <a:pt x="10396" y="275"/>
                      <a:pt x="12921" y="940"/>
                      <a:pt x="15380" y="1953"/>
                    </a:cubicBezTo>
                    <a:cubicBezTo>
                      <a:pt x="16609" y="2452"/>
                      <a:pt x="17805" y="3033"/>
                      <a:pt x="19018" y="3598"/>
                    </a:cubicBezTo>
                    <a:cubicBezTo>
                      <a:pt x="20297" y="4230"/>
                      <a:pt x="21610" y="4811"/>
                      <a:pt x="22906" y="5426"/>
                    </a:cubicBezTo>
                    <a:lnTo>
                      <a:pt x="26843" y="7270"/>
                    </a:lnTo>
                    <a:cubicBezTo>
                      <a:pt x="28039" y="7818"/>
                      <a:pt x="29219" y="8383"/>
                      <a:pt x="30448" y="8865"/>
                    </a:cubicBezTo>
                    <a:cubicBezTo>
                      <a:pt x="32421" y="9640"/>
                      <a:pt x="34525" y="10032"/>
                      <a:pt x="36639" y="10032"/>
                    </a:cubicBezTo>
                    <a:cubicBezTo>
                      <a:pt x="37018" y="10032"/>
                      <a:pt x="37397" y="10020"/>
                      <a:pt x="37775" y="9995"/>
                    </a:cubicBezTo>
                    <a:cubicBezTo>
                      <a:pt x="38971" y="9928"/>
                      <a:pt x="40151" y="9695"/>
                      <a:pt x="41297" y="9330"/>
                    </a:cubicBezTo>
                    <a:cubicBezTo>
                      <a:pt x="42311" y="9031"/>
                      <a:pt x="43224" y="8499"/>
                      <a:pt x="43972" y="7785"/>
                    </a:cubicBezTo>
                    <a:cubicBezTo>
                      <a:pt x="45351" y="6406"/>
                      <a:pt x="46049" y="4263"/>
                      <a:pt x="45052" y="2468"/>
                    </a:cubicBezTo>
                    <a:cubicBezTo>
                      <a:pt x="44304" y="1139"/>
                      <a:pt x="42759" y="259"/>
                      <a:pt x="41281" y="93"/>
                    </a:cubicBezTo>
                    <a:cubicBezTo>
                      <a:pt x="41126" y="71"/>
                      <a:pt x="40971" y="60"/>
                      <a:pt x="40817" y="60"/>
                    </a:cubicBezTo>
                    <a:cubicBezTo>
                      <a:pt x="40255" y="60"/>
                      <a:pt x="39699" y="201"/>
                      <a:pt x="39204" y="475"/>
                    </a:cubicBezTo>
                    <a:cubicBezTo>
                      <a:pt x="38523" y="874"/>
                      <a:pt x="38041" y="1521"/>
                      <a:pt x="37858" y="2286"/>
                    </a:cubicBezTo>
                    <a:cubicBezTo>
                      <a:pt x="37642" y="3183"/>
                      <a:pt x="37941" y="4113"/>
                      <a:pt x="38656" y="4695"/>
                    </a:cubicBezTo>
                    <a:cubicBezTo>
                      <a:pt x="38978" y="4927"/>
                      <a:pt x="39352" y="5041"/>
                      <a:pt x="39724" y="5041"/>
                    </a:cubicBezTo>
                    <a:cubicBezTo>
                      <a:pt x="40176" y="5041"/>
                      <a:pt x="40626" y="4873"/>
                      <a:pt x="40981" y="4545"/>
                    </a:cubicBezTo>
                    <a:cubicBezTo>
                      <a:pt x="41281" y="4263"/>
                      <a:pt x="41463" y="3881"/>
                      <a:pt x="41496" y="3482"/>
                    </a:cubicBezTo>
                    <a:cubicBezTo>
                      <a:pt x="41505" y="3393"/>
                      <a:pt x="41445" y="3351"/>
                      <a:pt x="41381" y="3351"/>
                    </a:cubicBezTo>
                    <a:cubicBezTo>
                      <a:pt x="41313" y="3351"/>
                      <a:pt x="41239" y="3397"/>
                      <a:pt x="41231" y="3482"/>
                    </a:cubicBezTo>
                    <a:cubicBezTo>
                      <a:pt x="41175" y="4255"/>
                      <a:pt x="40409" y="4798"/>
                      <a:pt x="39656" y="4798"/>
                    </a:cubicBezTo>
                    <a:cubicBezTo>
                      <a:pt x="39503" y="4798"/>
                      <a:pt x="39350" y="4776"/>
                      <a:pt x="39204" y="4728"/>
                    </a:cubicBezTo>
                    <a:cubicBezTo>
                      <a:pt x="38290" y="4396"/>
                      <a:pt x="37891" y="3266"/>
                      <a:pt x="38107" y="2369"/>
                    </a:cubicBezTo>
                    <a:cubicBezTo>
                      <a:pt x="38273" y="1621"/>
                      <a:pt x="38772" y="990"/>
                      <a:pt x="39453" y="624"/>
                    </a:cubicBezTo>
                    <a:cubicBezTo>
                      <a:pt x="39901" y="423"/>
                      <a:pt x="40380" y="319"/>
                      <a:pt x="40864" y="319"/>
                    </a:cubicBezTo>
                    <a:cubicBezTo>
                      <a:pt x="41097" y="319"/>
                      <a:pt x="41331" y="343"/>
                      <a:pt x="41563" y="392"/>
                    </a:cubicBezTo>
                    <a:cubicBezTo>
                      <a:pt x="43042" y="674"/>
                      <a:pt x="44537" y="1688"/>
                      <a:pt x="45068" y="3150"/>
                    </a:cubicBezTo>
                    <a:cubicBezTo>
                      <a:pt x="45733" y="5010"/>
                      <a:pt x="44653" y="7070"/>
                      <a:pt x="43141" y="8167"/>
                    </a:cubicBezTo>
                    <a:cubicBezTo>
                      <a:pt x="42277" y="8798"/>
                      <a:pt x="41214" y="9131"/>
                      <a:pt x="40201" y="9380"/>
                    </a:cubicBezTo>
                    <a:cubicBezTo>
                      <a:pt x="39054" y="9646"/>
                      <a:pt x="37891" y="9779"/>
                      <a:pt x="36728" y="9779"/>
                    </a:cubicBezTo>
                    <a:cubicBezTo>
                      <a:pt x="36656" y="9780"/>
                      <a:pt x="36584" y="9780"/>
                      <a:pt x="36512" y="9780"/>
                    </a:cubicBezTo>
                    <a:cubicBezTo>
                      <a:pt x="35440" y="9780"/>
                      <a:pt x="34382" y="9665"/>
                      <a:pt x="33339" y="9463"/>
                    </a:cubicBezTo>
                    <a:cubicBezTo>
                      <a:pt x="32076" y="9180"/>
                      <a:pt x="30847" y="8782"/>
                      <a:pt x="29667" y="8267"/>
                    </a:cubicBezTo>
                    <a:cubicBezTo>
                      <a:pt x="27258" y="7237"/>
                      <a:pt x="24883" y="6057"/>
                      <a:pt x="22524" y="4961"/>
                    </a:cubicBezTo>
                    <a:cubicBezTo>
                      <a:pt x="20231" y="3881"/>
                      <a:pt x="17955" y="2734"/>
                      <a:pt x="15612" y="1771"/>
                    </a:cubicBezTo>
                    <a:cubicBezTo>
                      <a:pt x="13369" y="824"/>
                      <a:pt x="11027" y="159"/>
                      <a:pt x="8585" y="26"/>
                    </a:cubicBezTo>
                    <a:cubicBezTo>
                      <a:pt x="8279" y="9"/>
                      <a:pt x="7974" y="0"/>
                      <a:pt x="7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64" name="Google Shape;2564;p55"/>
          <p:cNvSpPr/>
          <p:nvPr/>
        </p:nvSpPr>
        <p:spPr>
          <a:xfrm flipH="1">
            <a:off x="8374063" y="535011"/>
            <a:ext cx="109663" cy="114482"/>
          </a:xfrm>
          <a:custGeom>
            <a:avLst/>
            <a:gdLst/>
            <a:ahLst/>
            <a:cxnLst/>
            <a:rect l="l" t="t" r="r" b="b"/>
            <a:pathLst>
              <a:path w="1024" h="1069" extrusionOk="0">
                <a:moveTo>
                  <a:pt x="630" y="1"/>
                </a:moveTo>
                <a:lnTo>
                  <a:pt x="371" y="270"/>
                </a:lnTo>
                <a:lnTo>
                  <a:pt x="0" y="203"/>
                </a:lnTo>
                <a:lnTo>
                  <a:pt x="180" y="540"/>
                </a:lnTo>
                <a:lnTo>
                  <a:pt x="0" y="866"/>
                </a:lnTo>
                <a:lnTo>
                  <a:pt x="0" y="866"/>
                </a:lnTo>
                <a:lnTo>
                  <a:pt x="371" y="810"/>
                </a:lnTo>
                <a:lnTo>
                  <a:pt x="630" y="1069"/>
                </a:lnTo>
                <a:lnTo>
                  <a:pt x="686" y="698"/>
                </a:lnTo>
                <a:lnTo>
                  <a:pt x="1023" y="540"/>
                </a:lnTo>
                <a:lnTo>
                  <a:pt x="686" y="372"/>
                </a:lnTo>
                <a:lnTo>
                  <a:pt x="6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55"/>
          <p:cNvSpPr/>
          <p:nvPr/>
        </p:nvSpPr>
        <p:spPr>
          <a:xfrm flipH="1">
            <a:off x="7180405" y="3558203"/>
            <a:ext cx="113197" cy="108485"/>
          </a:xfrm>
          <a:custGeom>
            <a:avLst/>
            <a:gdLst/>
            <a:ahLst/>
            <a:cxnLst/>
            <a:rect l="l" t="t" r="r" b="b"/>
            <a:pathLst>
              <a:path w="1057" h="1013" extrusionOk="0">
                <a:moveTo>
                  <a:pt x="203" y="1"/>
                </a:moveTo>
                <a:lnTo>
                  <a:pt x="259" y="372"/>
                </a:lnTo>
                <a:lnTo>
                  <a:pt x="0" y="630"/>
                </a:lnTo>
                <a:lnTo>
                  <a:pt x="360" y="687"/>
                </a:lnTo>
                <a:lnTo>
                  <a:pt x="529" y="1013"/>
                </a:lnTo>
                <a:lnTo>
                  <a:pt x="697" y="687"/>
                </a:lnTo>
                <a:lnTo>
                  <a:pt x="1057" y="630"/>
                </a:lnTo>
                <a:lnTo>
                  <a:pt x="798" y="372"/>
                </a:lnTo>
                <a:lnTo>
                  <a:pt x="855" y="1"/>
                </a:lnTo>
                <a:lnTo>
                  <a:pt x="529" y="181"/>
                </a:lnTo>
                <a:lnTo>
                  <a:pt x="2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55"/>
          <p:cNvSpPr/>
          <p:nvPr/>
        </p:nvSpPr>
        <p:spPr>
          <a:xfrm flipH="1">
            <a:off x="2735049" y="1464544"/>
            <a:ext cx="66397" cy="69931"/>
          </a:xfrm>
          <a:custGeom>
            <a:avLst/>
            <a:gdLst/>
            <a:ahLst/>
            <a:cxnLst/>
            <a:rect l="l" t="t" r="r" b="b"/>
            <a:pathLst>
              <a:path w="620" h="653" extrusionOk="0">
                <a:moveTo>
                  <a:pt x="226" y="0"/>
                </a:moveTo>
                <a:lnTo>
                  <a:pt x="203" y="225"/>
                </a:lnTo>
                <a:lnTo>
                  <a:pt x="1" y="337"/>
                </a:lnTo>
                <a:lnTo>
                  <a:pt x="203" y="427"/>
                </a:lnTo>
                <a:lnTo>
                  <a:pt x="248" y="652"/>
                </a:lnTo>
                <a:lnTo>
                  <a:pt x="394" y="483"/>
                </a:lnTo>
                <a:lnTo>
                  <a:pt x="619" y="517"/>
                </a:lnTo>
                <a:lnTo>
                  <a:pt x="619" y="517"/>
                </a:lnTo>
                <a:lnTo>
                  <a:pt x="507" y="326"/>
                </a:lnTo>
                <a:lnTo>
                  <a:pt x="608" y="112"/>
                </a:lnTo>
                <a:lnTo>
                  <a:pt x="608" y="112"/>
                </a:lnTo>
                <a:lnTo>
                  <a:pt x="383" y="157"/>
                </a:lnTo>
                <a:lnTo>
                  <a:pt x="2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55"/>
          <p:cNvSpPr/>
          <p:nvPr/>
        </p:nvSpPr>
        <p:spPr>
          <a:xfrm flipH="1">
            <a:off x="4407896" y="4880815"/>
            <a:ext cx="54296" cy="55474"/>
          </a:xfrm>
          <a:custGeom>
            <a:avLst/>
            <a:gdLst/>
            <a:ahLst/>
            <a:cxnLst/>
            <a:rect l="l" t="t" r="r" b="b"/>
            <a:pathLst>
              <a:path w="507" h="518" extrusionOk="0">
                <a:moveTo>
                  <a:pt x="214" y="0"/>
                </a:moveTo>
                <a:lnTo>
                  <a:pt x="169" y="180"/>
                </a:lnTo>
                <a:lnTo>
                  <a:pt x="0" y="237"/>
                </a:lnTo>
                <a:lnTo>
                  <a:pt x="147" y="338"/>
                </a:lnTo>
                <a:lnTo>
                  <a:pt x="147" y="518"/>
                </a:lnTo>
                <a:lnTo>
                  <a:pt x="293" y="405"/>
                </a:lnTo>
                <a:lnTo>
                  <a:pt x="473" y="461"/>
                </a:lnTo>
                <a:lnTo>
                  <a:pt x="473" y="461"/>
                </a:lnTo>
                <a:lnTo>
                  <a:pt x="405" y="293"/>
                </a:lnTo>
                <a:lnTo>
                  <a:pt x="506" y="135"/>
                </a:lnTo>
                <a:lnTo>
                  <a:pt x="506" y="135"/>
                </a:lnTo>
                <a:lnTo>
                  <a:pt x="326" y="147"/>
                </a:lnTo>
                <a:lnTo>
                  <a:pt x="2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55"/>
          <p:cNvSpPr/>
          <p:nvPr/>
        </p:nvSpPr>
        <p:spPr>
          <a:xfrm flipH="1">
            <a:off x="5751996" y="4112759"/>
            <a:ext cx="84389" cy="88030"/>
          </a:xfrm>
          <a:custGeom>
            <a:avLst/>
            <a:gdLst/>
            <a:ahLst/>
            <a:cxnLst/>
            <a:rect l="l" t="t" r="r" b="b"/>
            <a:pathLst>
              <a:path w="788" h="822" extrusionOk="0">
                <a:moveTo>
                  <a:pt x="281" y="1"/>
                </a:moveTo>
                <a:lnTo>
                  <a:pt x="247" y="282"/>
                </a:lnTo>
                <a:lnTo>
                  <a:pt x="0" y="428"/>
                </a:lnTo>
                <a:lnTo>
                  <a:pt x="259" y="540"/>
                </a:lnTo>
                <a:lnTo>
                  <a:pt x="304" y="821"/>
                </a:lnTo>
                <a:lnTo>
                  <a:pt x="506" y="608"/>
                </a:lnTo>
                <a:lnTo>
                  <a:pt x="787" y="653"/>
                </a:lnTo>
                <a:lnTo>
                  <a:pt x="641" y="405"/>
                </a:lnTo>
                <a:lnTo>
                  <a:pt x="765" y="147"/>
                </a:lnTo>
                <a:lnTo>
                  <a:pt x="483" y="203"/>
                </a:lnTo>
                <a:lnTo>
                  <a:pt x="2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55"/>
          <p:cNvSpPr/>
          <p:nvPr/>
        </p:nvSpPr>
        <p:spPr>
          <a:xfrm flipH="1">
            <a:off x="5727955" y="847551"/>
            <a:ext cx="132473" cy="134937"/>
          </a:xfrm>
          <a:custGeom>
            <a:avLst/>
            <a:gdLst/>
            <a:ahLst/>
            <a:cxnLst/>
            <a:rect l="l" t="t" r="r" b="b"/>
            <a:pathLst>
              <a:path w="1237" h="1260" extrusionOk="0">
                <a:moveTo>
                  <a:pt x="540" y="0"/>
                </a:moveTo>
                <a:lnTo>
                  <a:pt x="416" y="428"/>
                </a:lnTo>
                <a:lnTo>
                  <a:pt x="0" y="574"/>
                </a:lnTo>
                <a:lnTo>
                  <a:pt x="371" y="810"/>
                </a:lnTo>
                <a:lnTo>
                  <a:pt x="371" y="1260"/>
                </a:lnTo>
                <a:lnTo>
                  <a:pt x="720" y="978"/>
                </a:lnTo>
                <a:lnTo>
                  <a:pt x="1147" y="1113"/>
                </a:lnTo>
                <a:lnTo>
                  <a:pt x="1147" y="1113"/>
                </a:lnTo>
                <a:lnTo>
                  <a:pt x="990" y="697"/>
                </a:lnTo>
                <a:lnTo>
                  <a:pt x="1237" y="338"/>
                </a:lnTo>
                <a:lnTo>
                  <a:pt x="1237" y="338"/>
                </a:lnTo>
                <a:lnTo>
                  <a:pt x="799" y="360"/>
                </a:lnTo>
                <a:lnTo>
                  <a:pt x="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55"/>
          <p:cNvSpPr/>
          <p:nvPr/>
        </p:nvSpPr>
        <p:spPr>
          <a:xfrm flipH="1">
            <a:off x="3744852" y="3902694"/>
            <a:ext cx="68646" cy="71109"/>
          </a:xfrm>
          <a:custGeom>
            <a:avLst/>
            <a:gdLst/>
            <a:ahLst/>
            <a:cxnLst/>
            <a:rect l="l" t="t" r="r" b="b"/>
            <a:pathLst>
              <a:path w="641" h="664" extrusionOk="0">
                <a:moveTo>
                  <a:pt x="225" y="1"/>
                </a:moveTo>
                <a:lnTo>
                  <a:pt x="202" y="225"/>
                </a:lnTo>
                <a:lnTo>
                  <a:pt x="0" y="338"/>
                </a:lnTo>
                <a:lnTo>
                  <a:pt x="214" y="439"/>
                </a:lnTo>
                <a:lnTo>
                  <a:pt x="259" y="664"/>
                </a:lnTo>
                <a:lnTo>
                  <a:pt x="416" y="484"/>
                </a:lnTo>
                <a:lnTo>
                  <a:pt x="641" y="518"/>
                </a:lnTo>
                <a:lnTo>
                  <a:pt x="529" y="315"/>
                </a:lnTo>
                <a:lnTo>
                  <a:pt x="630" y="102"/>
                </a:lnTo>
                <a:lnTo>
                  <a:pt x="394" y="158"/>
                </a:lnTo>
                <a:lnTo>
                  <a:pt x="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Meteorological Day at School by Slidesgo">
  <a:themeElements>
    <a:clrScheme name="Simple Light">
      <a:dk1>
        <a:srgbClr val="CAEBED"/>
      </a:dk1>
      <a:lt1>
        <a:srgbClr val="FFFFFF"/>
      </a:lt1>
      <a:dk2>
        <a:srgbClr val="EE8EBF"/>
      </a:dk2>
      <a:lt2>
        <a:srgbClr val="D0AADF"/>
      </a:lt2>
      <a:accent1>
        <a:srgbClr val="5B98A0"/>
      </a:accent1>
      <a:accent2>
        <a:srgbClr val="BCE6E9"/>
      </a:accent2>
      <a:accent3>
        <a:srgbClr val="3D6D70"/>
      </a:accent3>
      <a:accent4>
        <a:srgbClr val="9AD7DF"/>
      </a:accent4>
      <a:accent5>
        <a:srgbClr val="36C834"/>
      </a:accent5>
      <a:accent6>
        <a:srgbClr val="FFD600"/>
      </a:accent6>
      <a:hlink>
        <a:srgbClr val="F794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Times New Roman</vt:lpstr>
      <vt:lpstr>Syne</vt:lpstr>
      <vt:lpstr>Roboto Condensed Light</vt:lpstr>
      <vt:lpstr>Calibri</vt:lpstr>
      <vt:lpstr>Montserrat</vt:lpstr>
      <vt:lpstr>Bebas Neue</vt:lpstr>
      <vt:lpstr>Arial</vt:lpstr>
      <vt:lpstr>Anaheim</vt:lpstr>
      <vt:lpstr>World Meteorological Day at School by Slidesgo</vt:lpstr>
      <vt:lpstr>PERILAKU HORMAT PADA ORANG LAIN</vt:lpstr>
      <vt:lpstr>KELOMPOK 6 : Dhea Ayu Purba Laras  2013053119 Mika Dea Agustin  2013053006 Salsabila Nur Asyiafa  2013053142 </vt:lpstr>
      <vt:lpstr>A. Bentuk-bentuk Penghormatan Pada Orang Lain</vt:lpstr>
      <vt:lpstr>PowerPoint Presentation</vt:lpstr>
      <vt:lpstr>PowerPoint Presentation</vt:lpstr>
      <vt:lpstr>B. Kepedulian Terhadap Kesehatan Sesama</vt:lpstr>
      <vt:lpstr>C.  Perilaku Hormat, Santun, dan Peduli Kepada Orang Lain</vt:lpstr>
      <vt:lpstr>KESIMPULAN</vt:lpstr>
      <vt:lpstr>THANKYOU!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PERILAKU HORMAT PADA ORANG LAIN</dc:title>
  <dc:creator>ASUS</dc:creator>
  <cp:lastModifiedBy>dhea ayu</cp:lastModifiedBy>
  <cp:revision>1</cp:revision>
  <dcterms:modified xsi:type="dcterms:W3CDTF">2022-02-27T12:36:17Z</dcterms:modified>
</cp:coreProperties>
</file>