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Lst>
  <p:notesMasterIdLst>
    <p:notesMasterId r:id="rId9"/>
  </p:notesMasterIdLst>
  <p:sldIdLst>
    <p:sldId id="256" r:id="rId2"/>
    <p:sldId id="257" r:id="rId3"/>
    <p:sldId id="286" r:id="rId4"/>
    <p:sldId id="287" r:id="rId5"/>
    <p:sldId id="288" r:id="rId6"/>
    <p:sldId id="290" r:id="rId7"/>
    <p:sldId id="295" r:id="rId8"/>
  </p:sldIdLst>
  <p:sldSz cx="10691813" cy="7559675"/>
  <p:notesSz cx="7559675" cy="10691813"/>
  <p:embeddedFontLst>
    <p:embeddedFont>
      <p:font typeface="Calibri" pitchFamily="34" charset="0"/>
      <p:regular r:id="rId10"/>
      <p:bold r:id="rId11"/>
      <p:italic r:id="rId12"/>
      <p:boldItalic r:id="rId13"/>
    </p:embeddedFont>
    <p:embeddedFont>
      <p:font typeface="Bookman Old Style" pitchFamily="18" charset="0"/>
      <p:regular r:id="rId14"/>
      <p:bold r:id="rId15"/>
      <p:italic r:id="rId16"/>
      <p:boldItalic r:id="rId17"/>
    </p:embeddedFont>
    <p:embeddedFont>
      <p:font typeface="Aparajita" charset="0"/>
      <p:regular r:id="rId18"/>
      <p:bold r:id="rId19"/>
      <p:italic r:id="rId20"/>
      <p:boldItalic r:id="rId21"/>
    </p:embeddedFont>
    <p:embeddedFont>
      <p:font typeface="Kristen ITC" pitchFamily="66" charset="0"/>
      <p:regular r:id="rId22"/>
    </p:embeddedFont>
    <p:embeddedFont>
      <p:font typeface="Cambria" pitchFamily="18" charset="0"/>
      <p:regular r:id="rId23"/>
      <p:bold r:id="rId24"/>
      <p:italic r:id="rId25"/>
      <p:boldItalic r:id="rId26"/>
    </p:embeddedFont>
    <p:embeddedFont>
      <p:font typeface="Sofia" charset="0"/>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3D35389-DCA6-4EDD-9711-47F475F2C4D1}">
  <a:tblStyle styleId="{93D35389-DCA6-4EDD-9711-47F475F2C4D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p:scale>
          <a:sx n="60" d="100"/>
          <a:sy n="60" d="100"/>
        </p:scale>
        <p:origin x="-1362" y="-156"/>
      </p:cViewPr>
      <p:guideLst>
        <p:guide orient="horz" pos="2381"/>
        <p:guide pos="3367"/>
      </p:guideLst>
    </p:cSldViewPr>
  </p:slideViewPr>
  <p:outlineViewPr>
    <p:cViewPr>
      <p:scale>
        <a:sx n="33" d="100"/>
        <a:sy n="33" d="100"/>
      </p:scale>
      <p:origin x="48" y="34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presProps" Target="presProps.xml"/><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font" Target="fonts/font1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04515"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979776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e168c4f60f_0_67: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e168c4f60f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e168c4f60f_0_67: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e168c4f60f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e168c4f60f_0_67: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e168c4f60f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e168c4f60f_0_28: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e168c4f60f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e168c4f60f_0_67: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e168c4f60f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e168c4f60f_0_67: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e168c4f60f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099910"/>
            <a:ext cx="8820746" cy="2859377"/>
          </a:xfrm>
        </p:spPr>
        <p:txBody>
          <a:bodyPr anchor="b"/>
          <a:lstStyle>
            <a:lvl1pPr>
              <a:defRPr sz="75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01886" y="5039784"/>
            <a:ext cx="7555548" cy="1175949"/>
          </a:xfrm>
        </p:spPr>
        <p:txBody>
          <a:bodyPr anchor="t">
            <a:normAutofit/>
          </a:bodyPr>
          <a:lstStyle>
            <a:lvl1pPr marL="0" indent="0" algn="l">
              <a:buNone/>
              <a:defRPr sz="2300">
                <a:solidFill>
                  <a:schemeClr val="tx1">
                    <a:tint val="75000"/>
                  </a:schemeClr>
                </a:solidFill>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January 2,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pPr/>
              <a:t>January 2,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1565" y="302738"/>
            <a:ext cx="2049264" cy="6450223"/>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591" y="302738"/>
            <a:ext cx="7038777" cy="64502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172EEB-1769-4776-AD69-E7C1260563EB}" type="datetime4">
              <a:rPr lang="en-US" smtClean="0"/>
              <a:pPr/>
              <a:t>January 2,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1_Title slide">
    <p:bg>
      <p:bgPr>
        <a:solidFill>
          <a:schemeClr val="dk2"/>
        </a:solidFill>
        <a:effectLst/>
      </p:bgPr>
    </p:bg>
    <p:spTree>
      <p:nvGrpSpPr>
        <p:cNvPr id="1" name="Shape 8"/>
        <p:cNvGrpSpPr/>
        <p:nvPr/>
      </p:nvGrpSpPr>
      <p:grpSpPr>
        <a:xfrm>
          <a:off x="0" y="0"/>
          <a:ext cx="0" cy="0"/>
          <a:chOff x="0" y="0"/>
          <a:chExt cx="0" cy="0"/>
        </a:xfrm>
      </p:grpSpPr>
      <p:sp>
        <p:nvSpPr>
          <p:cNvPr id="16" name="Google Shape;16;p2"/>
          <p:cNvSpPr txBox="1">
            <a:spLocks noGrp="1"/>
          </p:cNvSpPr>
          <p:nvPr>
            <p:ph type="ctrTitle"/>
          </p:nvPr>
        </p:nvSpPr>
        <p:spPr>
          <a:xfrm>
            <a:off x="1660225" y="2002513"/>
            <a:ext cx="7371600" cy="29550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8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7" name="Google Shape;17;p2"/>
          <p:cNvSpPr txBox="1">
            <a:spLocks noGrp="1"/>
          </p:cNvSpPr>
          <p:nvPr>
            <p:ph type="subTitle" idx="1"/>
          </p:nvPr>
        </p:nvSpPr>
        <p:spPr>
          <a:xfrm>
            <a:off x="1660213" y="5087950"/>
            <a:ext cx="7371600" cy="545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8" name="Google Shape;18;p2"/>
          <p:cNvSpPr txBox="1">
            <a:spLocks noGrp="1"/>
          </p:cNvSpPr>
          <p:nvPr>
            <p:ph type="subTitle" idx="2"/>
          </p:nvPr>
        </p:nvSpPr>
        <p:spPr>
          <a:xfrm>
            <a:off x="7226683" y="541575"/>
            <a:ext cx="2899500" cy="54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30"/>
        <p:cNvGrpSpPr/>
        <p:nvPr/>
      </p:nvGrpSpPr>
      <p:grpSpPr>
        <a:xfrm>
          <a:off x="0" y="0"/>
          <a:ext cx="0" cy="0"/>
          <a:chOff x="0" y="0"/>
          <a:chExt cx="0" cy="0"/>
        </a:xfrm>
      </p:grpSpPr>
      <p:sp>
        <p:nvSpPr>
          <p:cNvPr id="39" name="Google Shape;39;p4"/>
          <p:cNvSpPr txBox="1">
            <a:spLocks noGrp="1"/>
          </p:cNvSpPr>
          <p:nvPr>
            <p:ph type="body" idx="1"/>
          </p:nvPr>
        </p:nvSpPr>
        <p:spPr>
          <a:xfrm>
            <a:off x="967975" y="1701975"/>
            <a:ext cx="8905500" cy="5127600"/>
          </a:xfrm>
          <a:prstGeom prst="rect">
            <a:avLst/>
          </a:prstGeom>
        </p:spPr>
        <p:txBody>
          <a:bodyPr spcFirstLastPara="1" wrap="square" lIns="91425" tIns="91425" rIns="91425" bIns="91425" anchor="t" anchorCtr="0">
            <a:normAutofit/>
          </a:bodyPr>
          <a:lstStyle>
            <a:lvl1pPr marL="457200" lvl="0" indent="-274320" rtl="0">
              <a:spcBef>
                <a:spcPts val="0"/>
              </a:spcBef>
              <a:spcAft>
                <a:spcPts val="0"/>
              </a:spcAft>
              <a:buSzPts val="720"/>
              <a:buAutoNum type="arabicPeriod"/>
              <a:defRPr sz="1620"/>
            </a:lvl1pPr>
            <a:lvl2pPr marL="914400" lvl="1" indent="-264160" rtl="0">
              <a:spcBef>
                <a:spcPts val="0"/>
              </a:spcBef>
              <a:spcAft>
                <a:spcPts val="0"/>
              </a:spcAft>
              <a:buSzPts val="560"/>
              <a:buChar char="○"/>
              <a:defRPr sz="1620"/>
            </a:lvl2pPr>
            <a:lvl3pPr marL="1371600" lvl="2" indent="-264160" rtl="0">
              <a:spcBef>
                <a:spcPts val="0"/>
              </a:spcBef>
              <a:spcAft>
                <a:spcPts val="0"/>
              </a:spcAft>
              <a:buSzPts val="560"/>
              <a:buChar char="■"/>
              <a:defRPr/>
            </a:lvl3pPr>
            <a:lvl4pPr marL="1828800" lvl="3" indent="-264160" rtl="0">
              <a:spcBef>
                <a:spcPts val="0"/>
              </a:spcBef>
              <a:spcAft>
                <a:spcPts val="0"/>
              </a:spcAft>
              <a:buSzPts val="560"/>
              <a:buChar char="●"/>
              <a:defRPr/>
            </a:lvl4pPr>
            <a:lvl5pPr marL="2286000" lvl="4" indent="-264160" rtl="0">
              <a:spcBef>
                <a:spcPts val="0"/>
              </a:spcBef>
              <a:spcAft>
                <a:spcPts val="0"/>
              </a:spcAft>
              <a:buSzPts val="560"/>
              <a:buChar char="○"/>
              <a:defRPr/>
            </a:lvl5pPr>
            <a:lvl6pPr marL="2743200" lvl="5" indent="-264160" rtl="0">
              <a:spcBef>
                <a:spcPts val="0"/>
              </a:spcBef>
              <a:spcAft>
                <a:spcPts val="0"/>
              </a:spcAft>
              <a:buSzPts val="560"/>
              <a:buChar char="■"/>
              <a:defRPr/>
            </a:lvl6pPr>
            <a:lvl7pPr marL="3200400" lvl="6" indent="-264160" rtl="0">
              <a:spcBef>
                <a:spcPts val="0"/>
              </a:spcBef>
              <a:spcAft>
                <a:spcPts val="0"/>
              </a:spcAft>
              <a:buSzPts val="560"/>
              <a:buChar char="●"/>
              <a:defRPr/>
            </a:lvl7pPr>
            <a:lvl8pPr marL="3657600" lvl="7" indent="-264159" rtl="0">
              <a:spcBef>
                <a:spcPts val="0"/>
              </a:spcBef>
              <a:spcAft>
                <a:spcPts val="0"/>
              </a:spcAft>
              <a:buSzPts val="560"/>
              <a:buChar char="○"/>
              <a:defRPr/>
            </a:lvl8pPr>
            <a:lvl9pPr marL="4114800" lvl="8" indent="-264159" rtl="0">
              <a:spcBef>
                <a:spcPts val="0"/>
              </a:spcBef>
              <a:spcAft>
                <a:spcPts val="0"/>
              </a:spcAft>
              <a:buSzPts val="560"/>
              <a:buChar char="■"/>
              <a:defRPr/>
            </a:lvl9pPr>
          </a:lstStyle>
          <a:p>
            <a:endParaRPr/>
          </a:p>
        </p:txBody>
      </p:sp>
      <p:sp>
        <p:nvSpPr>
          <p:cNvPr id="40" name="Google Shape;40;p4"/>
          <p:cNvSpPr txBox="1">
            <a:spLocks noGrp="1"/>
          </p:cNvSpPr>
          <p:nvPr>
            <p:ph type="title"/>
          </p:nvPr>
        </p:nvSpPr>
        <p:spPr>
          <a:xfrm>
            <a:off x="967975" y="907614"/>
            <a:ext cx="85980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800"/>
              <a:buNone/>
              <a:defRPr sz="38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53"/>
        <p:cNvGrpSpPr/>
        <p:nvPr/>
      </p:nvGrpSpPr>
      <p:grpSpPr>
        <a:xfrm>
          <a:off x="0" y="0"/>
          <a:ext cx="0" cy="0"/>
          <a:chOff x="0" y="0"/>
          <a:chExt cx="0" cy="0"/>
        </a:xfrm>
      </p:grpSpPr>
      <p:sp>
        <p:nvSpPr>
          <p:cNvPr id="62" name="Google Shape;62;p6"/>
          <p:cNvSpPr txBox="1">
            <a:spLocks noGrp="1"/>
          </p:cNvSpPr>
          <p:nvPr>
            <p:ph type="title"/>
          </p:nvPr>
        </p:nvSpPr>
        <p:spPr>
          <a:xfrm>
            <a:off x="312850" y="5716475"/>
            <a:ext cx="2739000" cy="593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800"/>
              <a:buNone/>
              <a:defRPr sz="2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3" name="Google Shape;63;p6"/>
          <p:cNvSpPr txBox="1">
            <a:spLocks noGrp="1"/>
          </p:cNvSpPr>
          <p:nvPr>
            <p:ph type="title" idx="2"/>
          </p:nvPr>
        </p:nvSpPr>
        <p:spPr>
          <a:xfrm>
            <a:off x="3924988" y="885613"/>
            <a:ext cx="2841900" cy="59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4" name="Google Shape;64;p6"/>
          <p:cNvSpPr txBox="1">
            <a:spLocks noGrp="1"/>
          </p:cNvSpPr>
          <p:nvPr>
            <p:ph type="title" idx="3"/>
          </p:nvPr>
        </p:nvSpPr>
        <p:spPr>
          <a:xfrm>
            <a:off x="7228550" y="1665000"/>
            <a:ext cx="3047400" cy="1140300"/>
          </a:xfrm>
          <a:prstGeom prst="rect">
            <a:avLst/>
          </a:prstGeom>
        </p:spPr>
        <p:txBody>
          <a:bodyPr spcFirstLastPara="1" wrap="square" lIns="91425" tIns="91425" rIns="91425" bIns="91425" anchor="t" anchorCtr="0">
            <a:noAutofit/>
          </a:bodyPr>
          <a:lstStyle>
            <a:lvl1pPr lvl="0" algn="ctr" rtl="0">
              <a:lnSpc>
                <a:spcPct val="88000"/>
              </a:lnSpc>
              <a:spcBef>
                <a:spcPts val="0"/>
              </a:spcBef>
              <a:spcAft>
                <a:spcPts val="0"/>
              </a:spcAft>
              <a:buSzPts val="3800"/>
              <a:buNone/>
              <a:defRPr sz="39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7BB8AF-C16A-4836-A92D-61834B5F0BA5}" type="datetime4">
              <a:rPr lang="en-US" smtClean="0"/>
              <a:pPr/>
              <a:t>January 2,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80" y="6047740"/>
            <a:ext cx="8956249" cy="1287945"/>
          </a:xfrm>
        </p:spPr>
        <p:txBody>
          <a:bodyPr anchor="t"/>
          <a:lstStyle>
            <a:lvl1pPr algn="l">
              <a:defRPr sz="41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844580" y="4247068"/>
            <a:ext cx="7174280" cy="1800673"/>
          </a:xfrm>
        </p:spPr>
        <p:txBody>
          <a:bodyPr anchor="b"/>
          <a:lstStyle>
            <a:lvl1pPr marL="0" indent="0">
              <a:buNone/>
              <a:defRPr sz="2300">
                <a:solidFill>
                  <a:schemeClr val="tx1">
                    <a:tint val="75000"/>
                  </a:schemeClr>
                </a:solidFill>
              </a:defRPr>
            </a:lvl1pPr>
            <a:lvl2pPr marL="521437" indent="0">
              <a:buNone/>
              <a:defRPr sz="2100">
                <a:solidFill>
                  <a:schemeClr val="tx1">
                    <a:tint val="75000"/>
                  </a:schemeClr>
                </a:solidFill>
              </a:defRPr>
            </a:lvl2pPr>
            <a:lvl3pPr marL="1042873" indent="0">
              <a:buNone/>
              <a:defRPr sz="1800">
                <a:solidFill>
                  <a:schemeClr val="tx1">
                    <a:tint val="75000"/>
                  </a:schemeClr>
                </a:solidFill>
              </a:defRPr>
            </a:lvl3pPr>
            <a:lvl4pPr marL="1564310" indent="0">
              <a:buNone/>
              <a:defRPr sz="1600">
                <a:solidFill>
                  <a:schemeClr val="tx1">
                    <a:tint val="75000"/>
                  </a:schemeClr>
                </a:solidFill>
              </a:defRPr>
            </a:lvl4pPr>
            <a:lvl5pPr marL="2085746" indent="0">
              <a:buNone/>
              <a:defRPr sz="1600">
                <a:solidFill>
                  <a:schemeClr val="tx1">
                    <a:tint val="75000"/>
                  </a:schemeClr>
                </a:solidFill>
              </a:defRPr>
            </a:lvl5pPr>
            <a:lvl6pPr marL="2607183" indent="0">
              <a:buNone/>
              <a:defRPr sz="1600">
                <a:solidFill>
                  <a:schemeClr val="tx1">
                    <a:tint val="75000"/>
                  </a:schemeClr>
                </a:solidFill>
              </a:defRPr>
            </a:lvl6pPr>
            <a:lvl7pPr marL="3128620" indent="0">
              <a:buNone/>
              <a:defRPr sz="1600">
                <a:solidFill>
                  <a:schemeClr val="tx1">
                    <a:tint val="75000"/>
                  </a:schemeClr>
                </a:solidFill>
              </a:defRPr>
            </a:lvl7pPr>
            <a:lvl8pPr marL="3650056" indent="0">
              <a:buNone/>
              <a:defRPr sz="1600">
                <a:solidFill>
                  <a:schemeClr val="tx1">
                    <a:tint val="75000"/>
                  </a:schemeClr>
                </a:solidFill>
              </a:defRPr>
            </a:lvl8pPr>
            <a:lvl9pPr marL="4171493"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January 2,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4591" y="1693367"/>
            <a:ext cx="4276725" cy="5059942"/>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67710" y="1693367"/>
            <a:ext cx="4276725" cy="5059942"/>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January 2,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591" y="1692178"/>
            <a:ext cx="4276725" cy="705219"/>
          </a:xfrm>
        </p:spPr>
        <p:txBody>
          <a:bodyPr anchor="b">
            <a:noAutofit/>
          </a:bodyPr>
          <a:lstStyle>
            <a:lvl1pPr marL="0" indent="0" algn="ctr">
              <a:buNone/>
              <a:defRPr sz="2300" b="1">
                <a:solidFill>
                  <a:schemeClr val="tx2"/>
                </a:solidFill>
              </a:defRPr>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34591" y="2397397"/>
            <a:ext cx="4276725" cy="435556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7710" y="1692178"/>
            <a:ext cx="4276725" cy="705219"/>
          </a:xfrm>
        </p:spPr>
        <p:txBody>
          <a:bodyPr anchor="b">
            <a:noAutofit/>
          </a:bodyPr>
          <a:lstStyle>
            <a:lvl1pPr marL="0" indent="0" algn="ctr">
              <a:buNone/>
              <a:defRPr sz="2300" b="1">
                <a:solidFill>
                  <a:schemeClr val="tx2"/>
                </a:solidFill>
              </a:defRPr>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67710" y="2397397"/>
            <a:ext cx="4276725" cy="435556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F7543A-E259-478F-9E0D-57BA40E442B7}" type="datetime4">
              <a:rPr lang="en-US" smtClean="0"/>
              <a:pPr/>
              <a:t>January 2, 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FB012D-77A1-44B0-BB26-329BA1EE55C9}" type="datetime4">
              <a:rPr lang="en-US" smtClean="0"/>
              <a:pPr/>
              <a:t>January 2, 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January 2, 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6395" y="6057819"/>
            <a:ext cx="9088041" cy="655172"/>
          </a:xfrm>
        </p:spPr>
        <p:txBody>
          <a:bodyPr anchor="b"/>
          <a:lstStyle>
            <a:lvl1pPr algn="ctr">
              <a:defRPr sz="25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56393" y="6719711"/>
            <a:ext cx="9088042" cy="671971"/>
          </a:xfrm>
        </p:spPr>
        <p:txBody>
          <a:bodyPr>
            <a:normAutofit/>
          </a:bodyPr>
          <a:lstStyle>
            <a:lvl1pPr marL="0" indent="0" algn="ctr">
              <a:buNone/>
              <a:defRPr sz="18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January 2, 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9" name="Content Placeholder 8"/>
          <p:cNvSpPr>
            <a:spLocks noGrp="1"/>
          </p:cNvSpPr>
          <p:nvPr>
            <p:ph sz="quarter" idx="13"/>
          </p:nvPr>
        </p:nvSpPr>
        <p:spPr>
          <a:xfrm>
            <a:off x="356394" y="419982"/>
            <a:ext cx="9088041" cy="54485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830" y="6057526"/>
            <a:ext cx="9088041" cy="655465"/>
          </a:xfrm>
        </p:spPr>
        <p:txBody>
          <a:bodyPr anchor="b"/>
          <a:lstStyle>
            <a:lvl1pPr algn="ctr">
              <a:defRPr sz="25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9889927" cy="6047740"/>
          </a:xfrm>
        </p:spPr>
        <p:txBody>
          <a:bodyPr/>
          <a:lstStyle>
            <a:lvl1pPr marL="0" indent="0">
              <a:buNone/>
              <a:defRPr sz="3600"/>
            </a:lvl1pPr>
            <a:lvl2pPr marL="521437" indent="0">
              <a:buNone/>
              <a:defRPr sz="3200"/>
            </a:lvl2pPr>
            <a:lvl3pPr marL="1042873" indent="0">
              <a:buNone/>
              <a:defRPr sz="2700"/>
            </a:lvl3pPr>
            <a:lvl4pPr marL="1564310" indent="0">
              <a:buNone/>
              <a:defRPr sz="2300"/>
            </a:lvl4pPr>
            <a:lvl5pPr marL="2085746" indent="0">
              <a:buNone/>
              <a:defRPr sz="2300"/>
            </a:lvl5pPr>
            <a:lvl6pPr marL="2607183" indent="0">
              <a:buNone/>
              <a:defRPr sz="2300"/>
            </a:lvl6pPr>
            <a:lvl7pPr marL="3128620" indent="0">
              <a:buNone/>
              <a:defRPr sz="2300"/>
            </a:lvl7pPr>
            <a:lvl8pPr marL="3650056" indent="0">
              <a:buNone/>
              <a:defRPr sz="2300"/>
            </a:lvl8pPr>
            <a:lvl9pPr marL="4171493" indent="0">
              <a:buNone/>
              <a:defRPr sz="2300"/>
            </a:lvl9pPr>
          </a:lstStyle>
          <a:p>
            <a:r>
              <a:rPr lang="en-US" smtClean="0"/>
              <a:t>Click icon to add picture</a:t>
            </a:r>
            <a:endParaRPr lang="en-US" dirty="0"/>
          </a:p>
        </p:txBody>
      </p:sp>
      <p:sp>
        <p:nvSpPr>
          <p:cNvPr id="4" name="Text Placeholder 3"/>
          <p:cNvSpPr>
            <a:spLocks noGrp="1"/>
          </p:cNvSpPr>
          <p:nvPr>
            <p:ph type="body" sz="half" idx="2"/>
          </p:nvPr>
        </p:nvSpPr>
        <p:spPr>
          <a:xfrm>
            <a:off x="352830" y="6719711"/>
            <a:ext cx="9088041" cy="675331"/>
          </a:xfrm>
        </p:spPr>
        <p:txBody>
          <a:bodyPr>
            <a:normAutofit/>
          </a:bodyPr>
          <a:lstStyle>
            <a:lvl1pPr marL="0" indent="0" algn="ctr">
              <a:buNone/>
              <a:defRPr sz="18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3416D63-31BF-4B94-B6C5-E20B2C63F515}" type="datetime4">
              <a:rPr lang="en-US" smtClean="0"/>
              <a:pPr/>
              <a:t>January 2, 2022</a:t>
            </a:fld>
            <a:endParaRPr lang="en-US"/>
          </a:p>
        </p:txBody>
      </p:sp>
      <p:sp>
        <p:nvSpPr>
          <p:cNvPr id="9" name="Slide Number Placeholder 8"/>
          <p:cNvSpPr>
            <a:spLocks noGrp="1"/>
          </p:cNvSpPr>
          <p:nvPr>
            <p:ph type="sldNum" sz="quarter" idx="11"/>
          </p:nvPr>
        </p:nvSpPr>
        <p:spPr/>
        <p:txBody>
          <a:bodyPr/>
          <a:lstStyle/>
          <a:p>
            <a:fld id="{2754ED01-E2A0-4C1E-8E21-014B99041579}"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591" y="302737"/>
            <a:ext cx="8909844" cy="1259946"/>
          </a:xfrm>
          <a:prstGeom prst="rect">
            <a:avLst/>
          </a:prstGeom>
        </p:spPr>
        <p:txBody>
          <a:bodyPr vert="horz" lIns="104287" tIns="52144" rIns="104287" bIns="52144"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34591" y="1763924"/>
            <a:ext cx="8909844" cy="5291773"/>
          </a:xfrm>
          <a:prstGeom prst="rect">
            <a:avLst/>
          </a:prstGeom>
        </p:spPr>
        <p:txBody>
          <a:bodyPr vert="horz" lIns="104287" tIns="52144" rIns="104287" bIns="521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9889927" y="0"/>
            <a:ext cx="801886" cy="7559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04287" tIns="52144" rIns="104287" bIns="52144" rtlCol="0" anchor="ctr"/>
          <a:lstStyle/>
          <a:p>
            <a:pPr algn="ctr"/>
            <a:endParaRPr lang="en-US"/>
          </a:p>
        </p:txBody>
      </p:sp>
      <p:sp>
        <p:nvSpPr>
          <p:cNvPr id="8" name="Rectangle 7"/>
          <p:cNvSpPr/>
          <p:nvPr/>
        </p:nvSpPr>
        <p:spPr>
          <a:xfrm>
            <a:off x="9889927" y="6047740"/>
            <a:ext cx="801886" cy="7559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4287" tIns="52144" rIns="104287" bIns="52144" rtlCol="0" anchor="ctr"/>
          <a:lstStyle/>
          <a:p>
            <a:pPr algn="ctr"/>
            <a:endParaRPr lang="en-US"/>
          </a:p>
        </p:txBody>
      </p:sp>
      <p:sp>
        <p:nvSpPr>
          <p:cNvPr id="6" name="Slide Number Placeholder 5"/>
          <p:cNvSpPr>
            <a:spLocks noGrp="1"/>
          </p:cNvSpPr>
          <p:nvPr>
            <p:ph type="sldNum" sz="quarter" idx="4"/>
          </p:nvPr>
        </p:nvSpPr>
        <p:spPr>
          <a:xfrm>
            <a:off x="9975971" y="6226932"/>
            <a:ext cx="641509" cy="436781"/>
          </a:xfrm>
          <a:prstGeom prst="bracketPair">
            <a:avLst>
              <a:gd name="adj" fmla="val 17949"/>
            </a:avLst>
          </a:prstGeom>
          <a:ln w="19050">
            <a:solidFill>
              <a:srgbClr val="FFFFFF"/>
            </a:solidFill>
          </a:ln>
        </p:spPr>
        <p:txBody>
          <a:bodyPr vert="horz" lIns="0" tIns="0" rIns="0" bIns="0" rtlCol="0" anchor="ctr"/>
          <a:lstStyle>
            <a:lvl1pPr algn="ctr">
              <a:defRPr sz="2100">
                <a:solidFill>
                  <a:srgbClr val="FFFFFF"/>
                </a:solidFill>
              </a:defRPr>
            </a:lvl1pPr>
          </a:lstStyle>
          <a:p>
            <a:fld id="{2754ED01-E2A0-4C1E-8E21-014B99041579}" type="slidenum">
              <a:rPr lang="en-US" smtClean="0"/>
              <a:pPr/>
              <a:t>‹#›</a:t>
            </a:fld>
            <a:endParaRPr lang="en-US" dirty="0"/>
          </a:p>
        </p:txBody>
      </p:sp>
      <p:sp>
        <p:nvSpPr>
          <p:cNvPr id="5" name="Footer Placeholder 4"/>
          <p:cNvSpPr>
            <a:spLocks noGrp="1"/>
          </p:cNvSpPr>
          <p:nvPr>
            <p:ph type="ftr" sz="quarter" idx="3"/>
          </p:nvPr>
        </p:nvSpPr>
        <p:spPr>
          <a:xfrm rot="16200000">
            <a:off x="8950405" y="4450763"/>
            <a:ext cx="2609489" cy="427673"/>
          </a:xfrm>
          <a:prstGeom prst="rect">
            <a:avLst/>
          </a:prstGeom>
        </p:spPr>
        <p:txBody>
          <a:bodyPr vert="horz" lIns="104287" tIns="52144" rIns="104287" bIns="52144" rtlCol="0" anchor="ctr"/>
          <a:lstStyle>
            <a:lvl1pPr algn="r">
              <a:defRPr sz="1400">
                <a:solidFill>
                  <a:schemeClr val="bg2"/>
                </a:solidFill>
              </a:defRPr>
            </a:lvl1pPr>
          </a:lstStyle>
          <a:p>
            <a:endParaRPr lang="en-US" dirty="0"/>
          </a:p>
        </p:txBody>
      </p:sp>
      <p:sp>
        <p:nvSpPr>
          <p:cNvPr id="4" name="Date Placeholder 3"/>
          <p:cNvSpPr>
            <a:spLocks noGrp="1"/>
          </p:cNvSpPr>
          <p:nvPr>
            <p:ph type="dt" sz="half" idx="2"/>
          </p:nvPr>
        </p:nvSpPr>
        <p:spPr>
          <a:xfrm rot="16200000">
            <a:off x="8911208" y="1802077"/>
            <a:ext cx="2687883" cy="427673"/>
          </a:xfrm>
          <a:prstGeom prst="rect">
            <a:avLst/>
          </a:prstGeom>
        </p:spPr>
        <p:txBody>
          <a:bodyPr vert="horz" lIns="104287" tIns="52144" rIns="104287" bIns="52144" rtlCol="0" anchor="ctr"/>
          <a:lstStyle>
            <a:lvl1pPr algn="l">
              <a:defRPr sz="1400">
                <a:solidFill>
                  <a:schemeClr val="bg2"/>
                </a:solidFill>
              </a:defRPr>
            </a:lvl1pPr>
          </a:lstStyle>
          <a:p>
            <a:fld id="{62B1B13E-D5AF-485E-81A1-82A140076526}" type="datetime4">
              <a:rPr lang="en-US" smtClean="0"/>
              <a:pPr/>
              <a:t>January 2, 2022</a:t>
            </a:fld>
            <a:endParaRPr lang="en-US" dirty="0"/>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hf sldNum="0" hdr="0" ftr="0" dt="0"/>
  <p:txStyles>
    <p:titleStyle>
      <a:lvl1pPr algn="l" defTabSz="1042873" rtl="0" eaLnBrk="1" latinLnBrk="0" hangingPunct="1">
        <a:spcBef>
          <a:spcPct val="0"/>
        </a:spcBef>
        <a:buNone/>
        <a:defRPr sz="5200" kern="1200" cap="none" spc="-114" baseline="0">
          <a:ln>
            <a:noFill/>
          </a:ln>
          <a:solidFill>
            <a:schemeClr val="tx2"/>
          </a:solidFill>
          <a:effectLst/>
          <a:latin typeface="+mj-lt"/>
          <a:ea typeface="+mj-ea"/>
          <a:cs typeface="+mj-cs"/>
        </a:defRPr>
      </a:lvl1pPr>
    </p:titleStyle>
    <p:bodyStyle>
      <a:lvl1pPr marL="391077" indent="-260718" algn="l" defTabSz="1042873" rtl="0" eaLnBrk="1" latinLnBrk="0" hangingPunct="1">
        <a:spcBef>
          <a:spcPct val="20000"/>
        </a:spcBef>
        <a:buClr>
          <a:schemeClr val="accent1"/>
        </a:buClr>
        <a:buFont typeface="Arial" pitchFamily="34" charset="0"/>
        <a:buChar char="•"/>
        <a:defRPr sz="2500" kern="1200">
          <a:solidFill>
            <a:schemeClr val="tx1"/>
          </a:solidFill>
          <a:latin typeface="+mn-lt"/>
          <a:ea typeface="+mn-ea"/>
          <a:cs typeface="+mn-cs"/>
        </a:defRPr>
      </a:lvl1pPr>
      <a:lvl2pPr marL="730011" indent="-260718" algn="l" defTabSz="1042873" rtl="0" eaLnBrk="1" latinLnBrk="0" hangingPunct="1">
        <a:spcBef>
          <a:spcPct val="20000"/>
        </a:spcBef>
        <a:buClr>
          <a:schemeClr val="accent2"/>
        </a:buClr>
        <a:buFont typeface="Arial" pitchFamily="34" charset="0"/>
        <a:buChar char="•"/>
        <a:defRPr sz="2300" kern="1200">
          <a:solidFill>
            <a:schemeClr val="tx1"/>
          </a:solidFill>
          <a:latin typeface="+mn-lt"/>
          <a:ea typeface="+mn-ea"/>
          <a:cs typeface="+mn-cs"/>
        </a:defRPr>
      </a:lvl2pPr>
      <a:lvl3pPr marL="1147161" indent="-260718" algn="l" defTabSz="1042873" rtl="0" eaLnBrk="1" latinLnBrk="0" hangingPunct="1">
        <a:spcBef>
          <a:spcPct val="20000"/>
        </a:spcBef>
        <a:buClr>
          <a:schemeClr val="accent3"/>
        </a:buClr>
        <a:buFont typeface="Arial" pitchFamily="34" charset="0"/>
        <a:buChar char="•"/>
        <a:defRPr sz="2100" kern="1200">
          <a:solidFill>
            <a:schemeClr val="tx1"/>
          </a:solidFill>
          <a:latin typeface="+mn-lt"/>
          <a:ea typeface="+mn-ea"/>
          <a:cs typeface="+mn-cs"/>
        </a:defRPr>
      </a:lvl3pPr>
      <a:lvl4pPr marL="1460022" indent="-260718" algn="l" defTabSz="1042873"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772884" indent="-260718" algn="l" defTabSz="1042873" rtl="0" eaLnBrk="1" latinLnBrk="0" hangingPunct="1">
        <a:spcBef>
          <a:spcPct val="20000"/>
        </a:spcBef>
        <a:buClr>
          <a:schemeClr val="accent5"/>
        </a:buClr>
        <a:buFont typeface="Arial" pitchFamily="34" charset="0"/>
        <a:buChar char="•"/>
        <a:defRPr sz="1600" kern="1200" baseline="0">
          <a:solidFill>
            <a:schemeClr val="tx1"/>
          </a:solidFill>
          <a:latin typeface="+mn-lt"/>
          <a:ea typeface="+mn-ea"/>
          <a:cs typeface="+mn-cs"/>
        </a:defRPr>
      </a:lvl5pPr>
      <a:lvl6pPr marL="1981459" indent="-208575" algn="l" defTabSz="1042873" rtl="0" eaLnBrk="1" latinLnBrk="0" hangingPunct="1">
        <a:spcBef>
          <a:spcPct val="20000"/>
        </a:spcBef>
        <a:buClr>
          <a:schemeClr val="accent1"/>
        </a:buClr>
        <a:buFont typeface="Arial" pitchFamily="34" charset="0"/>
        <a:buChar char="•"/>
        <a:defRPr sz="1600" kern="1200" baseline="0">
          <a:solidFill>
            <a:schemeClr val="tx1"/>
          </a:solidFill>
          <a:latin typeface="+mn-lt"/>
          <a:ea typeface="+mn-ea"/>
          <a:cs typeface="+mn-cs"/>
        </a:defRPr>
      </a:lvl6pPr>
      <a:lvl7pPr marL="2190034" indent="-208575" algn="l" defTabSz="1042873"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2398608" indent="-208575" algn="l" defTabSz="1042873"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607183" indent="-208575" algn="l" defTabSz="1042873"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1042873" rtl="0" eaLnBrk="1" latinLnBrk="0" hangingPunct="1">
        <a:defRPr sz="2100" kern="1200">
          <a:solidFill>
            <a:schemeClr val="tx1"/>
          </a:solidFill>
          <a:latin typeface="+mn-lt"/>
          <a:ea typeface="+mn-ea"/>
          <a:cs typeface="+mn-cs"/>
        </a:defRPr>
      </a:lvl1pPr>
      <a:lvl2pPr marL="521437" algn="l" defTabSz="1042873" rtl="0" eaLnBrk="1" latinLnBrk="0" hangingPunct="1">
        <a:defRPr sz="2100" kern="1200">
          <a:solidFill>
            <a:schemeClr val="tx1"/>
          </a:solidFill>
          <a:latin typeface="+mn-lt"/>
          <a:ea typeface="+mn-ea"/>
          <a:cs typeface="+mn-cs"/>
        </a:defRPr>
      </a:lvl2pPr>
      <a:lvl3pPr marL="1042873" algn="l" defTabSz="1042873" rtl="0" eaLnBrk="1" latinLnBrk="0" hangingPunct="1">
        <a:defRPr sz="2100" kern="1200">
          <a:solidFill>
            <a:schemeClr val="tx1"/>
          </a:solidFill>
          <a:latin typeface="+mn-lt"/>
          <a:ea typeface="+mn-ea"/>
          <a:cs typeface="+mn-cs"/>
        </a:defRPr>
      </a:lvl3pPr>
      <a:lvl4pPr marL="1564310" algn="l" defTabSz="1042873" rtl="0" eaLnBrk="1" latinLnBrk="0" hangingPunct="1">
        <a:defRPr sz="2100" kern="1200">
          <a:solidFill>
            <a:schemeClr val="tx1"/>
          </a:solidFill>
          <a:latin typeface="+mn-lt"/>
          <a:ea typeface="+mn-ea"/>
          <a:cs typeface="+mn-cs"/>
        </a:defRPr>
      </a:lvl4pPr>
      <a:lvl5pPr marL="2085746" algn="l" defTabSz="1042873" rtl="0" eaLnBrk="1" latinLnBrk="0" hangingPunct="1">
        <a:defRPr sz="2100" kern="1200">
          <a:solidFill>
            <a:schemeClr val="tx1"/>
          </a:solidFill>
          <a:latin typeface="+mn-lt"/>
          <a:ea typeface="+mn-ea"/>
          <a:cs typeface="+mn-cs"/>
        </a:defRPr>
      </a:lvl5pPr>
      <a:lvl6pPr marL="2607183" algn="l" defTabSz="1042873" rtl="0" eaLnBrk="1" latinLnBrk="0" hangingPunct="1">
        <a:defRPr sz="2100" kern="1200">
          <a:solidFill>
            <a:schemeClr val="tx1"/>
          </a:solidFill>
          <a:latin typeface="+mn-lt"/>
          <a:ea typeface="+mn-ea"/>
          <a:cs typeface="+mn-cs"/>
        </a:defRPr>
      </a:lvl6pPr>
      <a:lvl7pPr marL="3128620" algn="l" defTabSz="1042873" rtl="0" eaLnBrk="1" latinLnBrk="0" hangingPunct="1">
        <a:defRPr sz="2100" kern="1200">
          <a:solidFill>
            <a:schemeClr val="tx1"/>
          </a:solidFill>
          <a:latin typeface="+mn-lt"/>
          <a:ea typeface="+mn-ea"/>
          <a:cs typeface="+mn-cs"/>
        </a:defRPr>
      </a:lvl7pPr>
      <a:lvl8pPr marL="3650056" algn="l" defTabSz="1042873" rtl="0" eaLnBrk="1" latinLnBrk="0" hangingPunct="1">
        <a:defRPr sz="2100" kern="1200">
          <a:solidFill>
            <a:schemeClr val="tx1"/>
          </a:solidFill>
          <a:latin typeface="+mn-lt"/>
          <a:ea typeface="+mn-ea"/>
          <a:cs typeface="+mn-cs"/>
        </a:defRPr>
      </a:lvl8pPr>
      <a:lvl9pPr marL="4171493" algn="l" defTabSz="1042873"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12.png"/><Relationship Id="rId10" Type="http://schemas.openxmlformats.org/officeDocument/2006/relationships/image" Target="../media/image15.jpeg"/><Relationship Id="rId4" Type="http://schemas.openxmlformats.org/officeDocument/2006/relationships/image" Target="../media/image6.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9.jpe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9.png"/><Relationship Id="rId11" Type="http://schemas.openxmlformats.org/officeDocument/2006/relationships/image" Target="../media/image20.pn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8.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17" name="Google Shape;206;p24"/>
          <p:cNvPicPr preferRelativeResize="0"/>
          <p:nvPr/>
        </p:nvPicPr>
        <p:blipFill rotWithShape="1">
          <a:blip r:embed="rId3">
            <a:alphaModFix amt="75000"/>
          </a:blip>
          <a:srcRect r="1263"/>
          <a:stretch/>
        </p:blipFill>
        <p:spPr>
          <a:xfrm>
            <a:off x="1631130" y="207937"/>
            <a:ext cx="7324349" cy="1128979"/>
          </a:xfrm>
          <a:prstGeom prst="rect">
            <a:avLst/>
          </a:prstGeom>
          <a:noFill/>
          <a:ln>
            <a:noFill/>
          </a:ln>
        </p:spPr>
      </p:pic>
      <p:pic>
        <p:nvPicPr>
          <p:cNvPr id="215" name="Google Shape;215;p24"/>
          <p:cNvPicPr preferRelativeResize="0"/>
          <p:nvPr/>
        </p:nvPicPr>
        <p:blipFill>
          <a:blip r:embed="rId4">
            <a:alphaModFix/>
          </a:blip>
          <a:stretch>
            <a:fillRect/>
          </a:stretch>
        </p:blipFill>
        <p:spPr>
          <a:xfrm rot="3045358" flipH="1">
            <a:off x="-288492" y="5241675"/>
            <a:ext cx="1278420" cy="1737117"/>
          </a:xfrm>
          <a:prstGeom prst="rect">
            <a:avLst/>
          </a:prstGeom>
          <a:noFill/>
          <a:ln>
            <a:noFill/>
          </a:ln>
        </p:spPr>
      </p:pic>
      <p:pic>
        <p:nvPicPr>
          <p:cNvPr id="207" name="Google Shape;207;p24"/>
          <p:cNvPicPr preferRelativeResize="0"/>
          <p:nvPr/>
        </p:nvPicPr>
        <p:blipFill>
          <a:blip r:embed="rId5">
            <a:alphaModFix/>
          </a:blip>
          <a:stretch>
            <a:fillRect/>
          </a:stretch>
        </p:blipFill>
        <p:spPr>
          <a:xfrm>
            <a:off x="7203294" y="6780233"/>
            <a:ext cx="560770" cy="1027099"/>
          </a:xfrm>
          <a:prstGeom prst="rect">
            <a:avLst/>
          </a:prstGeom>
          <a:noFill/>
          <a:ln>
            <a:noFill/>
          </a:ln>
        </p:spPr>
      </p:pic>
      <p:pic>
        <p:nvPicPr>
          <p:cNvPr id="206" name="Google Shape;206;p24"/>
          <p:cNvPicPr preferRelativeResize="0"/>
          <p:nvPr/>
        </p:nvPicPr>
        <p:blipFill rotWithShape="1">
          <a:blip r:embed="rId3">
            <a:alphaModFix amt="75000"/>
          </a:blip>
          <a:srcRect r="1263"/>
          <a:stretch/>
        </p:blipFill>
        <p:spPr>
          <a:xfrm>
            <a:off x="1660225" y="1634125"/>
            <a:ext cx="7324349" cy="4265299"/>
          </a:xfrm>
          <a:prstGeom prst="rect">
            <a:avLst/>
          </a:prstGeom>
          <a:noFill/>
          <a:ln>
            <a:noFill/>
          </a:ln>
        </p:spPr>
      </p:pic>
      <p:sp>
        <p:nvSpPr>
          <p:cNvPr id="208" name="Google Shape;208;p24"/>
          <p:cNvSpPr txBox="1">
            <a:spLocks noGrp="1"/>
          </p:cNvSpPr>
          <p:nvPr>
            <p:ph type="ctrTitle"/>
          </p:nvPr>
        </p:nvSpPr>
        <p:spPr>
          <a:xfrm>
            <a:off x="1559692" y="-720757"/>
            <a:ext cx="7371600" cy="2955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smtClean="0"/>
              <a:t>Hukum Kepler</a:t>
            </a:r>
            <a:endParaRPr/>
          </a:p>
        </p:txBody>
      </p:sp>
      <p:sp>
        <p:nvSpPr>
          <p:cNvPr id="209" name="Google Shape;209;p24"/>
          <p:cNvSpPr txBox="1">
            <a:spLocks noGrp="1"/>
          </p:cNvSpPr>
          <p:nvPr>
            <p:ph type="subTitle" idx="1"/>
          </p:nvPr>
        </p:nvSpPr>
        <p:spPr>
          <a:xfrm>
            <a:off x="1660213" y="1636697"/>
            <a:ext cx="7371600" cy="399695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id-ID" sz="3200" dirty="0" smtClean="0">
              <a:latin typeface="Aparajita" pitchFamily="34" charset="0"/>
              <a:cs typeface="Aparajita" pitchFamily="34" charset="0"/>
            </a:endParaRPr>
          </a:p>
          <a:p>
            <a:pPr lvl="0" indent="-457200" algn="l" rtl="0">
              <a:spcBef>
                <a:spcPts val="0"/>
              </a:spcBef>
              <a:spcAft>
                <a:spcPts val="0"/>
              </a:spcAft>
              <a:buFont typeface="+mj-lt"/>
              <a:buAutoNum type="arabicPeriod"/>
            </a:pPr>
            <a:r>
              <a:rPr lang="id-ID" sz="3200" dirty="0" smtClean="0">
                <a:latin typeface="Aparajita" pitchFamily="34" charset="0"/>
                <a:cs typeface="Aparajita" pitchFamily="34" charset="0"/>
              </a:rPr>
              <a:t>Erlangga Ade Putra 2013022064</a:t>
            </a:r>
          </a:p>
          <a:p>
            <a:pPr marL="0" lvl="0" indent="0" algn="l" rtl="0">
              <a:spcBef>
                <a:spcPts val="0"/>
              </a:spcBef>
              <a:spcAft>
                <a:spcPts val="0"/>
              </a:spcAft>
              <a:buNone/>
            </a:pPr>
            <a:endParaRPr sz="2000" dirty="0"/>
          </a:p>
        </p:txBody>
      </p:sp>
      <p:pic>
        <p:nvPicPr>
          <p:cNvPr id="212" name="Google Shape;212;p24"/>
          <p:cNvPicPr preferRelativeResize="0"/>
          <p:nvPr/>
        </p:nvPicPr>
        <p:blipFill>
          <a:blip r:embed="rId6">
            <a:alphaModFix/>
          </a:blip>
          <a:stretch>
            <a:fillRect/>
          </a:stretch>
        </p:blipFill>
        <p:spPr>
          <a:xfrm>
            <a:off x="7560484" y="6370082"/>
            <a:ext cx="1150618" cy="1189593"/>
          </a:xfrm>
          <a:prstGeom prst="rect">
            <a:avLst/>
          </a:prstGeom>
          <a:noFill/>
          <a:ln>
            <a:noFill/>
          </a:ln>
        </p:spPr>
      </p:pic>
      <p:pic>
        <p:nvPicPr>
          <p:cNvPr id="213" name="Google Shape;213;p24"/>
          <p:cNvPicPr preferRelativeResize="0"/>
          <p:nvPr/>
        </p:nvPicPr>
        <p:blipFill>
          <a:blip r:embed="rId7">
            <a:alphaModFix/>
          </a:blip>
          <a:stretch>
            <a:fillRect/>
          </a:stretch>
        </p:blipFill>
        <p:spPr>
          <a:xfrm>
            <a:off x="0" y="0"/>
            <a:ext cx="916750" cy="1422383"/>
          </a:xfrm>
          <a:prstGeom prst="rect">
            <a:avLst/>
          </a:prstGeom>
          <a:noFill/>
          <a:ln>
            <a:noFill/>
          </a:ln>
        </p:spPr>
      </p:pic>
      <p:pic>
        <p:nvPicPr>
          <p:cNvPr id="214" name="Google Shape;214;p24"/>
          <p:cNvPicPr preferRelativeResize="0"/>
          <p:nvPr/>
        </p:nvPicPr>
        <p:blipFill>
          <a:blip r:embed="rId8">
            <a:alphaModFix/>
          </a:blip>
          <a:stretch>
            <a:fillRect/>
          </a:stretch>
        </p:blipFill>
        <p:spPr>
          <a:xfrm rot="829331">
            <a:off x="9685800" y="-77121"/>
            <a:ext cx="1348578" cy="1210322"/>
          </a:xfrm>
          <a:prstGeom prst="rect">
            <a:avLst/>
          </a:prstGeom>
          <a:noFill/>
          <a:ln>
            <a:noFill/>
          </a:ln>
        </p:spPr>
      </p:pic>
      <p:pic>
        <p:nvPicPr>
          <p:cNvPr id="216" name="Google Shape;216;p24"/>
          <p:cNvPicPr preferRelativeResize="0"/>
          <p:nvPr/>
        </p:nvPicPr>
        <p:blipFill>
          <a:blip r:embed="rId9">
            <a:alphaModFix/>
          </a:blip>
          <a:stretch>
            <a:fillRect/>
          </a:stretch>
        </p:blipFill>
        <p:spPr>
          <a:xfrm rot="-2438526">
            <a:off x="1451854" y="5479603"/>
            <a:ext cx="1038814" cy="1150368"/>
          </a:xfrm>
          <a:prstGeom prst="rect">
            <a:avLst/>
          </a:prstGeom>
          <a:noFill/>
          <a:ln>
            <a:noFill/>
          </a:ln>
        </p:spPr>
      </p:pic>
      <p:pic>
        <p:nvPicPr>
          <p:cNvPr id="217" name="Google Shape;217;p24"/>
          <p:cNvPicPr preferRelativeResize="0"/>
          <p:nvPr/>
        </p:nvPicPr>
        <p:blipFill>
          <a:blip r:embed="rId10">
            <a:alphaModFix/>
          </a:blip>
          <a:stretch>
            <a:fillRect/>
          </a:stretch>
        </p:blipFill>
        <p:spPr>
          <a:xfrm>
            <a:off x="0" y="6711950"/>
            <a:ext cx="895350" cy="847725"/>
          </a:xfrm>
          <a:prstGeom prst="rect">
            <a:avLst/>
          </a:prstGeom>
          <a:noFill/>
          <a:ln>
            <a:noFill/>
          </a:ln>
        </p:spPr>
      </p:pic>
      <p:pic>
        <p:nvPicPr>
          <p:cNvPr id="218" name="Google Shape;218;p24"/>
          <p:cNvPicPr preferRelativeResize="0"/>
          <p:nvPr/>
        </p:nvPicPr>
        <p:blipFill>
          <a:blip r:embed="rId11">
            <a:alphaModFix/>
          </a:blip>
          <a:stretch>
            <a:fillRect/>
          </a:stretch>
        </p:blipFill>
        <p:spPr>
          <a:xfrm>
            <a:off x="8987232" y="5780101"/>
            <a:ext cx="1704581" cy="1779574"/>
          </a:xfrm>
          <a:prstGeom prst="rect">
            <a:avLst/>
          </a:prstGeom>
          <a:noFill/>
          <a:ln>
            <a:noFill/>
          </a:ln>
        </p:spPr>
      </p:pic>
      <p:pic>
        <p:nvPicPr>
          <p:cNvPr id="219" name="Google Shape;219;p24"/>
          <p:cNvPicPr preferRelativeResize="0"/>
          <p:nvPr/>
        </p:nvPicPr>
        <p:blipFill>
          <a:blip r:embed="rId12">
            <a:alphaModFix/>
          </a:blip>
          <a:stretch>
            <a:fillRect/>
          </a:stretch>
        </p:blipFill>
        <p:spPr>
          <a:xfrm>
            <a:off x="8560616" y="6708795"/>
            <a:ext cx="491254" cy="850880"/>
          </a:xfrm>
          <a:prstGeom prst="rect">
            <a:avLst/>
          </a:prstGeom>
          <a:noFill/>
          <a:ln>
            <a:noFill/>
          </a:ln>
        </p:spPr>
      </p:pic>
      <p:pic>
        <p:nvPicPr>
          <p:cNvPr id="211" name="Google Shape;211;p24"/>
          <p:cNvPicPr preferRelativeResize="0"/>
          <p:nvPr/>
        </p:nvPicPr>
        <p:blipFill>
          <a:blip r:embed="rId13">
            <a:alphaModFix/>
          </a:blip>
          <a:stretch>
            <a:fillRect/>
          </a:stretch>
        </p:blipFill>
        <p:spPr>
          <a:xfrm>
            <a:off x="630998" y="0"/>
            <a:ext cx="1048800" cy="1533929"/>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5"/>
          <p:cNvSpPr txBox="1">
            <a:spLocks noGrp="1"/>
          </p:cNvSpPr>
          <p:nvPr>
            <p:ph type="title"/>
          </p:nvPr>
        </p:nvSpPr>
        <p:spPr>
          <a:xfrm>
            <a:off x="988188" y="708003"/>
            <a:ext cx="8598000" cy="59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dirty="0" smtClean="0"/>
              <a:t>Sejarah Hukum Kepler</a:t>
            </a:r>
            <a:endParaRPr/>
          </a:p>
        </p:txBody>
      </p:sp>
      <p:pic>
        <p:nvPicPr>
          <p:cNvPr id="225" name="Google Shape;225;p25"/>
          <p:cNvPicPr preferRelativeResize="0"/>
          <p:nvPr/>
        </p:nvPicPr>
        <p:blipFill>
          <a:blip r:embed="rId3">
            <a:alphaModFix/>
          </a:blip>
          <a:stretch>
            <a:fillRect/>
          </a:stretch>
        </p:blipFill>
        <p:spPr>
          <a:xfrm rot="10800000">
            <a:off x="9745238" y="-583924"/>
            <a:ext cx="985273" cy="1329337"/>
          </a:xfrm>
          <a:prstGeom prst="rect">
            <a:avLst/>
          </a:prstGeom>
          <a:noFill/>
          <a:ln>
            <a:noFill/>
          </a:ln>
        </p:spPr>
      </p:pic>
      <p:pic>
        <p:nvPicPr>
          <p:cNvPr id="227" name="Google Shape;227;p25"/>
          <p:cNvPicPr preferRelativeResize="0"/>
          <p:nvPr/>
        </p:nvPicPr>
        <p:blipFill>
          <a:blip r:embed="rId4">
            <a:alphaModFix/>
          </a:blip>
          <a:stretch>
            <a:fillRect/>
          </a:stretch>
        </p:blipFill>
        <p:spPr>
          <a:xfrm rot="538221" flipH="1">
            <a:off x="8634454" y="6126561"/>
            <a:ext cx="1048813" cy="1688332"/>
          </a:xfrm>
          <a:prstGeom prst="rect">
            <a:avLst/>
          </a:prstGeom>
          <a:noFill/>
          <a:ln>
            <a:noFill/>
          </a:ln>
        </p:spPr>
      </p:pic>
      <p:pic>
        <p:nvPicPr>
          <p:cNvPr id="228" name="Google Shape;228;p25"/>
          <p:cNvPicPr preferRelativeResize="0"/>
          <p:nvPr/>
        </p:nvPicPr>
        <p:blipFill>
          <a:blip r:embed="rId5">
            <a:alphaModFix/>
          </a:blip>
          <a:stretch>
            <a:fillRect/>
          </a:stretch>
        </p:blipFill>
        <p:spPr>
          <a:xfrm rot="1142796">
            <a:off x="9197850" y="6203758"/>
            <a:ext cx="1048800" cy="1533929"/>
          </a:xfrm>
          <a:prstGeom prst="rect">
            <a:avLst/>
          </a:prstGeom>
          <a:noFill/>
          <a:ln>
            <a:noFill/>
          </a:ln>
        </p:spPr>
      </p:pic>
      <p:pic>
        <p:nvPicPr>
          <p:cNvPr id="229" name="Google Shape;229;p25"/>
          <p:cNvPicPr preferRelativeResize="0"/>
          <p:nvPr/>
        </p:nvPicPr>
        <p:blipFill>
          <a:blip r:embed="rId6">
            <a:alphaModFix/>
          </a:blip>
          <a:stretch>
            <a:fillRect/>
          </a:stretch>
        </p:blipFill>
        <p:spPr>
          <a:xfrm rot="-1655539" flipH="1">
            <a:off x="-312686" y="4912828"/>
            <a:ext cx="1518174" cy="1688325"/>
          </a:xfrm>
          <a:prstGeom prst="rect">
            <a:avLst/>
          </a:prstGeom>
          <a:noFill/>
          <a:ln>
            <a:noFill/>
          </a:ln>
        </p:spPr>
      </p:pic>
      <p:pic>
        <p:nvPicPr>
          <p:cNvPr id="230" name="Google Shape;230;p25"/>
          <p:cNvPicPr preferRelativeResize="0"/>
          <p:nvPr/>
        </p:nvPicPr>
        <p:blipFill>
          <a:blip r:embed="rId7">
            <a:alphaModFix/>
          </a:blip>
          <a:stretch>
            <a:fillRect/>
          </a:stretch>
        </p:blipFill>
        <p:spPr>
          <a:xfrm rot="-9617111">
            <a:off x="8354712" y="-306176"/>
            <a:ext cx="1355400" cy="1919151"/>
          </a:xfrm>
          <a:prstGeom prst="rect">
            <a:avLst/>
          </a:prstGeom>
          <a:noFill/>
          <a:ln>
            <a:noFill/>
          </a:ln>
        </p:spPr>
      </p:pic>
      <p:pic>
        <p:nvPicPr>
          <p:cNvPr id="231" name="Google Shape;231;p25"/>
          <p:cNvPicPr preferRelativeResize="0"/>
          <p:nvPr/>
        </p:nvPicPr>
        <p:blipFill>
          <a:blip r:embed="rId8">
            <a:alphaModFix/>
          </a:blip>
          <a:stretch>
            <a:fillRect/>
          </a:stretch>
        </p:blipFill>
        <p:spPr>
          <a:xfrm>
            <a:off x="9745238" y="850800"/>
            <a:ext cx="626725" cy="593400"/>
          </a:xfrm>
          <a:prstGeom prst="rect">
            <a:avLst/>
          </a:prstGeom>
          <a:noFill/>
          <a:ln>
            <a:noFill/>
          </a:ln>
        </p:spPr>
      </p:pic>
      <p:pic>
        <p:nvPicPr>
          <p:cNvPr id="232" name="Google Shape;232;p25"/>
          <p:cNvPicPr preferRelativeResize="0"/>
          <p:nvPr/>
        </p:nvPicPr>
        <p:blipFill>
          <a:blip r:embed="rId5">
            <a:alphaModFix/>
          </a:blip>
          <a:stretch>
            <a:fillRect/>
          </a:stretch>
        </p:blipFill>
        <p:spPr>
          <a:xfrm rot="1142796">
            <a:off x="-162300" y="773708"/>
            <a:ext cx="1048800" cy="1533929"/>
          </a:xfrm>
          <a:prstGeom prst="rect">
            <a:avLst/>
          </a:prstGeom>
          <a:noFill/>
          <a:ln>
            <a:noFill/>
          </a:ln>
        </p:spPr>
      </p:pic>
      <p:pic>
        <p:nvPicPr>
          <p:cNvPr id="11" name="Picture 10"/>
          <p:cNvPicPr/>
          <p:nvPr/>
        </p:nvPicPr>
        <p:blipFill>
          <a:blip r:embed="rId9">
            <a:extLst>
              <a:ext uri="{28A0092B-C50C-407E-A947-70E740481C1C}">
                <a14:useLocalDpi xmlns:a14="http://schemas.microsoft.com/office/drawing/2010/main" val="0"/>
              </a:ext>
            </a:extLst>
          </a:blip>
          <a:stretch>
            <a:fillRect/>
          </a:stretch>
        </p:blipFill>
        <p:spPr>
          <a:xfrm>
            <a:off x="1345378" y="1422383"/>
            <a:ext cx="1357322" cy="2000264"/>
          </a:xfrm>
          <a:prstGeom prst="rect">
            <a:avLst/>
          </a:prstGeom>
        </p:spPr>
      </p:pic>
      <p:sp>
        <p:nvSpPr>
          <p:cNvPr id="12" name="TextBox 11"/>
          <p:cNvSpPr txBox="1"/>
          <p:nvPr/>
        </p:nvSpPr>
        <p:spPr>
          <a:xfrm rot="10800000" flipV="1">
            <a:off x="2917014" y="1641074"/>
            <a:ext cx="7143800" cy="1754326"/>
          </a:xfrm>
          <a:prstGeom prst="rect">
            <a:avLst/>
          </a:prstGeom>
          <a:noFill/>
        </p:spPr>
        <p:txBody>
          <a:bodyPr wrap="square" rtlCol="0">
            <a:spAutoFit/>
          </a:bodyPr>
          <a:lstStyle/>
          <a:p>
            <a:r>
              <a:rPr lang="id-ID" sz="1800" dirty="0" smtClean="0">
                <a:latin typeface="Bookman Old Style" pitchFamily="18" charset="0"/>
              </a:rPr>
              <a:t>Johannes Kepler adalah seorang tokoh penting dalam revolusi ilmiah, dan astronom Jerman, matematikawan dan astrolog. Beliau paling dikenal dengan hukum gerak planetnya.</a:t>
            </a:r>
          </a:p>
          <a:p>
            <a:endParaRPr lang="id-ID" sz="1800" dirty="0" smtClean="0">
              <a:latin typeface="Bookman Old Style" pitchFamily="18" charset="0"/>
            </a:endParaRPr>
          </a:p>
          <a:p>
            <a:endParaRPr lang="id-ID" sz="1800" dirty="0">
              <a:latin typeface="Bookman Old Style" pitchFamily="18" charset="0"/>
            </a:endParaRPr>
          </a:p>
        </p:txBody>
      </p:sp>
      <p:sp>
        <p:nvSpPr>
          <p:cNvPr id="60418" name="AutoShape 2" descr="Riwayat Matematikawan: Tycho Brah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14" name="Picture 13" descr="download.jpg"/>
          <p:cNvPicPr>
            <a:picLocks noChangeAspect="1"/>
          </p:cNvPicPr>
          <p:nvPr/>
        </p:nvPicPr>
        <p:blipFill>
          <a:blip r:embed="rId10"/>
          <a:stretch>
            <a:fillRect/>
          </a:stretch>
        </p:blipFill>
        <p:spPr>
          <a:xfrm>
            <a:off x="1345378" y="4208465"/>
            <a:ext cx="1454085" cy="2157419"/>
          </a:xfrm>
          <a:prstGeom prst="rect">
            <a:avLst/>
          </a:prstGeom>
        </p:spPr>
      </p:pic>
      <p:sp>
        <p:nvSpPr>
          <p:cNvPr id="15" name="TextBox 14"/>
          <p:cNvSpPr txBox="1"/>
          <p:nvPr/>
        </p:nvSpPr>
        <p:spPr>
          <a:xfrm>
            <a:off x="845312" y="6351605"/>
            <a:ext cx="2286016" cy="738664"/>
          </a:xfrm>
          <a:prstGeom prst="rect">
            <a:avLst/>
          </a:prstGeom>
          <a:noFill/>
        </p:spPr>
        <p:txBody>
          <a:bodyPr wrap="square" rtlCol="0">
            <a:spAutoFit/>
          </a:bodyPr>
          <a:lstStyle/>
          <a:p>
            <a:pPr algn="ctr"/>
            <a:r>
              <a:rPr lang="id-ID" dirty="0" smtClean="0">
                <a:latin typeface="Kristen ITC" pitchFamily="66" charset="0"/>
              </a:rPr>
              <a:t>Tycho Brahe</a:t>
            </a:r>
          </a:p>
          <a:p>
            <a:pPr algn="ctr"/>
            <a:r>
              <a:rPr lang="id-ID" dirty="0" smtClean="0">
                <a:latin typeface="Kristen ITC" pitchFamily="66" charset="0"/>
              </a:rPr>
              <a:t>Seorang Astronom jerman yang tekenal</a:t>
            </a:r>
            <a:endParaRPr lang="id-ID" dirty="0">
              <a:latin typeface="Kristen ITC" pitchFamily="66" charset="0"/>
            </a:endParaRPr>
          </a:p>
        </p:txBody>
      </p:sp>
      <p:sp>
        <p:nvSpPr>
          <p:cNvPr id="16" name="TextBox 15"/>
          <p:cNvSpPr txBox="1"/>
          <p:nvPr/>
        </p:nvSpPr>
        <p:spPr>
          <a:xfrm>
            <a:off x="1202502" y="3494085"/>
            <a:ext cx="1653017" cy="307777"/>
          </a:xfrm>
          <a:prstGeom prst="rect">
            <a:avLst/>
          </a:prstGeom>
          <a:noFill/>
        </p:spPr>
        <p:txBody>
          <a:bodyPr wrap="none" rtlCol="0">
            <a:spAutoFit/>
          </a:bodyPr>
          <a:lstStyle/>
          <a:p>
            <a:r>
              <a:rPr lang="id-ID" dirty="0" smtClean="0">
                <a:latin typeface="Kristen ITC" pitchFamily="66" charset="0"/>
              </a:rPr>
              <a:t>Johannes Kepler</a:t>
            </a:r>
            <a:endParaRPr lang="id-ID" dirty="0">
              <a:latin typeface="Kristen ITC" pitchFamily="66" charset="0"/>
            </a:endParaRPr>
          </a:p>
        </p:txBody>
      </p:sp>
      <p:sp>
        <p:nvSpPr>
          <p:cNvPr id="17" name="TextBox 16"/>
          <p:cNvSpPr txBox="1"/>
          <p:nvPr/>
        </p:nvSpPr>
        <p:spPr>
          <a:xfrm>
            <a:off x="2988452" y="4494217"/>
            <a:ext cx="7358114" cy="1754326"/>
          </a:xfrm>
          <a:prstGeom prst="rect">
            <a:avLst/>
          </a:prstGeom>
          <a:noFill/>
        </p:spPr>
        <p:txBody>
          <a:bodyPr wrap="square" rtlCol="0">
            <a:spAutoFit/>
          </a:bodyPr>
          <a:lstStyle/>
          <a:p>
            <a:r>
              <a:rPr lang="id-ID" sz="1800" dirty="0" smtClean="0">
                <a:latin typeface="Bookman Old Style" pitchFamily="18" charset="0"/>
              </a:rPr>
              <a:t>Pada tahun 1597, Kepler menjadi asisten Tycho Brahe di Observatorium Benatek. Ketika Tycho meninggal pada tahun 1601, ia meninggalkan catatan-catatannya kepada Kepler Kepler mewarisi setumpuk besar catatan hasil pengamatan cermat ihwal planit-planit yang telah digarap Tycho  bertahun-tahun.</a:t>
            </a:r>
            <a:endParaRPr lang="id-ID" sz="1800" dirty="0">
              <a:latin typeface="Bookman Old Style"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6" name="Google Shape;226;p25"/>
          <p:cNvSpPr txBox="1">
            <a:spLocks noGrp="1"/>
          </p:cNvSpPr>
          <p:nvPr>
            <p:ph type="body" idx="1"/>
          </p:nvPr>
        </p:nvSpPr>
        <p:spPr>
          <a:xfrm>
            <a:off x="916750" y="1208069"/>
            <a:ext cx="8905500" cy="5127600"/>
          </a:xfrm>
          <a:prstGeom prst="rect">
            <a:avLst/>
          </a:prstGeom>
        </p:spPr>
        <p:txBody>
          <a:bodyPr spcFirstLastPara="1" wrap="square" lIns="91425" tIns="91425" rIns="91425" bIns="91425" anchor="t" anchorCtr="0">
            <a:noAutofit/>
          </a:bodyPr>
          <a:lstStyle/>
          <a:p>
            <a:pPr marL="0" lvl="0" indent="0">
              <a:buNone/>
            </a:pPr>
            <a:r>
              <a:rPr lang="id-ID" sz="1800" dirty="0" smtClean="0">
                <a:solidFill>
                  <a:srgbClr val="000000"/>
                </a:solidFill>
                <a:latin typeface="Bookman Old Style" pitchFamily="18" charset="0"/>
              </a:rPr>
              <a:t>Hukum pertama Kepler yang disebut juga hukum elips dipublikasikan pada sekitar tahun 1609, menyatakan bahwa semua Planet bergerak dalam lintasan elips mengitari Matahari dengan Matahari berada di salah satu titik fokus elips. </a:t>
            </a:r>
          </a:p>
          <a:p>
            <a:pPr marL="0" lvl="0" indent="0">
              <a:buNone/>
            </a:pPr>
            <a:endParaRPr lang="id-ID" sz="1800" dirty="0" smtClean="0">
              <a:solidFill>
                <a:srgbClr val="000000"/>
              </a:solidFill>
              <a:latin typeface="Bookman Old Style" pitchFamily="18" charset="0"/>
            </a:endParaRPr>
          </a:p>
          <a:p>
            <a:pPr marL="0" lvl="0" indent="0">
              <a:buNone/>
            </a:pPr>
            <a:endParaRPr sz="1800">
              <a:solidFill>
                <a:srgbClr val="000000"/>
              </a:solidFill>
              <a:latin typeface="Bookman Old Style" pitchFamily="18" charset="0"/>
            </a:endParaRPr>
          </a:p>
        </p:txBody>
      </p:sp>
      <p:sp>
        <p:nvSpPr>
          <p:cNvPr id="224" name="Google Shape;224;p25"/>
          <p:cNvSpPr txBox="1">
            <a:spLocks noGrp="1"/>
          </p:cNvSpPr>
          <p:nvPr>
            <p:ph type="title"/>
          </p:nvPr>
        </p:nvSpPr>
        <p:spPr>
          <a:xfrm>
            <a:off x="988188" y="565127"/>
            <a:ext cx="8598000" cy="59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dirty="0" smtClean="0"/>
              <a:t>Hukum Kepler I</a:t>
            </a:r>
            <a:endParaRPr/>
          </a:p>
        </p:txBody>
      </p:sp>
      <p:pic>
        <p:nvPicPr>
          <p:cNvPr id="225" name="Google Shape;225;p25"/>
          <p:cNvPicPr preferRelativeResize="0"/>
          <p:nvPr/>
        </p:nvPicPr>
        <p:blipFill>
          <a:blip r:embed="rId3">
            <a:alphaModFix/>
          </a:blip>
          <a:stretch>
            <a:fillRect/>
          </a:stretch>
        </p:blipFill>
        <p:spPr>
          <a:xfrm rot="10800000">
            <a:off x="9745238" y="-583924"/>
            <a:ext cx="985273" cy="1329337"/>
          </a:xfrm>
          <a:prstGeom prst="rect">
            <a:avLst/>
          </a:prstGeom>
          <a:noFill/>
          <a:ln>
            <a:noFill/>
          </a:ln>
        </p:spPr>
      </p:pic>
      <p:pic>
        <p:nvPicPr>
          <p:cNvPr id="227" name="Google Shape;227;p25"/>
          <p:cNvPicPr preferRelativeResize="0"/>
          <p:nvPr/>
        </p:nvPicPr>
        <p:blipFill>
          <a:blip r:embed="rId4">
            <a:alphaModFix/>
          </a:blip>
          <a:stretch>
            <a:fillRect/>
          </a:stretch>
        </p:blipFill>
        <p:spPr>
          <a:xfrm rot="538221" flipH="1">
            <a:off x="8634454" y="6126561"/>
            <a:ext cx="1048813" cy="1688332"/>
          </a:xfrm>
          <a:prstGeom prst="rect">
            <a:avLst/>
          </a:prstGeom>
          <a:noFill/>
          <a:ln>
            <a:noFill/>
          </a:ln>
        </p:spPr>
      </p:pic>
      <p:pic>
        <p:nvPicPr>
          <p:cNvPr id="228" name="Google Shape;228;p25"/>
          <p:cNvPicPr preferRelativeResize="0"/>
          <p:nvPr/>
        </p:nvPicPr>
        <p:blipFill>
          <a:blip r:embed="rId5">
            <a:alphaModFix/>
          </a:blip>
          <a:stretch>
            <a:fillRect/>
          </a:stretch>
        </p:blipFill>
        <p:spPr>
          <a:xfrm rot="1142796">
            <a:off x="9197850" y="6203758"/>
            <a:ext cx="1048800" cy="1533929"/>
          </a:xfrm>
          <a:prstGeom prst="rect">
            <a:avLst/>
          </a:prstGeom>
          <a:noFill/>
          <a:ln>
            <a:noFill/>
          </a:ln>
        </p:spPr>
      </p:pic>
      <p:pic>
        <p:nvPicPr>
          <p:cNvPr id="229" name="Google Shape;229;p25"/>
          <p:cNvPicPr preferRelativeResize="0"/>
          <p:nvPr/>
        </p:nvPicPr>
        <p:blipFill>
          <a:blip r:embed="rId6">
            <a:alphaModFix/>
          </a:blip>
          <a:stretch>
            <a:fillRect/>
          </a:stretch>
        </p:blipFill>
        <p:spPr>
          <a:xfrm rot="-1655539" flipH="1">
            <a:off x="-312686" y="4912828"/>
            <a:ext cx="1518174" cy="1688325"/>
          </a:xfrm>
          <a:prstGeom prst="rect">
            <a:avLst/>
          </a:prstGeom>
          <a:noFill/>
          <a:ln>
            <a:noFill/>
          </a:ln>
        </p:spPr>
      </p:pic>
      <p:pic>
        <p:nvPicPr>
          <p:cNvPr id="231" name="Google Shape;231;p25"/>
          <p:cNvPicPr preferRelativeResize="0"/>
          <p:nvPr/>
        </p:nvPicPr>
        <p:blipFill>
          <a:blip r:embed="rId7">
            <a:alphaModFix/>
          </a:blip>
          <a:stretch>
            <a:fillRect/>
          </a:stretch>
        </p:blipFill>
        <p:spPr>
          <a:xfrm>
            <a:off x="9745238" y="850800"/>
            <a:ext cx="626725" cy="593400"/>
          </a:xfrm>
          <a:prstGeom prst="rect">
            <a:avLst/>
          </a:prstGeom>
          <a:noFill/>
          <a:ln>
            <a:noFill/>
          </a:ln>
        </p:spPr>
      </p:pic>
      <p:pic>
        <p:nvPicPr>
          <p:cNvPr id="232" name="Google Shape;232;p25"/>
          <p:cNvPicPr preferRelativeResize="0"/>
          <p:nvPr/>
        </p:nvPicPr>
        <p:blipFill>
          <a:blip r:embed="rId5">
            <a:alphaModFix/>
          </a:blip>
          <a:stretch>
            <a:fillRect/>
          </a:stretch>
        </p:blipFill>
        <p:spPr>
          <a:xfrm rot="1142796">
            <a:off x="-162300" y="773708"/>
            <a:ext cx="1048800" cy="1533929"/>
          </a:xfrm>
          <a:prstGeom prst="rect">
            <a:avLst/>
          </a:prstGeom>
          <a:noFill/>
          <a:ln>
            <a:noFill/>
          </a:ln>
        </p:spPr>
      </p:pic>
      <p:pic>
        <p:nvPicPr>
          <p:cNvPr id="11" name="Picture 10"/>
          <p:cNvPicPr/>
          <p:nvPr/>
        </p:nvPicPr>
        <p:blipFill rotWithShape="1">
          <a:blip r:embed="rId8">
            <a:extLst>
              <a:ext uri="{28A0092B-C50C-407E-A947-70E740481C1C}">
                <a14:useLocalDpi xmlns:a14="http://schemas.microsoft.com/office/drawing/2010/main" val="0"/>
              </a:ext>
            </a:extLst>
          </a:blip>
          <a:srcRect l="7619" t="3145" r="11905" b="10593"/>
          <a:stretch/>
        </p:blipFill>
        <p:spPr bwMode="auto">
          <a:xfrm>
            <a:off x="1488254" y="2636829"/>
            <a:ext cx="7143800" cy="2857520"/>
          </a:xfrm>
          <a:prstGeom prst="rect">
            <a:avLst/>
          </a:prstGeom>
          <a:noFill/>
          <a:ln>
            <a:noFill/>
          </a:ln>
          <a:extLst>
            <a:ext uri="{53640926-AAD7-44D8-BBD7-CCE9431645EC}">
              <a14:shadowObscured xmlns:a14="http://schemas.microsoft.com/office/drawing/2010/main"/>
            </a:ext>
          </a:extLst>
        </p:spPr>
      </p:pic>
      <p:sp>
        <p:nvSpPr>
          <p:cNvPr id="12" name="TextBox 11"/>
          <p:cNvSpPr txBox="1"/>
          <p:nvPr/>
        </p:nvSpPr>
        <p:spPr>
          <a:xfrm>
            <a:off x="988188" y="5637225"/>
            <a:ext cx="8501122" cy="1200329"/>
          </a:xfrm>
          <a:prstGeom prst="rect">
            <a:avLst/>
          </a:prstGeom>
          <a:noFill/>
        </p:spPr>
        <p:txBody>
          <a:bodyPr wrap="square" rtlCol="0">
            <a:spAutoFit/>
          </a:bodyPr>
          <a:lstStyle/>
          <a:p>
            <a:r>
              <a:rPr lang="id-ID" sz="1800" dirty="0" smtClean="0">
                <a:latin typeface="Bookman Old Style" pitchFamily="18" charset="0"/>
              </a:rPr>
              <a:t>Persamaan elips dari hukum pertama Kepler dirumuskan sebagai berikut:</a:t>
            </a:r>
          </a:p>
          <a:p>
            <a:r>
              <a:rPr lang="id-ID" sz="1800" dirty="0" smtClean="0">
                <a:latin typeface="Bookman Old Style" pitchFamily="18" charset="0"/>
              </a:rPr>
              <a:t> </a:t>
            </a:r>
          </a:p>
          <a:p>
            <a:endParaRPr lang="id-ID" sz="1800" dirty="0">
              <a:latin typeface="Bookman Old Style" pitchFamily="18" charset="0"/>
            </a:endParaRPr>
          </a:p>
        </p:txBody>
      </p:sp>
      <p:sp>
        <p:nvSpPr>
          <p:cNvPr id="58370" name="Rectangle 2"/>
          <p:cNvSpPr>
            <a:spLocks noChangeArrowheads="1"/>
          </p:cNvSpPr>
          <p:nvPr/>
        </p:nvSpPr>
        <p:spPr bwMode="auto">
          <a:xfrm>
            <a:off x="0" y="0"/>
            <a:ext cx="106918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58369" name="Picture 1"/>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3417079" y="6208729"/>
            <a:ext cx="2694233" cy="78581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6" name="Google Shape;226;p25"/>
          <p:cNvSpPr txBox="1">
            <a:spLocks noGrp="1"/>
          </p:cNvSpPr>
          <p:nvPr>
            <p:ph type="body" idx="1"/>
          </p:nvPr>
        </p:nvSpPr>
        <p:spPr>
          <a:xfrm>
            <a:off x="988188" y="993755"/>
            <a:ext cx="8905500" cy="5127600"/>
          </a:xfrm>
          <a:prstGeom prst="rect">
            <a:avLst/>
          </a:prstGeom>
        </p:spPr>
        <p:txBody>
          <a:bodyPr spcFirstLastPara="1" wrap="square" lIns="91425" tIns="91425" rIns="91425" bIns="91425" anchor="t" anchorCtr="0">
            <a:noAutofit/>
          </a:bodyPr>
          <a:lstStyle/>
          <a:p>
            <a:pPr marL="0" lvl="0" indent="0">
              <a:buNone/>
            </a:pPr>
            <a:r>
              <a:rPr lang="id-ID" sz="1800" dirty="0" smtClean="0">
                <a:solidFill>
                  <a:srgbClr val="000000"/>
                </a:solidFill>
                <a:latin typeface="Bookman Old Style" pitchFamily="18" charset="0"/>
              </a:rPr>
              <a:t>Hukum kedua Kepler menyatakan bahwa luas (S) yang disapu oleh garis penghubung antara planet dan Matahari dalam selang waktu (t) yang sama adalah sama (S</a:t>
            </a:r>
            <a:r>
              <a:rPr lang="id-ID" sz="1800" baseline="-25000" dirty="0" smtClean="0">
                <a:solidFill>
                  <a:srgbClr val="000000"/>
                </a:solidFill>
                <a:latin typeface="Bookman Old Style" pitchFamily="18" charset="0"/>
              </a:rPr>
              <a:t>1</a:t>
            </a:r>
            <a:r>
              <a:rPr lang="id-ID" sz="1800" dirty="0" smtClean="0">
                <a:solidFill>
                  <a:srgbClr val="000000"/>
                </a:solidFill>
                <a:latin typeface="Bookman Old Style" pitchFamily="18" charset="0"/>
              </a:rPr>
              <a:t> = S</a:t>
            </a:r>
            <a:r>
              <a:rPr lang="id-ID" sz="1800" baseline="-25000" dirty="0" smtClean="0">
                <a:solidFill>
                  <a:srgbClr val="000000"/>
                </a:solidFill>
                <a:latin typeface="Bookman Old Style" pitchFamily="18" charset="0"/>
              </a:rPr>
              <a:t>2</a:t>
            </a:r>
            <a:r>
              <a:rPr lang="id-ID" sz="1800" dirty="0" smtClean="0">
                <a:solidFill>
                  <a:srgbClr val="000000"/>
                </a:solidFill>
                <a:latin typeface="Bookman Old Style" pitchFamily="18" charset="0"/>
              </a:rPr>
              <a:t> = S</a:t>
            </a:r>
            <a:r>
              <a:rPr lang="id-ID" sz="1800" baseline="-25000" dirty="0" smtClean="0">
                <a:solidFill>
                  <a:srgbClr val="000000"/>
                </a:solidFill>
                <a:latin typeface="Bookman Old Style" pitchFamily="18" charset="0"/>
              </a:rPr>
              <a:t>3</a:t>
            </a:r>
            <a:r>
              <a:rPr lang="id-ID" sz="1800" dirty="0" smtClean="0">
                <a:solidFill>
                  <a:srgbClr val="000000"/>
                </a:solidFill>
                <a:latin typeface="Bookman Old Style" pitchFamily="18" charset="0"/>
              </a:rPr>
              <a:t>). Hukum ini secara tidak langsung menyatakan bahwa kecepatan orbit suatu Planet mengitari matahari tidaklah konstan (uniform) melainkan berubah-ubah</a:t>
            </a:r>
          </a:p>
          <a:p>
            <a:pPr marL="0" lvl="0" indent="0">
              <a:buNone/>
            </a:pPr>
            <a:endParaRPr sz="1800">
              <a:solidFill>
                <a:srgbClr val="000000"/>
              </a:solidFill>
              <a:latin typeface="Bookman Old Style" pitchFamily="18" charset="0"/>
            </a:endParaRPr>
          </a:p>
        </p:txBody>
      </p:sp>
      <p:sp>
        <p:nvSpPr>
          <p:cNvPr id="224" name="Google Shape;224;p25"/>
          <p:cNvSpPr txBox="1">
            <a:spLocks noGrp="1"/>
          </p:cNvSpPr>
          <p:nvPr>
            <p:ph type="title"/>
          </p:nvPr>
        </p:nvSpPr>
        <p:spPr>
          <a:xfrm>
            <a:off x="916750" y="422251"/>
            <a:ext cx="8598000" cy="59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dirty="0" smtClean="0"/>
              <a:t>Hukum Kepler II</a:t>
            </a:r>
            <a:endParaRPr/>
          </a:p>
        </p:txBody>
      </p:sp>
      <p:pic>
        <p:nvPicPr>
          <p:cNvPr id="225" name="Google Shape;225;p25"/>
          <p:cNvPicPr preferRelativeResize="0"/>
          <p:nvPr/>
        </p:nvPicPr>
        <p:blipFill>
          <a:blip r:embed="rId3">
            <a:alphaModFix/>
          </a:blip>
          <a:stretch>
            <a:fillRect/>
          </a:stretch>
        </p:blipFill>
        <p:spPr>
          <a:xfrm rot="10800000">
            <a:off x="9745238" y="-583924"/>
            <a:ext cx="985273" cy="1329337"/>
          </a:xfrm>
          <a:prstGeom prst="rect">
            <a:avLst/>
          </a:prstGeom>
          <a:noFill/>
          <a:ln>
            <a:noFill/>
          </a:ln>
        </p:spPr>
      </p:pic>
      <p:pic>
        <p:nvPicPr>
          <p:cNvPr id="227" name="Google Shape;227;p25"/>
          <p:cNvPicPr preferRelativeResize="0"/>
          <p:nvPr/>
        </p:nvPicPr>
        <p:blipFill>
          <a:blip r:embed="rId4">
            <a:alphaModFix/>
          </a:blip>
          <a:stretch>
            <a:fillRect/>
          </a:stretch>
        </p:blipFill>
        <p:spPr>
          <a:xfrm rot="538221" flipH="1">
            <a:off x="8634454" y="6126561"/>
            <a:ext cx="1048813" cy="1688332"/>
          </a:xfrm>
          <a:prstGeom prst="rect">
            <a:avLst/>
          </a:prstGeom>
          <a:noFill/>
          <a:ln>
            <a:noFill/>
          </a:ln>
        </p:spPr>
      </p:pic>
      <p:pic>
        <p:nvPicPr>
          <p:cNvPr id="228" name="Google Shape;228;p25"/>
          <p:cNvPicPr preferRelativeResize="0"/>
          <p:nvPr/>
        </p:nvPicPr>
        <p:blipFill>
          <a:blip r:embed="rId5">
            <a:alphaModFix/>
          </a:blip>
          <a:stretch>
            <a:fillRect/>
          </a:stretch>
        </p:blipFill>
        <p:spPr>
          <a:xfrm rot="1142796">
            <a:off x="9197850" y="6203758"/>
            <a:ext cx="1048800" cy="1533929"/>
          </a:xfrm>
          <a:prstGeom prst="rect">
            <a:avLst/>
          </a:prstGeom>
          <a:noFill/>
          <a:ln>
            <a:noFill/>
          </a:ln>
        </p:spPr>
      </p:pic>
      <p:pic>
        <p:nvPicPr>
          <p:cNvPr id="229" name="Google Shape;229;p25"/>
          <p:cNvPicPr preferRelativeResize="0"/>
          <p:nvPr/>
        </p:nvPicPr>
        <p:blipFill>
          <a:blip r:embed="rId6">
            <a:alphaModFix/>
          </a:blip>
          <a:stretch>
            <a:fillRect/>
          </a:stretch>
        </p:blipFill>
        <p:spPr>
          <a:xfrm rot="-1655539" flipH="1">
            <a:off x="-312686" y="4912828"/>
            <a:ext cx="1518174" cy="1688325"/>
          </a:xfrm>
          <a:prstGeom prst="rect">
            <a:avLst/>
          </a:prstGeom>
          <a:noFill/>
          <a:ln>
            <a:noFill/>
          </a:ln>
        </p:spPr>
      </p:pic>
      <p:pic>
        <p:nvPicPr>
          <p:cNvPr id="231" name="Google Shape;231;p25"/>
          <p:cNvPicPr preferRelativeResize="0"/>
          <p:nvPr/>
        </p:nvPicPr>
        <p:blipFill>
          <a:blip r:embed="rId7">
            <a:alphaModFix/>
          </a:blip>
          <a:stretch>
            <a:fillRect/>
          </a:stretch>
        </p:blipFill>
        <p:spPr>
          <a:xfrm>
            <a:off x="9745238" y="850800"/>
            <a:ext cx="626725" cy="593400"/>
          </a:xfrm>
          <a:prstGeom prst="rect">
            <a:avLst/>
          </a:prstGeom>
          <a:noFill/>
          <a:ln>
            <a:noFill/>
          </a:ln>
        </p:spPr>
      </p:pic>
      <p:pic>
        <p:nvPicPr>
          <p:cNvPr id="232" name="Google Shape;232;p25"/>
          <p:cNvPicPr preferRelativeResize="0"/>
          <p:nvPr/>
        </p:nvPicPr>
        <p:blipFill>
          <a:blip r:embed="rId5">
            <a:alphaModFix/>
          </a:blip>
          <a:stretch>
            <a:fillRect/>
          </a:stretch>
        </p:blipFill>
        <p:spPr>
          <a:xfrm rot="1142796">
            <a:off x="-162300" y="773708"/>
            <a:ext cx="1048800" cy="1533929"/>
          </a:xfrm>
          <a:prstGeom prst="rect">
            <a:avLst/>
          </a:prstGeom>
          <a:noFill/>
          <a:ln>
            <a:noFill/>
          </a:ln>
        </p:spPr>
      </p:pic>
      <p:sp>
        <p:nvSpPr>
          <p:cNvPr id="58370" name="Rectangle 2"/>
          <p:cNvSpPr>
            <a:spLocks noChangeArrowheads="1"/>
          </p:cNvSpPr>
          <p:nvPr/>
        </p:nvSpPr>
        <p:spPr bwMode="auto">
          <a:xfrm>
            <a:off x="0" y="0"/>
            <a:ext cx="106918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14" name="Picture 13"/>
          <p:cNvPicPr/>
          <p:nvPr/>
        </p:nvPicPr>
        <p:blipFill>
          <a:blip r:embed="rId8">
            <a:extLst>
              <a:ext uri="{28A0092B-C50C-407E-A947-70E740481C1C}">
                <a14:useLocalDpi xmlns:a14="http://schemas.microsoft.com/office/drawing/2010/main" val="0"/>
              </a:ext>
            </a:extLst>
          </a:blip>
          <a:srcRect/>
          <a:stretch>
            <a:fillRect/>
          </a:stretch>
        </p:blipFill>
        <p:spPr bwMode="auto">
          <a:xfrm>
            <a:off x="2274072" y="2779705"/>
            <a:ext cx="6143668" cy="364333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7"/>
          <p:cNvSpPr/>
          <p:nvPr/>
        </p:nvSpPr>
        <p:spPr>
          <a:xfrm>
            <a:off x="457300" y="538475"/>
            <a:ext cx="2739000" cy="2739000"/>
          </a:xfrm>
          <a:prstGeom prst="ellipse">
            <a:avLst/>
          </a:prstGeom>
          <a:solidFill>
            <a:srgbClr val="E4D5BB">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5" name="Google Shape;255;p27"/>
          <p:cNvPicPr preferRelativeResize="0"/>
          <p:nvPr/>
        </p:nvPicPr>
        <p:blipFill rotWithShape="1">
          <a:blip r:embed="rId3">
            <a:alphaModFix amt="91000"/>
          </a:blip>
          <a:srcRect l="19192" r="16140" b="3053"/>
          <a:stretch/>
        </p:blipFill>
        <p:spPr>
          <a:xfrm>
            <a:off x="559560" y="708003"/>
            <a:ext cx="2377500" cy="2375700"/>
          </a:xfrm>
          <a:prstGeom prst="ellipse">
            <a:avLst/>
          </a:prstGeom>
          <a:noFill/>
          <a:ln>
            <a:noFill/>
          </a:ln>
        </p:spPr>
      </p:pic>
      <p:pic>
        <p:nvPicPr>
          <p:cNvPr id="256" name="Google Shape;256;p27"/>
          <p:cNvPicPr preferRelativeResize="0"/>
          <p:nvPr/>
        </p:nvPicPr>
        <p:blipFill>
          <a:blip r:embed="rId4">
            <a:alphaModFix/>
          </a:blip>
          <a:stretch>
            <a:fillRect/>
          </a:stretch>
        </p:blipFill>
        <p:spPr>
          <a:xfrm rot="-2438534">
            <a:off x="148271" y="1320606"/>
            <a:ext cx="804758" cy="753313"/>
          </a:xfrm>
          <a:prstGeom prst="rect">
            <a:avLst/>
          </a:prstGeom>
          <a:noFill/>
          <a:ln>
            <a:noFill/>
          </a:ln>
        </p:spPr>
      </p:pic>
      <p:pic>
        <p:nvPicPr>
          <p:cNvPr id="257" name="Google Shape;257;p27"/>
          <p:cNvPicPr preferRelativeResize="0"/>
          <p:nvPr/>
        </p:nvPicPr>
        <p:blipFill rotWithShape="1">
          <a:blip r:embed="rId5">
            <a:alphaModFix/>
          </a:blip>
          <a:srcRect b="-10326"/>
          <a:stretch/>
        </p:blipFill>
        <p:spPr>
          <a:xfrm rot="2699998">
            <a:off x="2021153" y="495499"/>
            <a:ext cx="798271" cy="979431"/>
          </a:xfrm>
          <a:prstGeom prst="rect">
            <a:avLst/>
          </a:prstGeom>
          <a:noFill/>
          <a:ln>
            <a:noFill/>
          </a:ln>
        </p:spPr>
      </p:pic>
      <p:pic>
        <p:nvPicPr>
          <p:cNvPr id="258" name="Google Shape;258;p27"/>
          <p:cNvPicPr preferRelativeResize="0"/>
          <p:nvPr/>
        </p:nvPicPr>
        <p:blipFill>
          <a:blip r:embed="rId6">
            <a:alphaModFix/>
          </a:blip>
          <a:stretch>
            <a:fillRect/>
          </a:stretch>
        </p:blipFill>
        <p:spPr>
          <a:xfrm rot="879524">
            <a:off x="2231170" y="2731314"/>
            <a:ext cx="569110" cy="538821"/>
          </a:xfrm>
          <a:prstGeom prst="rect">
            <a:avLst/>
          </a:prstGeom>
          <a:noFill/>
          <a:ln>
            <a:noFill/>
          </a:ln>
        </p:spPr>
      </p:pic>
      <p:pic>
        <p:nvPicPr>
          <p:cNvPr id="259" name="Google Shape;259;p27"/>
          <p:cNvPicPr preferRelativeResize="0"/>
          <p:nvPr/>
        </p:nvPicPr>
        <p:blipFill rotWithShape="1">
          <a:blip r:embed="rId7">
            <a:alphaModFix/>
          </a:blip>
          <a:srcRect b="29243"/>
          <a:stretch/>
        </p:blipFill>
        <p:spPr>
          <a:xfrm>
            <a:off x="4277604" y="6714221"/>
            <a:ext cx="893900" cy="845775"/>
          </a:xfrm>
          <a:prstGeom prst="rect">
            <a:avLst/>
          </a:prstGeom>
          <a:noFill/>
          <a:ln>
            <a:noFill/>
          </a:ln>
        </p:spPr>
      </p:pic>
      <p:pic>
        <p:nvPicPr>
          <p:cNvPr id="260" name="Google Shape;260;p27"/>
          <p:cNvPicPr preferRelativeResize="0"/>
          <p:nvPr/>
        </p:nvPicPr>
        <p:blipFill>
          <a:blip r:embed="rId8">
            <a:alphaModFix/>
          </a:blip>
          <a:stretch>
            <a:fillRect/>
          </a:stretch>
        </p:blipFill>
        <p:spPr>
          <a:xfrm flipH="1">
            <a:off x="6417476" y="6792710"/>
            <a:ext cx="1048800" cy="1533929"/>
          </a:xfrm>
          <a:prstGeom prst="rect">
            <a:avLst/>
          </a:prstGeom>
          <a:noFill/>
          <a:ln>
            <a:noFill/>
          </a:ln>
        </p:spPr>
      </p:pic>
      <p:pic>
        <p:nvPicPr>
          <p:cNvPr id="261" name="Google Shape;261;p27"/>
          <p:cNvPicPr preferRelativeResize="0"/>
          <p:nvPr/>
        </p:nvPicPr>
        <p:blipFill rotWithShape="1">
          <a:blip r:embed="rId9">
            <a:alphaModFix/>
          </a:blip>
          <a:srcRect b="24585"/>
          <a:stretch/>
        </p:blipFill>
        <p:spPr>
          <a:xfrm flipH="1">
            <a:off x="7274732" y="6025750"/>
            <a:ext cx="2369025" cy="1533925"/>
          </a:xfrm>
          <a:prstGeom prst="rect">
            <a:avLst/>
          </a:prstGeom>
          <a:noFill/>
          <a:ln>
            <a:noFill/>
          </a:ln>
        </p:spPr>
      </p:pic>
      <p:pic>
        <p:nvPicPr>
          <p:cNvPr id="262" name="Google Shape;262;p27"/>
          <p:cNvPicPr preferRelativeResize="0"/>
          <p:nvPr/>
        </p:nvPicPr>
        <p:blipFill rotWithShape="1">
          <a:blip r:embed="rId5">
            <a:alphaModFix/>
          </a:blip>
          <a:srcRect b="32646"/>
          <a:stretch/>
        </p:blipFill>
        <p:spPr>
          <a:xfrm>
            <a:off x="2447373" y="6245104"/>
            <a:ext cx="1755402" cy="1314850"/>
          </a:xfrm>
          <a:prstGeom prst="rect">
            <a:avLst/>
          </a:prstGeom>
          <a:noFill/>
          <a:ln>
            <a:noFill/>
          </a:ln>
        </p:spPr>
      </p:pic>
      <p:pic>
        <p:nvPicPr>
          <p:cNvPr id="268" name="Google Shape;268;p27"/>
          <p:cNvPicPr preferRelativeResize="0"/>
          <p:nvPr/>
        </p:nvPicPr>
        <p:blipFill rotWithShape="1">
          <a:blip r:embed="rId10">
            <a:alphaModFix/>
          </a:blip>
          <a:srcRect r="21801" b="6463"/>
          <a:stretch/>
        </p:blipFill>
        <p:spPr>
          <a:xfrm>
            <a:off x="9274996" y="5494349"/>
            <a:ext cx="1417004" cy="2065652"/>
          </a:xfrm>
          <a:prstGeom prst="rect">
            <a:avLst/>
          </a:prstGeom>
          <a:noFill/>
          <a:ln>
            <a:noFill/>
          </a:ln>
        </p:spPr>
      </p:pic>
      <p:pic>
        <p:nvPicPr>
          <p:cNvPr id="269" name="Google Shape;269;p27"/>
          <p:cNvPicPr preferRelativeResize="0"/>
          <p:nvPr/>
        </p:nvPicPr>
        <p:blipFill rotWithShape="1">
          <a:blip r:embed="rId5">
            <a:alphaModFix/>
          </a:blip>
          <a:srcRect b="32646"/>
          <a:stretch/>
        </p:blipFill>
        <p:spPr>
          <a:xfrm rot="10800000">
            <a:off x="10060813" y="3"/>
            <a:ext cx="542711" cy="636561"/>
          </a:xfrm>
          <a:prstGeom prst="rect">
            <a:avLst/>
          </a:prstGeom>
          <a:noFill/>
          <a:ln>
            <a:noFill/>
          </a:ln>
        </p:spPr>
      </p:pic>
      <p:pic>
        <p:nvPicPr>
          <p:cNvPr id="272" name="Google Shape;272;p27"/>
          <p:cNvPicPr preferRelativeResize="0"/>
          <p:nvPr/>
        </p:nvPicPr>
        <p:blipFill>
          <a:blip r:embed="rId11">
            <a:alphaModFix/>
          </a:blip>
          <a:stretch>
            <a:fillRect/>
          </a:stretch>
        </p:blipFill>
        <p:spPr>
          <a:xfrm rot="-2700000">
            <a:off x="9932515" y="2427374"/>
            <a:ext cx="828100" cy="990413"/>
          </a:xfrm>
          <a:prstGeom prst="rect">
            <a:avLst/>
          </a:prstGeom>
          <a:noFill/>
          <a:ln>
            <a:noFill/>
          </a:ln>
        </p:spPr>
      </p:pic>
      <p:sp>
        <p:nvSpPr>
          <p:cNvPr id="48" name="TextBox 47"/>
          <p:cNvSpPr txBox="1"/>
          <p:nvPr/>
        </p:nvSpPr>
        <p:spPr>
          <a:xfrm>
            <a:off x="3631394" y="1636697"/>
            <a:ext cx="6858048" cy="3416320"/>
          </a:xfrm>
          <a:prstGeom prst="rect">
            <a:avLst/>
          </a:prstGeom>
          <a:noFill/>
        </p:spPr>
        <p:txBody>
          <a:bodyPr wrap="square" rtlCol="0">
            <a:spAutoFit/>
          </a:bodyPr>
          <a:lstStyle/>
          <a:p>
            <a:r>
              <a:rPr lang="id-ID" sz="1800" dirty="0" smtClean="0">
                <a:latin typeface="Bookman Old Style" pitchFamily="18" charset="0"/>
              </a:rPr>
              <a:t>Hukum kesamaan luas ini terbentuk sebagai konsekuensi dari adanya kekekalan momentum sudut dari planet-planet ketika berputar mengelilingi Matahari. </a:t>
            </a:r>
          </a:p>
          <a:p>
            <a:endParaRPr lang="id-ID" sz="1800" dirty="0" smtClean="0">
              <a:latin typeface="Bookman Old Style" pitchFamily="18" charset="0"/>
            </a:endParaRPr>
          </a:p>
          <a:p>
            <a:pPr algn="ctr"/>
            <a:r>
              <a:rPr lang="id-ID" sz="1800" dirty="0" smtClean="0">
                <a:latin typeface="Bookman Old Style" pitchFamily="18" charset="0"/>
              </a:rPr>
              <a:t>L = pr</a:t>
            </a:r>
          </a:p>
          <a:p>
            <a:pPr algn="ctr"/>
            <a:endParaRPr lang="id-ID" sz="1800" dirty="0" smtClean="0">
              <a:latin typeface="Bookman Old Style" pitchFamily="18" charset="0"/>
            </a:endParaRPr>
          </a:p>
          <a:p>
            <a:r>
              <a:rPr lang="id-ID" sz="1800" dirty="0" smtClean="0">
                <a:latin typeface="Bookman Old Style" pitchFamily="18" charset="0"/>
              </a:rPr>
              <a:t>jika momentum sudut suatu planet yang mengitari matahari adalah kekal, maka planet harus bergerak lebih cepat bila dekat dengan matahari, dan bergerak lebih lambat jika berada jauh dari Matahari. </a:t>
            </a:r>
          </a:p>
          <a:p>
            <a:endParaRPr lang="id-ID" sz="1800" dirty="0" smtClean="0">
              <a:latin typeface="Bookman Old Style" pitchFamily="18" charset="0"/>
            </a:endParaRPr>
          </a:p>
          <a:p>
            <a:endParaRPr lang="id-ID" sz="1800" dirty="0">
              <a:latin typeface="Bookman Old Style" pitchFamily="18" charset="0"/>
            </a:endParaRPr>
          </a:p>
        </p:txBody>
      </p:sp>
      <p:pic>
        <p:nvPicPr>
          <p:cNvPr id="49" name="Google Shape;257;p27"/>
          <p:cNvPicPr preferRelativeResize="0"/>
          <p:nvPr/>
        </p:nvPicPr>
        <p:blipFill rotWithShape="1">
          <a:blip r:embed="rId5">
            <a:alphaModFix/>
          </a:blip>
          <a:srcRect b="-10326"/>
          <a:stretch/>
        </p:blipFill>
        <p:spPr>
          <a:xfrm rot="2699998">
            <a:off x="3224681" y="1624044"/>
            <a:ext cx="433752" cy="645768"/>
          </a:xfrm>
          <a:prstGeom prst="rect">
            <a:avLst/>
          </a:prstGeom>
          <a:noFill/>
          <a:ln>
            <a:noFill/>
          </a:ln>
        </p:spPr>
      </p:pic>
      <p:pic>
        <p:nvPicPr>
          <p:cNvPr id="50" name="Google Shape;257;p27"/>
          <p:cNvPicPr preferRelativeResize="0"/>
          <p:nvPr/>
        </p:nvPicPr>
        <p:blipFill rotWithShape="1">
          <a:blip r:embed="rId5">
            <a:alphaModFix/>
          </a:blip>
          <a:srcRect b="-10326"/>
          <a:stretch/>
        </p:blipFill>
        <p:spPr>
          <a:xfrm rot="2699998">
            <a:off x="3224684" y="3338556"/>
            <a:ext cx="433752" cy="645768"/>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12" name="Text Placeholder 11"/>
          <p:cNvSpPr>
            <a:spLocks noGrp="1"/>
          </p:cNvSpPr>
          <p:nvPr>
            <p:ph type="body" idx="1"/>
          </p:nvPr>
        </p:nvSpPr>
        <p:spPr>
          <a:xfrm>
            <a:off x="988188" y="1279507"/>
            <a:ext cx="8905500" cy="5127600"/>
          </a:xfrm>
        </p:spPr>
        <p:txBody>
          <a:bodyPr/>
          <a:lstStyle/>
          <a:p>
            <a:pPr marL="176213" indent="-7938">
              <a:buNone/>
            </a:pPr>
            <a:r>
              <a:rPr lang="id-ID" sz="1800" dirty="0" smtClean="0">
                <a:solidFill>
                  <a:srgbClr val="000000"/>
                </a:solidFill>
                <a:latin typeface="Bookman Old Style" pitchFamily="18" charset="0"/>
              </a:rPr>
              <a:t>Hukum ketiga Kepler menyatakan bahwa perbandingan kuadrat periode revolusi (T</a:t>
            </a:r>
            <a:r>
              <a:rPr lang="id-ID" sz="1800" baseline="30000" dirty="0" smtClean="0">
                <a:solidFill>
                  <a:srgbClr val="000000"/>
                </a:solidFill>
                <a:latin typeface="Bookman Old Style" pitchFamily="18" charset="0"/>
              </a:rPr>
              <a:t>2</a:t>
            </a:r>
            <a:r>
              <a:rPr lang="id-ID" sz="1800" dirty="0" smtClean="0">
                <a:solidFill>
                  <a:srgbClr val="000000"/>
                </a:solidFill>
                <a:latin typeface="Bookman Old Style" pitchFamily="18" charset="0"/>
              </a:rPr>
              <a:t>) terhadap pangkat tiga dari jarak rata-rata planet ke Matahari (jari-jari elips = R</a:t>
            </a:r>
            <a:r>
              <a:rPr lang="id-ID" sz="1800" baseline="30000" dirty="0" smtClean="0">
                <a:solidFill>
                  <a:srgbClr val="000000"/>
                </a:solidFill>
                <a:latin typeface="Bookman Old Style" pitchFamily="18" charset="0"/>
              </a:rPr>
              <a:t>3</a:t>
            </a:r>
            <a:r>
              <a:rPr lang="id-ID" sz="1800" dirty="0" smtClean="0">
                <a:solidFill>
                  <a:srgbClr val="000000"/>
                </a:solidFill>
                <a:latin typeface="Bookman Old Style" pitchFamily="18" charset="0"/>
              </a:rPr>
              <a:t>) adalah sama untuk semua planet.  Secara matematis dituliskan :</a:t>
            </a:r>
          </a:p>
          <a:p>
            <a:pPr>
              <a:buNone/>
            </a:pPr>
            <a:endParaRPr lang="id-ID" dirty="0" smtClean="0"/>
          </a:p>
          <a:p>
            <a:pPr>
              <a:buNone/>
            </a:pPr>
            <a:endParaRPr lang="id-ID" dirty="0" smtClean="0"/>
          </a:p>
          <a:p>
            <a:pPr>
              <a:buNone/>
            </a:pPr>
            <a:endParaRPr lang="id-ID" dirty="0" smtClean="0"/>
          </a:p>
          <a:p>
            <a:pPr>
              <a:buNone/>
            </a:pPr>
            <a:endParaRPr lang="id-ID" dirty="0" smtClean="0"/>
          </a:p>
          <a:p>
            <a:pPr>
              <a:buNone/>
            </a:pPr>
            <a:endParaRPr lang="id-ID" dirty="0" smtClean="0"/>
          </a:p>
          <a:p>
            <a:pPr>
              <a:buNone/>
            </a:pPr>
            <a:endParaRPr lang="id-ID" dirty="0" smtClean="0"/>
          </a:p>
          <a:p>
            <a:pPr>
              <a:buNone/>
            </a:pPr>
            <a:endParaRPr lang="id-ID" dirty="0" smtClean="0"/>
          </a:p>
          <a:p>
            <a:pPr marL="173038" indent="11113">
              <a:buNone/>
            </a:pPr>
            <a:r>
              <a:rPr lang="id-ID" sz="1800" dirty="0" smtClean="0">
                <a:solidFill>
                  <a:srgbClr val="000000"/>
                </a:solidFill>
                <a:latin typeface="Bookman Old Style" pitchFamily="18" charset="0"/>
              </a:rPr>
              <a:t>Hukum ini secara eksplisit menyatakan hubungan antara periode revolusi suatu Planet dengan jaraknya terhadap matahari. Makin jauh jarak Planet ke matahari (makin besar diameter orbit Planet), makin lama periode revolusinya</a:t>
            </a:r>
            <a:r>
              <a:rPr lang="id-ID" dirty="0" smtClean="0"/>
              <a:t>.</a:t>
            </a:r>
            <a:endParaRPr lang="id-ID" dirty="0"/>
          </a:p>
        </p:txBody>
      </p:sp>
      <p:sp>
        <p:nvSpPr>
          <p:cNvPr id="224" name="Google Shape;224;p25"/>
          <p:cNvSpPr txBox="1">
            <a:spLocks noGrp="1"/>
          </p:cNvSpPr>
          <p:nvPr>
            <p:ph type="title"/>
          </p:nvPr>
        </p:nvSpPr>
        <p:spPr>
          <a:xfrm>
            <a:off x="916750" y="422251"/>
            <a:ext cx="8598000" cy="59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dirty="0" smtClean="0"/>
              <a:t>Hukum Kepler III</a:t>
            </a:r>
            <a:endParaRPr/>
          </a:p>
        </p:txBody>
      </p:sp>
      <p:pic>
        <p:nvPicPr>
          <p:cNvPr id="225" name="Google Shape;225;p25"/>
          <p:cNvPicPr preferRelativeResize="0"/>
          <p:nvPr/>
        </p:nvPicPr>
        <p:blipFill>
          <a:blip r:embed="rId3">
            <a:alphaModFix/>
          </a:blip>
          <a:stretch>
            <a:fillRect/>
          </a:stretch>
        </p:blipFill>
        <p:spPr>
          <a:xfrm rot="10800000">
            <a:off x="9745238" y="-583924"/>
            <a:ext cx="985273" cy="1329337"/>
          </a:xfrm>
          <a:prstGeom prst="rect">
            <a:avLst/>
          </a:prstGeom>
          <a:noFill/>
          <a:ln>
            <a:noFill/>
          </a:ln>
        </p:spPr>
      </p:pic>
      <p:pic>
        <p:nvPicPr>
          <p:cNvPr id="227" name="Google Shape;227;p25"/>
          <p:cNvPicPr preferRelativeResize="0"/>
          <p:nvPr/>
        </p:nvPicPr>
        <p:blipFill>
          <a:blip r:embed="rId4">
            <a:alphaModFix/>
          </a:blip>
          <a:stretch>
            <a:fillRect/>
          </a:stretch>
        </p:blipFill>
        <p:spPr>
          <a:xfrm rot="538221" flipH="1">
            <a:off x="8634454" y="6126561"/>
            <a:ext cx="1048813" cy="1688332"/>
          </a:xfrm>
          <a:prstGeom prst="rect">
            <a:avLst/>
          </a:prstGeom>
          <a:noFill/>
          <a:ln>
            <a:noFill/>
          </a:ln>
        </p:spPr>
      </p:pic>
      <p:pic>
        <p:nvPicPr>
          <p:cNvPr id="228" name="Google Shape;228;p25"/>
          <p:cNvPicPr preferRelativeResize="0"/>
          <p:nvPr/>
        </p:nvPicPr>
        <p:blipFill>
          <a:blip r:embed="rId5">
            <a:alphaModFix/>
          </a:blip>
          <a:stretch>
            <a:fillRect/>
          </a:stretch>
        </p:blipFill>
        <p:spPr>
          <a:xfrm rot="1142796">
            <a:off x="9197850" y="6203758"/>
            <a:ext cx="1048800" cy="1533929"/>
          </a:xfrm>
          <a:prstGeom prst="rect">
            <a:avLst/>
          </a:prstGeom>
          <a:noFill/>
          <a:ln>
            <a:noFill/>
          </a:ln>
        </p:spPr>
      </p:pic>
      <p:pic>
        <p:nvPicPr>
          <p:cNvPr id="229" name="Google Shape;229;p25"/>
          <p:cNvPicPr preferRelativeResize="0"/>
          <p:nvPr/>
        </p:nvPicPr>
        <p:blipFill>
          <a:blip r:embed="rId6">
            <a:alphaModFix/>
          </a:blip>
          <a:stretch>
            <a:fillRect/>
          </a:stretch>
        </p:blipFill>
        <p:spPr>
          <a:xfrm rot="-1655539" flipH="1">
            <a:off x="-312686" y="4912828"/>
            <a:ext cx="1518174" cy="1688325"/>
          </a:xfrm>
          <a:prstGeom prst="rect">
            <a:avLst/>
          </a:prstGeom>
          <a:noFill/>
          <a:ln>
            <a:noFill/>
          </a:ln>
        </p:spPr>
      </p:pic>
      <p:pic>
        <p:nvPicPr>
          <p:cNvPr id="231" name="Google Shape;231;p25"/>
          <p:cNvPicPr preferRelativeResize="0"/>
          <p:nvPr/>
        </p:nvPicPr>
        <p:blipFill>
          <a:blip r:embed="rId7">
            <a:alphaModFix/>
          </a:blip>
          <a:stretch>
            <a:fillRect/>
          </a:stretch>
        </p:blipFill>
        <p:spPr>
          <a:xfrm>
            <a:off x="9745238" y="850800"/>
            <a:ext cx="626725" cy="593400"/>
          </a:xfrm>
          <a:prstGeom prst="rect">
            <a:avLst/>
          </a:prstGeom>
          <a:noFill/>
          <a:ln>
            <a:noFill/>
          </a:ln>
        </p:spPr>
      </p:pic>
      <p:pic>
        <p:nvPicPr>
          <p:cNvPr id="232" name="Google Shape;232;p25"/>
          <p:cNvPicPr preferRelativeResize="0"/>
          <p:nvPr/>
        </p:nvPicPr>
        <p:blipFill>
          <a:blip r:embed="rId5">
            <a:alphaModFix/>
          </a:blip>
          <a:stretch>
            <a:fillRect/>
          </a:stretch>
        </p:blipFill>
        <p:spPr>
          <a:xfrm rot="1142796">
            <a:off x="-162300" y="773708"/>
            <a:ext cx="1048800" cy="1533929"/>
          </a:xfrm>
          <a:prstGeom prst="rect">
            <a:avLst/>
          </a:prstGeom>
          <a:noFill/>
          <a:ln>
            <a:noFill/>
          </a:ln>
        </p:spPr>
      </p:pic>
      <p:sp>
        <p:nvSpPr>
          <p:cNvPr id="58370" name="Rectangle 2"/>
          <p:cNvSpPr>
            <a:spLocks noChangeArrowheads="1"/>
          </p:cNvSpPr>
          <p:nvPr/>
        </p:nvSpPr>
        <p:spPr bwMode="auto">
          <a:xfrm>
            <a:off x="0" y="0"/>
            <a:ext cx="106918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2" name="Rectangle 2"/>
          <p:cNvSpPr>
            <a:spLocks noChangeArrowheads="1"/>
          </p:cNvSpPr>
          <p:nvPr/>
        </p:nvSpPr>
        <p:spPr bwMode="auto">
          <a:xfrm>
            <a:off x="0" y="0"/>
            <a:ext cx="106918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58369" name="Picture 1"/>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4702964" y="2708267"/>
            <a:ext cx="775613" cy="60325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5"/>
          <p:cNvSpPr txBox="1">
            <a:spLocks noGrp="1"/>
          </p:cNvSpPr>
          <p:nvPr>
            <p:ph type="title"/>
          </p:nvPr>
        </p:nvSpPr>
        <p:spPr>
          <a:xfrm>
            <a:off x="916750" y="422251"/>
            <a:ext cx="8598000" cy="59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dirty="0" smtClean="0"/>
              <a:t>Penerapan Hukum Kepler</a:t>
            </a:r>
            <a:endParaRPr/>
          </a:p>
        </p:txBody>
      </p:sp>
      <p:pic>
        <p:nvPicPr>
          <p:cNvPr id="225" name="Google Shape;225;p25"/>
          <p:cNvPicPr preferRelativeResize="0"/>
          <p:nvPr/>
        </p:nvPicPr>
        <p:blipFill>
          <a:blip r:embed="rId3">
            <a:alphaModFix/>
          </a:blip>
          <a:stretch>
            <a:fillRect/>
          </a:stretch>
        </p:blipFill>
        <p:spPr>
          <a:xfrm rot="10800000">
            <a:off x="9745238" y="-583924"/>
            <a:ext cx="985273" cy="1329337"/>
          </a:xfrm>
          <a:prstGeom prst="rect">
            <a:avLst/>
          </a:prstGeom>
          <a:noFill/>
          <a:ln>
            <a:noFill/>
          </a:ln>
        </p:spPr>
      </p:pic>
      <p:pic>
        <p:nvPicPr>
          <p:cNvPr id="227" name="Google Shape;227;p25"/>
          <p:cNvPicPr preferRelativeResize="0"/>
          <p:nvPr/>
        </p:nvPicPr>
        <p:blipFill>
          <a:blip r:embed="rId4">
            <a:alphaModFix/>
          </a:blip>
          <a:stretch>
            <a:fillRect/>
          </a:stretch>
        </p:blipFill>
        <p:spPr>
          <a:xfrm rot="538221" flipH="1">
            <a:off x="8634454" y="6126561"/>
            <a:ext cx="1048813" cy="1688332"/>
          </a:xfrm>
          <a:prstGeom prst="rect">
            <a:avLst/>
          </a:prstGeom>
          <a:noFill/>
          <a:ln>
            <a:noFill/>
          </a:ln>
        </p:spPr>
      </p:pic>
      <p:pic>
        <p:nvPicPr>
          <p:cNvPr id="228" name="Google Shape;228;p25"/>
          <p:cNvPicPr preferRelativeResize="0"/>
          <p:nvPr/>
        </p:nvPicPr>
        <p:blipFill>
          <a:blip r:embed="rId5">
            <a:alphaModFix/>
          </a:blip>
          <a:stretch>
            <a:fillRect/>
          </a:stretch>
        </p:blipFill>
        <p:spPr>
          <a:xfrm rot="1142796">
            <a:off x="9197850" y="6203758"/>
            <a:ext cx="1048800" cy="1533929"/>
          </a:xfrm>
          <a:prstGeom prst="rect">
            <a:avLst/>
          </a:prstGeom>
          <a:noFill/>
          <a:ln>
            <a:noFill/>
          </a:ln>
        </p:spPr>
      </p:pic>
      <p:pic>
        <p:nvPicPr>
          <p:cNvPr id="229" name="Google Shape;229;p25"/>
          <p:cNvPicPr preferRelativeResize="0"/>
          <p:nvPr/>
        </p:nvPicPr>
        <p:blipFill>
          <a:blip r:embed="rId6">
            <a:alphaModFix/>
          </a:blip>
          <a:stretch>
            <a:fillRect/>
          </a:stretch>
        </p:blipFill>
        <p:spPr>
          <a:xfrm rot="-1655539" flipH="1">
            <a:off x="-230497" y="5426868"/>
            <a:ext cx="1240005" cy="1211595"/>
          </a:xfrm>
          <a:prstGeom prst="rect">
            <a:avLst/>
          </a:prstGeom>
          <a:noFill/>
          <a:ln>
            <a:noFill/>
          </a:ln>
        </p:spPr>
      </p:pic>
      <p:pic>
        <p:nvPicPr>
          <p:cNvPr id="231" name="Google Shape;231;p25"/>
          <p:cNvPicPr preferRelativeResize="0"/>
          <p:nvPr/>
        </p:nvPicPr>
        <p:blipFill>
          <a:blip r:embed="rId7">
            <a:alphaModFix/>
          </a:blip>
          <a:stretch>
            <a:fillRect/>
          </a:stretch>
        </p:blipFill>
        <p:spPr>
          <a:xfrm>
            <a:off x="10065088" y="565127"/>
            <a:ext cx="626725" cy="593400"/>
          </a:xfrm>
          <a:prstGeom prst="rect">
            <a:avLst/>
          </a:prstGeom>
          <a:noFill/>
          <a:ln>
            <a:noFill/>
          </a:ln>
        </p:spPr>
      </p:pic>
      <p:pic>
        <p:nvPicPr>
          <p:cNvPr id="232" name="Google Shape;232;p25"/>
          <p:cNvPicPr preferRelativeResize="0"/>
          <p:nvPr/>
        </p:nvPicPr>
        <p:blipFill>
          <a:blip r:embed="rId5">
            <a:alphaModFix/>
          </a:blip>
          <a:stretch>
            <a:fillRect/>
          </a:stretch>
        </p:blipFill>
        <p:spPr>
          <a:xfrm rot="1142796">
            <a:off x="-162300" y="773708"/>
            <a:ext cx="1048800" cy="1533929"/>
          </a:xfrm>
          <a:prstGeom prst="rect">
            <a:avLst/>
          </a:prstGeom>
          <a:noFill/>
          <a:ln>
            <a:noFill/>
          </a:ln>
        </p:spPr>
      </p:pic>
      <p:sp>
        <p:nvSpPr>
          <p:cNvPr id="58370" name="Rectangle 2"/>
          <p:cNvSpPr>
            <a:spLocks noChangeArrowheads="1"/>
          </p:cNvSpPr>
          <p:nvPr/>
        </p:nvSpPr>
        <p:spPr bwMode="auto">
          <a:xfrm>
            <a:off x="0" y="0"/>
            <a:ext cx="106918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2" name="Rectangle 2"/>
          <p:cNvSpPr>
            <a:spLocks noChangeArrowheads="1"/>
          </p:cNvSpPr>
          <p:nvPr/>
        </p:nvSpPr>
        <p:spPr bwMode="auto">
          <a:xfrm>
            <a:off x="0" y="0"/>
            <a:ext cx="106918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14" name="TextBox 13"/>
          <p:cNvSpPr txBox="1"/>
          <p:nvPr/>
        </p:nvSpPr>
        <p:spPr>
          <a:xfrm>
            <a:off x="916750" y="1208069"/>
            <a:ext cx="8572560" cy="4801314"/>
          </a:xfrm>
          <a:prstGeom prst="rect">
            <a:avLst/>
          </a:prstGeom>
          <a:noFill/>
        </p:spPr>
        <p:txBody>
          <a:bodyPr wrap="square" rtlCol="0">
            <a:spAutoFit/>
          </a:bodyPr>
          <a:lstStyle/>
          <a:p>
            <a:pPr lvl="0"/>
            <a:r>
              <a:rPr lang="id-ID" sz="1800" dirty="0" smtClean="0">
                <a:latin typeface="Bookman Old Style" pitchFamily="18" charset="0"/>
              </a:rPr>
              <a:t>Kebenaran hukum kepler bisa dilihat dari kenampakan alam yang ada disekitar kita. Seperti : </a:t>
            </a:r>
          </a:p>
          <a:p>
            <a:pPr lvl="0">
              <a:buFont typeface="Wingdings" pitchFamily="2" charset="2"/>
              <a:buChar char="Ø"/>
            </a:pPr>
            <a:endParaRPr lang="id-ID" sz="1800" dirty="0" smtClean="0">
              <a:latin typeface="Bookman Old Style" pitchFamily="18" charset="0"/>
            </a:endParaRPr>
          </a:p>
          <a:p>
            <a:pPr marL="342900" lvl="0" indent="-342900">
              <a:buFont typeface="+mj-lt"/>
              <a:buAutoNum type="arabicPeriod"/>
            </a:pPr>
            <a:r>
              <a:rPr lang="id-ID" sz="1800" dirty="0" smtClean="0">
                <a:latin typeface="Bookman Old Style" pitchFamily="18" charset="0"/>
              </a:rPr>
              <a:t>Supermoon yang membuat bulan seolah-olah lebih besar dari biasanya.</a:t>
            </a:r>
          </a:p>
          <a:p>
            <a:pPr marL="342900" lvl="0" indent="-342900">
              <a:buFont typeface="+mj-lt"/>
              <a:buAutoNum type="arabicPeriod"/>
            </a:pPr>
            <a:endParaRPr lang="id-ID" sz="1800" dirty="0" smtClean="0">
              <a:latin typeface="Bookman Old Style" pitchFamily="18" charset="0"/>
            </a:endParaRPr>
          </a:p>
          <a:p>
            <a:pPr marL="342900" lvl="0" indent="-342900">
              <a:buFont typeface="+mj-lt"/>
              <a:buAutoNum type="arabicPeriod"/>
            </a:pPr>
            <a:r>
              <a:rPr lang="id-ID" sz="1800" dirty="0" smtClean="0">
                <a:latin typeface="Bookman Old Style" pitchFamily="18" charset="0"/>
              </a:rPr>
              <a:t>Perbedaan suhu di siang hari karena perbedaan jarak matahari dengan bumi darihari ke hari. </a:t>
            </a:r>
          </a:p>
          <a:p>
            <a:pPr marL="342900" lvl="0" indent="-342900">
              <a:buFont typeface="+mj-lt"/>
              <a:buAutoNum type="arabicPeriod"/>
            </a:pPr>
            <a:endParaRPr lang="id-ID" sz="1800" dirty="0" smtClean="0">
              <a:latin typeface="Bookman Old Style" pitchFamily="18" charset="0"/>
            </a:endParaRPr>
          </a:p>
          <a:p>
            <a:pPr marL="342900" lvl="0" indent="-342900">
              <a:buFont typeface="+mj-lt"/>
              <a:buAutoNum type="arabicPeriod"/>
            </a:pPr>
            <a:r>
              <a:rPr lang="id-ID" sz="1800" dirty="0" smtClean="0">
                <a:latin typeface="Bookman Old Style" pitchFamily="18" charset="0"/>
              </a:rPr>
              <a:t>Menentukan massa bumi dengan menggunakan periode Bulan mengelilingi Bumi atau massa planet lainnya</a:t>
            </a:r>
          </a:p>
          <a:p>
            <a:pPr marL="342900" lvl="0" indent="-342900">
              <a:buFont typeface="+mj-lt"/>
              <a:buAutoNum type="arabicPeriod"/>
            </a:pPr>
            <a:endParaRPr lang="id-ID" sz="1800" dirty="0" smtClean="0">
              <a:latin typeface="Bookman Old Style" pitchFamily="18" charset="0"/>
            </a:endParaRPr>
          </a:p>
          <a:p>
            <a:pPr marL="342900" lvl="0" indent="-342900">
              <a:buFont typeface="+mj-lt"/>
              <a:buAutoNum type="arabicPeriod"/>
            </a:pPr>
            <a:r>
              <a:rPr lang="id-ID" sz="1800" dirty="0" smtClean="0">
                <a:latin typeface="Bookman Old Style" pitchFamily="18" charset="0"/>
              </a:rPr>
              <a:t>Pada era moden, hukum kepler digunakan untuk aproksimasi orbit satelit dan benda-benda yang mengorbit matahari.</a:t>
            </a:r>
          </a:p>
          <a:p>
            <a:pPr marL="342900" lvl="0" indent="-342900">
              <a:buFont typeface="+mj-lt"/>
              <a:buAutoNum type="arabicPeriod"/>
            </a:pPr>
            <a:endParaRPr lang="id-ID" sz="1800" dirty="0" smtClean="0">
              <a:latin typeface="Bookman Old Style" pitchFamily="18" charset="0"/>
            </a:endParaRPr>
          </a:p>
          <a:p>
            <a:pPr marL="342900" lvl="0" indent="-342900">
              <a:buFont typeface="+mj-lt"/>
              <a:buAutoNum type="arabicPeriod"/>
            </a:pPr>
            <a:r>
              <a:rPr lang="id-ID" sz="1800" dirty="0" smtClean="0">
                <a:latin typeface="Bookman Old Style" pitchFamily="18" charset="0"/>
              </a:rPr>
              <a:t>Terjadinya Peristiwa supernova. Supernova adalah ledakan dari suatu bintang di galaksi yang memancarkan energi yang teramat besar.</a:t>
            </a:r>
          </a:p>
        </p:txBody>
      </p:sp>
      <p:sp>
        <p:nvSpPr>
          <p:cNvPr id="99330" name="Rectangle 2"/>
          <p:cNvSpPr>
            <a:spLocks noChangeArrowheads="1"/>
          </p:cNvSpPr>
          <p:nvPr/>
        </p:nvSpPr>
        <p:spPr bwMode="auto">
          <a:xfrm>
            <a:off x="0" y="0"/>
            <a:ext cx="106918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18" name="Google Shape;377;p29"/>
          <p:cNvSpPr txBox="1">
            <a:spLocks/>
          </p:cNvSpPr>
          <p:nvPr/>
        </p:nvSpPr>
        <p:spPr>
          <a:xfrm>
            <a:off x="3274204" y="6208729"/>
            <a:ext cx="3286148" cy="1136632"/>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3800"/>
              <a:buFont typeface="Sofia"/>
              <a:buNone/>
              <a:tabLst/>
              <a:defRPr/>
            </a:pPr>
            <a:r>
              <a:rPr kumimoji="0" lang="id-ID" sz="4400" b="0" i="0" u="none" strike="noStrike" kern="0" cap="none" spc="0" normalizeH="0" baseline="0" noProof="0" dirty="0" smtClean="0">
                <a:ln>
                  <a:noFill/>
                </a:ln>
                <a:solidFill>
                  <a:schemeClr val="dk1"/>
                </a:solidFill>
                <a:effectLst/>
                <a:uLnTx/>
                <a:uFillTx/>
                <a:latin typeface="Sofia"/>
                <a:ea typeface="Sofia"/>
                <a:cs typeface="Sofia"/>
                <a:sym typeface="Sofia"/>
              </a:rPr>
              <a:t>Thanks!</a:t>
            </a:r>
            <a:endParaRPr kumimoji="0" lang="id-ID" sz="4400" b="0" i="0" u="none" strike="noStrike" kern="0" cap="none" spc="0" normalizeH="0" baseline="0" noProof="0" dirty="0">
              <a:ln>
                <a:noFill/>
              </a:ln>
              <a:solidFill>
                <a:schemeClr val="dk1"/>
              </a:solidFill>
              <a:effectLst/>
              <a:uLnTx/>
              <a:uFillTx/>
              <a:latin typeface="Sofia"/>
              <a:ea typeface="Sofia"/>
              <a:cs typeface="Sofia"/>
              <a:sym typeface="Sofia"/>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133</TotalTime>
  <Words>411</Words>
  <Application>Microsoft Office PowerPoint</Application>
  <PresentationFormat>Custom</PresentationFormat>
  <Paragraphs>43</Paragraphs>
  <Slides>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Calibri</vt:lpstr>
      <vt:lpstr>Bookman Old Style</vt:lpstr>
      <vt:lpstr>Aparajita</vt:lpstr>
      <vt:lpstr>Kristen ITC</vt:lpstr>
      <vt:lpstr>Cambria</vt:lpstr>
      <vt:lpstr>Sofia</vt:lpstr>
      <vt:lpstr>Wingdings</vt:lpstr>
      <vt:lpstr>Adjacency</vt:lpstr>
      <vt:lpstr>Hukum Kepler</vt:lpstr>
      <vt:lpstr>Sejarah Hukum Kepler</vt:lpstr>
      <vt:lpstr>Hukum Kepler I</vt:lpstr>
      <vt:lpstr>Hukum Kepler II</vt:lpstr>
      <vt:lpstr>PowerPoint Presentation</vt:lpstr>
      <vt:lpstr>Hukum Kepler III</vt:lpstr>
      <vt:lpstr>Penerapan Hukum Kepler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Hukum Kepler</dc:title>
  <dc:creator>okk</dc:creator>
  <cp:lastModifiedBy>okk</cp:lastModifiedBy>
  <cp:revision>4</cp:revision>
  <dcterms:modified xsi:type="dcterms:W3CDTF">2022-01-01T18:54:27Z</dcterms:modified>
</cp:coreProperties>
</file>