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sldIdLst>
    <p:sldId id="266" r:id="rId2"/>
    <p:sldId id="305" r:id="rId3"/>
    <p:sldId id="304" r:id="rId4"/>
    <p:sldId id="299" r:id="rId5"/>
    <p:sldId id="280" r:id="rId6"/>
    <p:sldId id="306" r:id="rId7"/>
    <p:sldId id="308" r:id="rId8"/>
    <p:sldId id="311" r:id="rId9"/>
    <p:sldId id="313" r:id="rId10"/>
    <p:sldId id="314" r:id="rId11"/>
    <p:sldId id="31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4E9F"/>
    <a:srgbClr val="EAEA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 showGuides="1">
      <p:cViewPr varScale="1">
        <p:scale>
          <a:sx n="83" d="100"/>
          <a:sy n="83" d="100"/>
        </p:scale>
        <p:origin x="264" y="84"/>
      </p:cViewPr>
      <p:guideLst>
        <p:guide orient="horz" pos="2160"/>
        <p:guide pos="3864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01B68B-206B-4E80-BC5B-7E5AD3656731}" type="doc">
      <dgm:prSet loTypeId="urn:microsoft.com/office/officeart/2005/8/layout/hProcess7" loCatId="process" qsTypeId="urn:microsoft.com/office/officeart/2005/8/quickstyle/3d1" qsCatId="3D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B4302509-AD5C-41DB-B198-9C9585306C73}">
      <dgm:prSet phldrT="[Text]"/>
      <dgm:spPr/>
      <dgm:t>
        <a:bodyPr/>
        <a:lstStyle/>
        <a:p>
          <a:endParaRPr lang="en-US" dirty="0"/>
        </a:p>
      </dgm:t>
    </dgm:pt>
    <dgm:pt modelId="{0104D3B0-5AE0-456A-B755-63BE0C9A6A6B}" type="parTrans" cxnId="{5DDC8F20-28B7-4246-A86D-D5DBDFF4B527}">
      <dgm:prSet/>
      <dgm:spPr/>
      <dgm:t>
        <a:bodyPr/>
        <a:lstStyle/>
        <a:p>
          <a:endParaRPr lang="en-US"/>
        </a:p>
      </dgm:t>
    </dgm:pt>
    <dgm:pt modelId="{781D5497-459E-4E05-A9C3-5AD3D78C4854}" type="sibTrans" cxnId="{5DDC8F20-28B7-4246-A86D-D5DBDFF4B527}">
      <dgm:prSet/>
      <dgm:spPr/>
      <dgm:t>
        <a:bodyPr/>
        <a:lstStyle/>
        <a:p>
          <a:endParaRPr lang="en-US"/>
        </a:p>
      </dgm:t>
    </dgm:pt>
    <dgm:pt modelId="{C335AE45-4BF8-471D-9CB7-8E4AF047AB9F}">
      <dgm:prSet phldrT="[Text]" custT="1"/>
      <dgm:spPr/>
      <dgm:t>
        <a:bodyPr/>
        <a:lstStyle/>
        <a:p>
          <a:endParaRPr lang="en-US" sz="2400" b="1" dirty="0">
            <a:latin typeface="+mn-lt"/>
          </a:endParaRPr>
        </a:p>
      </dgm:t>
    </dgm:pt>
    <dgm:pt modelId="{596FE43B-765A-49D3-B0D5-9106786DF2AA}" type="parTrans" cxnId="{EEABAB10-D923-4252-A6C6-AA66A2AE45A5}">
      <dgm:prSet/>
      <dgm:spPr/>
      <dgm:t>
        <a:bodyPr/>
        <a:lstStyle/>
        <a:p>
          <a:endParaRPr lang="en-US"/>
        </a:p>
      </dgm:t>
    </dgm:pt>
    <dgm:pt modelId="{44BC1CBB-55A3-4FD2-9E3F-8EF4A49D83D9}" type="sibTrans" cxnId="{EEABAB10-D923-4252-A6C6-AA66A2AE45A5}">
      <dgm:prSet/>
      <dgm:spPr/>
      <dgm:t>
        <a:bodyPr/>
        <a:lstStyle/>
        <a:p>
          <a:endParaRPr lang="en-US"/>
        </a:p>
      </dgm:t>
    </dgm:pt>
    <dgm:pt modelId="{3D6C7B29-202B-452B-8A83-A1A28A693DCE}">
      <dgm:prSet phldrT="[Text]"/>
      <dgm:spPr/>
      <dgm:t>
        <a:bodyPr/>
        <a:lstStyle/>
        <a:p>
          <a:r>
            <a:rPr lang="en-US" dirty="0"/>
            <a:t>N</a:t>
          </a:r>
        </a:p>
      </dgm:t>
    </dgm:pt>
    <dgm:pt modelId="{97005095-CB30-4166-9DEA-4C194AA23691}" type="parTrans" cxnId="{308196EC-A0E9-4436-A782-B3718FAD39D5}">
      <dgm:prSet/>
      <dgm:spPr/>
      <dgm:t>
        <a:bodyPr/>
        <a:lstStyle/>
        <a:p>
          <a:endParaRPr lang="en-US"/>
        </a:p>
      </dgm:t>
    </dgm:pt>
    <dgm:pt modelId="{3BE0B96A-3DB9-43B9-8430-D5F9026019EB}" type="sibTrans" cxnId="{308196EC-A0E9-4436-A782-B3718FAD39D5}">
      <dgm:prSet/>
      <dgm:spPr/>
      <dgm:t>
        <a:bodyPr/>
        <a:lstStyle/>
        <a:p>
          <a:endParaRPr lang="en-US"/>
        </a:p>
      </dgm:t>
    </dgm:pt>
    <dgm:pt modelId="{913606AE-39E2-4041-AAFF-94D008284BFD}">
      <dgm:prSet phldrT="[Text]" phldr="1"/>
      <dgm:spPr/>
      <dgm:t>
        <a:bodyPr/>
        <a:lstStyle/>
        <a:p>
          <a:endParaRPr lang="en-US" dirty="0"/>
        </a:p>
      </dgm:t>
    </dgm:pt>
    <dgm:pt modelId="{12E6D55A-BCE1-4E7C-AEB4-23B74BD786D1}" type="parTrans" cxnId="{5FCEC1FD-BE9C-4AC6-8981-40549905D7A6}">
      <dgm:prSet/>
      <dgm:spPr/>
      <dgm:t>
        <a:bodyPr/>
        <a:lstStyle/>
        <a:p>
          <a:endParaRPr lang="en-US"/>
        </a:p>
      </dgm:t>
    </dgm:pt>
    <dgm:pt modelId="{E66ADFD3-0D88-44CF-A0B6-94DE3B20AA44}" type="sibTrans" cxnId="{5FCEC1FD-BE9C-4AC6-8981-40549905D7A6}">
      <dgm:prSet/>
      <dgm:spPr/>
      <dgm:t>
        <a:bodyPr/>
        <a:lstStyle/>
        <a:p>
          <a:endParaRPr lang="en-US"/>
        </a:p>
      </dgm:t>
    </dgm:pt>
    <dgm:pt modelId="{50A494FC-EF19-45BB-B94E-DA262433D4EC}">
      <dgm:prSet phldrT="[Text]"/>
      <dgm:spPr/>
      <dgm:t>
        <a:bodyPr/>
        <a:lstStyle/>
        <a:p>
          <a:r>
            <a:rPr lang="en-US" dirty="0"/>
            <a:t>Z</a:t>
          </a:r>
        </a:p>
      </dgm:t>
    </dgm:pt>
    <dgm:pt modelId="{ECD5C35E-5843-4C20-A7A6-A607DF3E671D}" type="sibTrans" cxnId="{590C36C1-A8A7-4668-A997-79AA9C930D2B}">
      <dgm:prSet/>
      <dgm:spPr/>
      <dgm:t>
        <a:bodyPr/>
        <a:lstStyle/>
        <a:p>
          <a:endParaRPr lang="en-US"/>
        </a:p>
      </dgm:t>
    </dgm:pt>
    <dgm:pt modelId="{71FAA6D7-8A45-4C48-97F5-D07F2E711CC1}" type="parTrans" cxnId="{590C36C1-A8A7-4668-A997-79AA9C930D2B}">
      <dgm:prSet/>
      <dgm:spPr/>
      <dgm:t>
        <a:bodyPr/>
        <a:lstStyle/>
        <a:p>
          <a:endParaRPr lang="en-US"/>
        </a:p>
      </dgm:t>
    </dgm:pt>
    <dgm:pt modelId="{659CA513-39AE-4EFB-B78C-B178D739AD5D}" type="pres">
      <dgm:prSet presAssocID="{6D01B68B-206B-4E80-BC5B-7E5AD3656731}" presName="Name0" presStyleCnt="0">
        <dgm:presLayoutVars>
          <dgm:dir/>
          <dgm:animLvl val="lvl"/>
          <dgm:resizeHandles val="exact"/>
        </dgm:presLayoutVars>
      </dgm:prSet>
      <dgm:spPr/>
    </dgm:pt>
    <dgm:pt modelId="{4EDB1F87-E17C-4E85-900B-16121B14DCEE}" type="pres">
      <dgm:prSet presAssocID="{B4302509-AD5C-41DB-B198-9C9585306C73}" presName="compositeNode" presStyleCnt="0">
        <dgm:presLayoutVars>
          <dgm:bulletEnabled val="1"/>
        </dgm:presLayoutVars>
      </dgm:prSet>
      <dgm:spPr/>
    </dgm:pt>
    <dgm:pt modelId="{C07D0458-11E7-4544-991B-F7E8D5038F6C}" type="pres">
      <dgm:prSet presAssocID="{B4302509-AD5C-41DB-B198-9C9585306C73}" presName="bgRect" presStyleLbl="node1" presStyleIdx="0" presStyleCnt="3" custScaleX="119010" custScaleY="131162" custLinFactNeighborX="1037" custLinFactNeighborY="6338"/>
      <dgm:spPr/>
    </dgm:pt>
    <dgm:pt modelId="{67D7774C-997A-4074-9020-077A791BE341}" type="pres">
      <dgm:prSet presAssocID="{B4302509-AD5C-41DB-B198-9C9585306C73}" presName="parentNode" presStyleLbl="node1" presStyleIdx="0" presStyleCnt="3">
        <dgm:presLayoutVars>
          <dgm:chMax val="0"/>
          <dgm:bulletEnabled val="1"/>
        </dgm:presLayoutVars>
      </dgm:prSet>
      <dgm:spPr/>
    </dgm:pt>
    <dgm:pt modelId="{6DB8B431-7200-48DB-9E77-9C8DE16C0430}" type="pres">
      <dgm:prSet presAssocID="{B4302509-AD5C-41DB-B198-9C9585306C73}" presName="childNode" presStyleLbl="node1" presStyleIdx="0" presStyleCnt="3">
        <dgm:presLayoutVars>
          <dgm:bulletEnabled val="1"/>
        </dgm:presLayoutVars>
      </dgm:prSet>
      <dgm:spPr/>
    </dgm:pt>
    <dgm:pt modelId="{A7EDDDB0-15D7-43DA-AB7F-B8DFB34E2153}" type="pres">
      <dgm:prSet presAssocID="{781D5497-459E-4E05-A9C3-5AD3D78C4854}" presName="hSp" presStyleCnt="0"/>
      <dgm:spPr/>
    </dgm:pt>
    <dgm:pt modelId="{D465C933-327A-4E05-AAC5-6E8DD25A9198}" type="pres">
      <dgm:prSet presAssocID="{781D5497-459E-4E05-A9C3-5AD3D78C4854}" presName="vProcSp" presStyleCnt="0"/>
      <dgm:spPr/>
    </dgm:pt>
    <dgm:pt modelId="{A3E81734-D0B1-48EE-8AE7-4FB204D71F7C}" type="pres">
      <dgm:prSet presAssocID="{781D5497-459E-4E05-A9C3-5AD3D78C4854}" presName="vSp1" presStyleCnt="0"/>
      <dgm:spPr/>
    </dgm:pt>
    <dgm:pt modelId="{3B066DB9-605D-438D-A45B-6FCB25892E16}" type="pres">
      <dgm:prSet presAssocID="{781D5497-459E-4E05-A9C3-5AD3D78C4854}" presName="simulatedConn" presStyleLbl="solidFgAcc1" presStyleIdx="0" presStyleCnt="2"/>
      <dgm:spPr/>
    </dgm:pt>
    <dgm:pt modelId="{1A2B8013-685D-4F60-8F4B-5C6EF189AEE7}" type="pres">
      <dgm:prSet presAssocID="{781D5497-459E-4E05-A9C3-5AD3D78C4854}" presName="vSp2" presStyleCnt="0"/>
      <dgm:spPr/>
    </dgm:pt>
    <dgm:pt modelId="{BBF16E57-82BA-40EF-BB91-7C0F2432AA4B}" type="pres">
      <dgm:prSet presAssocID="{781D5497-459E-4E05-A9C3-5AD3D78C4854}" presName="sibTrans" presStyleCnt="0"/>
      <dgm:spPr/>
    </dgm:pt>
    <dgm:pt modelId="{50C31544-B137-4F8D-AD01-8D6F2659BB8C}" type="pres">
      <dgm:prSet presAssocID="{3D6C7B29-202B-452B-8A83-A1A28A693DCE}" presName="compositeNode" presStyleCnt="0">
        <dgm:presLayoutVars>
          <dgm:bulletEnabled val="1"/>
        </dgm:presLayoutVars>
      </dgm:prSet>
      <dgm:spPr/>
    </dgm:pt>
    <dgm:pt modelId="{F2A7A5D8-8335-439C-A5C9-C0F3442080B9}" type="pres">
      <dgm:prSet presAssocID="{3D6C7B29-202B-452B-8A83-A1A28A693DCE}" presName="bgRect" presStyleLbl="node1" presStyleIdx="1" presStyleCnt="3" custScaleX="117793" custScaleY="131849" custLinFactNeighborX="1383" custLinFactNeighborY="5337"/>
      <dgm:spPr/>
    </dgm:pt>
    <dgm:pt modelId="{75DF6D6C-388F-473E-A361-9DAD40A0055C}" type="pres">
      <dgm:prSet presAssocID="{3D6C7B29-202B-452B-8A83-A1A28A693DCE}" presName="parentNode" presStyleLbl="node1" presStyleIdx="1" presStyleCnt="3">
        <dgm:presLayoutVars>
          <dgm:chMax val="0"/>
          <dgm:bulletEnabled val="1"/>
        </dgm:presLayoutVars>
      </dgm:prSet>
      <dgm:spPr/>
    </dgm:pt>
    <dgm:pt modelId="{7BF2E953-44E1-41DD-B67C-70CA66C9A1C0}" type="pres">
      <dgm:prSet presAssocID="{3D6C7B29-202B-452B-8A83-A1A28A693DCE}" presName="childNode" presStyleLbl="node1" presStyleIdx="1" presStyleCnt="3">
        <dgm:presLayoutVars>
          <dgm:bulletEnabled val="1"/>
        </dgm:presLayoutVars>
      </dgm:prSet>
      <dgm:spPr/>
    </dgm:pt>
    <dgm:pt modelId="{A2D390B1-303E-4168-9B21-1621BC7CC0A6}" type="pres">
      <dgm:prSet presAssocID="{3BE0B96A-3DB9-43B9-8430-D5F9026019EB}" presName="hSp" presStyleCnt="0"/>
      <dgm:spPr/>
    </dgm:pt>
    <dgm:pt modelId="{A4A36E04-9A13-489A-B915-3B8A70C29810}" type="pres">
      <dgm:prSet presAssocID="{3BE0B96A-3DB9-43B9-8430-D5F9026019EB}" presName="vProcSp" presStyleCnt="0"/>
      <dgm:spPr/>
    </dgm:pt>
    <dgm:pt modelId="{98D5E71D-383E-4B5E-ADEE-DBE382DBCB78}" type="pres">
      <dgm:prSet presAssocID="{3BE0B96A-3DB9-43B9-8430-D5F9026019EB}" presName="vSp1" presStyleCnt="0"/>
      <dgm:spPr/>
    </dgm:pt>
    <dgm:pt modelId="{58129A78-7AE6-4243-B2F2-552213B264D8}" type="pres">
      <dgm:prSet presAssocID="{3BE0B96A-3DB9-43B9-8430-D5F9026019EB}" presName="simulatedConn" presStyleLbl="solidFgAcc1" presStyleIdx="1" presStyleCnt="2"/>
      <dgm:spPr/>
    </dgm:pt>
    <dgm:pt modelId="{45F255AA-2587-4D73-83E4-7AF9DBBC0324}" type="pres">
      <dgm:prSet presAssocID="{3BE0B96A-3DB9-43B9-8430-D5F9026019EB}" presName="vSp2" presStyleCnt="0"/>
      <dgm:spPr/>
    </dgm:pt>
    <dgm:pt modelId="{957C8F06-8118-44B1-8B49-ABCD50853BB6}" type="pres">
      <dgm:prSet presAssocID="{3BE0B96A-3DB9-43B9-8430-D5F9026019EB}" presName="sibTrans" presStyleCnt="0"/>
      <dgm:spPr/>
    </dgm:pt>
    <dgm:pt modelId="{A09FD693-AA38-451F-89BC-D1F9A34B29E1}" type="pres">
      <dgm:prSet presAssocID="{50A494FC-EF19-45BB-B94E-DA262433D4EC}" presName="compositeNode" presStyleCnt="0">
        <dgm:presLayoutVars>
          <dgm:bulletEnabled val="1"/>
        </dgm:presLayoutVars>
      </dgm:prSet>
      <dgm:spPr/>
    </dgm:pt>
    <dgm:pt modelId="{8599CA1D-7CB3-4DBE-BC5B-AB6F1FDBA702}" type="pres">
      <dgm:prSet presAssocID="{50A494FC-EF19-45BB-B94E-DA262433D4EC}" presName="bgRect" presStyleLbl="node1" presStyleIdx="2" presStyleCnt="3" custScaleX="131472" custScaleY="130865" custLinFactNeighborX="700" custLinFactNeighborY="5645"/>
      <dgm:spPr/>
    </dgm:pt>
    <dgm:pt modelId="{47DD92A3-C7AB-44DE-A3FB-5F0BEF0A4065}" type="pres">
      <dgm:prSet presAssocID="{50A494FC-EF19-45BB-B94E-DA262433D4EC}" presName="parentNode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EEABAB10-D923-4252-A6C6-AA66A2AE45A5}" srcId="{B4302509-AD5C-41DB-B198-9C9585306C73}" destId="{C335AE45-4BF8-471D-9CB7-8E4AF047AB9F}" srcOrd="0" destOrd="0" parTransId="{596FE43B-765A-49D3-B0D5-9106786DF2AA}" sibTransId="{44BC1CBB-55A3-4FD2-9E3F-8EF4A49D83D9}"/>
    <dgm:cxn modelId="{5DDC8F20-28B7-4246-A86D-D5DBDFF4B527}" srcId="{6D01B68B-206B-4E80-BC5B-7E5AD3656731}" destId="{B4302509-AD5C-41DB-B198-9C9585306C73}" srcOrd="0" destOrd="0" parTransId="{0104D3B0-5AE0-456A-B755-63BE0C9A6A6B}" sibTransId="{781D5497-459E-4E05-A9C3-5AD3D78C4854}"/>
    <dgm:cxn modelId="{691B6D21-22A3-400C-B6E3-F54632D4A287}" type="presOf" srcId="{3D6C7B29-202B-452B-8A83-A1A28A693DCE}" destId="{F2A7A5D8-8335-439C-A5C9-C0F3442080B9}" srcOrd="0" destOrd="0" presId="urn:microsoft.com/office/officeart/2005/8/layout/hProcess7"/>
    <dgm:cxn modelId="{8BCF5C23-DE4D-4748-BCC8-F2D26AE01FA8}" type="presOf" srcId="{50A494FC-EF19-45BB-B94E-DA262433D4EC}" destId="{47DD92A3-C7AB-44DE-A3FB-5F0BEF0A4065}" srcOrd="1" destOrd="0" presId="urn:microsoft.com/office/officeart/2005/8/layout/hProcess7"/>
    <dgm:cxn modelId="{D93ABD2D-65D5-4C00-A8D0-A5CE97A416DC}" type="presOf" srcId="{C335AE45-4BF8-471D-9CB7-8E4AF047AB9F}" destId="{6DB8B431-7200-48DB-9E77-9C8DE16C0430}" srcOrd="0" destOrd="0" presId="urn:microsoft.com/office/officeart/2005/8/layout/hProcess7"/>
    <dgm:cxn modelId="{27DF8B35-2BB2-4BE0-BA8C-E51DA6D60D5B}" type="presOf" srcId="{B4302509-AD5C-41DB-B198-9C9585306C73}" destId="{67D7774C-997A-4074-9020-077A791BE341}" srcOrd="1" destOrd="0" presId="urn:microsoft.com/office/officeart/2005/8/layout/hProcess7"/>
    <dgm:cxn modelId="{0A6F733E-9066-4491-A14F-0F2A6B7801D3}" type="presOf" srcId="{50A494FC-EF19-45BB-B94E-DA262433D4EC}" destId="{8599CA1D-7CB3-4DBE-BC5B-AB6F1FDBA702}" srcOrd="0" destOrd="0" presId="urn:microsoft.com/office/officeart/2005/8/layout/hProcess7"/>
    <dgm:cxn modelId="{49146E71-9EFB-4D71-ACD6-74E1F58A77E6}" type="presOf" srcId="{913606AE-39E2-4041-AAFF-94D008284BFD}" destId="{7BF2E953-44E1-41DD-B67C-70CA66C9A1C0}" srcOrd="0" destOrd="0" presId="urn:microsoft.com/office/officeart/2005/8/layout/hProcess7"/>
    <dgm:cxn modelId="{B549E384-57EE-461E-BD71-D0AA02BA8F64}" type="presOf" srcId="{B4302509-AD5C-41DB-B198-9C9585306C73}" destId="{C07D0458-11E7-4544-991B-F7E8D5038F6C}" srcOrd="0" destOrd="0" presId="urn:microsoft.com/office/officeart/2005/8/layout/hProcess7"/>
    <dgm:cxn modelId="{590C36C1-A8A7-4668-A997-79AA9C930D2B}" srcId="{6D01B68B-206B-4E80-BC5B-7E5AD3656731}" destId="{50A494FC-EF19-45BB-B94E-DA262433D4EC}" srcOrd="2" destOrd="0" parTransId="{71FAA6D7-8A45-4C48-97F5-D07F2E711CC1}" sibTransId="{ECD5C35E-5843-4C20-A7A6-A607DF3E671D}"/>
    <dgm:cxn modelId="{2DB377C9-37FA-4114-A4DA-75A1F32EF674}" type="presOf" srcId="{6D01B68B-206B-4E80-BC5B-7E5AD3656731}" destId="{659CA513-39AE-4EFB-B78C-B178D739AD5D}" srcOrd="0" destOrd="0" presId="urn:microsoft.com/office/officeart/2005/8/layout/hProcess7"/>
    <dgm:cxn modelId="{308196EC-A0E9-4436-A782-B3718FAD39D5}" srcId="{6D01B68B-206B-4E80-BC5B-7E5AD3656731}" destId="{3D6C7B29-202B-452B-8A83-A1A28A693DCE}" srcOrd="1" destOrd="0" parTransId="{97005095-CB30-4166-9DEA-4C194AA23691}" sibTransId="{3BE0B96A-3DB9-43B9-8430-D5F9026019EB}"/>
    <dgm:cxn modelId="{00ED1EFD-F1BE-4BDC-921F-5E865CD622D0}" type="presOf" srcId="{3D6C7B29-202B-452B-8A83-A1A28A693DCE}" destId="{75DF6D6C-388F-473E-A361-9DAD40A0055C}" srcOrd="1" destOrd="0" presId="urn:microsoft.com/office/officeart/2005/8/layout/hProcess7"/>
    <dgm:cxn modelId="{5FCEC1FD-BE9C-4AC6-8981-40549905D7A6}" srcId="{3D6C7B29-202B-452B-8A83-A1A28A693DCE}" destId="{913606AE-39E2-4041-AAFF-94D008284BFD}" srcOrd="0" destOrd="0" parTransId="{12E6D55A-BCE1-4E7C-AEB4-23B74BD786D1}" sibTransId="{E66ADFD3-0D88-44CF-A0B6-94DE3B20AA44}"/>
    <dgm:cxn modelId="{C767408C-D35B-4F72-9F76-78CC4797A1CA}" type="presParOf" srcId="{659CA513-39AE-4EFB-B78C-B178D739AD5D}" destId="{4EDB1F87-E17C-4E85-900B-16121B14DCEE}" srcOrd="0" destOrd="0" presId="urn:microsoft.com/office/officeart/2005/8/layout/hProcess7"/>
    <dgm:cxn modelId="{2539ABCE-5803-4170-9F24-63C755743424}" type="presParOf" srcId="{4EDB1F87-E17C-4E85-900B-16121B14DCEE}" destId="{C07D0458-11E7-4544-991B-F7E8D5038F6C}" srcOrd="0" destOrd="0" presId="urn:microsoft.com/office/officeart/2005/8/layout/hProcess7"/>
    <dgm:cxn modelId="{21A24247-25B5-478B-86CA-93556E1F5E64}" type="presParOf" srcId="{4EDB1F87-E17C-4E85-900B-16121B14DCEE}" destId="{67D7774C-997A-4074-9020-077A791BE341}" srcOrd="1" destOrd="0" presId="urn:microsoft.com/office/officeart/2005/8/layout/hProcess7"/>
    <dgm:cxn modelId="{2C81E8AA-7705-4B9A-BC45-AE3693B5351F}" type="presParOf" srcId="{4EDB1F87-E17C-4E85-900B-16121B14DCEE}" destId="{6DB8B431-7200-48DB-9E77-9C8DE16C0430}" srcOrd="2" destOrd="0" presId="urn:microsoft.com/office/officeart/2005/8/layout/hProcess7"/>
    <dgm:cxn modelId="{1B3D583D-7E59-4C0D-BDFB-E979B1B2AD8C}" type="presParOf" srcId="{659CA513-39AE-4EFB-B78C-B178D739AD5D}" destId="{A7EDDDB0-15D7-43DA-AB7F-B8DFB34E2153}" srcOrd="1" destOrd="0" presId="urn:microsoft.com/office/officeart/2005/8/layout/hProcess7"/>
    <dgm:cxn modelId="{FA918AC6-47DA-4ABE-89D8-F05E0B1F41BD}" type="presParOf" srcId="{659CA513-39AE-4EFB-B78C-B178D739AD5D}" destId="{D465C933-327A-4E05-AAC5-6E8DD25A9198}" srcOrd="2" destOrd="0" presId="urn:microsoft.com/office/officeart/2005/8/layout/hProcess7"/>
    <dgm:cxn modelId="{24B17E71-67D3-4161-A366-7D8379101289}" type="presParOf" srcId="{D465C933-327A-4E05-AAC5-6E8DD25A9198}" destId="{A3E81734-D0B1-48EE-8AE7-4FB204D71F7C}" srcOrd="0" destOrd="0" presId="urn:microsoft.com/office/officeart/2005/8/layout/hProcess7"/>
    <dgm:cxn modelId="{9F9F2175-3C72-4943-AC35-CEA431A20453}" type="presParOf" srcId="{D465C933-327A-4E05-AAC5-6E8DD25A9198}" destId="{3B066DB9-605D-438D-A45B-6FCB25892E16}" srcOrd="1" destOrd="0" presId="urn:microsoft.com/office/officeart/2005/8/layout/hProcess7"/>
    <dgm:cxn modelId="{D749985D-E1F0-4EBA-A0DC-B1E1C6B108E6}" type="presParOf" srcId="{D465C933-327A-4E05-AAC5-6E8DD25A9198}" destId="{1A2B8013-685D-4F60-8F4B-5C6EF189AEE7}" srcOrd="2" destOrd="0" presId="urn:microsoft.com/office/officeart/2005/8/layout/hProcess7"/>
    <dgm:cxn modelId="{253B7469-6713-47D2-9EB9-CC21BBBF44E7}" type="presParOf" srcId="{659CA513-39AE-4EFB-B78C-B178D739AD5D}" destId="{BBF16E57-82BA-40EF-BB91-7C0F2432AA4B}" srcOrd="3" destOrd="0" presId="urn:microsoft.com/office/officeart/2005/8/layout/hProcess7"/>
    <dgm:cxn modelId="{9B81447B-95FF-4F88-84B2-B2295F730678}" type="presParOf" srcId="{659CA513-39AE-4EFB-B78C-B178D739AD5D}" destId="{50C31544-B137-4F8D-AD01-8D6F2659BB8C}" srcOrd="4" destOrd="0" presId="urn:microsoft.com/office/officeart/2005/8/layout/hProcess7"/>
    <dgm:cxn modelId="{7681D65A-449B-4E01-8B88-A77D3D8DEE8E}" type="presParOf" srcId="{50C31544-B137-4F8D-AD01-8D6F2659BB8C}" destId="{F2A7A5D8-8335-439C-A5C9-C0F3442080B9}" srcOrd="0" destOrd="0" presId="urn:microsoft.com/office/officeart/2005/8/layout/hProcess7"/>
    <dgm:cxn modelId="{F1F97EBD-41FC-43D8-9882-62B078E6369D}" type="presParOf" srcId="{50C31544-B137-4F8D-AD01-8D6F2659BB8C}" destId="{75DF6D6C-388F-473E-A361-9DAD40A0055C}" srcOrd="1" destOrd="0" presId="urn:microsoft.com/office/officeart/2005/8/layout/hProcess7"/>
    <dgm:cxn modelId="{8CE1C206-0E3D-49C5-AE08-B6CF58F69FC1}" type="presParOf" srcId="{50C31544-B137-4F8D-AD01-8D6F2659BB8C}" destId="{7BF2E953-44E1-41DD-B67C-70CA66C9A1C0}" srcOrd="2" destOrd="0" presId="urn:microsoft.com/office/officeart/2005/8/layout/hProcess7"/>
    <dgm:cxn modelId="{AAB61165-288E-4890-90D8-B45DFC046E59}" type="presParOf" srcId="{659CA513-39AE-4EFB-B78C-B178D739AD5D}" destId="{A2D390B1-303E-4168-9B21-1621BC7CC0A6}" srcOrd="5" destOrd="0" presId="urn:microsoft.com/office/officeart/2005/8/layout/hProcess7"/>
    <dgm:cxn modelId="{F47AF449-9FEF-4D3C-A91D-7E20130129B3}" type="presParOf" srcId="{659CA513-39AE-4EFB-B78C-B178D739AD5D}" destId="{A4A36E04-9A13-489A-B915-3B8A70C29810}" srcOrd="6" destOrd="0" presId="urn:microsoft.com/office/officeart/2005/8/layout/hProcess7"/>
    <dgm:cxn modelId="{C5DBF42A-F8FE-4E99-9F76-CBBA610BAEBF}" type="presParOf" srcId="{A4A36E04-9A13-489A-B915-3B8A70C29810}" destId="{98D5E71D-383E-4B5E-ADEE-DBE382DBCB78}" srcOrd="0" destOrd="0" presId="urn:microsoft.com/office/officeart/2005/8/layout/hProcess7"/>
    <dgm:cxn modelId="{E19E788A-60A4-4073-8529-7B12856E37DB}" type="presParOf" srcId="{A4A36E04-9A13-489A-B915-3B8A70C29810}" destId="{58129A78-7AE6-4243-B2F2-552213B264D8}" srcOrd="1" destOrd="0" presId="urn:microsoft.com/office/officeart/2005/8/layout/hProcess7"/>
    <dgm:cxn modelId="{A3C45EEA-EAEE-48E4-8337-CE442A813ABB}" type="presParOf" srcId="{A4A36E04-9A13-489A-B915-3B8A70C29810}" destId="{45F255AA-2587-4D73-83E4-7AF9DBBC0324}" srcOrd="2" destOrd="0" presId="urn:microsoft.com/office/officeart/2005/8/layout/hProcess7"/>
    <dgm:cxn modelId="{1C6C45C4-6B22-40FB-B958-B730FEE9CFD4}" type="presParOf" srcId="{659CA513-39AE-4EFB-B78C-B178D739AD5D}" destId="{957C8F06-8118-44B1-8B49-ABCD50853BB6}" srcOrd="7" destOrd="0" presId="urn:microsoft.com/office/officeart/2005/8/layout/hProcess7"/>
    <dgm:cxn modelId="{E5F206F2-0184-479D-992E-4FF2CE0DBF0D}" type="presParOf" srcId="{659CA513-39AE-4EFB-B78C-B178D739AD5D}" destId="{A09FD693-AA38-451F-89BC-D1F9A34B29E1}" srcOrd="8" destOrd="0" presId="urn:microsoft.com/office/officeart/2005/8/layout/hProcess7"/>
    <dgm:cxn modelId="{6275DC41-7009-4B1F-BAC3-B43691D2C313}" type="presParOf" srcId="{A09FD693-AA38-451F-89BC-D1F9A34B29E1}" destId="{8599CA1D-7CB3-4DBE-BC5B-AB6F1FDBA702}" srcOrd="0" destOrd="0" presId="urn:microsoft.com/office/officeart/2005/8/layout/hProcess7"/>
    <dgm:cxn modelId="{EDD47F9E-CC5E-434C-804C-C4F2F5B571C3}" type="presParOf" srcId="{A09FD693-AA38-451F-89BC-D1F9A34B29E1}" destId="{47DD92A3-C7AB-44DE-A3FB-5F0BEF0A4065}" srcOrd="1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7D0458-11E7-4544-991B-F7E8D5038F6C}">
      <dsp:nvSpPr>
        <dsp:cNvPr id="0" name=""/>
        <dsp:cNvSpPr/>
      </dsp:nvSpPr>
      <dsp:spPr>
        <a:xfrm>
          <a:off x="38320" y="797698"/>
          <a:ext cx="3536924" cy="4677691"/>
        </a:xfrm>
        <a:prstGeom prst="roundRect">
          <a:avLst>
            <a:gd name="adj" fmla="val 5000"/>
          </a:avLst>
        </a:prstGeom>
        <a:blipFill>
          <a:blip xmlns:r="http://schemas.openxmlformats.org/officeDocument/2006/relationships" r:embed="rId1">
            <a:duotone>
              <a:schemeClr val="accent2">
                <a:alpha val="90000"/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2">
                <a:alpha val="90000"/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37160" rIns="177800" bIns="0" numCol="1" spcCol="1270" anchor="t" anchorCtr="0">
          <a:noAutofit/>
        </a:bodyPr>
        <a:lstStyle/>
        <a:p>
          <a:pPr marL="0" lvl="0" indent="0" algn="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0" kern="1200" dirty="0"/>
        </a:p>
      </dsp:txBody>
      <dsp:txXfrm rot="16200000">
        <a:off x="-1525840" y="2361859"/>
        <a:ext cx="3835707" cy="707384"/>
      </dsp:txXfrm>
    </dsp:sp>
    <dsp:sp modelId="{6DB8B431-7200-48DB-9E77-9C8DE16C0430}">
      <dsp:nvSpPr>
        <dsp:cNvPr id="0" name=""/>
        <dsp:cNvSpPr/>
      </dsp:nvSpPr>
      <dsp:spPr>
        <a:xfrm>
          <a:off x="704745" y="797698"/>
          <a:ext cx="2635008" cy="4677691"/>
        </a:xfrm>
        <a:prstGeom prst="rect">
          <a:avLst/>
        </a:prstGeom>
        <a:noFill/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1" kern="1200" dirty="0">
            <a:latin typeface="+mn-lt"/>
          </a:endParaRPr>
        </a:p>
      </dsp:txBody>
      <dsp:txXfrm>
        <a:off x="704745" y="797698"/>
        <a:ext cx="2635008" cy="4677691"/>
      </dsp:txXfrm>
    </dsp:sp>
    <dsp:sp modelId="{F2A7A5D8-8335-439C-A5C9-C0F3442080B9}">
      <dsp:nvSpPr>
        <dsp:cNvPr id="0" name=""/>
        <dsp:cNvSpPr/>
      </dsp:nvSpPr>
      <dsp:spPr>
        <a:xfrm>
          <a:off x="3689546" y="761999"/>
          <a:ext cx="3500755" cy="4702192"/>
        </a:xfrm>
        <a:prstGeom prst="roundRect">
          <a:avLst>
            <a:gd name="adj" fmla="val 5000"/>
          </a:avLst>
        </a:prstGeom>
        <a:blipFill>
          <a:blip xmlns:r="http://schemas.openxmlformats.org/officeDocument/2006/relationships" r:embed="rId1">
            <a:duotone>
              <a:schemeClr val="accent2">
                <a:alpha val="90000"/>
                <a:hueOff val="0"/>
                <a:satOff val="0"/>
                <a:lumOff val="0"/>
                <a:alphaOff val="-20000"/>
                <a:shade val="74000"/>
                <a:satMod val="130000"/>
                <a:lumMod val="90000"/>
              </a:schemeClr>
              <a:schemeClr val="accent2">
                <a:alpha val="90000"/>
                <a:hueOff val="0"/>
                <a:satOff val="0"/>
                <a:lumOff val="0"/>
                <a:alphaOff val="-2000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37160" rIns="177800" bIns="0" numCol="1" spcCol="1270" anchor="t" anchorCtr="0">
          <a:noAutofit/>
        </a:bodyPr>
        <a:lstStyle/>
        <a:p>
          <a:pPr marL="0" lvl="0" indent="0" algn="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N</a:t>
          </a:r>
        </a:p>
      </dsp:txBody>
      <dsp:txXfrm rot="16200000">
        <a:off x="2111723" y="2339823"/>
        <a:ext cx="3855797" cy="700151"/>
      </dsp:txXfrm>
    </dsp:sp>
    <dsp:sp modelId="{3B066DB9-605D-438D-A45B-6FCB25892E16}">
      <dsp:nvSpPr>
        <dsp:cNvPr id="0" name=""/>
        <dsp:cNvSpPr/>
      </dsp:nvSpPr>
      <dsp:spPr>
        <a:xfrm rot="5400000">
          <a:off x="3401198" y="3406666"/>
          <a:ext cx="524211" cy="445793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BF2E953-44E1-41DD-B67C-70CA66C9A1C0}">
      <dsp:nvSpPr>
        <dsp:cNvPr id="0" name=""/>
        <dsp:cNvSpPr/>
      </dsp:nvSpPr>
      <dsp:spPr>
        <a:xfrm>
          <a:off x="4351359" y="761999"/>
          <a:ext cx="2608062" cy="4702192"/>
        </a:xfrm>
        <a:prstGeom prst="rect">
          <a:avLst/>
        </a:prstGeom>
        <a:noFill/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22885" rIns="0" bIns="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4351359" y="761999"/>
        <a:ext cx="2608062" cy="4702192"/>
      </dsp:txXfrm>
    </dsp:sp>
    <dsp:sp modelId="{8599CA1D-7CB3-4DBE-BC5B-AB6F1FDBA702}">
      <dsp:nvSpPr>
        <dsp:cNvPr id="0" name=""/>
        <dsp:cNvSpPr/>
      </dsp:nvSpPr>
      <dsp:spPr>
        <a:xfrm>
          <a:off x="7260719" y="772984"/>
          <a:ext cx="3907289" cy="4667099"/>
        </a:xfrm>
        <a:prstGeom prst="roundRect">
          <a:avLst>
            <a:gd name="adj" fmla="val 5000"/>
          </a:avLst>
        </a:prstGeom>
        <a:blipFill>
          <a:blip xmlns:r="http://schemas.openxmlformats.org/officeDocument/2006/relationships" r:embed="rId1">
            <a:duotone>
              <a:schemeClr val="accent2">
                <a:alpha val="90000"/>
                <a:hueOff val="0"/>
                <a:satOff val="0"/>
                <a:lumOff val="0"/>
                <a:alphaOff val="-40000"/>
                <a:shade val="74000"/>
                <a:satMod val="130000"/>
                <a:lumMod val="90000"/>
              </a:schemeClr>
              <a:schemeClr val="accent2">
                <a:alpha val="90000"/>
                <a:hueOff val="0"/>
                <a:satOff val="0"/>
                <a:lumOff val="0"/>
                <a:alphaOff val="-4000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37160" rIns="177800" bIns="0" numCol="1" spcCol="1270" anchor="t" anchorCtr="0">
          <a:noAutofit/>
        </a:bodyPr>
        <a:lstStyle/>
        <a:p>
          <a:pPr marL="0" lvl="0" indent="0" algn="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Z</a:t>
          </a:r>
        </a:p>
      </dsp:txBody>
      <dsp:txXfrm rot="16200000">
        <a:off x="5737937" y="2295765"/>
        <a:ext cx="3827021" cy="781457"/>
      </dsp:txXfrm>
    </dsp:sp>
    <dsp:sp modelId="{58129A78-7AE6-4243-B2F2-552213B264D8}">
      <dsp:nvSpPr>
        <dsp:cNvPr id="0" name=""/>
        <dsp:cNvSpPr/>
      </dsp:nvSpPr>
      <dsp:spPr>
        <a:xfrm rot="5400000">
          <a:off x="7005972" y="3406666"/>
          <a:ext cx="524211" cy="445793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204C2BC-150A-4C91-9766-FB9531ACDFCA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55AAA3D-7ECA-44FF-8171-E1903BB0C08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7402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4C2BC-150A-4C91-9766-FB9531ACDFCA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AAA3D-7ECA-44FF-8171-E1903BB0C0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422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4C2BC-150A-4C91-9766-FB9531ACDFCA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AAA3D-7ECA-44FF-8171-E1903BB0C08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71016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4C2BC-150A-4C91-9766-FB9531ACDFCA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AAA3D-7ECA-44FF-8171-E1903BB0C08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2082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4C2BC-150A-4C91-9766-FB9531ACDFCA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AAA3D-7ECA-44FF-8171-E1903BB0C0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8625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4C2BC-150A-4C91-9766-FB9531ACDFCA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AAA3D-7ECA-44FF-8171-E1903BB0C08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69144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4C2BC-150A-4C91-9766-FB9531ACDFCA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AAA3D-7ECA-44FF-8171-E1903BB0C08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26287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4C2BC-150A-4C91-9766-FB9531ACDFCA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AAA3D-7ECA-44FF-8171-E1903BB0C08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59946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4C2BC-150A-4C91-9766-FB9531ACDFCA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AAA3D-7ECA-44FF-8171-E1903BB0C08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57956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9BEED3-1D19-469C-A19B-9FB967FFC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4C2BC-150A-4C91-9766-FB9531ACDFCA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8EC51-15F7-4418-9A10-7A6A75B37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B8B152-6CF5-4F95-877F-BC4874662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AAA3D-7ECA-44FF-8171-E1903BB0C08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36228C7-7717-44EE-94FD-92BACB06FBE0}"/>
              </a:ext>
            </a:extLst>
          </p:cNvPr>
          <p:cNvSpPr/>
          <p:nvPr userDrawn="1"/>
        </p:nvSpPr>
        <p:spPr>
          <a:xfrm>
            <a:off x="4035172" y="1289333"/>
            <a:ext cx="3985663" cy="3985663"/>
          </a:xfrm>
          <a:prstGeom prst="ellipse">
            <a:avLst/>
          </a:prstGeom>
          <a:noFill/>
          <a:ln w="38100">
            <a:solidFill>
              <a:srgbClr val="EAEA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30F19AB-9FC5-41E4-BF90-4A50C06A79E5}"/>
              </a:ext>
            </a:extLst>
          </p:cNvPr>
          <p:cNvSpPr/>
          <p:nvPr userDrawn="1"/>
        </p:nvSpPr>
        <p:spPr>
          <a:xfrm>
            <a:off x="6142513" y="771068"/>
            <a:ext cx="2511097" cy="2511097"/>
          </a:xfrm>
          <a:prstGeom prst="ellipse">
            <a:avLst/>
          </a:prstGeom>
          <a:solidFill>
            <a:srgbClr val="394E9F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24102CC-6366-4DE6-B79A-3EE70328B6FC}"/>
              </a:ext>
            </a:extLst>
          </p:cNvPr>
          <p:cNvSpPr/>
          <p:nvPr userDrawn="1"/>
        </p:nvSpPr>
        <p:spPr>
          <a:xfrm>
            <a:off x="6331876" y="997359"/>
            <a:ext cx="2132370" cy="2132370"/>
          </a:xfrm>
          <a:prstGeom prst="ellipse">
            <a:avLst/>
          </a:prstGeom>
          <a:solidFill>
            <a:srgbClr val="EAE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38C16AC-5C1A-4E44-B64D-9082E641AE93}"/>
              </a:ext>
            </a:extLst>
          </p:cNvPr>
          <p:cNvSpPr/>
          <p:nvPr userDrawn="1"/>
        </p:nvSpPr>
        <p:spPr>
          <a:xfrm>
            <a:off x="-378373" y="-336331"/>
            <a:ext cx="2102069" cy="210206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4920B06-CDA1-45DA-B8CC-4829A2F203F6}"/>
              </a:ext>
            </a:extLst>
          </p:cNvPr>
          <p:cNvSpPr/>
          <p:nvPr userDrawn="1"/>
        </p:nvSpPr>
        <p:spPr>
          <a:xfrm rot="19710345">
            <a:off x="10419911" y="-1287922"/>
            <a:ext cx="840828" cy="77241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515759E-D554-4F08-BDD7-9072CFDB3BBB}"/>
              </a:ext>
            </a:extLst>
          </p:cNvPr>
          <p:cNvSpPr/>
          <p:nvPr userDrawn="1"/>
        </p:nvSpPr>
        <p:spPr>
          <a:xfrm rot="19710345">
            <a:off x="11137141" y="-1715539"/>
            <a:ext cx="840828" cy="6466320"/>
          </a:xfrm>
          <a:prstGeom prst="rect">
            <a:avLst/>
          </a:prstGeom>
          <a:solidFill>
            <a:srgbClr val="EAE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AEA3A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58C64DD-DB24-4465-954A-5AAAEB77707C}"/>
              </a:ext>
            </a:extLst>
          </p:cNvPr>
          <p:cNvSpPr/>
          <p:nvPr userDrawn="1"/>
        </p:nvSpPr>
        <p:spPr>
          <a:xfrm rot="19710345">
            <a:off x="12182921" y="-2235801"/>
            <a:ext cx="840828" cy="646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01D6165-7F4F-416D-B3D6-CA5438F6CA31}"/>
              </a:ext>
            </a:extLst>
          </p:cNvPr>
          <p:cNvSpPr/>
          <p:nvPr userDrawn="1"/>
        </p:nvSpPr>
        <p:spPr>
          <a:xfrm>
            <a:off x="4315810" y="1517621"/>
            <a:ext cx="3560380" cy="356038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6A7169D-7CA0-4A8D-A9D8-7A99A902B82E}"/>
              </a:ext>
            </a:extLst>
          </p:cNvPr>
          <p:cNvSpPr/>
          <p:nvPr userDrawn="1"/>
        </p:nvSpPr>
        <p:spPr>
          <a:xfrm>
            <a:off x="3405304" y="4205015"/>
            <a:ext cx="934190" cy="934190"/>
          </a:xfrm>
          <a:prstGeom prst="ellipse">
            <a:avLst/>
          </a:prstGeom>
          <a:solidFill>
            <a:srgbClr val="EAE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8567809-7D9C-4994-9EAA-E271D87E9961}"/>
              </a:ext>
            </a:extLst>
          </p:cNvPr>
          <p:cNvSpPr/>
          <p:nvPr userDrawn="1"/>
        </p:nvSpPr>
        <p:spPr>
          <a:xfrm>
            <a:off x="3401398" y="4205015"/>
            <a:ext cx="934190" cy="934190"/>
          </a:xfrm>
          <a:prstGeom prst="ellipse">
            <a:avLst/>
          </a:prstGeom>
          <a:solidFill>
            <a:srgbClr val="EAE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9E8BC6C-8A9E-467F-8E24-3A7C0D098988}"/>
              </a:ext>
            </a:extLst>
          </p:cNvPr>
          <p:cNvSpPr/>
          <p:nvPr userDrawn="1"/>
        </p:nvSpPr>
        <p:spPr>
          <a:xfrm>
            <a:off x="1835286" y="-336331"/>
            <a:ext cx="934190" cy="934190"/>
          </a:xfrm>
          <a:prstGeom prst="ellipse">
            <a:avLst/>
          </a:prstGeom>
          <a:solidFill>
            <a:srgbClr val="EAE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EEAC786-7936-4F98-B10A-EC41793966F0}"/>
              </a:ext>
            </a:extLst>
          </p:cNvPr>
          <p:cNvSpPr/>
          <p:nvPr userDrawn="1"/>
        </p:nvSpPr>
        <p:spPr>
          <a:xfrm rot="19710345">
            <a:off x="-1148001" y="2551882"/>
            <a:ext cx="840828" cy="7724135"/>
          </a:xfrm>
          <a:prstGeom prst="rect">
            <a:avLst/>
          </a:prstGeom>
          <a:solidFill>
            <a:srgbClr val="EAE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4CE005C-05A9-400E-A668-C4B37B184741}"/>
              </a:ext>
            </a:extLst>
          </p:cNvPr>
          <p:cNvSpPr/>
          <p:nvPr userDrawn="1"/>
        </p:nvSpPr>
        <p:spPr>
          <a:xfrm rot="19710345">
            <a:off x="-430771" y="2124265"/>
            <a:ext cx="840828" cy="646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AEA3A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2BF4BB5-48A6-4E3E-A373-8996D66CB285}"/>
              </a:ext>
            </a:extLst>
          </p:cNvPr>
          <p:cNvSpPr/>
          <p:nvPr userDrawn="1"/>
        </p:nvSpPr>
        <p:spPr>
          <a:xfrm rot="19710345">
            <a:off x="615009" y="1604003"/>
            <a:ext cx="840828" cy="6466320"/>
          </a:xfrm>
          <a:prstGeom prst="rect">
            <a:avLst/>
          </a:prstGeom>
          <a:solidFill>
            <a:srgbClr val="EAE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3556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1F9956-2EB9-4C76-9F44-34825B15A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4C2BC-150A-4C91-9766-FB9531ACDFCA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A0B7ED-DB19-48D5-9011-1103CD530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547ECB-A94B-4B75-A34A-0A00E91D6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AAA3D-7ECA-44FF-8171-E1903BB0C082}" type="slidenum">
              <a:rPr lang="en-US" smtClean="0"/>
              <a:t>‹#›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930BF5B-37CC-4327-BAB9-BD23848D321E}"/>
              </a:ext>
            </a:extLst>
          </p:cNvPr>
          <p:cNvGrpSpPr/>
          <p:nvPr userDrawn="1"/>
        </p:nvGrpSpPr>
        <p:grpSpPr>
          <a:xfrm>
            <a:off x="-1749997" y="-1467271"/>
            <a:ext cx="14564916" cy="9545657"/>
            <a:chOff x="-1749997" y="-1467271"/>
            <a:chExt cx="14564916" cy="9545657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2EB475A-F9E3-4E3A-867F-E9827DCE0133}"/>
                </a:ext>
              </a:extLst>
            </p:cNvPr>
            <p:cNvGrpSpPr/>
            <p:nvPr/>
          </p:nvGrpSpPr>
          <p:grpSpPr>
            <a:xfrm rot="4702353">
              <a:off x="4328440" y="3641791"/>
              <a:ext cx="1886608" cy="6986582"/>
              <a:chOff x="-430771" y="1604003"/>
              <a:chExt cx="1886608" cy="6986582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59E011AD-7797-4C2C-8A3E-398E0B566988}"/>
                  </a:ext>
                </a:extLst>
              </p:cNvPr>
              <p:cNvSpPr/>
              <p:nvPr/>
            </p:nvSpPr>
            <p:spPr>
              <a:xfrm rot="19710345">
                <a:off x="-430771" y="2124265"/>
                <a:ext cx="840828" cy="6466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EAEA3A"/>
                  </a:solidFill>
                </a:endParaRP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BBD25A33-381C-4885-89E4-215EDA6DE28E}"/>
                  </a:ext>
                </a:extLst>
              </p:cNvPr>
              <p:cNvSpPr/>
              <p:nvPr/>
            </p:nvSpPr>
            <p:spPr>
              <a:xfrm rot="19710345">
                <a:off x="615009" y="1604003"/>
                <a:ext cx="840828" cy="6466320"/>
              </a:xfrm>
              <a:prstGeom prst="rect">
                <a:avLst/>
              </a:prstGeom>
              <a:solidFill>
                <a:srgbClr val="EAEA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6E92BCF-23FB-4262-A70A-38CB878009C8}"/>
                </a:ext>
              </a:extLst>
            </p:cNvPr>
            <p:cNvGrpSpPr/>
            <p:nvPr/>
          </p:nvGrpSpPr>
          <p:grpSpPr>
            <a:xfrm rot="10102353">
              <a:off x="-1749997" y="118434"/>
              <a:ext cx="1886608" cy="6986582"/>
              <a:chOff x="-430771" y="1604003"/>
              <a:chExt cx="1886608" cy="6986582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85F4E7B-7F19-400A-A485-92A64B06DD23}"/>
                  </a:ext>
                </a:extLst>
              </p:cNvPr>
              <p:cNvSpPr/>
              <p:nvPr/>
            </p:nvSpPr>
            <p:spPr>
              <a:xfrm rot="19710345">
                <a:off x="-430771" y="2124265"/>
                <a:ext cx="840828" cy="6466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EAEA3A"/>
                  </a:solidFill>
                </a:endParaRP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8A29E864-C8E1-4FBB-BA9F-48462C6B984A}"/>
                  </a:ext>
                </a:extLst>
              </p:cNvPr>
              <p:cNvSpPr/>
              <p:nvPr/>
            </p:nvSpPr>
            <p:spPr>
              <a:xfrm rot="19710345">
                <a:off x="615009" y="1604003"/>
                <a:ext cx="840828" cy="6466320"/>
              </a:xfrm>
              <a:prstGeom prst="rect">
                <a:avLst/>
              </a:prstGeom>
              <a:solidFill>
                <a:srgbClr val="EAEA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Right Triangle 9">
              <a:extLst>
                <a:ext uri="{FF2B5EF4-FFF2-40B4-BE49-F238E27FC236}">
                  <a16:creationId xmlns:a16="http://schemas.microsoft.com/office/drawing/2014/main" id="{A5FE4948-1921-4B9E-B0FE-50CB32FBA84B}"/>
                </a:ext>
              </a:extLst>
            </p:cNvPr>
            <p:cNvSpPr/>
            <p:nvPr/>
          </p:nvSpPr>
          <p:spPr>
            <a:xfrm flipH="1" flipV="1">
              <a:off x="3848466" y="-38912"/>
              <a:ext cx="8421355" cy="8054414"/>
            </a:xfrm>
            <a:custGeom>
              <a:avLst/>
              <a:gdLst>
                <a:gd name="connsiteX0" fmla="*/ 0 w 11612028"/>
                <a:gd name="connsiteY0" fmla="*/ 7665307 h 7665307"/>
                <a:gd name="connsiteX1" fmla="*/ 0 w 11612028"/>
                <a:gd name="connsiteY1" fmla="*/ 0 h 7665307"/>
                <a:gd name="connsiteX2" fmla="*/ 11612028 w 11612028"/>
                <a:gd name="connsiteY2" fmla="*/ 7665307 h 7665307"/>
                <a:gd name="connsiteX3" fmla="*/ 0 w 11612028"/>
                <a:gd name="connsiteY3" fmla="*/ 7665307 h 7665307"/>
                <a:gd name="connsiteX0" fmla="*/ 0 w 8343534"/>
                <a:gd name="connsiteY0" fmla="*/ 7665307 h 7704218"/>
                <a:gd name="connsiteX1" fmla="*/ 0 w 8343534"/>
                <a:gd name="connsiteY1" fmla="*/ 0 h 7704218"/>
                <a:gd name="connsiteX2" fmla="*/ 8343534 w 8343534"/>
                <a:gd name="connsiteY2" fmla="*/ 7704218 h 7704218"/>
                <a:gd name="connsiteX3" fmla="*/ 0 w 8343534"/>
                <a:gd name="connsiteY3" fmla="*/ 7665307 h 7704218"/>
                <a:gd name="connsiteX0" fmla="*/ 77821 w 8421355"/>
                <a:gd name="connsiteY0" fmla="*/ 8015503 h 8054414"/>
                <a:gd name="connsiteX1" fmla="*/ 0 w 8421355"/>
                <a:gd name="connsiteY1" fmla="*/ 0 h 8054414"/>
                <a:gd name="connsiteX2" fmla="*/ 8421355 w 8421355"/>
                <a:gd name="connsiteY2" fmla="*/ 8054414 h 8054414"/>
                <a:gd name="connsiteX3" fmla="*/ 77821 w 8421355"/>
                <a:gd name="connsiteY3" fmla="*/ 8015503 h 8054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21355" h="8054414">
                  <a:moveTo>
                    <a:pt x="77821" y="8015503"/>
                  </a:moveTo>
                  <a:lnTo>
                    <a:pt x="0" y="0"/>
                  </a:lnTo>
                  <a:lnTo>
                    <a:pt x="8421355" y="8054414"/>
                  </a:lnTo>
                  <a:lnTo>
                    <a:pt x="77821" y="8015503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1FDD6FB-FEEB-4719-BEFF-77130339EFE6}"/>
                </a:ext>
              </a:extLst>
            </p:cNvPr>
            <p:cNvGrpSpPr/>
            <p:nvPr/>
          </p:nvGrpSpPr>
          <p:grpSpPr>
            <a:xfrm rot="4607435">
              <a:off x="8343206" y="-4061896"/>
              <a:ext cx="1877088" cy="7066338"/>
              <a:chOff x="-430771" y="1524247"/>
              <a:chExt cx="1877088" cy="7066338"/>
            </a:xfrm>
            <a:solidFill>
              <a:schemeClr val="accent2"/>
            </a:solidFill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0FEB974A-6DA4-4616-A361-F19C582E6784}"/>
                  </a:ext>
                </a:extLst>
              </p:cNvPr>
              <p:cNvSpPr/>
              <p:nvPr/>
            </p:nvSpPr>
            <p:spPr>
              <a:xfrm rot="19710345">
                <a:off x="-430771" y="2124265"/>
                <a:ext cx="840828" cy="64663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EAEA3A"/>
                  </a:solidFill>
                </a:endParaRP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063B4D7-EEF3-4828-AE74-244140133A77}"/>
                  </a:ext>
                </a:extLst>
              </p:cNvPr>
              <p:cNvSpPr/>
              <p:nvPr/>
            </p:nvSpPr>
            <p:spPr>
              <a:xfrm rot="19710345">
                <a:off x="605489" y="1524247"/>
                <a:ext cx="840828" cy="64663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CB5B99AE-D2ED-4868-A444-4F5C76851EB5}"/>
                </a:ext>
              </a:extLst>
            </p:cNvPr>
            <p:cNvSpPr/>
            <p:nvPr/>
          </p:nvSpPr>
          <p:spPr>
            <a:xfrm>
              <a:off x="1903382" y="1684816"/>
              <a:ext cx="3753288" cy="37532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30118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4C2BC-150A-4C91-9766-FB9531ACDFCA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AAA3D-7ECA-44FF-8171-E1903BB0C0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967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7AFB88-AF7A-4696-9CAA-907DFC1C6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4C2BC-150A-4C91-9766-FB9531ACDFCA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61080E-95DC-40BF-AADD-D6DB52D04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09F154-1AE6-45E4-9BE9-0A16E889C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AAA3D-7ECA-44FF-8171-E1903BB0C08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D60245E-6595-4C2D-8A3E-FD22A9921852}"/>
              </a:ext>
            </a:extLst>
          </p:cNvPr>
          <p:cNvSpPr/>
          <p:nvPr userDrawn="1"/>
        </p:nvSpPr>
        <p:spPr>
          <a:xfrm rot="19191998">
            <a:off x="-1054101" y="-660400"/>
            <a:ext cx="2997200" cy="1790700"/>
          </a:xfrm>
          <a:prstGeom prst="rect">
            <a:avLst/>
          </a:prstGeom>
          <a:solidFill>
            <a:srgbClr val="EAE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F2EB4E-CBEC-487D-9334-D3C8749733FF}"/>
              </a:ext>
            </a:extLst>
          </p:cNvPr>
          <p:cNvSpPr/>
          <p:nvPr userDrawn="1"/>
        </p:nvSpPr>
        <p:spPr>
          <a:xfrm rot="19191998">
            <a:off x="10591799" y="5854699"/>
            <a:ext cx="2997200" cy="1790700"/>
          </a:xfrm>
          <a:prstGeom prst="rect">
            <a:avLst/>
          </a:prstGeom>
          <a:solidFill>
            <a:srgbClr val="EAE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CCD90D1-F678-426C-82ED-405BB8ECA87B}"/>
              </a:ext>
            </a:extLst>
          </p:cNvPr>
          <p:cNvSpPr/>
          <p:nvPr userDrawn="1"/>
        </p:nvSpPr>
        <p:spPr>
          <a:xfrm>
            <a:off x="8166100" y="-2438400"/>
            <a:ext cx="3683000" cy="3683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0ADA249-0A20-4A21-A457-46C1296EB4BA}"/>
              </a:ext>
            </a:extLst>
          </p:cNvPr>
          <p:cNvSpPr/>
          <p:nvPr userDrawn="1"/>
        </p:nvSpPr>
        <p:spPr>
          <a:xfrm>
            <a:off x="444499" y="5480049"/>
            <a:ext cx="3683000" cy="36830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3120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02C27B-36CC-4591-A1D9-C5998C744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4C2BC-150A-4C91-9766-FB9531ACDFCA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F988F9-B17C-4FF6-9120-257EB9303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DB748B-D776-4CC3-B879-761EB53F5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AAA3D-7ECA-44FF-8171-E1903BB0C082}" type="slidenum">
              <a:rPr lang="en-US" smtClean="0"/>
              <a:t>‹#›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569B6BE-9BDB-48D2-A173-A3D5785F4365}"/>
              </a:ext>
            </a:extLst>
          </p:cNvPr>
          <p:cNvGrpSpPr/>
          <p:nvPr userDrawn="1"/>
        </p:nvGrpSpPr>
        <p:grpSpPr>
          <a:xfrm>
            <a:off x="-785831" y="787401"/>
            <a:ext cx="1571664" cy="5283197"/>
            <a:chOff x="-1377949" y="-207880"/>
            <a:chExt cx="2133600" cy="7172164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CF79CA6F-A8F0-40F4-A69F-309003285485}"/>
                </a:ext>
              </a:extLst>
            </p:cNvPr>
            <p:cNvSpPr/>
            <p:nvPr/>
          </p:nvSpPr>
          <p:spPr>
            <a:xfrm>
              <a:off x="-1168400" y="-207880"/>
              <a:ext cx="1752600" cy="1752600"/>
            </a:xfrm>
            <a:prstGeom prst="ellipse">
              <a:avLst/>
            </a:prstGeom>
            <a:solidFill>
              <a:srgbClr val="394E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Isosceles Triangle 7">
              <a:extLst>
                <a:ext uri="{FF2B5EF4-FFF2-40B4-BE49-F238E27FC236}">
                  <a16:creationId xmlns:a16="http://schemas.microsoft.com/office/drawing/2014/main" id="{B001FFE1-8DEF-452B-B1B5-3ECBE143D6BD}"/>
                </a:ext>
              </a:extLst>
            </p:cNvPr>
            <p:cNvSpPr/>
            <p:nvPr/>
          </p:nvSpPr>
          <p:spPr>
            <a:xfrm>
              <a:off x="-1339850" y="2284468"/>
              <a:ext cx="2095500" cy="1806466"/>
            </a:xfrm>
            <a:prstGeom prst="triangle">
              <a:avLst/>
            </a:prstGeom>
            <a:solidFill>
              <a:srgbClr val="394E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DAECB06-7824-44E0-B81D-9DED3B8C96A7}"/>
                </a:ext>
              </a:extLst>
            </p:cNvPr>
            <p:cNvSpPr/>
            <p:nvPr/>
          </p:nvSpPr>
          <p:spPr>
            <a:xfrm>
              <a:off x="-1377949" y="4830684"/>
              <a:ext cx="2133600" cy="2133600"/>
            </a:xfrm>
            <a:prstGeom prst="rect">
              <a:avLst/>
            </a:prstGeom>
            <a:solidFill>
              <a:srgbClr val="394E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4EA9908-316D-4AD4-879A-F22DCF7F500A}"/>
              </a:ext>
            </a:extLst>
          </p:cNvPr>
          <p:cNvGrpSpPr/>
          <p:nvPr userDrawn="1"/>
        </p:nvGrpSpPr>
        <p:grpSpPr>
          <a:xfrm>
            <a:off x="11406169" y="647072"/>
            <a:ext cx="1571664" cy="5283197"/>
            <a:chOff x="-1377949" y="-207880"/>
            <a:chExt cx="2133600" cy="7172164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54DC8F6-A3DB-455B-9549-0DCFB21F1104}"/>
                </a:ext>
              </a:extLst>
            </p:cNvPr>
            <p:cNvSpPr/>
            <p:nvPr/>
          </p:nvSpPr>
          <p:spPr>
            <a:xfrm>
              <a:off x="-1168400" y="-207880"/>
              <a:ext cx="1752600" cy="1752600"/>
            </a:xfrm>
            <a:prstGeom prst="ellipse">
              <a:avLst/>
            </a:prstGeom>
            <a:solidFill>
              <a:srgbClr val="394E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B5B9E8B5-F063-4789-B94E-5EFA5CA9B4CA}"/>
                </a:ext>
              </a:extLst>
            </p:cNvPr>
            <p:cNvSpPr/>
            <p:nvPr/>
          </p:nvSpPr>
          <p:spPr>
            <a:xfrm>
              <a:off x="-1339850" y="2284468"/>
              <a:ext cx="2095500" cy="1806466"/>
            </a:xfrm>
            <a:prstGeom prst="triangle">
              <a:avLst/>
            </a:prstGeom>
            <a:solidFill>
              <a:srgbClr val="394E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0CD8287-A298-431C-8522-70695C9A4666}"/>
                </a:ext>
              </a:extLst>
            </p:cNvPr>
            <p:cNvSpPr/>
            <p:nvPr/>
          </p:nvSpPr>
          <p:spPr>
            <a:xfrm>
              <a:off x="-1377949" y="4830684"/>
              <a:ext cx="2133600" cy="2133600"/>
            </a:xfrm>
            <a:prstGeom prst="rect">
              <a:avLst/>
            </a:prstGeom>
            <a:solidFill>
              <a:srgbClr val="394E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154496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C5BFDC-F0E2-4234-958C-B3EB32B6B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4C2BC-150A-4C91-9766-FB9531ACDFCA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CA197C-08C3-4F1D-A5D9-8AE4CA7DB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12DAF3-DF19-4BB8-B69F-AD152E498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AAA3D-7ECA-44FF-8171-E1903BB0C082}" type="slidenum">
              <a:rPr lang="en-US" smtClean="0"/>
              <a:t>‹#›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A15E891-471C-418F-B246-8E1337302542}"/>
              </a:ext>
            </a:extLst>
          </p:cNvPr>
          <p:cNvGrpSpPr/>
          <p:nvPr userDrawn="1"/>
        </p:nvGrpSpPr>
        <p:grpSpPr>
          <a:xfrm flipH="1">
            <a:off x="-1749997" y="-1467271"/>
            <a:ext cx="14519759" cy="9500499"/>
            <a:chOff x="-1704840" y="-1467271"/>
            <a:chExt cx="14519759" cy="9500499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8E45713-7A44-4CC5-BF66-BFC59F29AAE9}"/>
                </a:ext>
              </a:extLst>
            </p:cNvPr>
            <p:cNvGrpSpPr/>
            <p:nvPr/>
          </p:nvGrpSpPr>
          <p:grpSpPr>
            <a:xfrm rot="4702353">
              <a:off x="4373600" y="3586393"/>
              <a:ext cx="1847091" cy="7046579"/>
              <a:chOff x="-430771" y="1544006"/>
              <a:chExt cx="1847091" cy="7046579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9A82DDD5-3BB9-4FD3-839F-6BF50E213FB6}"/>
                  </a:ext>
                </a:extLst>
              </p:cNvPr>
              <p:cNvSpPr/>
              <p:nvPr/>
            </p:nvSpPr>
            <p:spPr>
              <a:xfrm rot="19710345">
                <a:off x="-430771" y="2124265"/>
                <a:ext cx="840828" cy="6466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EAEA3A"/>
                  </a:solidFill>
                </a:endParaRP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6B2F57AB-4594-4F0A-B8B4-4B286DC57EC9}"/>
                  </a:ext>
                </a:extLst>
              </p:cNvPr>
              <p:cNvSpPr/>
              <p:nvPr/>
            </p:nvSpPr>
            <p:spPr>
              <a:xfrm rot="19710345">
                <a:off x="575492" y="1544006"/>
                <a:ext cx="840828" cy="6466320"/>
              </a:xfrm>
              <a:prstGeom prst="rect">
                <a:avLst/>
              </a:prstGeom>
              <a:solidFill>
                <a:srgbClr val="EAEA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4D60C91-BAAD-44CC-AC76-0452A37FC5A9}"/>
                </a:ext>
              </a:extLst>
            </p:cNvPr>
            <p:cNvGrpSpPr/>
            <p:nvPr/>
          </p:nvGrpSpPr>
          <p:grpSpPr>
            <a:xfrm rot="10102353">
              <a:off x="-1704840" y="113834"/>
              <a:ext cx="1847091" cy="7046578"/>
              <a:chOff x="-430771" y="1544007"/>
              <a:chExt cx="1847091" cy="7046578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F59D8A30-5AA8-4F25-AB2E-C138F6BEBC4B}"/>
                  </a:ext>
                </a:extLst>
              </p:cNvPr>
              <p:cNvSpPr/>
              <p:nvPr/>
            </p:nvSpPr>
            <p:spPr>
              <a:xfrm rot="19710345">
                <a:off x="-430771" y="2124265"/>
                <a:ext cx="840828" cy="6466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EAEA3A"/>
                  </a:solidFill>
                </a:endParaRP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8D6FAC6-846B-4093-83F0-C5481A49F321}"/>
                  </a:ext>
                </a:extLst>
              </p:cNvPr>
              <p:cNvSpPr/>
              <p:nvPr/>
            </p:nvSpPr>
            <p:spPr>
              <a:xfrm rot="19710345">
                <a:off x="575492" y="1544007"/>
                <a:ext cx="840828" cy="6466320"/>
              </a:xfrm>
              <a:prstGeom prst="rect">
                <a:avLst/>
              </a:prstGeom>
              <a:solidFill>
                <a:srgbClr val="EAEA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Right Triangle 9">
              <a:extLst>
                <a:ext uri="{FF2B5EF4-FFF2-40B4-BE49-F238E27FC236}">
                  <a16:creationId xmlns:a16="http://schemas.microsoft.com/office/drawing/2014/main" id="{B29AEB0B-007D-4912-9FCB-10ADF4715C42}"/>
                </a:ext>
              </a:extLst>
            </p:cNvPr>
            <p:cNvSpPr/>
            <p:nvPr/>
          </p:nvSpPr>
          <p:spPr>
            <a:xfrm flipH="1" flipV="1">
              <a:off x="3848466" y="-38912"/>
              <a:ext cx="8421355" cy="8054414"/>
            </a:xfrm>
            <a:custGeom>
              <a:avLst/>
              <a:gdLst>
                <a:gd name="connsiteX0" fmla="*/ 0 w 11612028"/>
                <a:gd name="connsiteY0" fmla="*/ 7665307 h 7665307"/>
                <a:gd name="connsiteX1" fmla="*/ 0 w 11612028"/>
                <a:gd name="connsiteY1" fmla="*/ 0 h 7665307"/>
                <a:gd name="connsiteX2" fmla="*/ 11612028 w 11612028"/>
                <a:gd name="connsiteY2" fmla="*/ 7665307 h 7665307"/>
                <a:gd name="connsiteX3" fmla="*/ 0 w 11612028"/>
                <a:gd name="connsiteY3" fmla="*/ 7665307 h 7665307"/>
                <a:gd name="connsiteX0" fmla="*/ 0 w 8343534"/>
                <a:gd name="connsiteY0" fmla="*/ 7665307 h 7704218"/>
                <a:gd name="connsiteX1" fmla="*/ 0 w 8343534"/>
                <a:gd name="connsiteY1" fmla="*/ 0 h 7704218"/>
                <a:gd name="connsiteX2" fmla="*/ 8343534 w 8343534"/>
                <a:gd name="connsiteY2" fmla="*/ 7704218 h 7704218"/>
                <a:gd name="connsiteX3" fmla="*/ 0 w 8343534"/>
                <a:gd name="connsiteY3" fmla="*/ 7665307 h 7704218"/>
                <a:gd name="connsiteX0" fmla="*/ 77821 w 8421355"/>
                <a:gd name="connsiteY0" fmla="*/ 8015503 h 8054414"/>
                <a:gd name="connsiteX1" fmla="*/ 0 w 8421355"/>
                <a:gd name="connsiteY1" fmla="*/ 0 h 8054414"/>
                <a:gd name="connsiteX2" fmla="*/ 8421355 w 8421355"/>
                <a:gd name="connsiteY2" fmla="*/ 8054414 h 8054414"/>
                <a:gd name="connsiteX3" fmla="*/ 77821 w 8421355"/>
                <a:gd name="connsiteY3" fmla="*/ 8015503 h 8054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21355" h="8054414">
                  <a:moveTo>
                    <a:pt x="77821" y="8015503"/>
                  </a:moveTo>
                  <a:lnTo>
                    <a:pt x="0" y="0"/>
                  </a:lnTo>
                  <a:lnTo>
                    <a:pt x="8421355" y="8054414"/>
                  </a:lnTo>
                  <a:lnTo>
                    <a:pt x="77821" y="801550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647EAAF8-3B3B-4726-833A-019262249D75}"/>
                </a:ext>
              </a:extLst>
            </p:cNvPr>
            <p:cNvGrpSpPr/>
            <p:nvPr/>
          </p:nvGrpSpPr>
          <p:grpSpPr>
            <a:xfrm rot="4607435">
              <a:off x="8343206" y="-4061896"/>
              <a:ext cx="1877088" cy="7066338"/>
              <a:chOff x="-430771" y="1524247"/>
              <a:chExt cx="1877088" cy="7066338"/>
            </a:xfrm>
            <a:solidFill>
              <a:schemeClr val="accent2"/>
            </a:solidFill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979489EE-8A42-4AB8-99A8-F20140F47AC7}"/>
                  </a:ext>
                </a:extLst>
              </p:cNvPr>
              <p:cNvSpPr/>
              <p:nvPr/>
            </p:nvSpPr>
            <p:spPr>
              <a:xfrm rot="19710345">
                <a:off x="-430771" y="2124265"/>
                <a:ext cx="840828" cy="64663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EAEA3A"/>
                  </a:solidFill>
                </a:endParaRP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013A2F2E-3FC7-4180-AB0F-E7949A857CE6}"/>
                  </a:ext>
                </a:extLst>
              </p:cNvPr>
              <p:cNvSpPr/>
              <p:nvPr/>
            </p:nvSpPr>
            <p:spPr>
              <a:xfrm rot="19710345">
                <a:off x="605489" y="1524247"/>
                <a:ext cx="840828" cy="646632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5C83E8E-0D50-4A7D-9C30-A9595C0DA3FA}"/>
                </a:ext>
              </a:extLst>
            </p:cNvPr>
            <p:cNvSpPr/>
            <p:nvPr/>
          </p:nvSpPr>
          <p:spPr>
            <a:xfrm>
              <a:off x="1903382" y="1684816"/>
              <a:ext cx="3753288" cy="3753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201180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6BF076-1030-4A54-B746-7BD28A630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4C2BC-150A-4C91-9766-FB9531ACDFCA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013DAF-CECA-4C48-B3A9-C98DCACF0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4581FF-E4BB-4AD0-903B-605164172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AAA3D-7ECA-44FF-8171-E1903BB0C08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03F26BF-DFD8-4DDD-AE6F-87F808DFE8DD}"/>
              </a:ext>
            </a:extLst>
          </p:cNvPr>
          <p:cNvSpPr/>
          <p:nvPr userDrawn="1"/>
        </p:nvSpPr>
        <p:spPr>
          <a:xfrm>
            <a:off x="-419100" y="-482600"/>
            <a:ext cx="2616200" cy="2616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EEB7ABF-5727-419B-AA59-CE5302F4E31A}"/>
              </a:ext>
            </a:extLst>
          </p:cNvPr>
          <p:cNvSpPr/>
          <p:nvPr userDrawn="1"/>
        </p:nvSpPr>
        <p:spPr>
          <a:xfrm>
            <a:off x="11416685" y="3873129"/>
            <a:ext cx="3683000" cy="3683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6BDB6F3-3D34-4659-9111-30E2EF638086}"/>
              </a:ext>
            </a:extLst>
          </p:cNvPr>
          <p:cNvSpPr/>
          <p:nvPr userDrawn="1"/>
        </p:nvSpPr>
        <p:spPr>
          <a:xfrm>
            <a:off x="-177185" y="6039259"/>
            <a:ext cx="2132370" cy="2132370"/>
          </a:xfrm>
          <a:prstGeom prst="ellipse">
            <a:avLst/>
          </a:prstGeom>
          <a:solidFill>
            <a:srgbClr val="EAE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F40B415-A425-44FE-81BB-3734474C9EE1}"/>
              </a:ext>
            </a:extLst>
          </p:cNvPr>
          <p:cNvSpPr/>
          <p:nvPr userDrawn="1"/>
        </p:nvSpPr>
        <p:spPr>
          <a:xfrm>
            <a:off x="11125815" y="-793341"/>
            <a:ext cx="2132370" cy="2132370"/>
          </a:xfrm>
          <a:prstGeom prst="ellipse">
            <a:avLst/>
          </a:prstGeom>
          <a:solidFill>
            <a:srgbClr val="EAE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E2C12E6A-6D40-4542-9022-A577F18CA9E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15518" y="1973262"/>
            <a:ext cx="2911476" cy="2911476"/>
          </a:xfrm>
          <a:custGeom>
            <a:avLst/>
            <a:gdLst>
              <a:gd name="connsiteX0" fmla="*/ 1455738 w 2911476"/>
              <a:gd name="connsiteY0" fmla="*/ 0 h 2911476"/>
              <a:gd name="connsiteX1" fmla="*/ 2911476 w 2911476"/>
              <a:gd name="connsiteY1" fmla="*/ 1455738 h 2911476"/>
              <a:gd name="connsiteX2" fmla="*/ 1455738 w 2911476"/>
              <a:gd name="connsiteY2" fmla="*/ 2911476 h 2911476"/>
              <a:gd name="connsiteX3" fmla="*/ 0 w 2911476"/>
              <a:gd name="connsiteY3" fmla="*/ 1455738 h 2911476"/>
              <a:gd name="connsiteX4" fmla="*/ 1455738 w 2911476"/>
              <a:gd name="connsiteY4" fmla="*/ 0 h 2911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11476" h="2911476">
                <a:moveTo>
                  <a:pt x="1455738" y="0"/>
                </a:moveTo>
                <a:cubicBezTo>
                  <a:pt x="2259720" y="0"/>
                  <a:pt x="2911476" y="651756"/>
                  <a:pt x="2911476" y="1455738"/>
                </a:cubicBezTo>
                <a:cubicBezTo>
                  <a:pt x="2911476" y="2259720"/>
                  <a:pt x="2259720" y="2911476"/>
                  <a:pt x="1455738" y="2911476"/>
                </a:cubicBezTo>
                <a:cubicBezTo>
                  <a:pt x="651756" y="2911476"/>
                  <a:pt x="0" y="2259720"/>
                  <a:pt x="0" y="1455738"/>
                </a:cubicBezTo>
                <a:cubicBezTo>
                  <a:pt x="0" y="651756"/>
                  <a:pt x="651756" y="0"/>
                  <a:pt x="145573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6548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C21B1E-65B3-4DFF-A259-5DD1433F2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4C2BC-150A-4C91-9766-FB9531ACDFCA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250FE2-DF10-4B60-8C3D-E70400F69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9464BB-C5AE-419C-BCC1-36FD5A8DD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AAA3D-7ECA-44FF-8171-E1903BB0C08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377E75C-8B3A-4AFC-8A8A-72BF4C94DB13}"/>
              </a:ext>
            </a:extLst>
          </p:cNvPr>
          <p:cNvSpPr/>
          <p:nvPr userDrawn="1"/>
        </p:nvSpPr>
        <p:spPr>
          <a:xfrm>
            <a:off x="8166100" y="-2438400"/>
            <a:ext cx="3683000" cy="3683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C0C0126-DB14-4F36-AA2D-A706F68AEE16}"/>
              </a:ext>
            </a:extLst>
          </p:cNvPr>
          <p:cNvSpPr/>
          <p:nvPr userDrawn="1"/>
        </p:nvSpPr>
        <p:spPr>
          <a:xfrm>
            <a:off x="444499" y="5480049"/>
            <a:ext cx="3683000" cy="36830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AA75D30-392C-4669-AB1F-CD57721686B2}"/>
              </a:ext>
            </a:extLst>
          </p:cNvPr>
          <p:cNvSpPr/>
          <p:nvPr userDrawn="1"/>
        </p:nvSpPr>
        <p:spPr>
          <a:xfrm>
            <a:off x="1003299" y="-596900"/>
            <a:ext cx="2032000" cy="203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8A8BA9A1-2ACA-4458-82A5-6796070EC54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892299" y="1435102"/>
            <a:ext cx="2286002" cy="2286002"/>
          </a:xfrm>
          <a:custGeom>
            <a:avLst/>
            <a:gdLst>
              <a:gd name="connsiteX0" fmla="*/ 1143001 w 2286002"/>
              <a:gd name="connsiteY0" fmla="*/ 0 h 2286002"/>
              <a:gd name="connsiteX1" fmla="*/ 2286002 w 2286002"/>
              <a:gd name="connsiteY1" fmla="*/ 1143001 h 2286002"/>
              <a:gd name="connsiteX2" fmla="*/ 1143001 w 2286002"/>
              <a:gd name="connsiteY2" fmla="*/ 2286002 h 2286002"/>
              <a:gd name="connsiteX3" fmla="*/ 0 w 2286002"/>
              <a:gd name="connsiteY3" fmla="*/ 1143001 h 2286002"/>
              <a:gd name="connsiteX4" fmla="*/ 1143001 w 2286002"/>
              <a:gd name="connsiteY4" fmla="*/ 0 h 2286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6002" h="2286002">
                <a:moveTo>
                  <a:pt x="1143001" y="0"/>
                </a:moveTo>
                <a:cubicBezTo>
                  <a:pt x="1774263" y="0"/>
                  <a:pt x="2286002" y="511739"/>
                  <a:pt x="2286002" y="1143001"/>
                </a:cubicBezTo>
                <a:cubicBezTo>
                  <a:pt x="2286002" y="1774263"/>
                  <a:pt x="1774263" y="2286002"/>
                  <a:pt x="1143001" y="2286002"/>
                </a:cubicBezTo>
                <a:cubicBezTo>
                  <a:pt x="511739" y="2286002"/>
                  <a:pt x="0" y="1774263"/>
                  <a:pt x="0" y="1143001"/>
                </a:cubicBezTo>
                <a:cubicBezTo>
                  <a:pt x="0" y="511739"/>
                  <a:pt x="511739" y="0"/>
                  <a:pt x="114300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75932245-E651-44B1-9BDB-4370ABC6307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978399" y="1435100"/>
            <a:ext cx="2286002" cy="2286002"/>
          </a:xfrm>
          <a:custGeom>
            <a:avLst/>
            <a:gdLst>
              <a:gd name="connsiteX0" fmla="*/ 1143001 w 2286002"/>
              <a:gd name="connsiteY0" fmla="*/ 0 h 2286002"/>
              <a:gd name="connsiteX1" fmla="*/ 2286002 w 2286002"/>
              <a:gd name="connsiteY1" fmla="*/ 1143001 h 2286002"/>
              <a:gd name="connsiteX2" fmla="*/ 1143001 w 2286002"/>
              <a:gd name="connsiteY2" fmla="*/ 2286002 h 2286002"/>
              <a:gd name="connsiteX3" fmla="*/ 0 w 2286002"/>
              <a:gd name="connsiteY3" fmla="*/ 1143001 h 2286002"/>
              <a:gd name="connsiteX4" fmla="*/ 1143001 w 2286002"/>
              <a:gd name="connsiteY4" fmla="*/ 0 h 2286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6002" h="2286002">
                <a:moveTo>
                  <a:pt x="1143001" y="0"/>
                </a:moveTo>
                <a:cubicBezTo>
                  <a:pt x="1774263" y="0"/>
                  <a:pt x="2286002" y="511739"/>
                  <a:pt x="2286002" y="1143001"/>
                </a:cubicBezTo>
                <a:cubicBezTo>
                  <a:pt x="2286002" y="1774263"/>
                  <a:pt x="1774263" y="2286002"/>
                  <a:pt x="1143001" y="2286002"/>
                </a:cubicBezTo>
                <a:cubicBezTo>
                  <a:pt x="511739" y="2286002"/>
                  <a:pt x="0" y="1774263"/>
                  <a:pt x="0" y="1143001"/>
                </a:cubicBezTo>
                <a:cubicBezTo>
                  <a:pt x="0" y="511739"/>
                  <a:pt x="511739" y="0"/>
                  <a:pt x="114300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21A3333A-0EB4-40D1-849F-4B1FC9BF500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13699" y="1514473"/>
            <a:ext cx="2286002" cy="2286002"/>
          </a:xfrm>
          <a:custGeom>
            <a:avLst/>
            <a:gdLst>
              <a:gd name="connsiteX0" fmla="*/ 1143001 w 2286002"/>
              <a:gd name="connsiteY0" fmla="*/ 0 h 2286002"/>
              <a:gd name="connsiteX1" fmla="*/ 2286002 w 2286002"/>
              <a:gd name="connsiteY1" fmla="*/ 1143001 h 2286002"/>
              <a:gd name="connsiteX2" fmla="*/ 1143001 w 2286002"/>
              <a:gd name="connsiteY2" fmla="*/ 2286002 h 2286002"/>
              <a:gd name="connsiteX3" fmla="*/ 0 w 2286002"/>
              <a:gd name="connsiteY3" fmla="*/ 1143001 h 2286002"/>
              <a:gd name="connsiteX4" fmla="*/ 1143001 w 2286002"/>
              <a:gd name="connsiteY4" fmla="*/ 0 h 2286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6002" h="2286002">
                <a:moveTo>
                  <a:pt x="1143001" y="0"/>
                </a:moveTo>
                <a:cubicBezTo>
                  <a:pt x="1774263" y="0"/>
                  <a:pt x="2286002" y="511739"/>
                  <a:pt x="2286002" y="1143001"/>
                </a:cubicBezTo>
                <a:cubicBezTo>
                  <a:pt x="2286002" y="1774263"/>
                  <a:pt x="1774263" y="2286002"/>
                  <a:pt x="1143001" y="2286002"/>
                </a:cubicBezTo>
                <a:cubicBezTo>
                  <a:pt x="511739" y="2286002"/>
                  <a:pt x="0" y="1774263"/>
                  <a:pt x="0" y="1143001"/>
                </a:cubicBezTo>
                <a:cubicBezTo>
                  <a:pt x="0" y="511739"/>
                  <a:pt x="511739" y="0"/>
                  <a:pt x="114300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8207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667D22-226A-4876-92D7-85A4D09A8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4C2BC-150A-4C91-9766-FB9531ACDFCA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F81875-96B9-41F6-BD16-351C4624F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E8F934-0DD1-4D27-883C-532815C8A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AAA3D-7ECA-44FF-8171-E1903BB0C082}" type="slidenum">
              <a:rPr lang="en-US" smtClean="0"/>
              <a:t>‹#›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07BFC42-0CE7-47F9-8AFD-7592EFAF50AF}"/>
              </a:ext>
            </a:extLst>
          </p:cNvPr>
          <p:cNvGrpSpPr/>
          <p:nvPr userDrawn="1"/>
        </p:nvGrpSpPr>
        <p:grpSpPr>
          <a:xfrm flipH="1">
            <a:off x="-1726349" y="-1454571"/>
            <a:ext cx="14564916" cy="9545657"/>
            <a:chOff x="-1749997" y="-1467271"/>
            <a:chExt cx="14564916" cy="9545657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99E9725-D721-4F71-B0A5-C45255710405}"/>
                </a:ext>
              </a:extLst>
            </p:cNvPr>
            <p:cNvGrpSpPr/>
            <p:nvPr/>
          </p:nvGrpSpPr>
          <p:grpSpPr>
            <a:xfrm rot="4702353">
              <a:off x="4328440" y="3641791"/>
              <a:ext cx="1886608" cy="6986582"/>
              <a:chOff x="-430771" y="1604003"/>
              <a:chExt cx="1886608" cy="6986582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C9707311-DC26-4477-B1C9-A93BB6ED6911}"/>
                  </a:ext>
                </a:extLst>
              </p:cNvPr>
              <p:cNvSpPr/>
              <p:nvPr/>
            </p:nvSpPr>
            <p:spPr>
              <a:xfrm rot="19710345">
                <a:off x="-430771" y="2124265"/>
                <a:ext cx="840828" cy="6466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EAEA3A"/>
                  </a:solidFill>
                </a:endParaRP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78EBD4B-BF82-449A-A864-EC466D2E7CA0}"/>
                  </a:ext>
                </a:extLst>
              </p:cNvPr>
              <p:cNvSpPr/>
              <p:nvPr/>
            </p:nvSpPr>
            <p:spPr>
              <a:xfrm rot="19710345">
                <a:off x="615009" y="1604003"/>
                <a:ext cx="840828" cy="64663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DBB862B2-F6A5-49A0-A9F6-FF7263B167D1}"/>
                </a:ext>
              </a:extLst>
            </p:cNvPr>
            <p:cNvGrpSpPr/>
            <p:nvPr/>
          </p:nvGrpSpPr>
          <p:grpSpPr>
            <a:xfrm rot="10102353">
              <a:off x="-1749997" y="118434"/>
              <a:ext cx="1886608" cy="6986582"/>
              <a:chOff x="-430771" y="1604003"/>
              <a:chExt cx="1886608" cy="6986582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57ACC5D-C3AC-4C0C-9D6B-1B2238AEC3A3}"/>
                  </a:ext>
                </a:extLst>
              </p:cNvPr>
              <p:cNvSpPr/>
              <p:nvPr/>
            </p:nvSpPr>
            <p:spPr>
              <a:xfrm rot="19710345">
                <a:off x="-430771" y="2124265"/>
                <a:ext cx="840828" cy="6466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EAEA3A"/>
                  </a:solidFill>
                </a:endParaRP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023AE5C0-7455-4365-A8D9-36A5B644D7C2}"/>
                  </a:ext>
                </a:extLst>
              </p:cNvPr>
              <p:cNvSpPr/>
              <p:nvPr/>
            </p:nvSpPr>
            <p:spPr>
              <a:xfrm rot="19710345">
                <a:off x="615009" y="1604003"/>
                <a:ext cx="840828" cy="64663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Right Triangle 9">
              <a:extLst>
                <a:ext uri="{FF2B5EF4-FFF2-40B4-BE49-F238E27FC236}">
                  <a16:creationId xmlns:a16="http://schemas.microsoft.com/office/drawing/2014/main" id="{F44472F3-E47F-4A95-8259-EE04524975B7}"/>
                </a:ext>
              </a:extLst>
            </p:cNvPr>
            <p:cNvSpPr/>
            <p:nvPr/>
          </p:nvSpPr>
          <p:spPr>
            <a:xfrm flipH="1" flipV="1">
              <a:off x="3848466" y="-38912"/>
              <a:ext cx="8421355" cy="8054414"/>
            </a:xfrm>
            <a:custGeom>
              <a:avLst/>
              <a:gdLst>
                <a:gd name="connsiteX0" fmla="*/ 0 w 11612028"/>
                <a:gd name="connsiteY0" fmla="*/ 7665307 h 7665307"/>
                <a:gd name="connsiteX1" fmla="*/ 0 w 11612028"/>
                <a:gd name="connsiteY1" fmla="*/ 0 h 7665307"/>
                <a:gd name="connsiteX2" fmla="*/ 11612028 w 11612028"/>
                <a:gd name="connsiteY2" fmla="*/ 7665307 h 7665307"/>
                <a:gd name="connsiteX3" fmla="*/ 0 w 11612028"/>
                <a:gd name="connsiteY3" fmla="*/ 7665307 h 7665307"/>
                <a:gd name="connsiteX0" fmla="*/ 0 w 8343534"/>
                <a:gd name="connsiteY0" fmla="*/ 7665307 h 7704218"/>
                <a:gd name="connsiteX1" fmla="*/ 0 w 8343534"/>
                <a:gd name="connsiteY1" fmla="*/ 0 h 7704218"/>
                <a:gd name="connsiteX2" fmla="*/ 8343534 w 8343534"/>
                <a:gd name="connsiteY2" fmla="*/ 7704218 h 7704218"/>
                <a:gd name="connsiteX3" fmla="*/ 0 w 8343534"/>
                <a:gd name="connsiteY3" fmla="*/ 7665307 h 7704218"/>
                <a:gd name="connsiteX0" fmla="*/ 77821 w 8421355"/>
                <a:gd name="connsiteY0" fmla="*/ 8015503 h 8054414"/>
                <a:gd name="connsiteX1" fmla="*/ 0 w 8421355"/>
                <a:gd name="connsiteY1" fmla="*/ 0 h 8054414"/>
                <a:gd name="connsiteX2" fmla="*/ 8421355 w 8421355"/>
                <a:gd name="connsiteY2" fmla="*/ 8054414 h 8054414"/>
                <a:gd name="connsiteX3" fmla="*/ 77821 w 8421355"/>
                <a:gd name="connsiteY3" fmla="*/ 8015503 h 8054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21355" h="8054414">
                  <a:moveTo>
                    <a:pt x="77821" y="8015503"/>
                  </a:moveTo>
                  <a:lnTo>
                    <a:pt x="0" y="0"/>
                  </a:lnTo>
                  <a:lnTo>
                    <a:pt x="8421355" y="8054414"/>
                  </a:lnTo>
                  <a:lnTo>
                    <a:pt x="77821" y="801550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267A5FF5-A3A1-4257-A893-652698E1A6BB}"/>
                </a:ext>
              </a:extLst>
            </p:cNvPr>
            <p:cNvGrpSpPr/>
            <p:nvPr/>
          </p:nvGrpSpPr>
          <p:grpSpPr>
            <a:xfrm rot="4607435">
              <a:off x="8343206" y="-4061896"/>
              <a:ext cx="1877088" cy="7066338"/>
              <a:chOff x="-430771" y="1524247"/>
              <a:chExt cx="1877088" cy="7066338"/>
            </a:xfrm>
            <a:solidFill>
              <a:schemeClr val="accent2"/>
            </a:solidFill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38DD9EC-B0C5-4F20-A818-6221074949D5}"/>
                  </a:ext>
                </a:extLst>
              </p:cNvPr>
              <p:cNvSpPr/>
              <p:nvPr/>
            </p:nvSpPr>
            <p:spPr>
              <a:xfrm rot="19710345">
                <a:off x="-430771" y="2124265"/>
                <a:ext cx="840828" cy="64663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EAEA3A"/>
                  </a:solidFill>
                </a:endParaRP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A565647-0B5C-4A60-A64A-1B23DEA83AEF}"/>
                  </a:ext>
                </a:extLst>
              </p:cNvPr>
              <p:cNvSpPr/>
              <p:nvPr/>
            </p:nvSpPr>
            <p:spPr>
              <a:xfrm rot="19710345">
                <a:off x="605489" y="1524247"/>
                <a:ext cx="840828" cy="646632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004B20D5-05AC-480A-8B4A-78998607EFBC}"/>
                </a:ext>
              </a:extLst>
            </p:cNvPr>
            <p:cNvSpPr/>
            <p:nvPr/>
          </p:nvSpPr>
          <p:spPr>
            <a:xfrm>
              <a:off x="1903382" y="1684816"/>
              <a:ext cx="3753288" cy="37532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727315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88F839-E813-4846-B2CB-5982D0CFB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4C2BC-150A-4C91-9766-FB9531ACDFCA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D013BE-1283-46D9-A391-E91CEF0BD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B4CC4D-F4E2-4A56-AF63-D39E42FDB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AAA3D-7ECA-44FF-8171-E1903BB0C08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8C04A6D-151A-419D-BCE1-0B740F599FAD}"/>
              </a:ext>
            </a:extLst>
          </p:cNvPr>
          <p:cNvSpPr/>
          <p:nvPr userDrawn="1"/>
        </p:nvSpPr>
        <p:spPr>
          <a:xfrm>
            <a:off x="-1001978" y="1747837"/>
            <a:ext cx="2616200" cy="2616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383E103-E14B-454E-92D3-5439D89EA693}"/>
              </a:ext>
            </a:extLst>
          </p:cNvPr>
          <p:cNvSpPr/>
          <p:nvPr userDrawn="1"/>
        </p:nvSpPr>
        <p:spPr>
          <a:xfrm>
            <a:off x="9093200" y="4064000"/>
            <a:ext cx="3683000" cy="3683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4111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7DB63-DAB9-4870-9690-C13917FCB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A9AE05-3DC7-4715-84D7-539913586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4C2BC-150A-4C91-9766-FB9531ACDFCA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ED23AC-84BA-4B24-B481-4A966A307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3246F4-8274-4B96-8FF4-0CC59F272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AAA3D-7ECA-44FF-8171-E1903BB0C08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42DEF80-28B8-4D9B-9854-8CB8441AC656}"/>
              </a:ext>
            </a:extLst>
          </p:cNvPr>
          <p:cNvSpPr/>
          <p:nvPr userDrawn="1"/>
        </p:nvSpPr>
        <p:spPr>
          <a:xfrm>
            <a:off x="-470965" y="-458410"/>
            <a:ext cx="2616200" cy="2616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6130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AC763C-922A-4271-A5E3-F019698B0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4C2BC-150A-4C91-9766-FB9531ACDFCA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82C819-24CC-48EC-8127-D02280E0F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E1D45C-C864-4ACB-9716-09459FDA5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AAA3D-7ECA-44FF-8171-E1903BB0C08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B9B83C5-BCDF-4CD5-BF49-AD736B023717}"/>
              </a:ext>
            </a:extLst>
          </p:cNvPr>
          <p:cNvSpPr/>
          <p:nvPr userDrawn="1"/>
        </p:nvSpPr>
        <p:spPr>
          <a:xfrm>
            <a:off x="-1799300" y="-977900"/>
            <a:ext cx="3683000" cy="3683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BF8A6B6-B791-48AB-892E-9664B91FAA34}"/>
              </a:ext>
            </a:extLst>
          </p:cNvPr>
          <p:cNvSpPr/>
          <p:nvPr userDrawn="1"/>
        </p:nvSpPr>
        <p:spPr>
          <a:xfrm>
            <a:off x="10453422" y="2108200"/>
            <a:ext cx="2616200" cy="2616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2937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089A7C-6358-45A5-918F-FC7D23F35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4C2BC-150A-4C91-9766-FB9531ACDFCA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28F8AD-B6F5-4DB8-B811-49B843FC6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135A41-5D64-416F-A6CF-343FA8050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AAA3D-7ECA-44FF-8171-E1903BB0C082}" type="slidenum">
              <a:rPr lang="en-US" smtClean="0"/>
              <a:t>‹#›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3488AAC-CC82-413E-8621-3E25F98ECCA1}"/>
              </a:ext>
            </a:extLst>
          </p:cNvPr>
          <p:cNvGrpSpPr/>
          <p:nvPr userDrawn="1"/>
        </p:nvGrpSpPr>
        <p:grpSpPr>
          <a:xfrm>
            <a:off x="-1749997" y="-1467271"/>
            <a:ext cx="14564916" cy="9545657"/>
            <a:chOff x="-1749997" y="-1467271"/>
            <a:chExt cx="14564916" cy="9545657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F2E20FE-3348-4BD5-B866-24A17AAD9A0A}"/>
                </a:ext>
              </a:extLst>
            </p:cNvPr>
            <p:cNvGrpSpPr/>
            <p:nvPr/>
          </p:nvGrpSpPr>
          <p:grpSpPr>
            <a:xfrm rot="4702353">
              <a:off x="4328440" y="3641791"/>
              <a:ext cx="1886608" cy="6986582"/>
              <a:chOff x="-430771" y="1604003"/>
              <a:chExt cx="1886608" cy="6986582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4230C7DA-FC85-40A5-BB3B-E17DAB87F8B7}"/>
                  </a:ext>
                </a:extLst>
              </p:cNvPr>
              <p:cNvSpPr/>
              <p:nvPr/>
            </p:nvSpPr>
            <p:spPr>
              <a:xfrm rot="19710345">
                <a:off x="-430771" y="2124265"/>
                <a:ext cx="840828" cy="64663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EAEA3A"/>
                  </a:solidFill>
                </a:endParaRP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42B7228A-BA64-4A39-A44C-BE122384894A}"/>
                  </a:ext>
                </a:extLst>
              </p:cNvPr>
              <p:cNvSpPr/>
              <p:nvPr/>
            </p:nvSpPr>
            <p:spPr>
              <a:xfrm rot="19710345">
                <a:off x="615009" y="1604003"/>
                <a:ext cx="840828" cy="6466320"/>
              </a:xfrm>
              <a:prstGeom prst="rect">
                <a:avLst/>
              </a:prstGeom>
              <a:solidFill>
                <a:srgbClr val="EAEA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1CDBE9F-1B39-496C-B2F3-D766F7339EEA}"/>
                </a:ext>
              </a:extLst>
            </p:cNvPr>
            <p:cNvGrpSpPr/>
            <p:nvPr/>
          </p:nvGrpSpPr>
          <p:grpSpPr>
            <a:xfrm rot="10102353">
              <a:off x="-1749997" y="118434"/>
              <a:ext cx="1886608" cy="6986582"/>
              <a:chOff x="-430771" y="1604003"/>
              <a:chExt cx="1886608" cy="6986582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39560D65-0C1F-46BD-9C02-539E46DC394A}"/>
                  </a:ext>
                </a:extLst>
              </p:cNvPr>
              <p:cNvSpPr/>
              <p:nvPr/>
            </p:nvSpPr>
            <p:spPr>
              <a:xfrm rot="19710345">
                <a:off x="-430771" y="2124265"/>
                <a:ext cx="840828" cy="64663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EAEA3A"/>
                  </a:solidFill>
                </a:endParaRP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1EC5CCD4-97C1-4DBC-BF4B-5D139F7E3873}"/>
                  </a:ext>
                </a:extLst>
              </p:cNvPr>
              <p:cNvSpPr/>
              <p:nvPr/>
            </p:nvSpPr>
            <p:spPr>
              <a:xfrm rot="19710345">
                <a:off x="615009" y="1604003"/>
                <a:ext cx="840828" cy="6466320"/>
              </a:xfrm>
              <a:prstGeom prst="rect">
                <a:avLst/>
              </a:prstGeom>
              <a:solidFill>
                <a:srgbClr val="EAEA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Right Triangle 9">
              <a:extLst>
                <a:ext uri="{FF2B5EF4-FFF2-40B4-BE49-F238E27FC236}">
                  <a16:creationId xmlns:a16="http://schemas.microsoft.com/office/drawing/2014/main" id="{33A34FD3-B6EA-4F93-A885-13A94B4C05B9}"/>
                </a:ext>
              </a:extLst>
            </p:cNvPr>
            <p:cNvSpPr/>
            <p:nvPr/>
          </p:nvSpPr>
          <p:spPr>
            <a:xfrm flipH="1" flipV="1">
              <a:off x="3848466" y="-38912"/>
              <a:ext cx="8421355" cy="8054414"/>
            </a:xfrm>
            <a:custGeom>
              <a:avLst/>
              <a:gdLst>
                <a:gd name="connsiteX0" fmla="*/ 0 w 11612028"/>
                <a:gd name="connsiteY0" fmla="*/ 7665307 h 7665307"/>
                <a:gd name="connsiteX1" fmla="*/ 0 w 11612028"/>
                <a:gd name="connsiteY1" fmla="*/ 0 h 7665307"/>
                <a:gd name="connsiteX2" fmla="*/ 11612028 w 11612028"/>
                <a:gd name="connsiteY2" fmla="*/ 7665307 h 7665307"/>
                <a:gd name="connsiteX3" fmla="*/ 0 w 11612028"/>
                <a:gd name="connsiteY3" fmla="*/ 7665307 h 7665307"/>
                <a:gd name="connsiteX0" fmla="*/ 0 w 8343534"/>
                <a:gd name="connsiteY0" fmla="*/ 7665307 h 7704218"/>
                <a:gd name="connsiteX1" fmla="*/ 0 w 8343534"/>
                <a:gd name="connsiteY1" fmla="*/ 0 h 7704218"/>
                <a:gd name="connsiteX2" fmla="*/ 8343534 w 8343534"/>
                <a:gd name="connsiteY2" fmla="*/ 7704218 h 7704218"/>
                <a:gd name="connsiteX3" fmla="*/ 0 w 8343534"/>
                <a:gd name="connsiteY3" fmla="*/ 7665307 h 7704218"/>
                <a:gd name="connsiteX0" fmla="*/ 77821 w 8421355"/>
                <a:gd name="connsiteY0" fmla="*/ 8015503 h 8054414"/>
                <a:gd name="connsiteX1" fmla="*/ 0 w 8421355"/>
                <a:gd name="connsiteY1" fmla="*/ 0 h 8054414"/>
                <a:gd name="connsiteX2" fmla="*/ 8421355 w 8421355"/>
                <a:gd name="connsiteY2" fmla="*/ 8054414 h 8054414"/>
                <a:gd name="connsiteX3" fmla="*/ 77821 w 8421355"/>
                <a:gd name="connsiteY3" fmla="*/ 8015503 h 8054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21355" h="8054414">
                  <a:moveTo>
                    <a:pt x="77821" y="8015503"/>
                  </a:moveTo>
                  <a:lnTo>
                    <a:pt x="0" y="0"/>
                  </a:lnTo>
                  <a:lnTo>
                    <a:pt x="8421355" y="8054414"/>
                  </a:lnTo>
                  <a:lnTo>
                    <a:pt x="77821" y="8015503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70E4B78-148B-4626-860B-0D05EA226329}"/>
                </a:ext>
              </a:extLst>
            </p:cNvPr>
            <p:cNvGrpSpPr/>
            <p:nvPr/>
          </p:nvGrpSpPr>
          <p:grpSpPr>
            <a:xfrm rot="4607435">
              <a:off x="8343206" y="-4061896"/>
              <a:ext cx="1877088" cy="7066338"/>
              <a:chOff x="-430771" y="1524247"/>
              <a:chExt cx="1877088" cy="7066338"/>
            </a:xfrm>
            <a:solidFill>
              <a:schemeClr val="accent2"/>
            </a:solidFill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45DFFC9-EB4B-424E-BDC4-7AB52488D001}"/>
                  </a:ext>
                </a:extLst>
              </p:cNvPr>
              <p:cNvSpPr/>
              <p:nvPr/>
            </p:nvSpPr>
            <p:spPr>
              <a:xfrm rot="19710345">
                <a:off x="-430771" y="2124265"/>
                <a:ext cx="840828" cy="64663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EAEA3A"/>
                  </a:solidFill>
                </a:endParaRP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CC6F07C-9F45-47AC-B22E-7A3333EB9FDA}"/>
                  </a:ext>
                </a:extLst>
              </p:cNvPr>
              <p:cNvSpPr/>
              <p:nvPr/>
            </p:nvSpPr>
            <p:spPr>
              <a:xfrm rot="19710345">
                <a:off x="605489" y="1524247"/>
                <a:ext cx="840828" cy="64663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04D6C8BC-ECFB-44FB-8791-5B7178414E37}"/>
                </a:ext>
              </a:extLst>
            </p:cNvPr>
            <p:cNvSpPr/>
            <p:nvPr/>
          </p:nvSpPr>
          <p:spPr>
            <a:xfrm>
              <a:off x="1903382" y="1684816"/>
              <a:ext cx="3753288" cy="37532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86220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4C2BC-150A-4C91-9766-FB9531ACDFCA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AAA3D-7ECA-44FF-8171-E1903BB0C082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29383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9BEED3-1D19-469C-A19B-9FB967FFC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4C2BC-150A-4C91-9766-FB9531ACDFCA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8EC51-15F7-4418-9A10-7A6A75B37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B8B152-6CF5-4F95-877F-BC4874662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AAA3D-7ECA-44FF-8171-E1903BB0C08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38C16AC-5C1A-4E44-B64D-9082E641AE93}"/>
              </a:ext>
            </a:extLst>
          </p:cNvPr>
          <p:cNvSpPr/>
          <p:nvPr userDrawn="1"/>
        </p:nvSpPr>
        <p:spPr>
          <a:xfrm>
            <a:off x="-378373" y="-336331"/>
            <a:ext cx="2102069" cy="210206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4920B06-CDA1-45DA-B8CC-4829A2F203F6}"/>
              </a:ext>
            </a:extLst>
          </p:cNvPr>
          <p:cNvSpPr/>
          <p:nvPr userDrawn="1"/>
        </p:nvSpPr>
        <p:spPr>
          <a:xfrm rot="19710345">
            <a:off x="10419911" y="-1287922"/>
            <a:ext cx="840828" cy="77241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515759E-D554-4F08-BDD7-9072CFDB3BBB}"/>
              </a:ext>
            </a:extLst>
          </p:cNvPr>
          <p:cNvSpPr/>
          <p:nvPr userDrawn="1"/>
        </p:nvSpPr>
        <p:spPr>
          <a:xfrm rot="19710345">
            <a:off x="11137141" y="-1715539"/>
            <a:ext cx="840828" cy="6466320"/>
          </a:xfrm>
          <a:prstGeom prst="rect">
            <a:avLst/>
          </a:prstGeom>
          <a:solidFill>
            <a:srgbClr val="EAE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AEA3A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58C64DD-DB24-4465-954A-5AAAEB77707C}"/>
              </a:ext>
            </a:extLst>
          </p:cNvPr>
          <p:cNvSpPr/>
          <p:nvPr userDrawn="1"/>
        </p:nvSpPr>
        <p:spPr>
          <a:xfrm rot="19710345">
            <a:off x="12182921" y="-2235801"/>
            <a:ext cx="840828" cy="646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9E8BC6C-8A9E-467F-8E24-3A7C0D098988}"/>
              </a:ext>
            </a:extLst>
          </p:cNvPr>
          <p:cNvSpPr/>
          <p:nvPr userDrawn="1"/>
        </p:nvSpPr>
        <p:spPr>
          <a:xfrm>
            <a:off x="1835286" y="-336331"/>
            <a:ext cx="934190" cy="934190"/>
          </a:xfrm>
          <a:prstGeom prst="ellipse">
            <a:avLst/>
          </a:prstGeom>
          <a:solidFill>
            <a:srgbClr val="EAE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EEAC786-7936-4F98-B10A-EC41793966F0}"/>
              </a:ext>
            </a:extLst>
          </p:cNvPr>
          <p:cNvSpPr/>
          <p:nvPr userDrawn="1"/>
        </p:nvSpPr>
        <p:spPr>
          <a:xfrm rot="19710345">
            <a:off x="-1148001" y="2551882"/>
            <a:ext cx="840828" cy="7724135"/>
          </a:xfrm>
          <a:prstGeom prst="rect">
            <a:avLst/>
          </a:prstGeom>
          <a:solidFill>
            <a:srgbClr val="EAE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4CE005C-05A9-400E-A668-C4B37B184741}"/>
              </a:ext>
            </a:extLst>
          </p:cNvPr>
          <p:cNvSpPr/>
          <p:nvPr userDrawn="1"/>
        </p:nvSpPr>
        <p:spPr>
          <a:xfrm rot="19710345">
            <a:off x="-430771" y="2124265"/>
            <a:ext cx="840828" cy="646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AEA3A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2BF4BB5-48A6-4E3E-A373-8996D66CB285}"/>
              </a:ext>
            </a:extLst>
          </p:cNvPr>
          <p:cNvSpPr/>
          <p:nvPr userDrawn="1"/>
        </p:nvSpPr>
        <p:spPr>
          <a:xfrm rot="19710345">
            <a:off x="615009" y="1604003"/>
            <a:ext cx="840828" cy="6466320"/>
          </a:xfrm>
          <a:prstGeom prst="rect">
            <a:avLst/>
          </a:prstGeom>
          <a:solidFill>
            <a:srgbClr val="EAE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3902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F92D38-721A-471B-B80C-ADD559AC6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4C2BC-150A-4C91-9766-FB9531ACDFCA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897200-5B68-427A-8BC7-21DC0FB34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0E810A-2D14-40EE-AF14-A98B89964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AAA3D-7ECA-44FF-8171-E1903BB0C08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4438FCD-587C-4030-BAFD-9941FF5E00D1}"/>
              </a:ext>
            </a:extLst>
          </p:cNvPr>
          <p:cNvSpPr/>
          <p:nvPr userDrawn="1"/>
        </p:nvSpPr>
        <p:spPr>
          <a:xfrm>
            <a:off x="5130800" y="558800"/>
            <a:ext cx="7061200" cy="152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457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4C2BC-150A-4C91-9766-FB9531ACDFCA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AAA3D-7ECA-44FF-8171-E1903BB0C0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316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4C2BC-150A-4C91-9766-FB9531ACDFCA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AAA3D-7ECA-44FF-8171-E1903BB0C082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8736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4C2BC-150A-4C91-9766-FB9531ACDFCA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AAA3D-7ECA-44FF-8171-E1903BB0C08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7954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4C2BC-150A-4C91-9766-FB9531ACDFCA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AAA3D-7ECA-44FF-8171-E1903BB0C0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272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4C2BC-150A-4C91-9766-FB9531ACDFCA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AAA3D-7ECA-44FF-8171-E1903BB0C082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1948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4C2BC-150A-4C91-9766-FB9531ACDFCA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AAA3D-7ECA-44FF-8171-E1903BB0C0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49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204C2BC-150A-4C91-9766-FB9531ACDFCA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55AAA3D-7ECA-44FF-8171-E1903BB0C0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040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  <p:sldLayoutId id="2147483717" r:id="rId17"/>
    <p:sldLayoutId id="2147483718" r:id="rId18"/>
    <p:sldLayoutId id="2147483666" r:id="rId19"/>
    <p:sldLayoutId id="2147483661" r:id="rId20"/>
    <p:sldLayoutId id="2147483662" r:id="rId21"/>
    <p:sldLayoutId id="2147483667" r:id="rId22"/>
    <p:sldLayoutId id="2147483663" r:id="rId23"/>
    <p:sldLayoutId id="2147483664" r:id="rId24"/>
    <p:sldLayoutId id="2147483668" r:id="rId25"/>
    <p:sldLayoutId id="2147483669" r:id="rId26"/>
    <p:sldLayoutId id="2147483670" r:id="rId27"/>
    <p:sldLayoutId id="2147483671" r:id="rId28"/>
    <p:sldLayoutId id="2147483672" r:id="rId29"/>
    <p:sldLayoutId id="2147483665" r:id="rId30"/>
    <p:sldLayoutId id="2147483673" r:id="rId3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0AC3139-6777-4295-BF44-ECBD1A488BA8}"/>
              </a:ext>
            </a:extLst>
          </p:cNvPr>
          <p:cNvSpPr/>
          <p:nvPr/>
        </p:nvSpPr>
        <p:spPr>
          <a:xfrm>
            <a:off x="4340963" y="2674947"/>
            <a:ext cx="3510073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4600" dirty="0">
                <a:solidFill>
                  <a:schemeClr val="accent2"/>
                </a:solidFill>
                <a:latin typeface="Bauhaus 93" panose="04030905020B02020C02" pitchFamily="82" charset="0"/>
              </a:rPr>
              <a:t>IMPLUS DAN MOMENTUM</a:t>
            </a:r>
            <a:endParaRPr lang="en-US" sz="4600" dirty="0">
              <a:solidFill>
                <a:schemeClr val="accent2"/>
              </a:solidFill>
              <a:latin typeface="Bauhaus 93" panose="04030905020B02020C02" pitchFamily="8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53E64D-6D95-4F55-959C-E9DB0689DC43}"/>
              </a:ext>
            </a:extLst>
          </p:cNvPr>
          <p:cNvSpPr txBox="1"/>
          <p:nvPr/>
        </p:nvSpPr>
        <p:spPr>
          <a:xfrm>
            <a:off x="2924783" y="5426919"/>
            <a:ext cx="63424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200" dirty="0">
                <a:solidFill>
                  <a:srgbClr val="00B050"/>
                </a:solidFill>
              </a:rPr>
              <a:t>MITA SAFIRA</a:t>
            </a:r>
            <a:r>
              <a:rPr lang="en-US" sz="3200" dirty="0">
                <a:solidFill>
                  <a:srgbClr val="00B050"/>
                </a:solidFill>
              </a:rPr>
              <a:t> 	2013022035</a:t>
            </a:r>
          </a:p>
        </p:txBody>
      </p:sp>
    </p:spTree>
    <p:extLst>
      <p:ext uri="{BB962C8B-B14F-4D97-AF65-F5344CB8AC3E}">
        <p14:creationId xmlns:p14="http://schemas.microsoft.com/office/powerpoint/2010/main" val="14569941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968284" y="699981"/>
            <a:ext cx="7059478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Bauhaus 93" pitchFamily="82" charset="0"/>
              </a:rPr>
              <a:t>KESIMPULAN</a:t>
            </a:r>
          </a:p>
        </p:txBody>
      </p:sp>
      <p:sp>
        <p:nvSpPr>
          <p:cNvPr id="3" name="Rectangle 2"/>
          <p:cNvSpPr/>
          <p:nvPr/>
        </p:nvSpPr>
        <p:spPr>
          <a:xfrm>
            <a:off x="1852045" y="1873853"/>
            <a:ext cx="883403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Momentum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adalah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sebuah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nilai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dari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perkalian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materi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yang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bermassa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/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memiliki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bobot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dengan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pergerakan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/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kecepatan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Dalam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fisika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momentum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dilambangkan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huruf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‘p’,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secara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matematis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momentum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dapat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dirumuskan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: </a:t>
            </a:r>
          </a:p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 </a:t>
            </a:r>
          </a:p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 </a:t>
            </a:r>
          </a:p>
          <a:p>
            <a:pPr algn="just"/>
            <a:endParaRPr lang="id-ID" dirty="0">
              <a:solidFill>
                <a:schemeClr val="accent2">
                  <a:lumMod val="75000"/>
                </a:schemeClr>
              </a:solidFill>
            </a:endParaRPr>
          </a:p>
          <a:p>
            <a:pPr algn="just"/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pPr algn="just"/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pPr algn="just"/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Momentum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akan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berubah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seiring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dengan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perubahan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massa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dan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kecepatan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. </a:t>
            </a:r>
          </a:p>
          <a:p>
            <a:pPr algn="just"/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	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Hukum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kekekalan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momentum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suatu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benda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dapat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diturunkan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dari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persamaan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hukum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kekekalan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energi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mekanik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suatu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benda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tersebut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. </a:t>
            </a:r>
          </a:p>
          <a:p>
            <a:pPr algn="just"/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	Pada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tumbukan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lenting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sempurna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energi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kinetik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benda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tidak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ber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kurang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atau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berubah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menjadi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energi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lain, pada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tumbukan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tak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lenting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energi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kinetik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benda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sebagian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berubah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menjadi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energi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lain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seperti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energi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bunyi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energi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panas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id-ID" dirty="0">
                <a:solidFill>
                  <a:schemeClr val="accent2">
                    <a:lumMod val="75000"/>
                  </a:schemeClr>
                </a:solidFill>
              </a:rPr>
              <a:t>dan lain-lain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algn="just"/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	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Peristiwa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–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peristiwa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yang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terjadi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sehari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–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hari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erat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kaitannya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dengan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momentum.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salah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satunya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adalah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tumbukan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/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tabrakan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384659" y="2953264"/>
                <a:ext cx="3422682" cy="753763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/>
                        </a:rPr>
                        <m:t>𝑷</m:t>
                      </m:r>
                      <m:r>
                        <a:rPr lang="en-US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/>
                        </a:rPr>
                        <m:t>𝒎</m:t>
                      </m:r>
                      <m:r>
                        <a:rPr lang="en-US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/>
                        </a:rPr>
                        <m:t>×</m:t>
                      </m:r>
                      <m:r>
                        <a:rPr lang="en-US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/>
                        </a:rPr>
                        <m:t>𝒗</m:t>
                      </m:r>
                    </m:oMath>
                  </m:oMathPara>
                </a14:m>
                <a:endParaRPr lang="en-US" dirty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/>
                        </a:rPr>
                        <m:t>𝑃</m:t>
                      </m:r>
                      <m:r>
                        <a:rPr lang="en-US" i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/>
                        </a:rPr>
                        <m:t>=</m:t>
                      </m:r>
                      <m:r>
                        <a:rPr lang="en-US" i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/>
                        </a:rPr>
                        <m:t>𝑚𝑜𝑚𝑒𝑛𝑡𝑢𝑚</m:t>
                      </m:r>
                    </m:oMath>
                  </m:oMathPara>
                </a14:m>
                <a:endParaRPr lang="id-ID" i="1" dirty="0">
                  <a:solidFill>
                    <a:schemeClr val="tx2">
                      <a:lumMod val="75000"/>
                    </a:schemeClr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/>
                        </a:rPr>
                        <m:t>𝑚</m:t>
                      </m:r>
                      <m:r>
                        <a:rPr lang="en-US" i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/>
                        </a:rPr>
                        <m:t>=</m:t>
                      </m:r>
                      <m:r>
                        <a:rPr lang="en-US" i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/>
                        </a:rPr>
                        <m:t>𝑚𝑎𝑠𝑠𝑎</m:t>
                      </m:r>
                      <m:r>
                        <a:rPr lang="en-US" i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/>
                        </a:rPr>
                        <m:t>,</m:t>
                      </m:r>
                    </m:oMath>
                  </m:oMathPara>
                </a14:m>
                <a:endParaRPr lang="id-ID" i="1" dirty="0">
                  <a:solidFill>
                    <a:schemeClr val="tx2">
                      <a:lumMod val="75000"/>
                    </a:schemeClr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/>
                        </a:rPr>
                        <m:t>𝑣</m:t>
                      </m:r>
                      <m:r>
                        <a:rPr lang="en-US" i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/>
                        </a:rPr>
                        <m:t>=</m:t>
                      </m:r>
                      <m:r>
                        <a:rPr lang="en-US" i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/>
                        </a:rPr>
                        <m:t>𝑘𝑒𝑐𝑒𝑝𝑎𝑡𝑎𝑛</m:t>
                      </m:r>
                    </m:oMath>
                  </m:oMathPara>
                </a14:m>
                <a:endParaRPr lang="en-US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4659" y="2953264"/>
                <a:ext cx="3422682" cy="753763"/>
              </a:xfrm>
              <a:prstGeom prst="rect">
                <a:avLst/>
              </a:prstGeom>
              <a:blipFill>
                <a:blip r:embed="rId2"/>
                <a:stretch>
                  <a:fillRect t="-19685" b="-33071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5725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0AC3139-6777-4295-BF44-ECBD1A488BA8}"/>
              </a:ext>
            </a:extLst>
          </p:cNvPr>
          <p:cNvSpPr/>
          <p:nvPr/>
        </p:nvSpPr>
        <p:spPr>
          <a:xfrm>
            <a:off x="4512874" y="3028890"/>
            <a:ext cx="3166251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600" dirty="0">
                <a:solidFill>
                  <a:schemeClr val="accent2"/>
                </a:solidFill>
                <a:latin typeface="Bauhaus 93" panose="04030905020B02020C02" pitchFamily="82" charset="0"/>
              </a:rPr>
              <a:t>T</a:t>
            </a:r>
            <a:r>
              <a:rPr lang="id-ID" sz="4600" dirty="0">
                <a:solidFill>
                  <a:schemeClr val="accent2"/>
                </a:solidFill>
                <a:latin typeface="Bauhaus 93" panose="04030905020B02020C02" pitchFamily="82" charset="0"/>
              </a:rPr>
              <a:t>HANK YOU</a:t>
            </a:r>
            <a:endParaRPr lang="en-US" sz="4600" dirty="0">
              <a:solidFill>
                <a:schemeClr val="accent2"/>
              </a:solidFill>
              <a:latin typeface="Bauhaus 93" panose="04030905020B02020C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440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74;p32"/>
          <p:cNvSpPr txBox="1">
            <a:spLocks/>
          </p:cNvSpPr>
          <p:nvPr/>
        </p:nvSpPr>
        <p:spPr>
          <a:xfrm>
            <a:off x="2583985" y="287435"/>
            <a:ext cx="5562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endParaRPr lang="en-US" dirty="0">
              <a:latin typeface="Bauhaus 93" pitchFamily="82" charset="0"/>
            </a:endParaRPr>
          </a:p>
        </p:txBody>
      </p:sp>
      <p:sp>
        <p:nvSpPr>
          <p:cNvPr id="3" name="Google Shape;483;p32"/>
          <p:cNvSpPr txBox="1">
            <a:spLocks/>
          </p:cNvSpPr>
          <p:nvPr/>
        </p:nvSpPr>
        <p:spPr>
          <a:xfrm>
            <a:off x="1544785" y="2056553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" dirty="0">
                <a:latin typeface="Bauhaus 93" pitchFamily="82" charset="0"/>
              </a:rPr>
              <a:t>01</a:t>
            </a:r>
          </a:p>
        </p:txBody>
      </p:sp>
      <p:sp>
        <p:nvSpPr>
          <p:cNvPr id="4" name="Google Shape;484;p32"/>
          <p:cNvSpPr txBox="1">
            <a:spLocks/>
          </p:cNvSpPr>
          <p:nvPr/>
        </p:nvSpPr>
        <p:spPr>
          <a:xfrm>
            <a:off x="8875054" y="2056553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" dirty="0">
                <a:latin typeface="Bauhaus 93" pitchFamily="82" charset="0"/>
              </a:rPr>
              <a:t>02</a:t>
            </a:r>
          </a:p>
        </p:txBody>
      </p:sp>
      <p:sp>
        <p:nvSpPr>
          <p:cNvPr id="5" name="Google Shape;485;p32"/>
          <p:cNvSpPr txBox="1">
            <a:spLocks/>
          </p:cNvSpPr>
          <p:nvPr/>
        </p:nvSpPr>
        <p:spPr>
          <a:xfrm>
            <a:off x="1544785" y="3987317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" dirty="0">
                <a:latin typeface="Bauhaus 93" pitchFamily="82" charset="0"/>
              </a:rPr>
              <a:t>03</a:t>
            </a:r>
          </a:p>
        </p:txBody>
      </p:sp>
      <p:sp>
        <p:nvSpPr>
          <p:cNvPr id="6" name="Google Shape;486;p32"/>
          <p:cNvSpPr txBox="1">
            <a:spLocks/>
          </p:cNvSpPr>
          <p:nvPr/>
        </p:nvSpPr>
        <p:spPr>
          <a:xfrm>
            <a:off x="9394654" y="3989373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" dirty="0">
                <a:latin typeface="Bauhaus 93" pitchFamily="82" charset="0"/>
              </a:rPr>
              <a:t>04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6C8D48C-D3E5-4832-9184-69511F7A3A50}"/>
              </a:ext>
            </a:extLst>
          </p:cNvPr>
          <p:cNvSpPr/>
          <p:nvPr/>
        </p:nvSpPr>
        <p:spPr>
          <a:xfrm>
            <a:off x="489886" y="2700008"/>
            <a:ext cx="3493089" cy="417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Aft>
                <a:spcPts val="800"/>
              </a:spcAft>
            </a:pPr>
            <a:r>
              <a:rPr lang="en-ID" sz="1600" b="1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MOMENTUM  DAN IMPLUS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6C8D48C-D3E5-4832-9184-69511F7A3A50}"/>
              </a:ext>
            </a:extLst>
          </p:cNvPr>
          <p:cNvSpPr/>
          <p:nvPr/>
        </p:nvSpPr>
        <p:spPr>
          <a:xfrm>
            <a:off x="7648110" y="2724053"/>
            <a:ext cx="3493089" cy="786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Aft>
                <a:spcPts val="800"/>
              </a:spcAft>
            </a:pPr>
            <a:r>
              <a:rPr lang="en-ID" sz="1600" b="1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HUKUM KEKEKALAN MOMENTUM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6C8D48C-D3E5-4832-9184-69511F7A3A50}"/>
              </a:ext>
            </a:extLst>
          </p:cNvPr>
          <p:cNvSpPr/>
          <p:nvPr/>
        </p:nvSpPr>
        <p:spPr>
          <a:xfrm>
            <a:off x="317840" y="4654817"/>
            <a:ext cx="3493089" cy="417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Aft>
                <a:spcPts val="800"/>
              </a:spcAft>
            </a:pPr>
            <a:r>
              <a:rPr lang="en-ID" sz="1600" b="1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TUMBUKAN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6C8D48C-D3E5-4832-9184-69511F7A3A50}"/>
              </a:ext>
            </a:extLst>
          </p:cNvPr>
          <p:cNvSpPr/>
          <p:nvPr/>
        </p:nvSpPr>
        <p:spPr>
          <a:xfrm>
            <a:off x="8005632" y="4656873"/>
            <a:ext cx="34930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Aft>
                <a:spcPts val="800"/>
              </a:spcAft>
            </a:pPr>
            <a:r>
              <a:rPr lang="en-ID" sz="1600" b="1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PENERAPAN HUKUM MOMENTUM DALAM KEHIDUPAN SEHARI-HARI</a:t>
            </a:r>
          </a:p>
        </p:txBody>
      </p:sp>
    </p:spTree>
    <p:extLst>
      <p:ext uri="{BB962C8B-B14F-4D97-AF65-F5344CB8AC3E}">
        <p14:creationId xmlns:p14="http://schemas.microsoft.com/office/powerpoint/2010/main" val="3021682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B7F6FAC-2BD2-45B8-BD4E-73E845A36D46}"/>
              </a:ext>
            </a:extLst>
          </p:cNvPr>
          <p:cNvSpPr txBox="1"/>
          <p:nvPr/>
        </p:nvSpPr>
        <p:spPr>
          <a:xfrm>
            <a:off x="770466" y="549617"/>
            <a:ext cx="47516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2"/>
                </a:solidFill>
                <a:latin typeface="Bauhaus 93" panose="04030905020B02020C02" pitchFamily="82" charset="0"/>
              </a:rPr>
              <a:t>IMPLUS</a:t>
            </a:r>
            <a:endParaRPr lang="th-TH" sz="3600" dirty="0">
              <a:solidFill>
                <a:schemeClr val="accent2"/>
              </a:solidFill>
              <a:latin typeface="Bauhaus 93" panose="04030905020B02020C02" pitchFamily="8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313AB51-6373-4C9A-AE41-6BE7E6C1CD05}"/>
              </a:ext>
            </a:extLst>
          </p:cNvPr>
          <p:cNvSpPr/>
          <p:nvPr/>
        </p:nvSpPr>
        <p:spPr>
          <a:xfrm>
            <a:off x="5130800" y="558800"/>
            <a:ext cx="7061200" cy="1524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8DC6857-133C-44AC-9610-6CF02E6E3F90}"/>
              </a:ext>
            </a:extLst>
          </p:cNvPr>
          <p:cNvSpPr/>
          <p:nvPr/>
        </p:nvSpPr>
        <p:spPr>
          <a:xfrm>
            <a:off x="5232763" y="3227124"/>
            <a:ext cx="1726472" cy="1332653"/>
          </a:xfrm>
          <a:custGeom>
            <a:avLst/>
            <a:gdLst>
              <a:gd name="connsiteX0" fmla="*/ 239396 w 1214255"/>
              <a:gd name="connsiteY0" fmla="*/ 0 h 937276"/>
              <a:gd name="connsiteX1" fmla="*/ 295623 w 1214255"/>
              <a:gd name="connsiteY1" fmla="*/ 46392 h 937276"/>
              <a:gd name="connsiteX2" fmla="*/ 607128 w 1214255"/>
              <a:gd name="connsiteY2" fmla="*/ 141543 h 937276"/>
              <a:gd name="connsiteX3" fmla="*/ 918633 w 1214255"/>
              <a:gd name="connsiteY3" fmla="*/ 46392 h 937276"/>
              <a:gd name="connsiteX4" fmla="*/ 974860 w 1214255"/>
              <a:gd name="connsiteY4" fmla="*/ 0 h 937276"/>
              <a:gd name="connsiteX5" fmla="*/ 1214255 w 1214255"/>
              <a:gd name="connsiteY5" fmla="*/ 412750 h 937276"/>
              <a:gd name="connsiteX6" fmla="*/ 1178291 w 1214255"/>
              <a:gd name="connsiteY6" fmla="*/ 423914 h 937276"/>
              <a:gd name="connsiteX7" fmla="*/ 838012 w 1214255"/>
              <a:gd name="connsiteY7" fmla="*/ 937276 h 937276"/>
              <a:gd name="connsiteX8" fmla="*/ 376243 w 1214255"/>
              <a:gd name="connsiteY8" fmla="*/ 937276 h 937276"/>
              <a:gd name="connsiteX9" fmla="*/ 35964 w 1214255"/>
              <a:gd name="connsiteY9" fmla="*/ 423914 h 937276"/>
              <a:gd name="connsiteX10" fmla="*/ 0 w 1214255"/>
              <a:gd name="connsiteY10" fmla="*/ 412750 h 937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4255" h="937276">
                <a:moveTo>
                  <a:pt x="239396" y="0"/>
                </a:moveTo>
                <a:lnTo>
                  <a:pt x="295623" y="46392"/>
                </a:lnTo>
                <a:cubicBezTo>
                  <a:pt x="384544" y="106465"/>
                  <a:pt x="491740" y="141543"/>
                  <a:pt x="607128" y="141543"/>
                </a:cubicBezTo>
                <a:cubicBezTo>
                  <a:pt x="722517" y="141543"/>
                  <a:pt x="829713" y="106465"/>
                  <a:pt x="918633" y="46392"/>
                </a:cubicBezTo>
                <a:lnTo>
                  <a:pt x="974860" y="0"/>
                </a:lnTo>
                <a:lnTo>
                  <a:pt x="1214255" y="412750"/>
                </a:lnTo>
                <a:lnTo>
                  <a:pt x="1178291" y="423914"/>
                </a:lnTo>
                <a:cubicBezTo>
                  <a:pt x="978323" y="508493"/>
                  <a:pt x="838012" y="706499"/>
                  <a:pt x="838012" y="937276"/>
                </a:cubicBezTo>
                <a:lnTo>
                  <a:pt x="376243" y="937276"/>
                </a:lnTo>
                <a:cubicBezTo>
                  <a:pt x="376243" y="706499"/>
                  <a:pt x="235932" y="508493"/>
                  <a:pt x="35964" y="423914"/>
                </a:cubicBezTo>
                <a:lnTo>
                  <a:pt x="0" y="4127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F011D66-EC7D-49E6-B2B9-987D6E8677D9}"/>
                  </a:ext>
                </a:extLst>
              </p:cNvPr>
              <p:cNvSpPr txBox="1"/>
              <p:nvPr/>
            </p:nvSpPr>
            <p:spPr>
              <a:xfrm>
                <a:off x="770466" y="1034365"/>
                <a:ext cx="5935133" cy="6588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b="1" dirty="0">
                    <a:solidFill>
                      <a:srgbClr val="394E9F"/>
                    </a:solidFill>
                    <a:cs typeface="Times New Roman" pitchFamily="18" charset="0"/>
                  </a:rPr>
                  <a:t>Implus </a:t>
                </a:r>
                <a:r>
                  <a:rPr lang="en-US" dirty="0" err="1">
                    <a:solidFill>
                      <a:srgbClr val="394E9F"/>
                    </a:solidFill>
                    <a:cs typeface="Times New Roman" pitchFamily="18" charset="0"/>
                  </a:rPr>
                  <a:t>adalah</a:t>
                </a:r>
                <a:r>
                  <a:rPr lang="en-US" dirty="0">
                    <a:solidFill>
                      <a:srgbClr val="394E9F"/>
                    </a:solidFill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rgbClr val="394E9F"/>
                    </a:solidFill>
                    <a:cs typeface="Times New Roman" pitchFamily="18" charset="0"/>
                  </a:rPr>
                  <a:t>perubahan</a:t>
                </a:r>
                <a:r>
                  <a:rPr lang="en-US" dirty="0">
                    <a:solidFill>
                      <a:srgbClr val="394E9F"/>
                    </a:solidFill>
                    <a:cs typeface="Times New Roman" pitchFamily="18" charset="0"/>
                  </a:rPr>
                  <a:t> momentum </a:t>
                </a:r>
                <a:r>
                  <a:rPr lang="en-US" dirty="0" err="1">
                    <a:solidFill>
                      <a:srgbClr val="394E9F"/>
                    </a:solidFill>
                    <a:cs typeface="Times New Roman" pitchFamily="18" charset="0"/>
                  </a:rPr>
                  <a:t>atau</a:t>
                </a:r>
                <a:r>
                  <a:rPr lang="en-US" dirty="0">
                    <a:solidFill>
                      <a:srgbClr val="394E9F"/>
                    </a:solidFill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rgbClr val="394E9F"/>
                    </a:solidFill>
                    <a:cs typeface="Times New Roman" pitchFamily="18" charset="0"/>
                  </a:rPr>
                  <a:t>gaya</a:t>
                </a:r>
                <a:r>
                  <a:rPr lang="en-US" dirty="0">
                    <a:solidFill>
                      <a:srgbClr val="394E9F"/>
                    </a:solidFill>
                    <a:cs typeface="Times New Roman" pitchFamily="18" charset="0"/>
                  </a:rPr>
                  <a:t> yang </a:t>
                </a:r>
                <a:r>
                  <a:rPr lang="en-US" dirty="0" err="1">
                    <a:solidFill>
                      <a:srgbClr val="394E9F"/>
                    </a:solidFill>
                    <a:cs typeface="Times New Roman" pitchFamily="18" charset="0"/>
                  </a:rPr>
                  <a:t>mengubah</a:t>
                </a:r>
                <a:r>
                  <a:rPr lang="en-US" dirty="0">
                    <a:solidFill>
                      <a:srgbClr val="394E9F"/>
                    </a:solidFill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rgbClr val="394E9F"/>
                    </a:solidFill>
                    <a:cs typeface="Times New Roman" pitchFamily="18" charset="0"/>
                  </a:rPr>
                  <a:t>suatu</a:t>
                </a:r>
                <a:r>
                  <a:rPr lang="en-US" dirty="0">
                    <a:solidFill>
                      <a:srgbClr val="394E9F"/>
                    </a:solidFill>
                    <a:cs typeface="Times New Roman" pitchFamily="18" charset="0"/>
                  </a:rPr>
                  <a:t> momentum (</a:t>
                </a:r>
                <a:r>
                  <a:rPr lang="en-US" dirty="0" err="1">
                    <a:solidFill>
                      <a:srgbClr val="394E9F"/>
                    </a:solidFill>
                    <a:cs typeface="Times New Roman" pitchFamily="18" charset="0"/>
                  </a:rPr>
                  <a:t>gaya</a:t>
                </a:r>
                <a:r>
                  <a:rPr lang="en-US" dirty="0">
                    <a:solidFill>
                      <a:srgbClr val="394E9F"/>
                    </a:solidFill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rgbClr val="394E9F"/>
                    </a:solidFill>
                    <a:cs typeface="Times New Roman" pitchFamily="18" charset="0"/>
                  </a:rPr>
                  <a:t>implusif</a:t>
                </a:r>
                <a:r>
                  <a:rPr lang="en-US" dirty="0">
                    <a:solidFill>
                      <a:srgbClr val="394E9F"/>
                    </a:solidFill>
                    <a:cs typeface="Times New Roman" pitchFamily="18" charset="0"/>
                  </a:rPr>
                  <a:t>). </a:t>
                </a:r>
                <a:r>
                  <a:rPr lang="en-US" dirty="0" err="1">
                    <a:solidFill>
                      <a:srgbClr val="394E9F"/>
                    </a:solidFill>
                  </a:rPr>
                  <a:t>Definisi</a:t>
                </a:r>
                <a:r>
                  <a:rPr lang="en-US" dirty="0">
                    <a:solidFill>
                      <a:srgbClr val="394E9F"/>
                    </a:solidFill>
                  </a:rPr>
                  <a:t> lain </a:t>
                </a:r>
                <a:r>
                  <a:rPr lang="en-US" dirty="0" err="1">
                    <a:solidFill>
                      <a:srgbClr val="394E9F"/>
                    </a:solidFill>
                  </a:rPr>
                  <a:t>dari</a:t>
                </a:r>
                <a:r>
                  <a:rPr lang="en-US" dirty="0">
                    <a:solidFill>
                      <a:srgbClr val="394E9F"/>
                    </a:solidFill>
                  </a:rPr>
                  <a:t> </a:t>
                </a:r>
                <a:r>
                  <a:rPr lang="en-US" dirty="0" err="1">
                    <a:solidFill>
                      <a:srgbClr val="394E9F"/>
                    </a:solidFill>
                  </a:rPr>
                  <a:t>impuls</a:t>
                </a:r>
                <a:r>
                  <a:rPr lang="en-US" dirty="0">
                    <a:solidFill>
                      <a:srgbClr val="394E9F"/>
                    </a:solidFill>
                  </a:rPr>
                  <a:t> (</a:t>
                </a:r>
                <a:r>
                  <a:rPr lang="en-US" dirty="0" err="1">
                    <a:solidFill>
                      <a:srgbClr val="394E9F"/>
                    </a:solidFill>
                  </a:rPr>
                  <a:t>penurunan</a:t>
                </a:r>
                <a:r>
                  <a:rPr lang="en-US" dirty="0">
                    <a:solidFill>
                      <a:srgbClr val="394E9F"/>
                    </a:solidFill>
                  </a:rPr>
                  <a:t> </a:t>
                </a:r>
                <a:r>
                  <a:rPr lang="en-US" dirty="0" err="1">
                    <a:solidFill>
                      <a:srgbClr val="394E9F"/>
                    </a:solidFill>
                  </a:rPr>
                  <a:t>Hukum</a:t>
                </a:r>
                <a:r>
                  <a:rPr lang="en-US" dirty="0">
                    <a:solidFill>
                      <a:srgbClr val="394E9F"/>
                    </a:solidFill>
                  </a:rPr>
                  <a:t> II Newton) </a:t>
                </a:r>
                <a:r>
                  <a:rPr lang="en-US" dirty="0" err="1">
                    <a:solidFill>
                      <a:srgbClr val="394E9F"/>
                    </a:solidFill>
                  </a:rPr>
                  <a:t>adalah</a:t>
                </a:r>
                <a:r>
                  <a:rPr lang="en-US" dirty="0">
                    <a:solidFill>
                      <a:srgbClr val="394E9F"/>
                    </a:solidFill>
                  </a:rPr>
                  <a:t> </a:t>
                </a:r>
                <a:r>
                  <a:rPr lang="en-US" dirty="0" err="1">
                    <a:solidFill>
                      <a:srgbClr val="394E9F"/>
                    </a:solidFill>
                  </a:rPr>
                  <a:t>hasil</a:t>
                </a:r>
                <a:r>
                  <a:rPr lang="en-US" dirty="0">
                    <a:solidFill>
                      <a:srgbClr val="394E9F"/>
                    </a:solidFill>
                  </a:rPr>
                  <a:t> kali </a:t>
                </a:r>
                <a:r>
                  <a:rPr lang="en-US" dirty="0" err="1">
                    <a:solidFill>
                      <a:srgbClr val="394E9F"/>
                    </a:solidFill>
                  </a:rPr>
                  <a:t>antara</a:t>
                </a:r>
                <a:r>
                  <a:rPr lang="en-US" dirty="0">
                    <a:solidFill>
                      <a:srgbClr val="394E9F"/>
                    </a:solidFill>
                  </a:rPr>
                  <a:t> </a:t>
                </a:r>
                <a:r>
                  <a:rPr lang="en-US" dirty="0" err="1">
                    <a:solidFill>
                      <a:srgbClr val="394E9F"/>
                    </a:solidFill>
                  </a:rPr>
                  <a:t>gaya</a:t>
                </a:r>
                <a:r>
                  <a:rPr lang="en-US" dirty="0">
                    <a:solidFill>
                      <a:srgbClr val="394E9F"/>
                    </a:solidFill>
                  </a:rPr>
                  <a:t> </a:t>
                </a:r>
                <a:r>
                  <a:rPr lang="en-US" dirty="0" err="1">
                    <a:solidFill>
                      <a:srgbClr val="394E9F"/>
                    </a:solidFill>
                  </a:rPr>
                  <a:t>singkat</a:t>
                </a:r>
                <a:r>
                  <a:rPr lang="en-US" dirty="0">
                    <a:solidFill>
                      <a:srgbClr val="394E9F"/>
                    </a:solidFill>
                  </a:rPr>
                  <a:t> yang </a:t>
                </a:r>
                <a:r>
                  <a:rPr lang="en-US" dirty="0" err="1">
                    <a:solidFill>
                      <a:srgbClr val="394E9F"/>
                    </a:solidFill>
                  </a:rPr>
                  <a:t>bekerja</a:t>
                </a:r>
                <a:r>
                  <a:rPr lang="en-US" dirty="0">
                    <a:solidFill>
                      <a:srgbClr val="394E9F"/>
                    </a:solidFill>
                  </a:rPr>
                  <a:t> </a:t>
                </a:r>
                <a:r>
                  <a:rPr lang="en-US" dirty="0" err="1">
                    <a:solidFill>
                      <a:srgbClr val="394E9F"/>
                    </a:solidFill>
                  </a:rPr>
                  <a:t>pada</a:t>
                </a:r>
                <a:r>
                  <a:rPr lang="en-US" dirty="0">
                    <a:solidFill>
                      <a:srgbClr val="394E9F"/>
                    </a:solidFill>
                  </a:rPr>
                  <a:t> </a:t>
                </a:r>
                <a:r>
                  <a:rPr lang="en-US" dirty="0" err="1">
                    <a:solidFill>
                      <a:srgbClr val="394E9F"/>
                    </a:solidFill>
                  </a:rPr>
                  <a:t>benda</a:t>
                </a:r>
                <a:r>
                  <a:rPr lang="en-US" dirty="0">
                    <a:solidFill>
                      <a:srgbClr val="394E9F"/>
                    </a:solidFill>
                  </a:rPr>
                  <a:t> </a:t>
                </a:r>
                <a:r>
                  <a:rPr lang="en-US" dirty="0" err="1">
                    <a:solidFill>
                      <a:srgbClr val="394E9F"/>
                    </a:solidFill>
                  </a:rPr>
                  <a:t>dengan</a:t>
                </a:r>
                <a:r>
                  <a:rPr lang="en-US" dirty="0">
                    <a:solidFill>
                      <a:srgbClr val="394E9F"/>
                    </a:solidFill>
                  </a:rPr>
                  <a:t> </a:t>
                </a:r>
                <a:r>
                  <a:rPr lang="en-US" dirty="0" err="1">
                    <a:solidFill>
                      <a:srgbClr val="394E9F"/>
                    </a:solidFill>
                  </a:rPr>
                  <a:t>waktu</a:t>
                </a:r>
                <a:r>
                  <a:rPr lang="en-US" dirty="0">
                    <a:solidFill>
                      <a:srgbClr val="394E9F"/>
                    </a:solidFill>
                  </a:rPr>
                  <a:t> </a:t>
                </a:r>
                <a:r>
                  <a:rPr lang="en-US" dirty="0" err="1">
                    <a:solidFill>
                      <a:srgbClr val="394E9F"/>
                    </a:solidFill>
                  </a:rPr>
                  <a:t>kontak</a:t>
                </a:r>
                <a:r>
                  <a:rPr lang="en-US" dirty="0">
                    <a:solidFill>
                      <a:srgbClr val="394E9F"/>
                    </a:solidFill>
                  </a:rPr>
                  <a:t> </a:t>
                </a:r>
                <a:r>
                  <a:rPr lang="en-US" dirty="0" err="1">
                    <a:solidFill>
                      <a:srgbClr val="394E9F"/>
                    </a:solidFill>
                  </a:rPr>
                  <a:t>gaya</a:t>
                </a:r>
                <a:r>
                  <a:rPr lang="en-US" dirty="0">
                    <a:solidFill>
                      <a:srgbClr val="394E9F"/>
                    </a:solidFill>
                  </a:rPr>
                  <a:t> </a:t>
                </a:r>
                <a:r>
                  <a:rPr lang="en-US" dirty="0" err="1">
                    <a:solidFill>
                      <a:srgbClr val="394E9F"/>
                    </a:solidFill>
                  </a:rPr>
                  <a:t>pada</a:t>
                </a:r>
                <a:r>
                  <a:rPr lang="en-US" dirty="0">
                    <a:solidFill>
                      <a:srgbClr val="394E9F"/>
                    </a:solidFill>
                  </a:rPr>
                  <a:t> </a:t>
                </a:r>
                <a:r>
                  <a:rPr lang="en-US" dirty="0" err="1">
                    <a:solidFill>
                      <a:srgbClr val="394E9F"/>
                    </a:solidFill>
                  </a:rPr>
                  <a:t>benda</a:t>
                </a:r>
                <a:r>
                  <a:rPr lang="en-US" dirty="0">
                    <a:solidFill>
                      <a:srgbClr val="394E9F"/>
                    </a:solidFill>
                  </a:rPr>
                  <a:t>.</a:t>
                </a:r>
                <a:endParaRPr lang="en-US" dirty="0">
                  <a:solidFill>
                    <a:srgbClr val="394E9F"/>
                  </a:solidFill>
                  <a:cs typeface="Times New Roman" pitchFamily="18" charset="0"/>
                </a:endParaRPr>
              </a:p>
              <a:p>
                <a:pPr algn="just"/>
                <a:r>
                  <a:rPr lang="en-US" b="1" dirty="0">
                    <a:solidFill>
                      <a:srgbClr val="394E9F"/>
                    </a:solidFill>
                    <a:cs typeface="Times New Roman" pitchFamily="18" charset="0"/>
                  </a:rPr>
                  <a:t>Dari </a:t>
                </a:r>
                <a:r>
                  <a:rPr lang="en-US" b="1" dirty="0" err="1">
                    <a:solidFill>
                      <a:srgbClr val="394E9F"/>
                    </a:solidFill>
                    <a:cs typeface="Times New Roman" pitchFamily="18" charset="0"/>
                  </a:rPr>
                  <a:t>Hukum</a:t>
                </a:r>
                <a:r>
                  <a:rPr lang="en-US" b="1" dirty="0">
                    <a:solidFill>
                      <a:srgbClr val="394E9F"/>
                    </a:solidFill>
                    <a:cs typeface="Times New Roman" pitchFamily="18" charset="0"/>
                  </a:rPr>
                  <a:t> Newton II </a:t>
                </a:r>
                <a:r>
                  <a:rPr lang="en-US" b="1" dirty="0" err="1">
                    <a:solidFill>
                      <a:srgbClr val="394E9F"/>
                    </a:solidFill>
                    <a:cs typeface="Times New Roman" pitchFamily="18" charset="0"/>
                  </a:rPr>
                  <a:t>didapatkan</a:t>
                </a:r>
                <a:r>
                  <a:rPr lang="en-US" b="1" dirty="0">
                    <a:solidFill>
                      <a:srgbClr val="394E9F"/>
                    </a:solidFill>
                    <a:cs typeface="Times New Roman" pitchFamily="18" charset="0"/>
                  </a:rPr>
                  <a:t> :</a:t>
                </a:r>
              </a:p>
              <a:p>
                <a:r>
                  <a:rPr lang="en-US" b="1" dirty="0"/>
                  <a:t> </a:t>
                </a:r>
                <a:endParaRPr lang="en-US" dirty="0"/>
              </a:p>
              <a:p>
                <a:r>
                  <a:rPr lang="en-US" i="1" dirty="0"/>
                  <a:t>	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394E9F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i="1" smtClean="0">
                        <a:solidFill>
                          <a:srgbClr val="394E9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smtClean="0">
                        <a:solidFill>
                          <a:srgbClr val="394E9F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smtClean="0">
                        <a:solidFill>
                          <a:srgbClr val="394E9F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 smtClean="0">
                        <a:solidFill>
                          <a:srgbClr val="394E9F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dirty="0">
                  <a:solidFill>
                    <a:srgbClr val="394E9F"/>
                  </a:solidFill>
                </a:endParaRPr>
              </a:p>
              <a:p>
                <a:r>
                  <a:rPr lang="en-US" i="1" dirty="0">
                    <a:solidFill>
                      <a:srgbClr val="394E9F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394E9F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solidFill>
                          <a:srgbClr val="394E9F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rgbClr val="394E9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394E9F"/>
                            </a:solidFill>
                            <a:latin typeface="Cambria Math" panose="02040503050406030204" pitchFamily="18" charset="0"/>
                          </a:rPr>
                          <m:t>𝑑𝑣</m:t>
                        </m:r>
                      </m:num>
                      <m:den>
                        <m:r>
                          <a:rPr lang="en-US" i="1">
                            <a:solidFill>
                              <a:srgbClr val="394E9F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endParaRPr lang="en-US" dirty="0">
                  <a:solidFill>
                    <a:srgbClr val="394E9F"/>
                  </a:solidFill>
                </a:endParaRPr>
              </a:p>
              <a:p>
                <a:r>
                  <a:rPr lang="en-US" i="1" dirty="0">
                    <a:solidFill>
                      <a:srgbClr val="394E9F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394E9F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i="1">
                        <a:solidFill>
                          <a:srgbClr val="394E9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rgbClr val="394E9F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solidFill>
                          <a:srgbClr val="394E9F"/>
                        </a:solidFill>
                        <a:latin typeface="Cambria Math" panose="02040503050406030204" pitchFamily="18" charset="0"/>
                      </a:rPr>
                      <m:t>.</m:t>
                    </m:r>
                    <m:f>
                      <m:fPr>
                        <m:ctrlPr>
                          <a:rPr lang="en-US" i="1">
                            <a:solidFill>
                              <a:srgbClr val="394E9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394E9F"/>
                            </a:solidFill>
                            <a:latin typeface="Cambria Math" panose="02040503050406030204" pitchFamily="18" charset="0"/>
                          </a:rPr>
                          <m:t>𝑑𝑣</m:t>
                        </m:r>
                      </m:num>
                      <m:den>
                        <m:r>
                          <a:rPr lang="en-US" i="1">
                            <a:solidFill>
                              <a:srgbClr val="394E9F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endParaRPr lang="en-US" dirty="0">
                  <a:solidFill>
                    <a:srgbClr val="394E9F"/>
                  </a:solidFill>
                </a:endParaRPr>
              </a:p>
              <a:p>
                <a:r>
                  <a:rPr lang="en-US" i="1" dirty="0">
                    <a:solidFill>
                      <a:srgbClr val="394E9F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394E9F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i="1">
                        <a:solidFill>
                          <a:srgbClr val="394E9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solidFill>
                          <a:srgbClr val="394E9F"/>
                        </a:solidFill>
                        <a:latin typeface="Cambria Math" panose="02040503050406030204" pitchFamily="18" charset="0"/>
                      </a:rPr>
                      <m:t>𝑑𝑡</m:t>
                    </m:r>
                    <m:r>
                      <a:rPr lang="en-US" i="1">
                        <a:solidFill>
                          <a:srgbClr val="394E9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rgbClr val="394E9F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solidFill>
                          <a:srgbClr val="394E9F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>
                        <a:solidFill>
                          <a:srgbClr val="394E9F"/>
                        </a:solidFill>
                        <a:latin typeface="Cambria Math" panose="02040503050406030204" pitchFamily="18" charset="0"/>
                      </a:rPr>
                      <m:t>𝑑𝑉</m:t>
                    </m:r>
                  </m:oMath>
                </a14:m>
                <a:endParaRPr lang="en-US" dirty="0">
                  <a:solidFill>
                    <a:srgbClr val="394E9F"/>
                  </a:solidFill>
                </a:endParaRPr>
              </a:p>
              <a:p>
                <a:r>
                  <a:rPr lang="en-US" i="1" dirty="0">
                    <a:solidFill>
                      <a:srgbClr val="394E9F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394E9F"/>
                        </a:solidFill>
                        <a:latin typeface="Cambria Math" panose="02040503050406030204" pitchFamily="18" charset="0"/>
                      </a:rPr>
                      <m:t>∫</m:t>
                    </m:r>
                    <m:r>
                      <a:rPr lang="en-US" i="1">
                        <a:solidFill>
                          <a:srgbClr val="394E9F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i="1">
                        <a:solidFill>
                          <a:srgbClr val="394E9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solidFill>
                          <a:srgbClr val="394E9F"/>
                        </a:solidFill>
                        <a:latin typeface="Cambria Math" panose="02040503050406030204" pitchFamily="18" charset="0"/>
                      </a:rPr>
                      <m:t>𝑑𝑡</m:t>
                    </m:r>
                    <m:r>
                      <a:rPr lang="en-US" i="1">
                        <a:solidFill>
                          <a:srgbClr val="394E9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rgbClr val="394E9F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solidFill>
                          <a:srgbClr val="394E9F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US" i="1">
                            <a:solidFill>
                              <a:srgbClr val="394E9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394E9F"/>
                            </a:solidFill>
                            <a:latin typeface="Cambria Math" panose="02040503050406030204" pitchFamily="18" charset="0"/>
                          </a:rPr>
                          <m:t>∫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rgbClr val="394E9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394E9F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394E9F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  <m:sup>
                        <m:sSub>
                          <m:sSubPr>
                            <m:ctrlPr>
                              <a:rPr lang="en-US" i="1">
                                <a:solidFill>
                                  <a:srgbClr val="394E9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394E9F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394E9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bSup>
                    <m:r>
                      <a:rPr lang="en-US" i="1">
                        <a:solidFill>
                          <a:srgbClr val="394E9F"/>
                        </a:solidFill>
                        <a:latin typeface="Cambria Math" panose="02040503050406030204" pitchFamily="18" charset="0"/>
                      </a:rPr>
                      <m:t>𝑚𝑑𝑉</m:t>
                    </m:r>
                  </m:oMath>
                </a14:m>
                <a:endParaRPr lang="en-US" dirty="0">
                  <a:solidFill>
                    <a:srgbClr val="394E9F"/>
                  </a:solidFill>
                </a:endParaRPr>
              </a:p>
              <a:p>
                <a:r>
                  <a:rPr lang="en-US" i="1" dirty="0">
                    <a:solidFill>
                      <a:srgbClr val="394E9F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394E9F"/>
                        </a:solidFill>
                        <a:latin typeface="Cambria Math" panose="02040503050406030204" pitchFamily="18" charset="0"/>
                      </a:rPr>
                      <m:t>∫</m:t>
                    </m:r>
                    <m:r>
                      <a:rPr lang="en-US" i="1">
                        <a:solidFill>
                          <a:srgbClr val="394E9F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i="1">
                        <a:solidFill>
                          <a:srgbClr val="394E9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solidFill>
                          <a:srgbClr val="394E9F"/>
                        </a:solidFill>
                        <a:latin typeface="Cambria Math" panose="02040503050406030204" pitchFamily="18" charset="0"/>
                      </a:rPr>
                      <m:t>𝑑𝑡</m:t>
                    </m:r>
                    <m:r>
                      <a:rPr lang="en-US" i="1">
                        <a:solidFill>
                          <a:srgbClr val="394E9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rgbClr val="394E9F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solidFill>
                          <a:srgbClr val="394E9F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solidFill>
                              <a:srgbClr val="394E9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394E9F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solidFill>
                              <a:srgbClr val="394E9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solidFill>
                          <a:srgbClr val="394E9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solidFill>
                              <a:srgbClr val="394E9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394E9F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solidFill>
                              <a:srgbClr val="394E9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rgbClr val="394E9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394E9F"/>
                  </a:solidFill>
                </a:endParaRPr>
              </a:p>
              <a:p>
                <a:r>
                  <a:rPr lang="en-US" i="1" dirty="0">
                    <a:solidFill>
                      <a:srgbClr val="394E9F"/>
                    </a:solidFill>
                  </a:rPr>
                  <a:t>	        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394E9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rgbClr val="394E9F"/>
                        </a:solidFill>
                        <a:latin typeface="Cambria Math" panose="02040503050406030204" pitchFamily="18" charset="0"/>
                      </a:rPr>
                      <m:t>𝑚𝑉</m:t>
                    </m:r>
                    <m:r>
                      <a:rPr lang="en-US" i="1">
                        <a:solidFill>
                          <a:srgbClr val="394E9F"/>
                        </a:solidFill>
                        <a:latin typeface="Cambria Math" panose="02040503050406030204" pitchFamily="18" charset="0"/>
                      </a:rPr>
                      <m:t>2−</m:t>
                    </m:r>
                    <m:r>
                      <a:rPr lang="en-US" i="1">
                        <a:solidFill>
                          <a:srgbClr val="394E9F"/>
                        </a:solidFill>
                        <a:latin typeface="Cambria Math" panose="02040503050406030204" pitchFamily="18" charset="0"/>
                      </a:rPr>
                      <m:t>𝑚𝑉</m:t>
                    </m:r>
                    <m:r>
                      <a:rPr lang="en-US" i="1">
                        <a:solidFill>
                          <a:srgbClr val="394E9F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>
                  <a:solidFill>
                    <a:srgbClr val="394E9F"/>
                  </a:solidFill>
                </a:endParaRPr>
              </a:p>
              <a:p>
                <a:pPr algn="just"/>
                <a:endParaRPr lang="en-US" b="1" dirty="0">
                  <a:solidFill>
                    <a:srgbClr val="394E9F"/>
                  </a:solidFill>
                  <a:cs typeface="Times New Roman" pitchFamily="18" charset="0"/>
                </a:endParaRPr>
              </a:p>
              <a:p>
                <a:pPr algn="just"/>
                <a:endParaRPr lang="en-US" b="1" dirty="0">
                  <a:solidFill>
                    <a:srgbClr val="394E9F"/>
                  </a:solidFill>
                  <a:cs typeface="Times New Roman" pitchFamily="18" charset="0"/>
                </a:endParaRPr>
              </a:p>
              <a:p>
                <a:endParaRPr lang="en-US" dirty="0">
                  <a:solidFill>
                    <a:srgbClr val="394E9F"/>
                  </a:solidFill>
                  <a:cs typeface="Times New Roman" pitchFamily="18" charset="0"/>
                </a:endParaRPr>
              </a:p>
              <a:p>
                <a:r>
                  <a:rPr lang="en-US" b="1" dirty="0">
                    <a:solidFill>
                      <a:srgbClr val="394E9F"/>
                    </a:solidFill>
                    <a:latin typeface="Times New Roman" pitchFamily="18" charset="0"/>
                    <a:cs typeface="Times New Roman" pitchFamily="18" charset="0"/>
                  </a:rPr>
                  <a:t>			</a:t>
                </a:r>
              </a:p>
              <a:p>
                <a:endParaRPr lang="en-US" b="1" dirty="0">
                  <a:solidFill>
                    <a:srgbClr val="394E9F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just"/>
                <a:endParaRPr lang="en-US" dirty="0">
                  <a:solidFill>
                    <a:srgbClr val="394E9F"/>
                  </a:solidFill>
                </a:endParaRPr>
              </a:p>
              <a:p>
                <a:endParaRPr lang="en-US" dirty="0">
                  <a:solidFill>
                    <a:schemeClr val="accent4">
                      <a:lumMod val="75000"/>
                    </a:schemeClr>
                  </a:solidFill>
                </a:endParaRPr>
              </a:p>
              <a:p>
                <a:endParaRPr lang="en-ID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id="{BF011D66-EC7D-49E6-B2B9-987D6E8677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466" y="1034365"/>
                <a:ext cx="5935133" cy="6588663"/>
              </a:xfrm>
              <a:prstGeom prst="rect">
                <a:avLst/>
              </a:prstGeom>
              <a:blipFill rotWithShape="1">
                <a:blip r:embed="rId2"/>
                <a:stretch>
                  <a:fillRect l="-821" t="-463" r="-1745" b="-6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062202" y="5354508"/>
                <a:ext cx="2967566" cy="469127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srgbClr val="394E9F"/>
                          </a:solidFill>
                          <a:latin typeface="Cambria Math"/>
                        </a:rPr>
                        <m:t>𝑰𝒎𝒑𝒍𝒖𝒔</m:t>
                      </m:r>
                      <m:r>
                        <a:rPr lang="en-US" b="1" i="1">
                          <a:solidFill>
                            <a:srgbClr val="394E9F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1" i="1">
                          <a:solidFill>
                            <a:srgbClr val="394E9F"/>
                          </a:solidFill>
                          <a:latin typeface="Cambria Math"/>
                        </a:rPr>
                        <m:t>𝑭</m:t>
                      </m:r>
                      <m:r>
                        <a:rPr lang="en-US" b="1" i="1">
                          <a:solidFill>
                            <a:srgbClr val="394E9F"/>
                          </a:solidFill>
                          <a:latin typeface="Cambria Math"/>
                        </a:rPr>
                        <m:t>.</m:t>
                      </m:r>
                      <m:r>
                        <a:rPr lang="en-US" b="1" i="1">
                          <a:solidFill>
                            <a:srgbClr val="394E9F"/>
                          </a:solidFill>
                          <a:latin typeface="Cambria Math"/>
                        </a:rPr>
                        <m:t>𝒕</m:t>
                      </m:r>
                      <m:r>
                        <a:rPr lang="en-US" b="1" i="1">
                          <a:solidFill>
                            <a:srgbClr val="394E9F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1" i="1">
                          <a:solidFill>
                            <a:srgbClr val="394E9F"/>
                          </a:solidFill>
                          <a:latin typeface="Cambria Math"/>
                        </a:rPr>
                        <m:t>𝒎</m:t>
                      </m:r>
                      <m:r>
                        <a:rPr lang="en-US" b="1" i="1">
                          <a:solidFill>
                            <a:srgbClr val="394E9F"/>
                          </a:solidFill>
                          <a:latin typeface="Cambria Math"/>
                        </a:rPr>
                        <m:t> . ∆</m:t>
                      </m:r>
                      <m:r>
                        <a:rPr lang="en-US" b="1" i="1">
                          <a:solidFill>
                            <a:srgbClr val="394E9F"/>
                          </a:solidFill>
                          <a:latin typeface="Cambria Math"/>
                        </a:rPr>
                        <m:t>𝒗</m:t>
                      </m:r>
                      <m:r>
                        <a:rPr lang="en-US" b="1" i="1">
                          <a:solidFill>
                            <a:srgbClr val="394E9F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2202" y="5354508"/>
                <a:ext cx="2967566" cy="46912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Contoh Soal Hubungan Impuls dan Momentum - MateriIPA.co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74"/>
          <a:stretch/>
        </p:blipFill>
        <p:spPr bwMode="auto">
          <a:xfrm>
            <a:off x="6627619" y="711199"/>
            <a:ext cx="5056997" cy="563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0633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B7F6FAC-2BD2-45B8-BD4E-73E845A36D46}"/>
              </a:ext>
            </a:extLst>
          </p:cNvPr>
          <p:cNvSpPr txBox="1"/>
          <p:nvPr/>
        </p:nvSpPr>
        <p:spPr>
          <a:xfrm>
            <a:off x="622108" y="574818"/>
            <a:ext cx="47516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tx2"/>
                </a:solidFill>
                <a:latin typeface="Bauhaus 93" panose="04030905020B02020C02" pitchFamily="82" charset="0"/>
              </a:rPr>
              <a:t>Contoh</a:t>
            </a:r>
            <a:r>
              <a:rPr lang="en-US" sz="3600" dirty="0">
                <a:solidFill>
                  <a:schemeClr val="tx2"/>
                </a:solidFill>
                <a:latin typeface="Bauhaus 93" panose="04030905020B02020C02" pitchFamily="82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Bauhaus 93" panose="04030905020B02020C02" pitchFamily="82" charset="0"/>
              </a:rPr>
              <a:t>Implus</a:t>
            </a:r>
            <a:endParaRPr lang="th-TH" sz="3600" dirty="0">
              <a:solidFill>
                <a:schemeClr val="tx2"/>
              </a:solidFill>
              <a:latin typeface="Bauhaus 93" panose="04030905020B02020C02" pitchFamily="8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313AB51-6373-4C9A-AE41-6BE7E6C1CD05}"/>
              </a:ext>
            </a:extLst>
          </p:cNvPr>
          <p:cNvSpPr/>
          <p:nvPr/>
        </p:nvSpPr>
        <p:spPr>
          <a:xfrm>
            <a:off x="5893904" y="558800"/>
            <a:ext cx="6310244" cy="152400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001">
            <a:schemeClr val="dk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4695AC6-A3D6-4DE1-8600-DF75A0522BDE}"/>
                  </a:ext>
                </a:extLst>
              </p:cNvPr>
              <p:cNvSpPr txBox="1"/>
              <p:nvPr/>
            </p:nvSpPr>
            <p:spPr>
              <a:xfrm>
                <a:off x="5801139" y="894429"/>
                <a:ext cx="6096000" cy="28623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dirty="0">
                    <a:solidFill>
                      <a:schemeClr val="tx2"/>
                    </a:solidFill>
                  </a:rPr>
                  <a:t>Impuls </a:t>
                </a:r>
                <a:r>
                  <a:rPr lang="en-US" dirty="0" err="1">
                    <a:solidFill>
                      <a:schemeClr val="tx2"/>
                    </a:solidFill>
                  </a:rPr>
                  <a:t>adalah</a:t>
                </a:r>
                <a:r>
                  <a:rPr lang="en-US" dirty="0">
                    <a:solidFill>
                      <a:schemeClr val="tx2"/>
                    </a:solidFill>
                  </a:rPr>
                  <a:t> </a:t>
                </a:r>
                <a:r>
                  <a:rPr lang="en-US" dirty="0" err="1">
                    <a:solidFill>
                      <a:schemeClr val="tx2"/>
                    </a:solidFill>
                  </a:rPr>
                  <a:t>hasil</a:t>
                </a:r>
                <a:r>
                  <a:rPr lang="en-US" dirty="0">
                    <a:solidFill>
                      <a:schemeClr val="tx2"/>
                    </a:solidFill>
                  </a:rPr>
                  <a:t> kali </a:t>
                </a:r>
                <a:r>
                  <a:rPr lang="en-US" dirty="0" err="1">
                    <a:solidFill>
                      <a:schemeClr val="tx2"/>
                    </a:solidFill>
                  </a:rPr>
                  <a:t>antara</a:t>
                </a:r>
                <a:r>
                  <a:rPr lang="en-US" dirty="0">
                    <a:solidFill>
                      <a:schemeClr val="tx2"/>
                    </a:solidFill>
                  </a:rPr>
                  <a:t> </a:t>
                </a:r>
                <a:r>
                  <a:rPr lang="en-US" dirty="0" err="1">
                    <a:solidFill>
                      <a:schemeClr val="tx2"/>
                    </a:solidFill>
                  </a:rPr>
                  <a:t>besaran</a:t>
                </a:r>
                <a:r>
                  <a:rPr lang="en-US" dirty="0">
                    <a:solidFill>
                      <a:schemeClr val="tx2"/>
                    </a:solidFill>
                  </a:rPr>
                  <a:t> </a:t>
                </a:r>
                <a:r>
                  <a:rPr lang="en-US" dirty="0" err="1">
                    <a:solidFill>
                      <a:schemeClr val="tx2"/>
                    </a:solidFill>
                  </a:rPr>
                  <a:t>vektor</a:t>
                </a:r>
                <a:r>
                  <a:rPr lang="en-US" dirty="0">
                    <a:solidFill>
                      <a:schemeClr val="tx2"/>
                    </a:solidFill>
                  </a:rPr>
                  <a:t> </a:t>
                </a:r>
                <a:r>
                  <a:rPr lang="en-US" dirty="0" err="1">
                    <a:solidFill>
                      <a:schemeClr val="tx2"/>
                    </a:solidFill>
                  </a:rPr>
                  <a:t>gaya</a:t>
                </a:r>
                <a:r>
                  <a:rPr lang="en-US" dirty="0">
                    <a:solidFill>
                      <a:schemeClr val="tx2"/>
                    </a:solidFill>
                  </a:rPr>
                  <a:t> F </a:t>
                </a:r>
                <a:r>
                  <a:rPr lang="en-US" dirty="0" err="1">
                    <a:solidFill>
                      <a:schemeClr val="tx2"/>
                    </a:solidFill>
                  </a:rPr>
                  <a:t>dengan</a:t>
                </a:r>
                <a:r>
                  <a:rPr lang="en-US" dirty="0">
                    <a:solidFill>
                      <a:schemeClr val="tx2"/>
                    </a:solidFill>
                  </a:rPr>
                  <a:t> </a:t>
                </a:r>
                <a:r>
                  <a:rPr lang="en-US" dirty="0" err="1">
                    <a:solidFill>
                      <a:schemeClr val="tx2"/>
                    </a:solidFill>
                  </a:rPr>
                  <a:t>besaran</a:t>
                </a:r>
                <a:r>
                  <a:rPr lang="en-US" dirty="0">
                    <a:solidFill>
                      <a:schemeClr val="tx2"/>
                    </a:solidFill>
                  </a:rPr>
                  <a:t> </a:t>
                </a:r>
                <a:r>
                  <a:rPr lang="en-US" dirty="0" err="1">
                    <a:solidFill>
                      <a:schemeClr val="tx2"/>
                    </a:solidFill>
                  </a:rPr>
                  <a:t>skalar</a:t>
                </a:r>
                <a:r>
                  <a:rPr lang="en-US" dirty="0">
                    <a:solidFill>
                      <a:schemeClr val="tx2"/>
                    </a:solidFill>
                  </a:rPr>
                  <a:t> </a:t>
                </a:r>
                <a:r>
                  <a:rPr lang="en-US" dirty="0" err="1">
                    <a:solidFill>
                      <a:schemeClr val="tx2"/>
                    </a:solidFill>
                  </a:rPr>
                  <a:t>selang</a:t>
                </a:r>
                <a:r>
                  <a:rPr lang="en-US" dirty="0">
                    <a:solidFill>
                      <a:schemeClr val="tx2"/>
                    </a:solidFill>
                  </a:rPr>
                  <a:t> </a:t>
                </a:r>
                <a:r>
                  <a:rPr lang="en-US" dirty="0" err="1">
                    <a:solidFill>
                      <a:schemeClr val="tx2"/>
                    </a:solidFill>
                  </a:rPr>
                  <a:t>waktu</a:t>
                </a:r>
                <a:r>
                  <a:rPr lang="en-US" dirty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∆</m:t>
                    </m:r>
                    <m:r>
                      <a:rPr lang="en-US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>
                    <a:solidFill>
                      <a:schemeClr val="tx2"/>
                    </a:solidFill>
                  </a:rPr>
                  <a:t> </a:t>
                </a:r>
                <a:r>
                  <a:rPr lang="en-US" dirty="0" err="1">
                    <a:solidFill>
                      <a:schemeClr val="tx2"/>
                    </a:solidFill>
                  </a:rPr>
                  <a:t>sehingga</a:t>
                </a:r>
                <a:r>
                  <a:rPr lang="en-US" dirty="0">
                    <a:solidFill>
                      <a:schemeClr val="tx2"/>
                    </a:solidFill>
                  </a:rPr>
                  <a:t> </a:t>
                </a:r>
                <a:r>
                  <a:rPr lang="en-US" dirty="0" err="1">
                    <a:solidFill>
                      <a:schemeClr val="tx2"/>
                    </a:solidFill>
                  </a:rPr>
                  <a:t>impuls</a:t>
                </a:r>
                <a:r>
                  <a:rPr lang="en-US" dirty="0">
                    <a:solidFill>
                      <a:schemeClr val="tx2"/>
                    </a:solidFill>
                  </a:rPr>
                  <a:t> </a:t>
                </a:r>
                <a:r>
                  <a:rPr lang="en-US" dirty="0" err="1">
                    <a:solidFill>
                      <a:schemeClr val="tx2"/>
                    </a:solidFill>
                  </a:rPr>
                  <a:t>termasuk</a:t>
                </a:r>
                <a:r>
                  <a:rPr lang="en-US" dirty="0">
                    <a:solidFill>
                      <a:schemeClr val="tx2"/>
                    </a:solidFill>
                  </a:rPr>
                  <a:t> </a:t>
                </a:r>
                <a:r>
                  <a:rPr lang="en-US" dirty="0" err="1">
                    <a:solidFill>
                      <a:schemeClr val="tx2"/>
                    </a:solidFill>
                  </a:rPr>
                  <a:t>besaran</a:t>
                </a:r>
                <a:r>
                  <a:rPr lang="en-US" dirty="0">
                    <a:solidFill>
                      <a:schemeClr val="tx2"/>
                    </a:solidFill>
                  </a:rPr>
                  <a:t> </a:t>
                </a:r>
                <a:r>
                  <a:rPr lang="en-US" dirty="0" err="1">
                    <a:solidFill>
                      <a:schemeClr val="tx2"/>
                    </a:solidFill>
                  </a:rPr>
                  <a:t>vektor</a:t>
                </a:r>
                <a:r>
                  <a:rPr lang="en-US" dirty="0">
                    <a:solidFill>
                      <a:schemeClr val="tx2"/>
                    </a:solidFill>
                  </a:rPr>
                  <a:t>. </a:t>
                </a:r>
                <a:r>
                  <a:rPr lang="en-US" dirty="0" err="1">
                    <a:solidFill>
                      <a:schemeClr val="tx2"/>
                    </a:solidFill>
                  </a:rPr>
                  <a:t>Arah</a:t>
                </a:r>
                <a:r>
                  <a:rPr lang="en-US" dirty="0">
                    <a:solidFill>
                      <a:schemeClr val="tx2"/>
                    </a:solidFill>
                  </a:rPr>
                  <a:t> </a:t>
                </a:r>
                <a:r>
                  <a:rPr lang="en-US" dirty="0" err="1">
                    <a:solidFill>
                      <a:schemeClr val="tx2"/>
                    </a:solidFill>
                  </a:rPr>
                  <a:t>impuls</a:t>
                </a:r>
                <a:r>
                  <a:rPr lang="en-US" dirty="0">
                    <a:solidFill>
                      <a:schemeClr val="tx2"/>
                    </a:solidFill>
                  </a:rPr>
                  <a:t> I </a:t>
                </a:r>
                <a:r>
                  <a:rPr lang="en-US" dirty="0" err="1">
                    <a:solidFill>
                      <a:schemeClr val="tx2"/>
                    </a:solidFill>
                  </a:rPr>
                  <a:t>searah</a:t>
                </a:r>
                <a:r>
                  <a:rPr lang="en-US" dirty="0">
                    <a:solidFill>
                      <a:schemeClr val="tx2"/>
                    </a:solidFill>
                  </a:rPr>
                  <a:t> </a:t>
                </a:r>
                <a:r>
                  <a:rPr lang="en-US" dirty="0" err="1">
                    <a:solidFill>
                      <a:schemeClr val="tx2"/>
                    </a:solidFill>
                  </a:rPr>
                  <a:t>dengan</a:t>
                </a:r>
                <a:r>
                  <a:rPr lang="en-US" dirty="0">
                    <a:solidFill>
                      <a:schemeClr val="tx2"/>
                    </a:solidFill>
                  </a:rPr>
                  <a:t> </a:t>
                </a:r>
                <a:r>
                  <a:rPr lang="en-US" dirty="0" err="1">
                    <a:solidFill>
                      <a:schemeClr val="tx2"/>
                    </a:solidFill>
                  </a:rPr>
                  <a:t>arah</a:t>
                </a:r>
                <a:r>
                  <a:rPr lang="en-US" dirty="0">
                    <a:solidFill>
                      <a:schemeClr val="tx2"/>
                    </a:solidFill>
                  </a:rPr>
                  <a:t> </a:t>
                </a:r>
                <a:r>
                  <a:rPr lang="en-US" dirty="0" err="1">
                    <a:solidFill>
                      <a:schemeClr val="tx2"/>
                    </a:solidFill>
                  </a:rPr>
                  <a:t>gaya</a:t>
                </a:r>
                <a:r>
                  <a:rPr lang="en-US" dirty="0">
                    <a:solidFill>
                      <a:schemeClr val="tx2"/>
                    </a:solidFill>
                  </a:rPr>
                  <a:t> </a:t>
                </a:r>
                <a:r>
                  <a:rPr lang="en-US" dirty="0" err="1">
                    <a:solidFill>
                      <a:schemeClr val="tx2"/>
                    </a:solidFill>
                  </a:rPr>
                  <a:t>impulsif</a:t>
                </a:r>
                <a:r>
                  <a:rPr lang="en-US" dirty="0">
                    <a:solidFill>
                      <a:schemeClr val="tx2"/>
                    </a:solidFill>
                  </a:rPr>
                  <a:t> F.</a:t>
                </a:r>
              </a:p>
              <a:p>
                <a:pPr algn="just"/>
                <a:r>
                  <a:rPr lang="en-US" dirty="0">
                    <a:solidFill>
                      <a:schemeClr val="tx2"/>
                    </a:solidFill>
                  </a:rPr>
                  <a:t>	</a:t>
                </a:r>
                <a:r>
                  <a:rPr lang="en-US" dirty="0" err="1">
                    <a:solidFill>
                      <a:schemeClr val="tx2"/>
                    </a:solidFill>
                  </a:rPr>
                  <a:t>Jika</a:t>
                </a:r>
                <a:r>
                  <a:rPr lang="en-US" dirty="0">
                    <a:solidFill>
                      <a:schemeClr val="tx2"/>
                    </a:solidFill>
                  </a:rPr>
                  <a:t> </a:t>
                </a:r>
                <a:r>
                  <a:rPr lang="en-US" dirty="0" err="1">
                    <a:solidFill>
                      <a:schemeClr val="tx2"/>
                    </a:solidFill>
                  </a:rPr>
                  <a:t>gaya</a:t>
                </a:r>
                <a:r>
                  <a:rPr lang="en-US" dirty="0">
                    <a:solidFill>
                      <a:schemeClr val="tx2"/>
                    </a:solidFill>
                  </a:rPr>
                  <a:t> </a:t>
                </a:r>
                <a:r>
                  <a:rPr lang="en-US" dirty="0" err="1">
                    <a:solidFill>
                      <a:schemeClr val="tx2"/>
                    </a:solidFill>
                  </a:rPr>
                  <a:t>impulsif</a:t>
                </a:r>
                <a:r>
                  <a:rPr lang="en-US" dirty="0">
                    <a:solidFill>
                      <a:schemeClr val="tx2"/>
                    </a:solidFill>
                  </a:rPr>
                  <a:t> F, yang </a:t>
                </a:r>
                <a:r>
                  <a:rPr lang="en-US" dirty="0" err="1">
                    <a:solidFill>
                      <a:schemeClr val="tx2"/>
                    </a:solidFill>
                  </a:rPr>
                  <a:t>berubah</a:t>
                </a:r>
                <a:r>
                  <a:rPr lang="en-US" dirty="0">
                    <a:solidFill>
                      <a:schemeClr val="tx2"/>
                    </a:solidFill>
                  </a:rPr>
                  <a:t> </a:t>
                </a:r>
                <a:r>
                  <a:rPr lang="en-US" dirty="0" err="1">
                    <a:solidFill>
                      <a:schemeClr val="tx2"/>
                    </a:solidFill>
                  </a:rPr>
                  <a:t>terhadap</a:t>
                </a:r>
                <a:r>
                  <a:rPr lang="en-US" dirty="0">
                    <a:solidFill>
                      <a:schemeClr val="tx2"/>
                    </a:solidFill>
                  </a:rPr>
                  <a:t> </a:t>
                </a:r>
                <a:r>
                  <a:rPr lang="en-US" dirty="0" err="1">
                    <a:solidFill>
                      <a:schemeClr val="tx2"/>
                    </a:solidFill>
                  </a:rPr>
                  <a:t>selang</a:t>
                </a:r>
                <a:r>
                  <a:rPr lang="en-US" dirty="0">
                    <a:solidFill>
                      <a:schemeClr val="tx2"/>
                    </a:solidFill>
                  </a:rPr>
                  <a:t> </a:t>
                </a:r>
                <a:r>
                  <a:rPr lang="en-US" dirty="0" err="1">
                    <a:solidFill>
                      <a:schemeClr val="tx2"/>
                    </a:solidFill>
                  </a:rPr>
                  <a:t>waktu</a:t>
                </a:r>
                <a:r>
                  <a:rPr lang="en-US" dirty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∆</m:t>
                    </m:r>
                    <m:r>
                      <a:rPr lang="en-US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>
                    <a:solidFill>
                      <a:schemeClr val="tx2"/>
                    </a:solidFill>
                  </a:rPr>
                  <a:t> </a:t>
                </a:r>
                <a:r>
                  <a:rPr lang="en-US" dirty="0" err="1">
                    <a:solidFill>
                      <a:schemeClr val="tx2"/>
                    </a:solidFill>
                  </a:rPr>
                  <a:t>dapat</a:t>
                </a:r>
                <a:r>
                  <a:rPr lang="en-US" dirty="0">
                    <a:solidFill>
                      <a:schemeClr val="tx2"/>
                    </a:solidFill>
                  </a:rPr>
                  <a:t> </a:t>
                </a:r>
                <a:r>
                  <a:rPr lang="en-US" dirty="0" err="1">
                    <a:solidFill>
                      <a:schemeClr val="tx2"/>
                    </a:solidFill>
                  </a:rPr>
                  <a:t>anda</a:t>
                </a:r>
                <a:r>
                  <a:rPr lang="en-US" dirty="0">
                    <a:solidFill>
                      <a:schemeClr val="tx2"/>
                    </a:solidFill>
                  </a:rPr>
                  <a:t> </a:t>
                </a:r>
                <a:r>
                  <a:rPr lang="en-US" dirty="0" err="1">
                    <a:solidFill>
                      <a:schemeClr val="tx2"/>
                    </a:solidFill>
                  </a:rPr>
                  <a:t>gambarkan</a:t>
                </a:r>
                <a:r>
                  <a:rPr lang="en-US" dirty="0">
                    <a:solidFill>
                      <a:schemeClr val="tx2"/>
                    </a:solidFill>
                  </a:rPr>
                  <a:t> </a:t>
                </a:r>
                <a:r>
                  <a:rPr lang="en-US" dirty="0" err="1">
                    <a:solidFill>
                      <a:schemeClr val="tx2"/>
                    </a:solidFill>
                  </a:rPr>
                  <a:t>grafik</a:t>
                </a:r>
                <a:r>
                  <a:rPr lang="en-US" dirty="0">
                    <a:solidFill>
                      <a:schemeClr val="tx2"/>
                    </a:solidFill>
                  </a:rPr>
                  <a:t> F-t </a:t>
                </a:r>
                <a:r>
                  <a:rPr lang="en-US" dirty="0" err="1">
                    <a:solidFill>
                      <a:schemeClr val="tx2"/>
                    </a:solidFill>
                  </a:rPr>
                  <a:t>nya</a:t>
                </a:r>
                <a:r>
                  <a:rPr lang="en-US" dirty="0">
                    <a:solidFill>
                      <a:schemeClr val="tx2"/>
                    </a:solidFill>
                  </a:rPr>
                  <a:t>, </a:t>
                </a:r>
                <a:r>
                  <a:rPr lang="en-US" dirty="0" err="1">
                    <a:solidFill>
                      <a:schemeClr val="tx2"/>
                    </a:solidFill>
                  </a:rPr>
                  <a:t>maka</a:t>
                </a:r>
                <a:r>
                  <a:rPr lang="en-US" dirty="0">
                    <a:solidFill>
                      <a:schemeClr val="tx2"/>
                    </a:solidFill>
                  </a:rPr>
                  <a:t> </a:t>
                </a:r>
                <a:r>
                  <a:rPr lang="en-US" dirty="0" err="1">
                    <a:solidFill>
                      <a:schemeClr val="tx2"/>
                    </a:solidFill>
                  </a:rPr>
                  <a:t>luas</a:t>
                </a:r>
                <a:r>
                  <a:rPr lang="en-US" dirty="0">
                    <a:solidFill>
                      <a:schemeClr val="tx2"/>
                    </a:solidFill>
                  </a:rPr>
                  <a:t> </a:t>
                </a:r>
                <a:r>
                  <a:rPr lang="en-US" dirty="0" err="1">
                    <a:solidFill>
                      <a:schemeClr val="tx2"/>
                    </a:solidFill>
                  </a:rPr>
                  <a:t>arsir</a:t>
                </a:r>
                <a:r>
                  <a:rPr lang="en-US" dirty="0">
                    <a:solidFill>
                      <a:schemeClr val="tx2"/>
                    </a:solidFill>
                  </a:rPr>
                  <a:t> </a:t>
                </a:r>
                <a:r>
                  <a:rPr lang="en-US" dirty="0" err="1">
                    <a:solidFill>
                      <a:schemeClr val="tx2"/>
                    </a:solidFill>
                  </a:rPr>
                  <a:t>dalam</a:t>
                </a:r>
                <a:r>
                  <a:rPr lang="en-US" dirty="0">
                    <a:solidFill>
                      <a:schemeClr val="tx2"/>
                    </a:solidFill>
                  </a:rPr>
                  <a:t> </a:t>
                </a:r>
                <a:r>
                  <a:rPr lang="en-US" dirty="0" err="1">
                    <a:solidFill>
                      <a:schemeClr val="tx2"/>
                    </a:solidFill>
                  </a:rPr>
                  <a:t>selang</a:t>
                </a:r>
                <a:r>
                  <a:rPr lang="en-US" dirty="0">
                    <a:solidFill>
                      <a:schemeClr val="tx2"/>
                    </a:solidFill>
                  </a:rPr>
                  <a:t> </a:t>
                </a:r>
                <a:r>
                  <a:rPr lang="en-US" dirty="0" err="1">
                    <a:solidFill>
                      <a:schemeClr val="tx2"/>
                    </a:solidFill>
                  </a:rPr>
                  <a:t>waktu</a:t>
                </a:r>
                <a:r>
                  <a:rPr lang="en-US" dirty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∆</m:t>
                    </m:r>
                    <m:r>
                      <a:rPr lang="en-US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>
                    <a:solidFill>
                      <a:schemeClr val="tx2"/>
                    </a:solidFill>
                  </a:rPr>
                  <a:t> </a:t>
                </a:r>
                <a:r>
                  <a:rPr lang="en-US" dirty="0" err="1">
                    <a:solidFill>
                      <a:schemeClr val="tx2"/>
                    </a:solidFill>
                  </a:rPr>
                  <a:t>dimana</a:t>
                </a:r>
                <a:r>
                  <a:rPr lang="en-US" dirty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∆</m:t>
                    </m:r>
                    <m:r>
                      <a:rPr lang="en-US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2−</m:t>
                    </m:r>
                    <m:r>
                      <a:rPr lang="en-US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>
                    <a:solidFill>
                      <a:schemeClr val="tx2"/>
                    </a:solidFill>
                  </a:rPr>
                  <a:t>, </a:t>
                </a:r>
                <a:r>
                  <a:rPr lang="en-US" dirty="0" err="1">
                    <a:solidFill>
                      <a:schemeClr val="tx2"/>
                    </a:solidFill>
                  </a:rPr>
                  <a:t>sama</a:t>
                </a:r>
                <a:r>
                  <a:rPr lang="en-US" dirty="0">
                    <a:solidFill>
                      <a:schemeClr val="tx2"/>
                    </a:solidFill>
                  </a:rPr>
                  <a:t> </a:t>
                </a:r>
                <a:r>
                  <a:rPr lang="en-US" dirty="0" err="1">
                    <a:solidFill>
                      <a:schemeClr val="tx2"/>
                    </a:solidFill>
                  </a:rPr>
                  <a:t>dengan</a:t>
                </a:r>
                <a:r>
                  <a:rPr lang="en-US" dirty="0">
                    <a:solidFill>
                      <a:schemeClr val="tx2"/>
                    </a:solidFill>
                  </a:rPr>
                  <a:t> </a:t>
                </a:r>
                <a:r>
                  <a:rPr lang="en-US" dirty="0" err="1">
                    <a:solidFill>
                      <a:schemeClr val="tx2"/>
                    </a:solidFill>
                  </a:rPr>
                  <a:t>luas</a:t>
                </a:r>
                <a:r>
                  <a:rPr lang="en-US" dirty="0">
                    <a:solidFill>
                      <a:schemeClr val="tx2"/>
                    </a:solidFill>
                  </a:rPr>
                  <a:t> </a:t>
                </a:r>
                <a:r>
                  <a:rPr lang="en-US" dirty="0" err="1">
                    <a:solidFill>
                      <a:schemeClr val="tx2"/>
                    </a:solidFill>
                  </a:rPr>
                  <a:t>arsir</a:t>
                </a:r>
                <a:r>
                  <a:rPr lang="en-US" dirty="0">
                    <a:solidFill>
                      <a:schemeClr val="tx2"/>
                    </a:solidFill>
                  </a:rPr>
                  <a:t> di </a:t>
                </a:r>
                <a:r>
                  <a:rPr lang="en-US" dirty="0" err="1">
                    <a:solidFill>
                      <a:schemeClr val="tx2"/>
                    </a:solidFill>
                  </a:rPr>
                  <a:t>bawah</a:t>
                </a:r>
                <a:r>
                  <a:rPr lang="en-US" dirty="0">
                    <a:solidFill>
                      <a:schemeClr val="tx2"/>
                    </a:solidFill>
                  </a:rPr>
                  <a:t> </a:t>
                </a:r>
                <a:r>
                  <a:rPr lang="en-US" dirty="0" err="1">
                    <a:solidFill>
                      <a:schemeClr val="tx2"/>
                    </a:solidFill>
                  </a:rPr>
                  <a:t>grafik</a:t>
                </a:r>
                <a:r>
                  <a:rPr lang="en-US" dirty="0">
                    <a:solidFill>
                      <a:schemeClr val="tx2"/>
                    </a:solidFill>
                  </a:rPr>
                  <a:t> F-t, </a:t>
                </a:r>
                <a:r>
                  <a:rPr lang="en-US" dirty="0" err="1">
                    <a:solidFill>
                      <a:schemeClr val="tx2"/>
                    </a:solidFill>
                  </a:rPr>
                  <a:t>dengan</a:t>
                </a:r>
                <a:r>
                  <a:rPr lang="en-US" dirty="0">
                    <a:solidFill>
                      <a:schemeClr val="tx2"/>
                    </a:solidFill>
                  </a:rPr>
                  <a:t> </a:t>
                </a:r>
                <a:r>
                  <a:rPr lang="en-US" dirty="0" err="1">
                    <a:solidFill>
                      <a:schemeClr val="tx2"/>
                    </a:solidFill>
                  </a:rPr>
                  <a:t>batas</a:t>
                </a:r>
                <a:r>
                  <a:rPr lang="en-US" dirty="0">
                    <a:solidFill>
                      <a:schemeClr val="tx2"/>
                    </a:solidFill>
                  </a:rPr>
                  <a:t> </a:t>
                </a:r>
                <a:r>
                  <a:rPr lang="en-US" dirty="0" err="1">
                    <a:solidFill>
                      <a:schemeClr val="tx2"/>
                    </a:solidFill>
                  </a:rPr>
                  <a:t>nilai</a:t>
                </a:r>
                <a:r>
                  <a:rPr lang="en-US" dirty="0">
                    <a:solidFill>
                      <a:schemeClr val="tx2"/>
                    </a:solidFill>
                  </a:rPr>
                  <a:t> </a:t>
                </a:r>
                <a:r>
                  <a:rPr lang="en-US" dirty="0" err="1">
                    <a:solidFill>
                      <a:schemeClr val="tx2"/>
                    </a:solidFill>
                  </a:rPr>
                  <a:t>dari</a:t>
                </a:r>
                <a:r>
                  <a:rPr lang="en-US" dirty="0">
                    <a:solidFill>
                      <a:schemeClr val="tx2"/>
                    </a:solidFill>
                  </a:rPr>
                  <a:t> t1 </a:t>
                </a:r>
                <a:r>
                  <a:rPr lang="en-US" dirty="0" err="1">
                    <a:solidFill>
                      <a:schemeClr val="tx2"/>
                    </a:solidFill>
                  </a:rPr>
                  <a:t>sampai</a:t>
                </a:r>
                <a:r>
                  <a:rPr lang="en-US" dirty="0">
                    <a:solidFill>
                      <a:schemeClr val="tx2"/>
                    </a:solidFill>
                  </a:rPr>
                  <a:t> </a:t>
                </a:r>
                <a:r>
                  <a:rPr lang="en-US" dirty="0" err="1">
                    <a:solidFill>
                      <a:schemeClr val="tx2"/>
                    </a:solidFill>
                  </a:rPr>
                  <a:t>dengan</a:t>
                </a:r>
                <a:r>
                  <a:rPr lang="en-US" dirty="0">
                    <a:solidFill>
                      <a:schemeClr val="tx2"/>
                    </a:solidFill>
                  </a:rPr>
                  <a:t> t2 (</a:t>
                </a:r>
                <a:r>
                  <a:rPr lang="en-US" dirty="0" err="1">
                    <a:solidFill>
                      <a:schemeClr val="tx2"/>
                    </a:solidFill>
                  </a:rPr>
                  <a:t>gambar</a:t>
                </a:r>
                <a:r>
                  <a:rPr lang="en-US" dirty="0">
                    <a:solidFill>
                      <a:schemeClr val="tx2"/>
                    </a:solidFill>
                  </a:rPr>
                  <a:t> </a:t>
                </a:r>
                <a:r>
                  <a:rPr lang="en-US" dirty="0" err="1">
                    <a:solidFill>
                      <a:schemeClr val="tx2"/>
                    </a:solidFill>
                  </a:rPr>
                  <a:t>berikut</a:t>
                </a:r>
                <a:r>
                  <a:rPr lang="en-US" dirty="0">
                    <a:solidFill>
                      <a:schemeClr val="tx2"/>
                    </a:solidFill>
                  </a:rPr>
                  <a:t>).</a:t>
                </a:r>
              </a:p>
              <a:p>
                <a:endParaRPr lang="en-ID" dirty="0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14695AC6-A3D6-4DE1-8600-DF75A0522B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1139" y="894429"/>
                <a:ext cx="6096000" cy="2862322"/>
              </a:xfrm>
              <a:prstGeom prst="rect">
                <a:avLst/>
              </a:prstGeom>
              <a:blipFill rotWithShape="1">
                <a:blip r:embed="rId2"/>
                <a:stretch>
                  <a:fillRect l="-900" t="-1066" r="-1600" b="-2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622108" y="3495481"/>
            <a:ext cx="450869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err="1">
                <a:solidFill>
                  <a:schemeClr val="tx2"/>
                </a:solidFill>
                <a:cs typeface="Arial" pitchFamily="34" charset="0"/>
              </a:rPr>
              <a:t>Misalnya</a:t>
            </a:r>
            <a:r>
              <a:rPr lang="en-US" dirty="0">
                <a:solidFill>
                  <a:schemeClr val="tx2"/>
                </a:solidFill>
                <a:cs typeface="Arial" pitchFamily="34" charset="0"/>
              </a:rPr>
              <a:t>: bola golf yang </a:t>
            </a:r>
            <a:r>
              <a:rPr lang="en-US" dirty="0" err="1">
                <a:solidFill>
                  <a:schemeClr val="tx2"/>
                </a:solidFill>
                <a:cs typeface="Arial" pitchFamily="34" charset="0"/>
              </a:rPr>
              <a:t>mula-mula</a:t>
            </a:r>
            <a:r>
              <a:rPr lang="en-US" dirty="0">
                <a:solidFill>
                  <a:schemeClr val="tx2"/>
                </a:solidFill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cs typeface="Arial" pitchFamily="34" charset="0"/>
              </a:rPr>
              <a:t>diam</a:t>
            </a:r>
            <a:r>
              <a:rPr lang="en-US" dirty="0">
                <a:solidFill>
                  <a:schemeClr val="tx2"/>
                </a:solidFill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cs typeface="Arial" pitchFamily="34" charset="0"/>
              </a:rPr>
              <a:t>akan</a:t>
            </a:r>
            <a:r>
              <a:rPr lang="en-US" dirty="0">
                <a:solidFill>
                  <a:schemeClr val="tx2"/>
                </a:solidFill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cs typeface="Arial" pitchFamily="34" charset="0"/>
              </a:rPr>
              <a:t>bergerak</a:t>
            </a:r>
            <a:r>
              <a:rPr lang="en-US" dirty="0">
                <a:solidFill>
                  <a:schemeClr val="tx2"/>
                </a:solidFill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cs typeface="Arial" pitchFamily="34" charset="0"/>
              </a:rPr>
              <a:t>ketika</a:t>
            </a:r>
            <a:r>
              <a:rPr lang="en-US" dirty="0">
                <a:solidFill>
                  <a:schemeClr val="tx2"/>
                </a:solidFill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cs typeface="Arial" pitchFamily="34" charset="0"/>
              </a:rPr>
              <a:t>gaya</a:t>
            </a:r>
            <a:r>
              <a:rPr lang="en-US" dirty="0">
                <a:solidFill>
                  <a:schemeClr val="tx2"/>
                </a:solidFill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cs typeface="Arial" pitchFamily="34" charset="0"/>
              </a:rPr>
              <a:t>pukulan</a:t>
            </a:r>
            <a:r>
              <a:rPr lang="en-US" dirty="0">
                <a:solidFill>
                  <a:schemeClr val="tx2"/>
                </a:solidFill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cs typeface="Arial" pitchFamily="34" charset="0"/>
              </a:rPr>
              <a:t>stik</a:t>
            </a:r>
            <a:r>
              <a:rPr lang="en-US" dirty="0">
                <a:solidFill>
                  <a:schemeClr val="tx2"/>
                </a:solidFill>
                <a:cs typeface="Arial" pitchFamily="34" charset="0"/>
              </a:rPr>
              <a:t> golf </a:t>
            </a:r>
            <a:r>
              <a:rPr lang="en-US" dirty="0" err="1">
                <a:solidFill>
                  <a:schemeClr val="tx2"/>
                </a:solidFill>
                <a:cs typeface="Arial" pitchFamily="34" charset="0"/>
              </a:rPr>
              <a:t>anda</a:t>
            </a:r>
            <a:r>
              <a:rPr lang="en-US" dirty="0">
                <a:solidFill>
                  <a:schemeClr val="tx2"/>
                </a:solidFill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cs typeface="Arial" pitchFamily="34" charset="0"/>
              </a:rPr>
              <a:t>bekerja</a:t>
            </a:r>
            <a:r>
              <a:rPr lang="en-US" dirty="0">
                <a:solidFill>
                  <a:schemeClr val="tx2"/>
                </a:solidFill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cs typeface="Arial" pitchFamily="34" charset="0"/>
              </a:rPr>
              <a:t>pada</a:t>
            </a:r>
            <a:r>
              <a:rPr lang="en-US" dirty="0">
                <a:solidFill>
                  <a:schemeClr val="tx2"/>
                </a:solidFill>
                <a:cs typeface="Arial" pitchFamily="34" charset="0"/>
              </a:rPr>
              <a:t> bola golf </a:t>
            </a:r>
            <a:r>
              <a:rPr lang="en-US" dirty="0" err="1">
                <a:solidFill>
                  <a:schemeClr val="tx2"/>
                </a:solidFill>
                <a:cs typeface="Arial" pitchFamily="34" charset="0"/>
              </a:rPr>
              <a:t>tersebut</a:t>
            </a:r>
            <a:r>
              <a:rPr lang="en-US" dirty="0">
                <a:solidFill>
                  <a:schemeClr val="tx2"/>
                </a:solidFill>
                <a:cs typeface="Arial" pitchFamily="34" charset="0"/>
              </a:rPr>
              <a:t> (</a:t>
            </a:r>
            <a:r>
              <a:rPr lang="en-US" dirty="0" err="1">
                <a:solidFill>
                  <a:schemeClr val="tx2"/>
                </a:solidFill>
                <a:cs typeface="Arial" pitchFamily="34" charset="0"/>
              </a:rPr>
              <a:t>perhatikan</a:t>
            </a:r>
            <a:r>
              <a:rPr lang="en-US" dirty="0">
                <a:solidFill>
                  <a:schemeClr val="tx2"/>
                </a:solidFill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cs typeface="Arial" pitchFamily="34" charset="0"/>
              </a:rPr>
              <a:t>gambar</a:t>
            </a:r>
            <a:r>
              <a:rPr lang="en-US" dirty="0">
                <a:solidFill>
                  <a:schemeClr val="tx2"/>
                </a:solidFill>
                <a:cs typeface="Arial" pitchFamily="34" charset="0"/>
              </a:rPr>
              <a:t> di </a:t>
            </a:r>
            <a:r>
              <a:rPr lang="en-US" dirty="0" err="1">
                <a:solidFill>
                  <a:schemeClr val="tx2"/>
                </a:solidFill>
                <a:cs typeface="Arial" pitchFamily="34" charset="0"/>
              </a:rPr>
              <a:t>atas</a:t>
            </a:r>
            <a:r>
              <a:rPr lang="en-US" dirty="0">
                <a:solidFill>
                  <a:schemeClr val="tx2"/>
                </a:solidFill>
                <a:cs typeface="Arial" pitchFamily="34" charset="0"/>
              </a:rPr>
              <a:t>). </a:t>
            </a:r>
          </a:p>
          <a:p>
            <a:pPr algn="just"/>
            <a:r>
              <a:rPr lang="en-US" dirty="0">
                <a:solidFill>
                  <a:schemeClr val="tx2"/>
                </a:solidFill>
                <a:cs typeface="Arial" pitchFamily="34" charset="0"/>
              </a:rPr>
              <a:t>Gaya </a:t>
            </a:r>
            <a:r>
              <a:rPr lang="en-US" dirty="0" err="1">
                <a:solidFill>
                  <a:schemeClr val="tx2"/>
                </a:solidFill>
                <a:cs typeface="Arial" pitchFamily="34" charset="0"/>
              </a:rPr>
              <a:t>pukulan</a:t>
            </a:r>
            <a:r>
              <a:rPr lang="en-US" dirty="0">
                <a:solidFill>
                  <a:schemeClr val="tx2"/>
                </a:solidFill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cs typeface="Arial" pitchFamily="34" charset="0"/>
              </a:rPr>
              <a:t>stik</a:t>
            </a:r>
            <a:r>
              <a:rPr lang="en-US" dirty="0">
                <a:solidFill>
                  <a:schemeClr val="tx2"/>
                </a:solidFill>
                <a:cs typeface="Arial" pitchFamily="34" charset="0"/>
              </a:rPr>
              <a:t> golf </a:t>
            </a:r>
            <a:r>
              <a:rPr lang="en-US" dirty="0" err="1">
                <a:solidFill>
                  <a:schemeClr val="tx2"/>
                </a:solidFill>
                <a:cs typeface="Arial" pitchFamily="34" charset="0"/>
              </a:rPr>
              <a:t>anda</a:t>
            </a:r>
            <a:r>
              <a:rPr lang="en-US" dirty="0">
                <a:solidFill>
                  <a:schemeClr val="tx2"/>
                </a:solidFill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cs typeface="Arial" pitchFamily="34" charset="0"/>
              </a:rPr>
              <a:t>pada</a:t>
            </a:r>
            <a:r>
              <a:rPr lang="en-US" dirty="0">
                <a:solidFill>
                  <a:schemeClr val="tx2"/>
                </a:solidFill>
                <a:cs typeface="Arial" pitchFamily="34" charset="0"/>
              </a:rPr>
              <a:t> bola golf </a:t>
            </a:r>
            <a:r>
              <a:rPr lang="en-US" dirty="0" err="1">
                <a:solidFill>
                  <a:schemeClr val="tx2"/>
                </a:solidFill>
                <a:cs typeface="Arial" pitchFamily="34" charset="0"/>
              </a:rPr>
              <a:t>termasuk</a:t>
            </a:r>
            <a:r>
              <a:rPr lang="en-US" dirty="0">
                <a:solidFill>
                  <a:schemeClr val="tx2"/>
                </a:solidFill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cs typeface="Arial" pitchFamily="34" charset="0"/>
              </a:rPr>
              <a:t>gaya</a:t>
            </a:r>
            <a:r>
              <a:rPr lang="en-US" dirty="0">
                <a:solidFill>
                  <a:schemeClr val="tx2"/>
                </a:solidFill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cs typeface="Arial" pitchFamily="34" charset="0"/>
              </a:rPr>
              <a:t>kontak</a:t>
            </a:r>
            <a:r>
              <a:rPr lang="en-US" dirty="0">
                <a:solidFill>
                  <a:schemeClr val="tx2"/>
                </a:solidFill>
                <a:cs typeface="Arial" pitchFamily="34" charset="0"/>
              </a:rPr>
              <a:t> yang </a:t>
            </a:r>
            <a:r>
              <a:rPr lang="en-US" dirty="0" err="1">
                <a:solidFill>
                  <a:schemeClr val="tx2"/>
                </a:solidFill>
                <a:cs typeface="Arial" pitchFamily="34" charset="0"/>
              </a:rPr>
              <a:t>bekerja</a:t>
            </a:r>
            <a:r>
              <a:rPr lang="en-US" dirty="0">
                <a:solidFill>
                  <a:schemeClr val="tx2"/>
                </a:solidFill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cs typeface="Arial" pitchFamily="34" charset="0"/>
              </a:rPr>
              <a:t>hanya</a:t>
            </a:r>
            <a:r>
              <a:rPr lang="en-US" dirty="0">
                <a:solidFill>
                  <a:schemeClr val="tx2"/>
                </a:solidFill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cs typeface="Arial" pitchFamily="34" charset="0"/>
              </a:rPr>
              <a:t>dalam</a:t>
            </a:r>
            <a:r>
              <a:rPr lang="en-US" dirty="0">
                <a:solidFill>
                  <a:schemeClr val="tx2"/>
                </a:solidFill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cs typeface="Arial" pitchFamily="34" charset="0"/>
              </a:rPr>
              <a:t>waktu</a:t>
            </a:r>
            <a:r>
              <a:rPr lang="en-US" dirty="0">
                <a:solidFill>
                  <a:schemeClr val="tx2"/>
                </a:solidFill>
                <a:cs typeface="Arial" pitchFamily="34" charset="0"/>
              </a:rPr>
              <a:t> yang </a:t>
            </a:r>
            <a:r>
              <a:rPr lang="en-US" dirty="0" err="1">
                <a:solidFill>
                  <a:schemeClr val="tx2"/>
                </a:solidFill>
                <a:cs typeface="Arial" pitchFamily="34" charset="0"/>
              </a:rPr>
              <a:t>singkat</a:t>
            </a:r>
            <a:r>
              <a:rPr lang="en-US" dirty="0">
                <a:solidFill>
                  <a:schemeClr val="tx2"/>
                </a:solidFill>
                <a:cs typeface="Arial" pitchFamily="34" charset="0"/>
              </a:rPr>
              <a:t>. Gaya </a:t>
            </a:r>
            <a:r>
              <a:rPr lang="en-US" dirty="0" err="1">
                <a:solidFill>
                  <a:schemeClr val="tx2"/>
                </a:solidFill>
                <a:cs typeface="Arial" pitchFamily="34" charset="0"/>
              </a:rPr>
              <a:t>seperti</a:t>
            </a:r>
            <a:r>
              <a:rPr lang="en-US" dirty="0">
                <a:solidFill>
                  <a:schemeClr val="tx2"/>
                </a:solidFill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cs typeface="Arial" pitchFamily="34" charset="0"/>
              </a:rPr>
              <a:t>ini</a:t>
            </a:r>
            <a:r>
              <a:rPr lang="en-US" dirty="0">
                <a:solidFill>
                  <a:schemeClr val="tx2"/>
                </a:solidFill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cs typeface="Arial" pitchFamily="34" charset="0"/>
              </a:rPr>
              <a:t>disebut</a:t>
            </a:r>
            <a:r>
              <a:rPr lang="en-US" dirty="0">
                <a:solidFill>
                  <a:schemeClr val="tx2"/>
                </a:solidFill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cs typeface="Arial" pitchFamily="34" charset="0"/>
              </a:rPr>
              <a:t>gaya</a:t>
            </a:r>
            <a:r>
              <a:rPr lang="en-US" dirty="0">
                <a:solidFill>
                  <a:schemeClr val="tx2"/>
                </a:solidFill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cs typeface="Arial" pitchFamily="34" charset="0"/>
              </a:rPr>
              <a:t>impulsif</a:t>
            </a:r>
            <a:r>
              <a:rPr lang="en-US" dirty="0">
                <a:solidFill>
                  <a:schemeClr val="tx2"/>
                </a:solidFill>
                <a:cs typeface="Arial" pitchFamily="34" charset="0"/>
              </a:rPr>
              <a:t>. </a:t>
            </a:r>
            <a:r>
              <a:rPr lang="en-US" dirty="0" err="1">
                <a:solidFill>
                  <a:schemeClr val="tx2"/>
                </a:solidFill>
                <a:cs typeface="Arial" pitchFamily="34" charset="0"/>
              </a:rPr>
              <a:t>Perkalian</a:t>
            </a:r>
            <a:r>
              <a:rPr lang="en-US" dirty="0">
                <a:solidFill>
                  <a:schemeClr val="tx2"/>
                </a:solidFill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cs typeface="Arial" pitchFamily="34" charset="0"/>
              </a:rPr>
              <a:t>antara</a:t>
            </a:r>
            <a:r>
              <a:rPr lang="en-US" dirty="0">
                <a:solidFill>
                  <a:schemeClr val="tx2"/>
                </a:solidFill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cs typeface="Arial" pitchFamily="34" charset="0"/>
              </a:rPr>
              <a:t>gaya</a:t>
            </a:r>
            <a:r>
              <a:rPr lang="en-US" dirty="0">
                <a:solidFill>
                  <a:schemeClr val="tx2"/>
                </a:solidFill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cs typeface="Arial" pitchFamily="34" charset="0"/>
              </a:rPr>
              <a:t>tersebut</a:t>
            </a:r>
            <a:r>
              <a:rPr lang="en-US" dirty="0">
                <a:solidFill>
                  <a:schemeClr val="tx2"/>
                </a:solidFill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cs typeface="Arial" pitchFamily="34" charset="0"/>
              </a:rPr>
              <a:t>dengan</a:t>
            </a:r>
            <a:r>
              <a:rPr lang="en-US" dirty="0">
                <a:solidFill>
                  <a:schemeClr val="tx2"/>
                </a:solidFill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cs typeface="Arial" pitchFamily="34" charset="0"/>
              </a:rPr>
              <a:t>selang</a:t>
            </a:r>
            <a:r>
              <a:rPr lang="en-US" dirty="0">
                <a:solidFill>
                  <a:schemeClr val="tx2"/>
                </a:solidFill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cs typeface="Arial" pitchFamily="34" charset="0"/>
              </a:rPr>
              <a:t>waktu</a:t>
            </a:r>
            <a:r>
              <a:rPr lang="en-US" dirty="0">
                <a:solidFill>
                  <a:schemeClr val="tx2"/>
                </a:solidFill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cs typeface="Arial" pitchFamily="34" charset="0"/>
              </a:rPr>
              <a:t>gaya</a:t>
            </a:r>
            <a:r>
              <a:rPr lang="en-US" dirty="0">
                <a:solidFill>
                  <a:schemeClr val="tx2"/>
                </a:solidFill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cs typeface="Arial" pitchFamily="34" charset="0"/>
              </a:rPr>
              <a:t>itu</a:t>
            </a:r>
            <a:r>
              <a:rPr lang="en-US" dirty="0">
                <a:solidFill>
                  <a:schemeClr val="tx2"/>
                </a:solidFill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cs typeface="Arial" pitchFamily="34" charset="0"/>
              </a:rPr>
              <a:t>bekerja</a:t>
            </a:r>
            <a:r>
              <a:rPr lang="en-US" dirty="0">
                <a:solidFill>
                  <a:schemeClr val="tx2"/>
                </a:solidFill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cs typeface="Arial" pitchFamily="34" charset="0"/>
              </a:rPr>
              <a:t>pada</a:t>
            </a:r>
            <a:r>
              <a:rPr lang="en-US" dirty="0">
                <a:solidFill>
                  <a:schemeClr val="tx2"/>
                </a:solidFill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cs typeface="Arial" pitchFamily="34" charset="0"/>
              </a:rPr>
              <a:t>benda</a:t>
            </a:r>
            <a:r>
              <a:rPr lang="en-US" dirty="0">
                <a:solidFill>
                  <a:schemeClr val="tx2"/>
                </a:solidFill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cs typeface="Arial" pitchFamily="34" charset="0"/>
              </a:rPr>
              <a:t>disebut</a:t>
            </a:r>
            <a:r>
              <a:rPr lang="en-US" dirty="0">
                <a:solidFill>
                  <a:schemeClr val="tx2"/>
                </a:solidFill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cs typeface="Arial" pitchFamily="34" charset="0"/>
              </a:rPr>
              <a:t>Impuls</a:t>
            </a:r>
            <a:r>
              <a:rPr lang="en-US" dirty="0">
                <a:solidFill>
                  <a:schemeClr val="tx2"/>
                </a:solidFill>
                <a:cs typeface="Arial" pitchFamily="34" charset="0"/>
              </a:rPr>
              <a:t>.</a:t>
            </a:r>
          </a:p>
        </p:txBody>
      </p:sp>
      <p:pic>
        <p:nvPicPr>
          <p:cNvPr id="10" name="Picture 9"/>
          <p:cNvPicPr/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2093" y="3805410"/>
            <a:ext cx="3641864" cy="188595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0"/>
          <p:cNvSpPr/>
          <p:nvPr/>
        </p:nvSpPr>
        <p:spPr>
          <a:xfrm>
            <a:off x="7291810" y="5691360"/>
            <a:ext cx="39495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chemeClr val="tx2"/>
                </a:solidFill>
              </a:rPr>
              <a:t>Impuls</a:t>
            </a:r>
            <a:r>
              <a:rPr lang="en-US" dirty="0">
                <a:solidFill>
                  <a:schemeClr val="tx2"/>
                </a:solidFill>
              </a:rPr>
              <a:t> = </a:t>
            </a:r>
            <a:r>
              <a:rPr lang="en-US" dirty="0" err="1">
                <a:solidFill>
                  <a:schemeClr val="tx2"/>
                </a:solidFill>
              </a:rPr>
              <a:t>Luas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daerah</a:t>
            </a:r>
            <a:r>
              <a:rPr lang="en-US" dirty="0">
                <a:solidFill>
                  <a:schemeClr val="tx2"/>
                </a:solidFill>
              </a:rPr>
              <a:t> di </a:t>
            </a:r>
            <a:r>
              <a:rPr lang="en-US" dirty="0" err="1">
                <a:solidFill>
                  <a:schemeClr val="tx2"/>
                </a:solidFill>
              </a:rPr>
              <a:t>bawah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grafik</a:t>
            </a:r>
            <a:r>
              <a:rPr lang="en-US" dirty="0">
                <a:solidFill>
                  <a:schemeClr val="tx2"/>
                </a:solidFill>
              </a:rPr>
              <a:t> F-t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479788" y="3126149"/>
            <a:ext cx="24534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Gambar. </a:t>
            </a:r>
            <a:r>
              <a:rPr lang="en-US" dirty="0" err="1">
                <a:solidFill>
                  <a:schemeClr val="tx2"/>
                </a:solidFill>
              </a:rPr>
              <a:t>Permainan</a:t>
            </a:r>
            <a:r>
              <a:rPr lang="en-US" dirty="0">
                <a:solidFill>
                  <a:schemeClr val="tx2"/>
                </a:solidFill>
              </a:rPr>
              <a:t> golf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313AB51-6373-4C9A-AE41-6BE7E6C1CD05}"/>
              </a:ext>
            </a:extLst>
          </p:cNvPr>
          <p:cNvSpPr/>
          <p:nvPr/>
        </p:nvSpPr>
        <p:spPr>
          <a:xfrm>
            <a:off x="0" y="6527836"/>
            <a:ext cx="5039139" cy="170034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001">
            <a:schemeClr val="dk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562023-06C7-40FD-88E6-F498C7F69B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964" y="1364987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5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B7F6FAC-2BD2-45B8-BD4E-73E845A36D46}"/>
              </a:ext>
            </a:extLst>
          </p:cNvPr>
          <p:cNvSpPr txBox="1"/>
          <p:nvPr/>
        </p:nvSpPr>
        <p:spPr>
          <a:xfrm>
            <a:off x="770466" y="549617"/>
            <a:ext cx="47516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2"/>
                </a:solidFill>
                <a:latin typeface="Bauhaus 93" panose="04030905020B02020C02" pitchFamily="82" charset="0"/>
              </a:rPr>
              <a:t>MOMENTUM</a:t>
            </a:r>
            <a:endParaRPr lang="th-TH" sz="3600" dirty="0">
              <a:solidFill>
                <a:schemeClr val="accent2"/>
              </a:solidFill>
              <a:latin typeface="Bauhaus 93" panose="04030905020B02020C02" pitchFamily="8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313AB51-6373-4C9A-AE41-6BE7E6C1CD05}"/>
              </a:ext>
            </a:extLst>
          </p:cNvPr>
          <p:cNvSpPr/>
          <p:nvPr/>
        </p:nvSpPr>
        <p:spPr>
          <a:xfrm>
            <a:off x="5130800" y="558800"/>
            <a:ext cx="7061200" cy="1524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8DC6857-133C-44AC-9610-6CF02E6E3F90}"/>
              </a:ext>
            </a:extLst>
          </p:cNvPr>
          <p:cNvSpPr/>
          <p:nvPr/>
        </p:nvSpPr>
        <p:spPr>
          <a:xfrm>
            <a:off x="5232763" y="3227124"/>
            <a:ext cx="1726472" cy="1332653"/>
          </a:xfrm>
          <a:custGeom>
            <a:avLst/>
            <a:gdLst>
              <a:gd name="connsiteX0" fmla="*/ 239396 w 1214255"/>
              <a:gd name="connsiteY0" fmla="*/ 0 h 937276"/>
              <a:gd name="connsiteX1" fmla="*/ 295623 w 1214255"/>
              <a:gd name="connsiteY1" fmla="*/ 46392 h 937276"/>
              <a:gd name="connsiteX2" fmla="*/ 607128 w 1214255"/>
              <a:gd name="connsiteY2" fmla="*/ 141543 h 937276"/>
              <a:gd name="connsiteX3" fmla="*/ 918633 w 1214255"/>
              <a:gd name="connsiteY3" fmla="*/ 46392 h 937276"/>
              <a:gd name="connsiteX4" fmla="*/ 974860 w 1214255"/>
              <a:gd name="connsiteY4" fmla="*/ 0 h 937276"/>
              <a:gd name="connsiteX5" fmla="*/ 1214255 w 1214255"/>
              <a:gd name="connsiteY5" fmla="*/ 412750 h 937276"/>
              <a:gd name="connsiteX6" fmla="*/ 1178291 w 1214255"/>
              <a:gd name="connsiteY6" fmla="*/ 423914 h 937276"/>
              <a:gd name="connsiteX7" fmla="*/ 838012 w 1214255"/>
              <a:gd name="connsiteY7" fmla="*/ 937276 h 937276"/>
              <a:gd name="connsiteX8" fmla="*/ 376243 w 1214255"/>
              <a:gd name="connsiteY8" fmla="*/ 937276 h 937276"/>
              <a:gd name="connsiteX9" fmla="*/ 35964 w 1214255"/>
              <a:gd name="connsiteY9" fmla="*/ 423914 h 937276"/>
              <a:gd name="connsiteX10" fmla="*/ 0 w 1214255"/>
              <a:gd name="connsiteY10" fmla="*/ 412750 h 937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4255" h="937276">
                <a:moveTo>
                  <a:pt x="239396" y="0"/>
                </a:moveTo>
                <a:lnTo>
                  <a:pt x="295623" y="46392"/>
                </a:lnTo>
                <a:cubicBezTo>
                  <a:pt x="384544" y="106465"/>
                  <a:pt x="491740" y="141543"/>
                  <a:pt x="607128" y="141543"/>
                </a:cubicBezTo>
                <a:cubicBezTo>
                  <a:pt x="722517" y="141543"/>
                  <a:pt x="829713" y="106465"/>
                  <a:pt x="918633" y="46392"/>
                </a:cubicBezTo>
                <a:lnTo>
                  <a:pt x="974860" y="0"/>
                </a:lnTo>
                <a:lnTo>
                  <a:pt x="1214255" y="412750"/>
                </a:lnTo>
                <a:lnTo>
                  <a:pt x="1178291" y="423914"/>
                </a:lnTo>
                <a:cubicBezTo>
                  <a:pt x="978323" y="508493"/>
                  <a:pt x="838012" y="706499"/>
                  <a:pt x="838012" y="937276"/>
                </a:cubicBezTo>
                <a:lnTo>
                  <a:pt x="376243" y="937276"/>
                </a:lnTo>
                <a:cubicBezTo>
                  <a:pt x="376243" y="706499"/>
                  <a:pt x="235932" y="508493"/>
                  <a:pt x="35964" y="423914"/>
                </a:cubicBezTo>
                <a:lnTo>
                  <a:pt x="0" y="4127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F011D66-EC7D-49E6-B2B9-987D6E8677D9}"/>
                  </a:ext>
                </a:extLst>
              </p:cNvPr>
              <p:cNvSpPr txBox="1"/>
              <p:nvPr/>
            </p:nvSpPr>
            <p:spPr>
              <a:xfrm>
                <a:off x="770466" y="1034365"/>
                <a:ext cx="5935133" cy="56323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b="1" dirty="0">
                    <a:solidFill>
                      <a:schemeClr val="accent4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Momentum</a:t>
                </a:r>
                <a:r>
                  <a:rPr lang="en-US" dirty="0">
                    <a:solidFill>
                      <a:schemeClr val="accent4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chemeClr val="accent4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adalah</a:t>
                </a:r>
                <a:r>
                  <a:rPr lang="en-US" dirty="0">
                    <a:solidFill>
                      <a:schemeClr val="accent4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chemeClr val="accent4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ukuran</a:t>
                </a:r>
                <a:r>
                  <a:rPr lang="en-US" dirty="0">
                    <a:solidFill>
                      <a:schemeClr val="accent4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chemeClr val="accent4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kesukaran</a:t>
                </a:r>
                <a:r>
                  <a:rPr lang="en-US" dirty="0">
                    <a:solidFill>
                      <a:schemeClr val="accent4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chemeClr val="accent4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untuk</a:t>
                </a:r>
                <a:r>
                  <a:rPr lang="en-US" dirty="0">
                    <a:solidFill>
                      <a:schemeClr val="accent4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chemeClr val="accent4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menghentikan</a:t>
                </a:r>
                <a:r>
                  <a:rPr lang="en-US" dirty="0">
                    <a:solidFill>
                      <a:schemeClr val="accent4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chemeClr val="accent4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suatu</a:t>
                </a:r>
                <a:r>
                  <a:rPr lang="en-US" dirty="0">
                    <a:solidFill>
                      <a:schemeClr val="accent4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chemeClr val="accent4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benda</a:t>
                </a:r>
                <a:r>
                  <a:rPr lang="en-US" dirty="0">
                    <a:solidFill>
                      <a:schemeClr val="accent4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yang </a:t>
                </a:r>
                <a:r>
                  <a:rPr lang="en-US" dirty="0" err="1">
                    <a:solidFill>
                      <a:schemeClr val="accent4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bergerak</a:t>
                </a:r>
                <a:r>
                  <a:rPr lang="en-US" dirty="0">
                    <a:solidFill>
                      <a:schemeClr val="accent4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dirty="0">
                    <a:solidFill>
                      <a:schemeClr val="accent4">
                        <a:lumMod val="75000"/>
                      </a:schemeClr>
                    </a:solidFill>
                  </a:rPr>
                  <a:t>Momentum </a:t>
                </a:r>
                <a:r>
                  <a:rPr lang="en-US" dirty="0" err="1">
                    <a:solidFill>
                      <a:schemeClr val="accent4">
                        <a:lumMod val="75000"/>
                      </a:schemeClr>
                    </a:solidFill>
                  </a:rPr>
                  <a:t>suatu</a:t>
                </a:r>
                <a:r>
                  <a:rPr lang="en-US" dirty="0">
                    <a:solidFill>
                      <a:schemeClr val="accent4">
                        <a:lumMod val="75000"/>
                      </a:schemeClr>
                    </a:solidFill>
                  </a:rPr>
                  <a:t> </a:t>
                </a:r>
                <a:r>
                  <a:rPr lang="en-US" dirty="0" err="1">
                    <a:solidFill>
                      <a:schemeClr val="accent4">
                        <a:lumMod val="75000"/>
                      </a:schemeClr>
                    </a:solidFill>
                  </a:rPr>
                  <a:t>benda</a:t>
                </a:r>
                <a:r>
                  <a:rPr lang="en-US" dirty="0">
                    <a:solidFill>
                      <a:schemeClr val="accent4">
                        <a:lumMod val="75000"/>
                      </a:schemeClr>
                    </a:solidFill>
                  </a:rPr>
                  <a:t> (P) yang </a:t>
                </a:r>
                <a:r>
                  <a:rPr lang="en-US" dirty="0" err="1">
                    <a:solidFill>
                      <a:schemeClr val="accent4">
                        <a:lumMod val="75000"/>
                      </a:schemeClr>
                    </a:solidFill>
                  </a:rPr>
                  <a:t>bermassa</a:t>
                </a:r>
                <a:r>
                  <a:rPr lang="en-US" dirty="0">
                    <a:solidFill>
                      <a:schemeClr val="accent4">
                        <a:lumMod val="75000"/>
                      </a:schemeClr>
                    </a:solidFill>
                  </a:rPr>
                  <a:t> m </a:t>
                </a:r>
                <a:r>
                  <a:rPr lang="en-US" dirty="0" err="1">
                    <a:solidFill>
                      <a:schemeClr val="accent4">
                        <a:lumMod val="75000"/>
                      </a:schemeClr>
                    </a:solidFill>
                  </a:rPr>
                  <a:t>dan</a:t>
                </a:r>
                <a:r>
                  <a:rPr lang="en-US" dirty="0">
                    <a:solidFill>
                      <a:schemeClr val="accent4">
                        <a:lumMod val="75000"/>
                      </a:schemeClr>
                    </a:solidFill>
                  </a:rPr>
                  <a:t> </a:t>
                </a:r>
                <a:r>
                  <a:rPr lang="en-US" dirty="0" err="1">
                    <a:solidFill>
                      <a:schemeClr val="accent4">
                        <a:lumMod val="75000"/>
                      </a:schemeClr>
                    </a:solidFill>
                  </a:rPr>
                  <a:t>bergerak</a:t>
                </a:r>
                <a:r>
                  <a:rPr lang="en-US" dirty="0">
                    <a:solidFill>
                      <a:schemeClr val="accent4">
                        <a:lumMod val="75000"/>
                      </a:schemeClr>
                    </a:solidFill>
                  </a:rPr>
                  <a:t> </a:t>
                </a:r>
                <a:r>
                  <a:rPr lang="en-US" dirty="0" err="1">
                    <a:solidFill>
                      <a:schemeClr val="accent4">
                        <a:lumMod val="75000"/>
                      </a:schemeClr>
                    </a:solidFill>
                  </a:rPr>
                  <a:t>dengan</a:t>
                </a:r>
                <a:r>
                  <a:rPr lang="en-US" dirty="0">
                    <a:solidFill>
                      <a:schemeClr val="accent4">
                        <a:lumMod val="75000"/>
                      </a:schemeClr>
                    </a:solidFill>
                  </a:rPr>
                  <a:t> </a:t>
                </a:r>
                <a:r>
                  <a:rPr lang="en-US" dirty="0" err="1">
                    <a:solidFill>
                      <a:schemeClr val="accent4">
                        <a:lumMod val="75000"/>
                      </a:schemeClr>
                    </a:solidFill>
                  </a:rPr>
                  <a:t>kecepatan</a:t>
                </a:r>
                <a:r>
                  <a:rPr lang="en-US" dirty="0">
                    <a:solidFill>
                      <a:schemeClr val="accent4">
                        <a:lumMod val="75000"/>
                      </a:schemeClr>
                    </a:solidFill>
                  </a:rPr>
                  <a:t> v. Momentum </a:t>
                </a:r>
                <a:r>
                  <a:rPr lang="en-US" dirty="0" err="1">
                    <a:solidFill>
                      <a:schemeClr val="accent4">
                        <a:lumMod val="75000"/>
                      </a:schemeClr>
                    </a:solidFill>
                  </a:rPr>
                  <a:t>merupakan</a:t>
                </a:r>
                <a:r>
                  <a:rPr lang="en-US" dirty="0">
                    <a:solidFill>
                      <a:schemeClr val="accent4">
                        <a:lumMod val="75000"/>
                      </a:schemeClr>
                    </a:solidFill>
                  </a:rPr>
                  <a:t> </a:t>
                </a:r>
                <a:r>
                  <a:rPr lang="en-US" dirty="0" err="1">
                    <a:solidFill>
                      <a:schemeClr val="accent4">
                        <a:lumMod val="75000"/>
                      </a:schemeClr>
                    </a:solidFill>
                  </a:rPr>
                  <a:t>besaran</a:t>
                </a:r>
                <a:r>
                  <a:rPr lang="en-US" dirty="0">
                    <a:solidFill>
                      <a:schemeClr val="accent4">
                        <a:lumMod val="75000"/>
                      </a:schemeClr>
                    </a:solidFill>
                  </a:rPr>
                  <a:t> </a:t>
                </a:r>
                <a:r>
                  <a:rPr lang="en-US" dirty="0" err="1">
                    <a:solidFill>
                      <a:schemeClr val="accent4">
                        <a:lumMod val="75000"/>
                      </a:schemeClr>
                    </a:solidFill>
                  </a:rPr>
                  <a:t>vektor</a:t>
                </a:r>
                <a:r>
                  <a:rPr lang="en-US" dirty="0">
                    <a:solidFill>
                      <a:schemeClr val="accent4">
                        <a:lumMod val="75000"/>
                      </a:schemeClr>
                    </a:solidFill>
                  </a:rPr>
                  <a:t>. </a:t>
                </a:r>
                <a:r>
                  <a:rPr lang="en-US" dirty="0" err="1">
                    <a:solidFill>
                      <a:schemeClr val="accent4">
                        <a:lumMod val="75000"/>
                      </a:schemeClr>
                    </a:solidFill>
                  </a:rPr>
                  <a:t>Arah</a:t>
                </a:r>
                <a:r>
                  <a:rPr lang="en-US" dirty="0">
                    <a:solidFill>
                      <a:schemeClr val="accent4">
                        <a:lumMod val="75000"/>
                      </a:schemeClr>
                    </a:solidFill>
                  </a:rPr>
                  <a:t> momentum </a:t>
                </a:r>
                <a:r>
                  <a:rPr lang="en-US" dirty="0" err="1">
                    <a:solidFill>
                      <a:schemeClr val="accent4">
                        <a:lumMod val="75000"/>
                      </a:schemeClr>
                    </a:solidFill>
                  </a:rPr>
                  <a:t>searah</a:t>
                </a:r>
                <a:r>
                  <a:rPr lang="en-US" dirty="0">
                    <a:solidFill>
                      <a:schemeClr val="accent4">
                        <a:lumMod val="75000"/>
                      </a:schemeClr>
                    </a:solidFill>
                  </a:rPr>
                  <a:t> </a:t>
                </a:r>
                <a:r>
                  <a:rPr lang="en-US" dirty="0" err="1">
                    <a:solidFill>
                      <a:schemeClr val="accent4">
                        <a:lumMod val="75000"/>
                      </a:schemeClr>
                    </a:solidFill>
                  </a:rPr>
                  <a:t>dengan</a:t>
                </a:r>
                <a:r>
                  <a:rPr lang="en-US" dirty="0">
                    <a:solidFill>
                      <a:schemeClr val="accent4">
                        <a:lumMod val="75000"/>
                      </a:schemeClr>
                    </a:solidFill>
                  </a:rPr>
                  <a:t> </a:t>
                </a:r>
                <a:r>
                  <a:rPr lang="en-US" dirty="0" err="1">
                    <a:solidFill>
                      <a:schemeClr val="accent4">
                        <a:lumMod val="75000"/>
                      </a:schemeClr>
                    </a:solidFill>
                  </a:rPr>
                  <a:t>arah</a:t>
                </a:r>
                <a:r>
                  <a:rPr lang="en-US" dirty="0">
                    <a:solidFill>
                      <a:schemeClr val="accent4">
                        <a:lumMod val="75000"/>
                      </a:schemeClr>
                    </a:solidFill>
                  </a:rPr>
                  <a:t> </a:t>
                </a:r>
                <a:r>
                  <a:rPr lang="en-US" dirty="0" err="1">
                    <a:solidFill>
                      <a:schemeClr val="accent4">
                        <a:lumMod val="75000"/>
                      </a:schemeClr>
                    </a:solidFill>
                  </a:rPr>
                  <a:t>kecepatan</a:t>
                </a:r>
                <a:r>
                  <a:rPr lang="en-US" dirty="0">
                    <a:solidFill>
                      <a:schemeClr val="accent4">
                        <a:lumMod val="75000"/>
                      </a:schemeClr>
                    </a:solidFill>
                  </a:rPr>
                  <a:t>. </a:t>
                </a:r>
              </a:p>
              <a:p>
                <a:pPr algn="just"/>
                <a:r>
                  <a:rPr lang="en-US" b="1" dirty="0">
                    <a:solidFill>
                      <a:schemeClr val="accent4">
                        <a:lumMod val="75000"/>
                      </a:schemeClr>
                    </a:solidFill>
                  </a:rPr>
                  <a:t>Momentum</a:t>
                </a:r>
                <a:r>
                  <a:rPr lang="en-US" dirty="0">
                    <a:solidFill>
                      <a:schemeClr val="accent4">
                        <a:lumMod val="75000"/>
                      </a:schemeClr>
                    </a:solidFill>
                  </a:rPr>
                  <a:t> </a:t>
                </a:r>
                <a:r>
                  <a:rPr lang="en-US" dirty="0" err="1">
                    <a:solidFill>
                      <a:schemeClr val="accent4">
                        <a:lumMod val="75000"/>
                      </a:schemeClr>
                    </a:solidFill>
                  </a:rPr>
                  <a:t>adalah</a:t>
                </a:r>
                <a:r>
                  <a:rPr lang="en-US" dirty="0">
                    <a:solidFill>
                      <a:schemeClr val="accent4">
                        <a:lumMod val="75000"/>
                      </a:schemeClr>
                    </a:solidFill>
                  </a:rPr>
                  <a:t> </a:t>
                </a:r>
                <a:r>
                  <a:rPr lang="en-US" dirty="0" err="1">
                    <a:solidFill>
                      <a:schemeClr val="accent4">
                        <a:lumMod val="75000"/>
                      </a:schemeClr>
                    </a:solidFill>
                  </a:rPr>
                  <a:t>hasil</a:t>
                </a:r>
                <a:r>
                  <a:rPr lang="en-US" dirty="0">
                    <a:solidFill>
                      <a:schemeClr val="accent4">
                        <a:lumMod val="75000"/>
                      </a:schemeClr>
                    </a:solidFill>
                  </a:rPr>
                  <a:t> kali </a:t>
                </a:r>
                <a:r>
                  <a:rPr lang="en-US" dirty="0" err="1">
                    <a:solidFill>
                      <a:schemeClr val="accent4">
                        <a:lumMod val="75000"/>
                      </a:schemeClr>
                    </a:solidFill>
                  </a:rPr>
                  <a:t>antara</a:t>
                </a:r>
                <a:r>
                  <a:rPr lang="en-US" dirty="0">
                    <a:solidFill>
                      <a:schemeClr val="accent4">
                        <a:lumMod val="75000"/>
                      </a:schemeClr>
                    </a:solidFill>
                  </a:rPr>
                  <a:t> </a:t>
                </a:r>
                <a:r>
                  <a:rPr lang="en-US" dirty="0" err="1">
                    <a:solidFill>
                      <a:schemeClr val="accent4">
                        <a:lumMod val="75000"/>
                      </a:schemeClr>
                    </a:solidFill>
                  </a:rPr>
                  <a:t>massa</a:t>
                </a:r>
                <a:r>
                  <a:rPr lang="en-US" dirty="0">
                    <a:solidFill>
                      <a:schemeClr val="accent4">
                        <a:lumMod val="75000"/>
                      </a:schemeClr>
                    </a:solidFill>
                  </a:rPr>
                  <a:t> </a:t>
                </a:r>
                <a:r>
                  <a:rPr lang="en-US" dirty="0" err="1">
                    <a:solidFill>
                      <a:schemeClr val="accent4">
                        <a:lumMod val="75000"/>
                      </a:schemeClr>
                    </a:solidFill>
                  </a:rPr>
                  <a:t>benda</a:t>
                </a:r>
                <a:r>
                  <a:rPr lang="en-US" dirty="0">
                    <a:solidFill>
                      <a:schemeClr val="accent4">
                        <a:lumMod val="75000"/>
                      </a:schemeClr>
                    </a:solidFill>
                  </a:rPr>
                  <a:t> </a:t>
                </a:r>
                <a:r>
                  <a:rPr lang="en-US" dirty="0" err="1">
                    <a:solidFill>
                      <a:schemeClr val="accent4">
                        <a:lumMod val="75000"/>
                      </a:schemeClr>
                    </a:solidFill>
                  </a:rPr>
                  <a:t>dengan</a:t>
                </a:r>
                <a:r>
                  <a:rPr lang="en-US" dirty="0">
                    <a:solidFill>
                      <a:schemeClr val="accent4">
                        <a:lumMod val="75000"/>
                      </a:schemeClr>
                    </a:solidFill>
                  </a:rPr>
                  <a:t> </a:t>
                </a:r>
                <a:r>
                  <a:rPr lang="en-US" dirty="0" err="1">
                    <a:solidFill>
                      <a:schemeClr val="accent4">
                        <a:lumMod val="75000"/>
                      </a:schemeClr>
                    </a:solidFill>
                  </a:rPr>
                  <a:t>kecepatan</a:t>
                </a:r>
                <a:r>
                  <a:rPr lang="en-US" dirty="0">
                    <a:solidFill>
                      <a:schemeClr val="accent4">
                        <a:lumMod val="75000"/>
                      </a:schemeClr>
                    </a:solidFill>
                  </a:rPr>
                  <a:t> </a:t>
                </a:r>
                <a:r>
                  <a:rPr lang="en-US" dirty="0" err="1">
                    <a:solidFill>
                      <a:schemeClr val="accent4">
                        <a:lumMod val="75000"/>
                      </a:schemeClr>
                    </a:solidFill>
                  </a:rPr>
                  <a:t>gerak</a:t>
                </a:r>
                <a:r>
                  <a:rPr lang="en-US" dirty="0">
                    <a:solidFill>
                      <a:schemeClr val="accent4">
                        <a:lumMod val="75000"/>
                      </a:schemeClr>
                    </a:solidFill>
                  </a:rPr>
                  <a:t> </a:t>
                </a:r>
                <a:r>
                  <a:rPr lang="en-US" dirty="0" err="1">
                    <a:solidFill>
                      <a:schemeClr val="accent4">
                        <a:lumMod val="75000"/>
                      </a:schemeClr>
                    </a:solidFill>
                  </a:rPr>
                  <a:t>benda</a:t>
                </a:r>
                <a:r>
                  <a:rPr lang="en-US" dirty="0">
                    <a:solidFill>
                      <a:schemeClr val="accent4">
                        <a:lumMod val="75000"/>
                      </a:schemeClr>
                    </a:solidFill>
                  </a:rPr>
                  <a:t> </a:t>
                </a:r>
                <a:r>
                  <a:rPr lang="en-US" dirty="0" err="1">
                    <a:solidFill>
                      <a:schemeClr val="accent4">
                        <a:lumMod val="75000"/>
                      </a:schemeClr>
                    </a:solidFill>
                  </a:rPr>
                  <a:t>tersebut</a:t>
                </a:r>
                <a:r>
                  <a:rPr lang="en-US" dirty="0">
                    <a:solidFill>
                      <a:schemeClr val="accent4">
                        <a:lumMod val="75000"/>
                      </a:schemeClr>
                    </a:solidFill>
                  </a:rPr>
                  <a:t>. </a:t>
                </a:r>
                <a:r>
                  <a:rPr lang="en-US" dirty="0" err="1">
                    <a:solidFill>
                      <a:schemeClr val="accent4">
                        <a:lumMod val="75000"/>
                      </a:schemeClr>
                    </a:solidFill>
                  </a:rPr>
                  <a:t>Semakin</a:t>
                </a:r>
                <a:r>
                  <a:rPr lang="en-US" dirty="0">
                    <a:solidFill>
                      <a:schemeClr val="accent4">
                        <a:lumMod val="75000"/>
                      </a:schemeClr>
                    </a:solidFill>
                  </a:rPr>
                  <a:t> </a:t>
                </a:r>
                <a:r>
                  <a:rPr lang="en-US" dirty="0" err="1">
                    <a:solidFill>
                      <a:schemeClr val="accent4">
                        <a:lumMod val="75000"/>
                      </a:schemeClr>
                    </a:solidFill>
                  </a:rPr>
                  <a:t>besar</a:t>
                </a:r>
                <a:r>
                  <a:rPr lang="en-US" dirty="0">
                    <a:solidFill>
                      <a:schemeClr val="accent4">
                        <a:lumMod val="75000"/>
                      </a:schemeClr>
                    </a:solidFill>
                  </a:rPr>
                  <a:t> </a:t>
                </a:r>
                <a:r>
                  <a:rPr lang="en-US" dirty="0" err="1">
                    <a:solidFill>
                      <a:schemeClr val="accent4">
                        <a:lumMod val="75000"/>
                      </a:schemeClr>
                    </a:solidFill>
                  </a:rPr>
                  <a:t>massa</a:t>
                </a:r>
                <a:r>
                  <a:rPr lang="en-US" dirty="0">
                    <a:solidFill>
                      <a:schemeClr val="accent4">
                        <a:lumMod val="75000"/>
                      </a:schemeClr>
                    </a:solidFill>
                  </a:rPr>
                  <a:t> </a:t>
                </a:r>
                <a:r>
                  <a:rPr lang="en-US" dirty="0" err="1">
                    <a:solidFill>
                      <a:schemeClr val="accent4">
                        <a:lumMod val="75000"/>
                      </a:schemeClr>
                    </a:solidFill>
                  </a:rPr>
                  <a:t>benda</a:t>
                </a:r>
                <a:r>
                  <a:rPr lang="en-US" dirty="0">
                    <a:solidFill>
                      <a:schemeClr val="accent4">
                        <a:lumMod val="75000"/>
                      </a:schemeClr>
                    </a:solidFill>
                  </a:rPr>
                  <a:t>, </a:t>
                </a:r>
                <a:r>
                  <a:rPr lang="en-US" dirty="0" err="1">
                    <a:solidFill>
                      <a:schemeClr val="accent4">
                        <a:lumMod val="75000"/>
                      </a:schemeClr>
                    </a:solidFill>
                  </a:rPr>
                  <a:t>semakin</a:t>
                </a:r>
                <a:r>
                  <a:rPr lang="en-US" dirty="0">
                    <a:solidFill>
                      <a:schemeClr val="accent4">
                        <a:lumMod val="75000"/>
                      </a:schemeClr>
                    </a:solidFill>
                  </a:rPr>
                  <a:t> </a:t>
                </a:r>
                <a:r>
                  <a:rPr lang="en-US" dirty="0" err="1">
                    <a:solidFill>
                      <a:schemeClr val="accent4">
                        <a:lumMod val="75000"/>
                      </a:schemeClr>
                    </a:solidFill>
                  </a:rPr>
                  <a:t>besar</a:t>
                </a:r>
                <a:r>
                  <a:rPr lang="en-US" dirty="0">
                    <a:solidFill>
                      <a:schemeClr val="accent4">
                        <a:lumMod val="75000"/>
                      </a:schemeClr>
                    </a:solidFill>
                  </a:rPr>
                  <a:t> </a:t>
                </a:r>
                <a:r>
                  <a:rPr lang="en-US" dirty="0" err="1">
                    <a:solidFill>
                      <a:schemeClr val="accent4">
                        <a:lumMod val="75000"/>
                      </a:schemeClr>
                    </a:solidFill>
                  </a:rPr>
                  <a:t>momentumnya</a:t>
                </a:r>
                <a:r>
                  <a:rPr lang="en-US" dirty="0">
                    <a:solidFill>
                      <a:schemeClr val="accent4">
                        <a:lumMod val="75000"/>
                      </a:schemeClr>
                    </a:solidFill>
                  </a:rPr>
                  <a:t>. </a:t>
                </a:r>
                <a:endParaRPr lang="en-US" dirty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b="1" dirty="0" err="1">
                    <a:solidFill>
                      <a:schemeClr val="accent4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Rumus</a:t>
                </a:r>
                <a:r>
                  <a:rPr lang="en-US" b="1" dirty="0">
                    <a:solidFill>
                      <a:schemeClr val="accent4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momentum </a:t>
                </a:r>
                <a:r>
                  <a:rPr lang="en-US" b="1" dirty="0" err="1">
                    <a:solidFill>
                      <a:schemeClr val="accent4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yaitu</a:t>
                </a:r>
                <a:r>
                  <a:rPr lang="en-US" b="1" dirty="0">
                    <a:solidFill>
                      <a:schemeClr val="accent4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endParaRPr lang="en-US" dirty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b="1" i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b="1" i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b="1" i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US" dirty="0">
                  <a:solidFill>
                    <a:schemeClr val="accent4">
                      <a:lumMod val="75000"/>
                    </a:schemeClr>
                  </a:solidFill>
                </a:endParaRPr>
              </a:p>
              <a:p>
                <a:r>
                  <a:rPr lang="en-US" b="1" dirty="0" err="1">
                    <a:solidFill>
                      <a:schemeClr val="accent4">
                        <a:lumMod val="75000"/>
                      </a:schemeClr>
                    </a:solidFill>
                  </a:rPr>
                  <a:t>keterangan</a:t>
                </a:r>
                <a:r>
                  <a:rPr lang="en-US" b="1" dirty="0">
                    <a:solidFill>
                      <a:schemeClr val="accent4">
                        <a:lumMod val="75000"/>
                      </a:schemeClr>
                    </a:solidFill>
                  </a:rPr>
                  <a:t> : </a:t>
                </a:r>
              </a:p>
              <a:p>
                <a:r>
                  <a:rPr lang="en-US" dirty="0">
                    <a:solidFill>
                      <a:schemeClr val="accent4">
                        <a:lumMod val="75000"/>
                      </a:schemeClr>
                    </a:solidFill>
                  </a:rPr>
                  <a:t>p  : momentum (</a:t>
                </a:r>
                <a:r>
                  <a:rPr lang="en-US" dirty="0" err="1">
                    <a:solidFill>
                      <a:schemeClr val="accent4">
                        <a:lumMod val="75000"/>
                      </a:schemeClr>
                    </a:solidFill>
                  </a:rPr>
                  <a:t>kg.m</a:t>
                </a:r>
                <a:r>
                  <a:rPr lang="en-US" dirty="0">
                    <a:solidFill>
                      <a:schemeClr val="accent4">
                        <a:lumMod val="75000"/>
                      </a:schemeClr>
                    </a:solidFill>
                  </a:rPr>
                  <a:t>/s) </a:t>
                </a:r>
              </a:p>
              <a:p>
                <a:r>
                  <a:rPr lang="en-US" dirty="0">
                    <a:solidFill>
                      <a:schemeClr val="accent4">
                        <a:lumMod val="75000"/>
                      </a:schemeClr>
                    </a:solidFill>
                  </a:rPr>
                  <a:t>m : </a:t>
                </a:r>
                <a:r>
                  <a:rPr lang="en-US" dirty="0" err="1">
                    <a:solidFill>
                      <a:schemeClr val="accent4">
                        <a:lumMod val="75000"/>
                      </a:schemeClr>
                    </a:solidFill>
                  </a:rPr>
                  <a:t>massa</a:t>
                </a:r>
                <a:r>
                  <a:rPr lang="en-US" dirty="0">
                    <a:solidFill>
                      <a:schemeClr val="accent4">
                        <a:lumMod val="75000"/>
                      </a:schemeClr>
                    </a:solidFill>
                  </a:rPr>
                  <a:t> </a:t>
                </a:r>
                <a:r>
                  <a:rPr lang="en-US" dirty="0" err="1">
                    <a:solidFill>
                      <a:schemeClr val="accent4">
                        <a:lumMod val="75000"/>
                      </a:schemeClr>
                    </a:solidFill>
                  </a:rPr>
                  <a:t>benda</a:t>
                </a:r>
                <a:r>
                  <a:rPr lang="en-US" dirty="0">
                    <a:solidFill>
                      <a:schemeClr val="accent4">
                        <a:lumMod val="75000"/>
                      </a:schemeClr>
                    </a:solidFill>
                  </a:rPr>
                  <a:t> (kg) </a:t>
                </a:r>
              </a:p>
              <a:p>
                <a:r>
                  <a:rPr lang="en-US" dirty="0">
                    <a:solidFill>
                      <a:schemeClr val="accent4">
                        <a:lumMod val="75000"/>
                      </a:schemeClr>
                    </a:solidFill>
                  </a:rPr>
                  <a:t>v  : </a:t>
                </a:r>
                <a:r>
                  <a:rPr lang="en-US" dirty="0" err="1">
                    <a:solidFill>
                      <a:schemeClr val="accent4">
                        <a:lumMod val="75000"/>
                      </a:schemeClr>
                    </a:solidFill>
                  </a:rPr>
                  <a:t>kecepatan</a:t>
                </a:r>
                <a:r>
                  <a:rPr lang="en-US" dirty="0">
                    <a:solidFill>
                      <a:schemeClr val="accent4">
                        <a:lumMod val="75000"/>
                      </a:schemeClr>
                    </a:solidFill>
                  </a:rPr>
                  <a:t> </a:t>
                </a:r>
                <a:r>
                  <a:rPr lang="en-US" dirty="0" err="1">
                    <a:solidFill>
                      <a:schemeClr val="accent4">
                        <a:lumMod val="75000"/>
                      </a:schemeClr>
                    </a:solidFill>
                  </a:rPr>
                  <a:t>benda</a:t>
                </a:r>
                <a:r>
                  <a:rPr lang="en-US" dirty="0">
                    <a:solidFill>
                      <a:schemeClr val="accent4">
                        <a:lumMod val="75000"/>
                      </a:schemeClr>
                    </a:solidFill>
                  </a:rPr>
                  <a:t> (m/s) </a:t>
                </a:r>
              </a:p>
              <a:p>
                <a:pPr algn="just"/>
                <a:r>
                  <a:rPr lang="en-US" dirty="0">
                    <a:solidFill>
                      <a:schemeClr val="accent4">
                        <a:lumMod val="75000"/>
                      </a:schemeClr>
                    </a:solidFill>
                  </a:rPr>
                  <a:t> </a:t>
                </a:r>
              </a:p>
              <a:p>
                <a:pPr algn="just"/>
                <a:r>
                  <a:rPr lang="en-US" dirty="0" err="1">
                    <a:solidFill>
                      <a:schemeClr val="accent4">
                        <a:lumMod val="75000"/>
                      </a:schemeClr>
                    </a:solidFill>
                  </a:rPr>
                  <a:t>Dimana</a:t>
                </a:r>
                <a:r>
                  <a:rPr lang="en-US" dirty="0">
                    <a:solidFill>
                      <a:schemeClr val="accent4">
                        <a:lumMod val="75000"/>
                      </a:schemeClr>
                    </a:solidFill>
                  </a:rPr>
                  <a:t> p </a:t>
                </a:r>
                <a:r>
                  <a:rPr lang="en-US" dirty="0" err="1">
                    <a:solidFill>
                      <a:schemeClr val="accent4">
                        <a:lumMod val="75000"/>
                      </a:schemeClr>
                    </a:solidFill>
                  </a:rPr>
                  <a:t>adalah</a:t>
                </a:r>
                <a:r>
                  <a:rPr lang="en-US" dirty="0">
                    <a:solidFill>
                      <a:schemeClr val="accent4">
                        <a:lumMod val="75000"/>
                      </a:schemeClr>
                    </a:solidFill>
                  </a:rPr>
                  <a:t> momentum (</a:t>
                </a:r>
                <a:r>
                  <a:rPr lang="en-US" dirty="0" err="1">
                    <a:solidFill>
                      <a:schemeClr val="accent4">
                        <a:lumMod val="75000"/>
                      </a:schemeClr>
                    </a:solidFill>
                  </a:rPr>
                  <a:t>kg.m</a:t>
                </a:r>
                <a:r>
                  <a:rPr lang="en-US" dirty="0">
                    <a:solidFill>
                      <a:schemeClr val="accent4">
                        <a:lumMod val="75000"/>
                      </a:schemeClr>
                    </a:solidFill>
                  </a:rPr>
                  <a:t>/s), m </a:t>
                </a:r>
                <a:r>
                  <a:rPr lang="en-US" dirty="0" err="1">
                    <a:solidFill>
                      <a:schemeClr val="accent4">
                        <a:lumMod val="75000"/>
                      </a:schemeClr>
                    </a:solidFill>
                  </a:rPr>
                  <a:t>adalah</a:t>
                </a:r>
                <a:r>
                  <a:rPr lang="en-US" dirty="0">
                    <a:solidFill>
                      <a:schemeClr val="accent4">
                        <a:lumMod val="75000"/>
                      </a:schemeClr>
                    </a:solidFill>
                  </a:rPr>
                  <a:t> </a:t>
                </a:r>
                <a:r>
                  <a:rPr lang="en-US" dirty="0" err="1">
                    <a:solidFill>
                      <a:schemeClr val="accent4">
                        <a:lumMod val="75000"/>
                      </a:schemeClr>
                    </a:solidFill>
                  </a:rPr>
                  <a:t>massa</a:t>
                </a:r>
                <a:r>
                  <a:rPr lang="en-US" dirty="0">
                    <a:solidFill>
                      <a:schemeClr val="accent4">
                        <a:lumMod val="75000"/>
                      </a:schemeClr>
                    </a:solidFill>
                  </a:rPr>
                  <a:t> </a:t>
                </a:r>
                <a:r>
                  <a:rPr lang="en-US" dirty="0" err="1">
                    <a:solidFill>
                      <a:schemeClr val="accent4">
                        <a:lumMod val="75000"/>
                      </a:schemeClr>
                    </a:solidFill>
                  </a:rPr>
                  <a:t>benda</a:t>
                </a:r>
                <a:r>
                  <a:rPr lang="en-US" dirty="0">
                    <a:solidFill>
                      <a:schemeClr val="accent4">
                        <a:lumMod val="75000"/>
                      </a:schemeClr>
                    </a:solidFill>
                  </a:rPr>
                  <a:t> (kg), </a:t>
                </a:r>
                <a:r>
                  <a:rPr lang="en-US" dirty="0" err="1">
                    <a:solidFill>
                      <a:schemeClr val="accent4">
                        <a:lumMod val="75000"/>
                      </a:schemeClr>
                    </a:solidFill>
                  </a:rPr>
                  <a:t>dan</a:t>
                </a:r>
                <a:r>
                  <a:rPr lang="en-US" dirty="0">
                    <a:solidFill>
                      <a:schemeClr val="accent4">
                        <a:lumMod val="75000"/>
                      </a:schemeClr>
                    </a:solidFill>
                  </a:rPr>
                  <a:t> v </a:t>
                </a:r>
                <a:r>
                  <a:rPr lang="en-US" dirty="0" err="1">
                    <a:solidFill>
                      <a:schemeClr val="accent4">
                        <a:lumMod val="75000"/>
                      </a:schemeClr>
                    </a:solidFill>
                  </a:rPr>
                  <a:t>adalah</a:t>
                </a:r>
                <a:r>
                  <a:rPr lang="en-US" dirty="0">
                    <a:solidFill>
                      <a:schemeClr val="accent4">
                        <a:lumMod val="75000"/>
                      </a:schemeClr>
                    </a:solidFill>
                  </a:rPr>
                  <a:t> </a:t>
                </a:r>
                <a:r>
                  <a:rPr lang="en-US" dirty="0" err="1">
                    <a:solidFill>
                      <a:schemeClr val="accent4">
                        <a:lumMod val="75000"/>
                      </a:schemeClr>
                    </a:solidFill>
                  </a:rPr>
                  <a:t>kecepatannya</a:t>
                </a:r>
                <a:r>
                  <a:rPr lang="en-US" dirty="0">
                    <a:solidFill>
                      <a:schemeClr val="accent4">
                        <a:lumMod val="75000"/>
                      </a:schemeClr>
                    </a:solidFill>
                  </a:rPr>
                  <a:t> (m/s). </a:t>
                </a:r>
              </a:p>
              <a:p>
                <a:endParaRPr lang="en-US" dirty="0">
                  <a:solidFill>
                    <a:schemeClr val="accent4">
                      <a:lumMod val="75000"/>
                    </a:schemeClr>
                  </a:solidFill>
                </a:endParaRPr>
              </a:p>
              <a:p>
                <a:endParaRPr lang="en-ID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id="{BF011D66-EC7D-49E6-B2B9-987D6E8677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466" y="1034365"/>
                <a:ext cx="5935133" cy="5632311"/>
              </a:xfrm>
              <a:prstGeom prst="rect">
                <a:avLst/>
              </a:prstGeom>
              <a:blipFill rotWithShape="1">
                <a:blip r:embed="rId2"/>
                <a:stretch>
                  <a:fillRect l="-821" t="-541" r="-1848" b="-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E6C8D48C-D3E5-4832-9184-69511F7A3A50}"/>
              </a:ext>
            </a:extLst>
          </p:cNvPr>
          <p:cNvSpPr/>
          <p:nvPr/>
        </p:nvSpPr>
        <p:spPr>
          <a:xfrm>
            <a:off x="7515988" y="4958161"/>
            <a:ext cx="3493089" cy="786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Aft>
                <a:spcPts val="800"/>
              </a:spcAft>
            </a:pPr>
            <a:r>
              <a:rPr lang="en-ID" sz="1600" b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Gambar. </a:t>
            </a:r>
            <a:r>
              <a:rPr lang="en-ID" sz="160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Bola yang </a:t>
            </a:r>
            <a:r>
              <a:rPr lang="en-ID" sz="160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ditendang</a:t>
            </a:r>
            <a:r>
              <a:rPr lang="en-ID" sz="160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id-ID" sz="160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keras akan </a:t>
            </a:r>
            <a:r>
              <a:rPr lang="en-ID" sz="160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sulit</a:t>
            </a:r>
            <a:r>
              <a:rPr lang="en-ID" sz="160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ID" sz="160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dihentikan</a:t>
            </a:r>
            <a:endParaRPr lang="en-ID" sz="1600" dirty="0">
              <a:solidFill>
                <a:schemeClr val="accent6">
                  <a:lumMod val="75000"/>
                </a:schemeClr>
              </a:solidFill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pic>
        <p:nvPicPr>
          <p:cNvPr id="2050" name="Picture 2" descr="Prolog Materi - Pengertian, Definisi &amp;amp; Konsep dari Perubahan Momentum |  Zenius.ne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797" t="10995" r="32504" b="19347"/>
          <a:stretch/>
        </p:blipFill>
        <p:spPr bwMode="auto">
          <a:xfrm>
            <a:off x="4453649" y="3150705"/>
            <a:ext cx="2505585" cy="2272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58F80D5-F396-41B1-BAE8-C9DC28117D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881" y="1912392"/>
            <a:ext cx="4568653" cy="3045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957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857244" y="742950"/>
            <a:ext cx="7397750" cy="53975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Bauhaus 93" pitchFamily="82" charset="0"/>
              </a:rPr>
              <a:t>HUKUM KEKEKALAN MOMENTUM</a:t>
            </a:r>
          </a:p>
        </p:txBody>
      </p:sp>
      <p:pic>
        <p:nvPicPr>
          <p:cNvPr id="3074" name="Picture 2" descr="Hukum kekekalan momentum akan berlaku pada dua benda identik yang  berinteraksi jika.... a.) massa - Brainly.co.id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295" y="1526063"/>
            <a:ext cx="7103604" cy="391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8406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857244" y="742950"/>
            <a:ext cx="7397750" cy="53975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Bauhaus 93" pitchFamily="82" charset="0"/>
              </a:rPr>
              <a:t>APLIKASI HUKUM KEKEKALAN MOMENTUM</a:t>
            </a:r>
          </a:p>
        </p:txBody>
      </p:sp>
      <p:sp>
        <p:nvSpPr>
          <p:cNvPr id="3" name="Rectangle 2"/>
          <p:cNvSpPr/>
          <p:nvPr/>
        </p:nvSpPr>
        <p:spPr>
          <a:xfrm>
            <a:off x="1201567" y="1430787"/>
            <a:ext cx="85696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 err="1"/>
              <a:t>Berdasarkan</a:t>
            </a:r>
            <a:r>
              <a:rPr lang="en-US" sz="1600" dirty="0"/>
              <a:t> </a:t>
            </a:r>
            <a:r>
              <a:rPr lang="en-US" sz="1600" dirty="0" err="1"/>
              <a:t>Hukum</a:t>
            </a:r>
            <a:r>
              <a:rPr lang="en-US" sz="1600" dirty="0"/>
              <a:t> III Newton , </a:t>
            </a:r>
            <a:r>
              <a:rPr lang="en-US" sz="1600" dirty="0" err="1"/>
              <a:t>timbul</a:t>
            </a:r>
            <a:r>
              <a:rPr lang="en-US" sz="1600" dirty="0"/>
              <a:t> </a:t>
            </a:r>
            <a:r>
              <a:rPr lang="en-US" sz="1600" dirty="0" err="1"/>
              <a:t>reaksi</a:t>
            </a:r>
            <a:r>
              <a:rPr lang="en-US" sz="1600" dirty="0"/>
              <a:t> </a:t>
            </a:r>
            <a:r>
              <a:rPr lang="en-US" sz="1600" dirty="0" err="1"/>
              <a:t>gaya</a:t>
            </a:r>
            <a:r>
              <a:rPr lang="en-US" sz="1600" dirty="0"/>
              <a:t> yang </a:t>
            </a:r>
            <a:r>
              <a:rPr lang="en-US" sz="1600" dirty="0" err="1"/>
              <a:t>dikerjakan</a:t>
            </a:r>
            <a:r>
              <a:rPr lang="en-US" sz="1600" dirty="0"/>
              <a:t> gas </a:t>
            </a:r>
            <a:r>
              <a:rPr lang="en-US" sz="1600" dirty="0" err="1"/>
              <a:t>pada</a:t>
            </a:r>
            <a:r>
              <a:rPr lang="en-US" sz="1600" dirty="0"/>
              <a:t> </a:t>
            </a:r>
            <a:r>
              <a:rPr lang="en-US" sz="1600" dirty="0" err="1"/>
              <a:t>roket</a:t>
            </a:r>
            <a:r>
              <a:rPr lang="en-US" sz="1600" dirty="0"/>
              <a:t> yang </a:t>
            </a:r>
            <a:r>
              <a:rPr lang="en-US" sz="1600" dirty="0" err="1"/>
              <a:t>besarnya</a:t>
            </a:r>
            <a:r>
              <a:rPr lang="en-US" sz="1600" dirty="0"/>
              <a:t> </a:t>
            </a:r>
            <a:r>
              <a:rPr lang="en-US" sz="1600" dirty="0" err="1"/>
              <a:t>sama</a:t>
            </a:r>
            <a:r>
              <a:rPr lang="en-US" sz="1600" dirty="0"/>
              <a:t> </a:t>
            </a:r>
            <a:r>
              <a:rPr lang="en-US" sz="1600" dirty="0" err="1"/>
              <a:t>tetapi</a:t>
            </a:r>
            <a:r>
              <a:rPr lang="en-US" sz="1600" dirty="0"/>
              <a:t> </a:t>
            </a:r>
            <a:r>
              <a:rPr lang="en-US" sz="1600" dirty="0" err="1"/>
              <a:t>arahnya</a:t>
            </a:r>
            <a:r>
              <a:rPr lang="en-US" sz="1600" dirty="0"/>
              <a:t>  </a:t>
            </a:r>
            <a:r>
              <a:rPr lang="en-US" sz="1600" dirty="0" err="1"/>
              <a:t>berlawanan</a:t>
            </a:r>
            <a:r>
              <a:rPr lang="en-US" sz="1600" dirty="0"/>
              <a:t>. Gaya </a:t>
            </a:r>
            <a:r>
              <a:rPr lang="en-US" sz="1600" dirty="0" err="1"/>
              <a:t>inilah</a:t>
            </a:r>
            <a:r>
              <a:rPr lang="en-US" sz="1600" dirty="0"/>
              <a:t> yang </a:t>
            </a:r>
            <a:r>
              <a:rPr lang="en-US" sz="1600" dirty="0" err="1"/>
              <a:t>menyebabkan</a:t>
            </a:r>
            <a:r>
              <a:rPr lang="en-US" sz="1600" dirty="0"/>
              <a:t> </a:t>
            </a:r>
            <a:r>
              <a:rPr lang="en-US" sz="1600" dirty="0" err="1"/>
              <a:t>roket</a:t>
            </a:r>
            <a:r>
              <a:rPr lang="en-US" sz="1600" dirty="0"/>
              <a:t> </a:t>
            </a:r>
            <a:r>
              <a:rPr lang="en-US" sz="1600" dirty="0" err="1"/>
              <a:t>terdorong</a:t>
            </a:r>
            <a:r>
              <a:rPr lang="en-US" sz="1600" dirty="0"/>
              <a:t> </a:t>
            </a:r>
            <a:r>
              <a:rPr lang="en-US" sz="1600" dirty="0" err="1"/>
              <a:t>ke</a:t>
            </a:r>
            <a:r>
              <a:rPr lang="en-US" sz="1600" dirty="0"/>
              <a:t> </a:t>
            </a:r>
            <a:r>
              <a:rPr lang="en-US" sz="1600" dirty="0" err="1"/>
              <a:t>atas</a:t>
            </a:r>
            <a:r>
              <a:rPr lang="en-US" sz="1600" dirty="0"/>
              <a:t>, </a:t>
            </a:r>
            <a:r>
              <a:rPr lang="en-US" sz="1600" dirty="0" err="1"/>
              <a:t>perhatikan</a:t>
            </a:r>
            <a:r>
              <a:rPr lang="en-US" sz="1600" dirty="0"/>
              <a:t> </a:t>
            </a:r>
            <a:r>
              <a:rPr lang="en-US" sz="1600" dirty="0" err="1"/>
              <a:t>gambar</a:t>
            </a:r>
            <a:r>
              <a:rPr lang="en-US" sz="1600" dirty="0"/>
              <a:t> </a:t>
            </a:r>
            <a:r>
              <a:rPr lang="en-US" sz="1600" dirty="0" err="1"/>
              <a:t>berikut</a:t>
            </a:r>
            <a:r>
              <a:rPr lang="en-US" sz="1600" dirty="0"/>
              <a:t>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924" y="2273536"/>
            <a:ext cx="1838799" cy="165317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83458" y="4065577"/>
            <a:ext cx="88089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Prinsip</a:t>
            </a:r>
            <a:r>
              <a:rPr lang="en-US" sz="1600" dirty="0"/>
              <a:t> </a:t>
            </a:r>
            <a:r>
              <a:rPr lang="en-US" sz="1600" dirty="0" err="1"/>
              <a:t>kerja</a:t>
            </a:r>
            <a:r>
              <a:rPr lang="en-US" sz="1600" dirty="0"/>
              <a:t> </a:t>
            </a:r>
            <a:r>
              <a:rPr lang="en-US" sz="1600" dirty="0" err="1"/>
              <a:t>roket</a:t>
            </a:r>
            <a:r>
              <a:rPr lang="en-US" sz="1600" dirty="0"/>
              <a:t> </a:t>
            </a:r>
            <a:r>
              <a:rPr lang="en-US" sz="1600" dirty="0" err="1"/>
              <a:t>memanfaatkan</a:t>
            </a:r>
            <a:r>
              <a:rPr lang="en-US" sz="1600" dirty="0"/>
              <a:t> </a:t>
            </a:r>
            <a:r>
              <a:rPr lang="en-US" sz="1600" dirty="0" err="1"/>
              <a:t>Hukum</a:t>
            </a:r>
            <a:r>
              <a:rPr lang="en-US" sz="1600" dirty="0"/>
              <a:t> </a:t>
            </a:r>
            <a:r>
              <a:rPr lang="en-US" sz="1600" dirty="0" err="1"/>
              <a:t>Kekekalan</a:t>
            </a:r>
            <a:r>
              <a:rPr lang="en-US" sz="1600" dirty="0"/>
              <a:t> Momentum.</a:t>
            </a:r>
          </a:p>
          <a:p>
            <a:pPr algn="ctr"/>
            <a:endParaRPr lang="en-US" sz="1600" dirty="0"/>
          </a:p>
          <a:p>
            <a:pPr algn="ctr"/>
            <a:endParaRPr lang="en-US" sz="1600" dirty="0"/>
          </a:p>
        </p:txBody>
      </p:sp>
      <p:sp>
        <p:nvSpPr>
          <p:cNvPr id="6" name="Rectangle 5"/>
          <p:cNvSpPr/>
          <p:nvPr/>
        </p:nvSpPr>
        <p:spPr>
          <a:xfrm>
            <a:off x="1201567" y="3872847"/>
            <a:ext cx="993074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d-ID" sz="1600" dirty="0"/>
          </a:p>
          <a:p>
            <a:endParaRPr lang="en-US" sz="1600" dirty="0"/>
          </a:p>
          <a:p>
            <a:pPr algn="just"/>
            <a:r>
              <a:rPr lang="en-US" sz="1600" dirty="0" err="1"/>
              <a:t>Prinsip</a:t>
            </a:r>
            <a:r>
              <a:rPr lang="en-US" sz="1600" dirty="0"/>
              <a:t> </a:t>
            </a:r>
            <a:r>
              <a:rPr lang="en-US" sz="1600" dirty="0" err="1"/>
              <a:t>terdorongnya</a:t>
            </a:r>
            <a:r>
              <a:rPr lang="en-US" sz="1600" dirty="0"/>
              <a:t> </a:t>
            </a:r>
            <a:r>
              <a:rPr lang="en-US" sz="1600" dirty="0" err="1"/>
              <a:t>roket</a:t>
            </a:r>
            <a:r>
              <a:rPr lang="en-US" sz="1600" dirty="0"/>
              <a:t> </a:t>
            </a:r>
            <a:r>
              <a:rPr lang="en-US" sz="1600" dirty="0" err="1"/>
              <a:t>memenuhi</a:t>
            </a:r>
            <a:r>
              <a:rPr lang="en-US" sz="1600" dirty="0"/>
              <a:t> </a:t>
            </a:r>
            <a:r>
              <a:rPr lang="en-US" sz="1600" dirty="0" err="1"/>
              <a:t>Hukum</a:t>
            </a:r>
            <a:r>
              <a:rPr lang="en-US" sz="1600" dirty="0"/>
              <a:t> </a:t>
            </a:r>
            <a:r>
              <a:rPr lang="en-US" sz="1600" dirty="0" err="1"/>
              <a:t>kekekalan</a:t>
            </a:r>
            <a:r>
              <a:rPr lang="en-US" sz="1600" dirty="0"/>
              <a:t> momentum. </a:t>
            </a:r>
            <a:r>
              <a:rPr lang="en-US" sz="1600" dirty="0" err="1"/>
              <a:t>Jika</a:t>
            </a:r>
            <a:r>
              <a:rPr lang="en-US" sz="1600" dirty="0"/>
              <a:t> </a:t>
            </a:r>
            <a:r>
              <a:rPr lang="en-US" sz="1600" dirty="0" err="1"/>
              <a:t>mula-mula</a:t>
            </a:r>
            <a:r>
              <a:rPr lang="en-US" sz="1600" dirty="0"/>
              <a:t> </a:t>
            </a:r>
            <a:r>
              <a:rPr lang="en-US" sz="1600" dirty="0" err="1"/>
              <a:t>roket</a:t>
            </a:r>
            <a:r>
              <a:rPr lang="en-US" sz="1600" dirty="0"/>
              <a:t> </a:t>
            </a:r>
            <a:r>
              <a:rPr lang="en-US" sz="1600" dirty="0" err="1"/>
              <a:t>diam</a:t>
            </a:r>
            <a:r>
              <a:rPr lang="en-US" sz="1600" dirty="0"/>
              <a:t>, </a:t>
            </a:r>
            <a:r>
              <a:rPr lang="en-US" sz="1600" dirty="0" err="1"/>
              <a:t>maka</a:t>
            </a:r>
            <a:r>
              <a:rPr lang="en-US" sz="1600" dirty="0"/>
              <a:t> </a:t>
            </a:r>
            <a:r>
              <a:rPr lang="en-US" sz="1600" dirty="0" err="1"/>
              <a:t>momentumnya</a:t>
            </a:r>
            <a:r>
              <a:rPr lang="en-US" sz="1600" dirty="0"/>
              <a:t> </a:t>
            </a:r>
            <a:r>
              <a:rPr lang="en-US" sz="1600" dirty="0" err="1"/>
              <a:t>sama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nol</a:t>
            </a:r>
            <a:r>
              <a:rPr lang="en-US" sz="1600" dirty="0"/>
              <a:t>, </a:t>
            </a:r>
            <a:r>
              <a:rPr lang="en-US" sz="1600" dirty="0" err="1"/>
              <a:t>sehingga</a:t>
            </a:r>
            <a:r>
              <a:rPr lang="en-US" sz="1600" dirty="0"/>
              <a:t> </a:t>
            </a:r>
            <a:r>
              <a:rPr lang="en-US" sz="1600" dirty="0" err="1"/>
              <a:t>berdasarkan</a:t>
            </a:r>
            <a:r>
              <a:rPr lang="en-US" sz="1600" dirty="0"/>
              <a:t> </a:t>
            </a:r>
            <a:r>
              <a:rPr lang="en-US" sz="1600" dirty="0" err="1"/>
              <a:t>Hukum</a:t>
            </a:r>
            <a:r>
              <a:rPr lang="en-US" sz="1600" dirty="0"/>
              <a:t> </a:t>
            </a:r>
            <a:r>
              <a:rPr lang="en-US" sz="1600" dirty="0" err="1"/>
              <a:t>Kekekalan</a:t>
            </a:r>
            <a:r>
              <a:rPr lang="en-US" sz="1600" dirty="0"/>
              <a:t> </a:t>
            </a:r>
            <a:r>
              <a:rPr lang="en-US" sz="1600" dirty="0" err="1"/>
              <a:t>dapat</a:t>
            </a:r>
            <a:r>
              <a:rPr lang="en-US" sz="1600" dirty="0"/>
              <a:t> </a:t>
            </a:r>
            <a:r>
              <a:rPr lang="en-US" sz="1600" dirty="0" err="1"/>
              <a:t>dinyatakan</a:t>
            </a:r>
            <a:r>
              <a:rPr lang="en-US" sz="1600" dirty="0"/>
              <a:t> </a:t>
            </a:r>
            <a:r>
              <a:rPr lang="en-US" sz="1600" dirty="0" err="1"/>
              <a:t>sebagai</a:t>
            </a:r>
            <a:r>
              <a:rPr lang="en-US" sz="1600" dirty="0"/>
              <a:t> </a:t>
            </a:r>
            <a:r>
              <a:rPr lang="en-US" sz="1600" dirty="0" err="1"/>
              <a:t>berikut</a:t>
            </a:r>
            <a:r>
              <a:rPr lang="en-US" sz="1600" dirty="0"/>
              <a:t>:</a:t>
            </a:r>
          </a:p>
          <a:p>
            <a:pPr algn="just"/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pPr algn="just"/>
            <a:r>
              <a:rPr lang="en-US" sz="1600" dirty="0" err="1"/>
              <a:t>Kecepatan</a:t>
            </a:r>
            <a:r>
              <a:rPr lang="en-US" sz="1600" dirty="0"/>
              <a:t> </a:t>
            </a:r>
            <a:r>
              <a:rPr lang="en-US" sz="1600" dirty="0" err="1"/>
              <a:t>akhir</a:t>
            </a:r>
            <a:r>
              <a:rPr lang="en-US" sz="1600" dirty="0"/>
              <a:t> yang </a:t>
            </a:r>
            <a:r>
              <a:rPr lang="en-US" sz="1600" dirty="0" err="1"/>
              <a:t>dicapai</a:t>
            </a:r>
            <a:r>
              <a:rPr lang="en-US" sz="1600" dirty="0"/>
              <a:t> </a:t>
            </a:r>
            <a:r>
              <a:rPr lang="en-US" sz="1600" dirty="0" err="1"/>
              <a:t>sebuah</a:t>
            </a:r>
            <a:r>
              <a:rPr lang="en-US" sz="1600" dirty="0"/>
              <a:t> </a:t>
            </a:r>
            <a:r>
              <a:rPr lang="en-US" sz="1600" dirty="0" err="1"/>
              <a:t>roket</a:t>
            </a:r>
            <a:r>
              <a:rPr lang="en-US" sz="1600" dirty="0"/>
              <a:t> </a:t>
            </a:r>
            <a:r>
              <a:rPr lang="en-US" sz="1600" dirty="0" err="1"/>
              <a:t>tergantung</a:t>
            </a:r>
            <a:r>
              <a:rPr lang="en-US" sz="1600" dirty="0"/>
              <a:t> </a:t>
            </a:r>
            <a:r>
              <a:rPr lang="en-US" sz="1600" dirty="0" err="1"/>
              <a:t>pada</a:t>
            </a:r>
            <a:r>
              <a:rPr lang="en-US" sz="1600" dirty="0"/>
              <a:t> </a:t>
            </a:r>
            <a:r>
              <a:rPr lang="en-US" sz="1600" dirty="0" err="1"/>
              <a:t>kecepatan</a:t>
            </a:r>
            <a:r>
              <a:rPr lang="en-US" sz="1600" dirty="0"/>
              <a:t> </a:t>
            </a:r>
            <a:r>
              <a:rPr lang="en-US" sz="1600" dirty="0" err="1"/>
              <a:t>semburan</a:t>
            </a:r>
            <a:r>
              <a:rPr lang="en-US" sz="1600" dirty="0"/>
              <a:t> gas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jumlah</a:t>
            </a:r>
            <a:r>
              <a:rPr lang="en-US" sz="1600" dirty="0"/>
              <a:t> </a:t>
            </a:r>
            <a:r>
              <a:rPr lang="en-US" sz="1600" dirty="0" err="1"/>
              <a:t>bahan</a:t>
            </a:r>
            <a:r>
              <a:rPr lang="en-US" sz="1600" dirty="0"/>
              <a:t> </a:t>
            </a:r>
            <a:r>
              <a:rPr lang="en-US" sz="1600" dirty="0" err="1"/>
              <a:t>bakar</a:t>
            </a:r>
            <a:r>
              <a:rPr lang="en-US" sz="1600" dirty="0"/>
              <a:t> yang </a:t>
            </a:r>
            <a:r>
              <a:rPr lang="en-US" sz="1600" dirty="0" err="1"/>
              <a:t>dibawanya</a:t>
            </a:r>
            <a:r>
              <a:rPr lang="en-US" sz="1600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4789080" y="4894383"/>
            <a:ext cx="1534076" cy="75192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394E9F"/>
                </a:solidFill>
              </a:rPr>
              <a:t>m</a:t>
            </a:r>
            <a:r>
              <a:rPr lang="en-US" sz="1600" b="1" baseline="-25000" dirty="0">
                <a:solidFill>
                  <a:srgbClr val="394E9F"/>
                </a:solidFill>
              </a:rPr>
              <a:t>1 </a:t>
            </a:r>
            <a:r>
              <a:rPr lang="en-US" sz="1600" b="1" dirty="0">
                <a:solidFill>
                  <a:srgbClr val="394E9F"/>
                </a:solidFill>
              </a:rPr>
              <a:t>v</a:t>
            </a:r>
            <a:r>
              <a:rPr lang="en-US" sz="1600" b="1" baseline="-25000" dirty="0">
                <a:solidFill>
                  <a:srgbClr val="394E9F"/>
                </a:solidFill>
              </a:rPr>
              <a:t>1 </a:t>
            </a:r>
            <a:r>
              <a:rPr lang="en-US" sz="1600" b="1" dirty="0">
                <a:solidFill>
                  <a:srgbClr val="394E9F"/>
                </a:solidFill>
              </a:rPr>
              <a:t>+ m</a:t>
            </a:r>
            <a:r>
              <a:rPr lang="en-US" sz="1600" b="1" baseline="-25000" dirty="0">
                <a:solidFill>
                  <a:srgbClr val="394E9F"/>
                </a:solidFill>
              </a:rPr>
              <a:t>2</a:t>
            </a:r>
            <a:r>
              <a:rPr lang="en-US" sz="1600" b="1" dirty="0">
                <a:solidFill>
                  <a:srgbClr val="394E9F"/>
                </a:solidFill>
              </a:rPr>
              <a:t> v</a:t>
            </a:r>
            <a:r>
              <a:rPr lang="en-US" sz="1600" b="1" baseline="-25000" dirty="0">
                <a:solidFill>
                  <a:srgbClr val="394E9F"/>
                </a:solidFill>
              </a:rPr>
              <a:t>2 </a:t>
            </a:r>
            <a:r>
              <a:rPr lang="en-US" sz="1600" b="1" dirty="0">
                <a:solidFill>
                  <a:srgbClr val="394E9F"/>
                </a:solidFill>
              </a:rPr>
              <a:t>= 0</a:t>
            </a:r>
          </a:p>
          <a:p>
            <a:pPr algn="ctr"/>
            <a:r>
              <a:rPr lang="en-US" sz="1600" b="1" dirty="0">
                <a:solidFill>
                  <a:srgbClr val="394E9F"/>
                </a:solidFill>
              </a:rPr>
              <a:t>m</a:t>
            </a:r>
            <a:r>
              <a:rPr lang="en-US" sz="1600" b="1" baseline="-25000" dirty="0">
                <a:solidFill>
                  <a:srgbClr val="394E9F"/>
                </a:solidFill>
              </a:rPr>
              <a:t>1 </a:t>
            </a:r>
            <a:r>
              <a:rPr lang="en-US" sz="1600" b="1" dirty="0">
                <a:solidFill>
                  <a:srgbClr val="394E9F"/>
                </a:solidFill>
              </a:rPr>
              <a:t>v</a:t>
            </a:r>
            <a:r>
              <a:rPr lang="en-US" sz="1600" b="1" baseline="-25000" dirty="0">
                <a:solidFill>
                  <a:srgbClr val="394E9F"/>
                </a:solidFill>
              </a:rPr>
              <a:t>1 </a:t>
            </a:r>
            <a:r>
              <a:rPr lang="en-US" sz="1600" b="1" dirty="0">
                <a:solidFill>
                  <a:srgbClr val="394E9F"/>
                </a:solidFill>
              </a:rPr>
              <a:t>= - m</a:t>
            </a:r>
            <a:r>
              <a:rPr lang="en-US" sz="1600" b="1" baseline="-25000" dirty="0">
                <a:solidFill>
                  <a:srgbClr val="394E9F"/>
                </a:solidFill>
              </a:rPr>
              <a:t>2</a:t>
            </a:r>
            <a:r>
              <a:rPr lang="en-US" sz="1600" b="1" dirty="0">
                <a:solidFill>
                  <a:srgbClr val="394E9F"/>
                </a:solidFill>
              </a:rPr>
              <a:t> v</a:t>
            </a:r>
            <a:r>
              <a:rPr lang="en-US" sz="1600" b="1" baseline="-25000" dirty="0">
                <a:solidFill>
                  <a:srgbClr val="394E9F"/>
                </a:solidFill>
              </a:rPr>
              <a:t>2</a:t>
            </a:r>
            <a:endParaRPr lang="en-US" sz="1600" b="1" dirty="0">
              <a:solidFill>
                <a:srgbClr val="394E9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2734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140431" y="260373"/>
            <a:ext cx="10109771" cy="1033272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bg1"/>
                </a:solidFill>
                <a:latin typeface="Bauhaus 93" pitchFamily="82" charset="0"/>
              </a:rPr>
              <a:t>Tumbukan</a:t>
            </a:r>
            <a:endParaRPr lang="en-US" sz="4000" dirty="0">
              <a:solidFill>
                <a:schemeClr val="bg1"/>
              </a:solidFill>
              <a:latin typeface="Bauhaus 93" pitchFamily="82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764922616"/>
              </p:ext>
            </p:extLst>
          </p:nvPr>
        </p:nvGraphicFramePr>
        <p:xfrm>
          <a:off x="595901" y="719667"/>
          <a:ext cx="11168009" cy="5845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68" y="3933456"/>
            <a:ext cx="3355220" cy="2162544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828669" y="1638727"/>
            <a:ext cx="3133618" cy="217973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en-US" sz="1200" b="1" dirty="0">
              <a:solidFill>
                <a:schemeClr val="tx2"/>
              </a:solidFill>
            </a:endParaRPr>
          </a:p>
          <a:p>
            <a:pPr lvl="0" algn="ctr"/>
            <a:r>
              <a:rPr lang="en-US" sz="1400" b="1" dirty="0">
                <a:solidFill>
                  <a:schemeClr val="tx2"/>
                </a:solidFill>
              </a:rPr>
              <a:t>“</a:t>
            </a:r>
            <a:r>
              <a:rPr lang="en-US" sz="1400" b="1" dirty="0" err="1">
                <a:solidFill>
                  <a:schemeClr val="tx2"/>
                </a:solidFill>
              </a:rPr>
              <a:t>Tumbukan</a:t>
            </a:r>
            <a:r>
              <a:rPr lang="en-US" sz="1400" b="1" dirty="0">
                <a:solidFill>
                  <a:schemeClr val="tx2"/>
                </a:solidFill>
              </a:rPr>
              <a:t> </a:t>
            </a:r>
            <a:r>
              <a:rPr lang="en-US" sz="1400" b="1" dirty="0" err="1">
                <a:solidFill>
                  <a:schemeClr val="tx2"/>
                </a:solidFill>
              </a:rPr>
              <a:t>Lenting</a:t>
            </a:r>
            <a:r>
              <a:rPr lang="en-US" sz="1400" b="1" dirty="0">
                <a:solidFill>
                  <a:schemeClr val="tx2"/>
                </a:solidFill>
              </a:rPr>
              <a:t> </a:t>
            </a:r>
            <a:r>
              <a:rPr lang="en-US" sz="1400" b="1" dirty="0" err="1">
                <a:solidFill>
                  <a:schemeClr val="tx2"/>
                </a:solidFill>
              </a:rPr>
              <a:t>Sempurna</a:t>
            </a:r>
            <a:r>
              <a:rPr lang="en-US" sz="1400" b="1" dirty="0">
                <a:solidFill>
                  <a:schemeClr val="tx2"/>
                </a:solidFill>
              </a:rPr>
              <a:t>”</a:t>
            </a:r>
          </a:p>
          <a:p>
            <a:pPr lvl="0" algn="ctr"/>
            <a:endParaRPr lang="en-US" sz="1200" b="1" dirty="0">
              <a:solidFill>
                <a:schemeClr val="tx2">
                  <a:lumMod val="75000"/>
                </a:schemeClr>
              </a:solidFill>
            </a:endParaRPr>
          </a:p>
          <a:p>
            <a:pPr lvl="0" algn="just"/>
            <a:r>
              <a:rPr lang="en-US" sz="1200" dirty="0" err="1">
                <a:solidFill>
                  <a:schemeClr val="tx2"/>
                </a:solidFill>
              </a:rPr>
              <a:t>Tumbukan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en-US" sz="1200" dirty="0" err="1">
                <a:solidFill>
                  <a:schemeClr val="tx2"/>
                </a:solidFill>
              </a:rPr>
              <a:t>lenting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en-US" sz="1200" dirty="0" err="1">
                <a:solidFill>
                  <a:schemeClr val="tx2"/>
                </a:solidFill>
              </a:rPr>
              <a:t>sempurna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en-US" sz="1200" dirty="0" err="1">
                <a:solidFill>
                  <a:schemeClr val="tx2"/>
                </a:solidFill>
              </a:rPr>
              <a:t>merupakan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en-US" sz="1200" dirty="0" err="1">
                <a:solidFill>
                  <a:schemeClr val="tx2"/>
                </a:solidFill>
              </a:rPr>
              <a:t>tumbukan</a:t>
            </a:r>
            <a:r>
              <a:rPr lang="en-US" sz="1200" dirty="0">
                <a:solidFill>
                  <a:schemeClr val="tx2"/>
                </a:solidFill>
              </a:rPr>
              <a:t> yang </a:t>
            </a:r>
            <a:r>
              <a:rPr lang="en-US" sz="1200" dirty="0" err="1">
                <a:solidFill>
                  <a:schemeClr val="tx2"/>
                </a:solidFill>
              </a:rPr>
              <a:t>energi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en-US" sz="1200" dirty="0" err="1">
                <a:solidFill>
                  <a:schemeClr val="tx2"/>
                </a:solidFill>
              </a:rPr>
              <a:t>kinetiknya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en-US" sz="1200" dirty="0" err="1">
                <a:solidFill>
                  <a:schemeClr val="tx2"/>
                </a:solidFill>
              </a:rPr>
              <a:t>kekal</a:t>
            </a:r>
            <a:r>
              <a:rPr lang="en-US" sz="1200" dirty="0">
                <a:solidFill>
                  <a:schemeClr val="tx2"/>
                </a:solidFill>
              </a:rPr>
              <a:t>. </a:t>
            </a:r>
            <a:r>
              <a:rPr lang="en-US" sz="1200" dirty="0" err="1">
                <a:solidFill>
                  <a:schemeClr val="tx2"/>
                </a:solidFill>
              </a:rPr>
              <a:t>Dimana</a:t>
            </a:r>
            <a:r>
              <a:rPr lang="en-US" sz="1200" dirty="0">
                <a:solidFill>
                  <a:schemeClr val="tx2"/>
                </a:solidFill>
              </a:rPr>
              <a:t>, </a:t>
            </a:r>
            <a:r>
              <a:rPr lang="en-US" sz="1200" dirty="0" err="1">
                <a:solidFill>
                  <a:schemeClr val="tx2"/>
                </a:solidFill>
              </a:rPr>
              <a:t>pada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en-US" sz="1200" dirty="0" err="1">
                <a:solidFill>
                  <a:schemeClr val="tx2"/>
                </a:solidFill>
              </a:rPr>
              <a:t>tumbukan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en-US" sz="1200" dirty="0" err="1">
                <a:solidFill>
                  <a:schemeClr val="tx2"/>
                </a:solidFill>
              </a:rPr>
              <a:t>lenting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en-US" sz="1200" dirty="0" err="1">
                <a:solidFill>
                  <a:schemeClr val="tx2"/>
                </a:solidFill>
              </a:rPr>
              <a:t>sempurna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en-US" sz="1200" dirty="0" err="1">
                <a:solidFill>
                  <a:schemeClr val="tx2"/>
                </a:solidFill>
              </a:rPr>
              <a:t>ini</a:t>
            </a:r>
            <a:r>
              <a:rPr lang="en-US" sz="1200" dirty="0">
                <a:solidFill>
                  <a:schemeClr val="tx2"/>
                </a:solidFill>
              </a:rPr>
              <a:t>, </a:t>
            </a:r>
            <a:r>
              <a:rPr lang="en-US" sz="1200" dirty="0" err="1">
                <a:solidFill>
                  <a:schemeClr val="tx2"/>
                </a:solidFill>
              </a:rPr>
              <a:t>energi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en-US" sz="1200" dirty="0" err="1">
                <a:solidFill>
                  <a:schemeClr val="tx2"/>
                </a:solidFill>
              </a:rPr>
              <a:t>kinetik</a:t>
            </a:r>
            <a:r>
              <a:rPr lang="en-US" sz="1200" dirty="0">
                <a:solidFill>
                  <a:schemeClr val="tx2"/>
                </a:solidFill>
              </a:rPr>
              <a:t> total </a:t>
            </a:r>
            <a:r>
              <a:rPr lang="en-US" sz="1200" dirty="0" err="1">
                <a:solidFill>
                  <a:schemeClr val="tx2"/>
                </a:solidFill>
              </a:rPr>
              <a:t>antara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en-US" sz="1200" dirty="0" err="1">
                <a:solidFill>
                  <a:schemeClr val="tx2"/>
                </a:solidFill>
              </a:rPr>
              <a:t>dua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en-US" sz="1200" dirty="0" err="1">
                <a:solidFill>
                  <a:schemeClr val="tx2"/>
                </a:solidFill>
              </a:rPr>
              <a:t>benda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en-US" sz="1200" dirty="0" err="1">
                <a:solidFill>
                  <a:schemeClr val="tx2"/>
                </a:solidFill>
              </a:rPr>
              <a:t>sebelum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en-US" sz="1200" dirty="0" err="1">
                <a:solidFill>
                  <a:schemeClr val="tx2"/>
                </a:solidFill>
              </a:rPr>
              <a:t>dan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en-US" sz="1200" dirty="0" err="1">
                <a:solidFill>
                  <a:schemeClr val="tx2"/>
                </a:solidFill>
              </a:rPr>
              <a:t>setelah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en-US" sz="1200" dirty="0" err="1">
                <a:solidFill>
                  <a:schemeClr val="tx2"/>
                </a:solidFill>
              </a:rPr>
              <a:t>tumbukan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en-US" sz="1200" dirty="0" err="1">
                <a:solidFill>
                  <a:schemeClr val="tx2"/>
                </a:solidFill>
              </a:rPr>
              <a:t>adalah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en-US" sz="1200" dirty="0" err="1">
                <a:solidFill>
                  <a:schemeClr val="tx2"/>
                </a:solidFill>
              </a:rPr>
              <a:t>sama</a:t>
            </a:r>
            <a:r>
              <a:rPr lang="en-US" sz="1200" dirty="0">
                <a:solidFill>
                  <a:schemeClr val="tx2"/>
                </a:solidFill>
              </a:rPr>
              <a:t>. </a:t>
            </a:r>
            <a:r>
              <a:rPr lang="en-US" sz="1200" dirty="0" err="1">
                <a:solidFill>
                  <a:schemeClr val="tx2"/>
                </a:solidFill>
              </a:rPr>
              <a:t>Dengan</a:t>
            </a:r>
            <a:r>
              <a:rPr lang="en-US" sz="1200" dirty="0">
                <a:solidFill>
                  <a:schemeClr val="tx2"/>
                </a:solidFill>
              </a:rPr>
              <a:t> kata lain, </a:t>
            </a:r>
            <a:r>
              <a:rPr lang="en-US" sz="1200" dirty="0" err="1">
                <a:solidFill>
                  <a:schemeClr val="tx2"/>
                </a:solidFill>
              </a:rPr>
              <a:t>pada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en-US" sz="1200" dirty="0" err="1">
                <a:solidFill>
                  <a:schemeClr val="tx2"/>
                </a:solidFill>
              </a:rPr>
              <a:t>tumbukan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en-US" sz="1200" dirty="0" err="1">
                <a:solidFill>
                  <a:schemeClr val="tx2"/>
                </a:solidFill>
              </a:rPr>
              <a:t>lenting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en-US" sz="1200" dirty="0" err="1">
                <a:solidFill>
                  <a:schemeClr val="tx2"/>
                </a:solidFill>
              </a:rPr>
              <a:t>sempurna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en-US" sz="1200" dirty="0" err="1">
                <a:solidFill>
                  <a:schemeClr val="tx2"/>
                </a:solidFill>
              </a:rPr>
              <a:t>akan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en-US" sz="1200" dirty="0" err="1">
                <a:solidFill>
                  <a:schemeClr val="tx2"/>
                </a:solidFill>
              </a:rPr>
              <a:t>berlaku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en-US" sz="1200" dirty="0" err="1">
                <a:solidFill>
                  <a:schemeClr val="tx2"/>
                </a:solidFill>
              </a:rPr>
              <a:t>hukum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en-US" sz="1200" dirty="0" err="1">
                <a:solidFill>
                  <a:schemeClr val="tx2"/>
                </a:solidFill>
              </a:rPr>
              <a:t>kekekalan</a:t>
            </a:r>
            <a:r>
              <a:rPr lang="en-US" sz="1200" dirty="0">
                <a:solidFill>
                  <a:schemeClr val="tx2"/>
                </a:solidFill>
              </a:rPr>
              <a:t> momentum </a:t>
            </a:r>
            <a:r>
              <a:rPr lang="en-US" sz="1200" dirty="0" err="1">
                <a:solidFill>
                  <a:schemeClr val="tx2"/>
                </a:solidFill>
              </a:rPr>
              <a:t>dan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en-US" sz="1200" dirty="0" err="1">
                <a:solidFill>
                  <a:schemeClr val="tx2"/>
                </a:solidFill>
              </a:rPr>
              <a:t>hukum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en-US" sz="1200" dirty="0" err="1">
                <a:solidFill>
                  <a:schemeClr val="tx2"/>
                </a:solidFill>
              </a:rPr>
              <a:t>kekekalan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en-US" sz="1200" dirty="0" err="1">
                <a:solidFill>
                  <a:schemeClr val="tx2"/>
                </a:solidFill>
              </a:rPr>
              <a:t>energi</a:t>
            </a:r>
            <a:r>
              <a:rPr lang="en-US" sz="1200" dirty="0">
                <a:solidFill>
                  <a:schemeClr val="tx2"/>
                </a:solidFill>
              </a:rPr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708" y="3933456"/>
            <a:ext cx="3398649" cy="2190536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436533" y="1647194"/>
            <a:ext cx="3175000" cy="217127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“</a:t>
            </a:r>
            <a:r>
              <a:rPr lang="en-US" sz="1400" b="1" dirty="0" err="1"/>
              <a:t>Tumbukan</a:t>
            </a:r>
            <a:r>
              <a:rPr lang="en-US" sz="1400" b="1" dirty="0"/>
              <a:t> </a:t>
            </a:r>
            <a:r>
              <a:rPr lang="en-US" sz="1400" b="1" dirty="0" err="1"/>
              <a:t>Lenting</a:t>
            </a:r>
            <a:r>
              <a:rPr lang="en-US" sz="1400" b="1" dirty="0"/>
              <a:t> </a:t>
            </a:r>
            <a:r>
              <a:rPr lang="en-US" sz="1400" b="1" dirty="0" err="1"/>
              <a:t>Sebagian</a:t>
            </a:r>
            <a:r>
              <a:rPr lang="en-US" sz="1400" b="1" dirty="0"/>
              <a:t>”</a:t>
            </a:r>
          </a:p>
          <a:p>
            <a:pPr algn="just"/>
            <a:endParaRPr lang="en-US" sz="1200" b="1" dirty="0"/>
          </a:p>
          <a:p>
            <a:pPr algn="just"/>
            <a:r>
              <a:rPr lang="en-US" sz="1200" b="1" dirty="0" err="1"/>
              <a:t>Tumbukan</a:t>
            </a:r>
            <a:r>
              <a:rPr lang="en-US" sz="1200" b="1" dirty="0"/>
              <a:t> </a:t>
            </a:r>
            <a:r>
              <a:rPr lang="en-US" sz="1200" b="1" dirty="0" err="1"/>
              <a:t>lenting</a:t>
            </a:r>
            <a:r>
              <a:rPr lang="en-US" sz="1200" b="1" dirty="0"/>
              <a:t> </a:t>
            </a:r>
            <a:r>
              <a:rPr lang="en-US" sz="1200" b="1" dirty="0" err="1"/>
              <a:t>sebagian</a:t>
            </a:r>
            <a:r>
              <a:rPr lang="en-US" sz="1200" dirty="0"/>
              <a:t> </a:t>
            </a:r>
            <a:r>
              <a:rPr lang="en-US" sz="1200" dirty="0" err="1"/>
              <a:t>adalah</a:t>
            </a:r>
            <a:r>
              <a:rPr lang="en-US" sz="1200" dirty="0"/>
              <a:t> </a:t>
            </a:r>
            <a:r>
              <a:rPr lang="en-US" sz="1200" dirty="0" err="1"/>
              <a:t>tumbukan</a:t>
            </a:r>
            <a:r>
              <a:rPr lang="en-US" sz="1200" dirty="0"/>
              <a:t> </a:t>
            </a:r>
            <a:r>
              <a:rPr lang="en-US" sz="1200" dirty="0" err="1"/>
              <a:t>antara</a:t>
            </a:r>
            <a:r>
              <a:rPr lang="en-US" sz="1200" dirty="0"/>
              <a:t> </a:t>
            </a:r>
            <a:r>
              <a:rPr lang="en-US" sz="1200" dirty="0" err="1"/>
              <a:t>dua</a:t>
            </a:r>
            <a:r>
              <a:rPr lang="en-US" sz="1200" dirty="0"/>
              <a:t> </a:t>
            </a:r>
            <a:r>
              <a:rPr lang="en-US" sz="1200" dirty="0" err="1"/>
              <a:t>benda</a:t>
            </a:r>
            <a:r>
              <a:rPr lang="en-US" sz="1200" dirty="0"/>
              <a:t> yang </a:t>
            </a:r>
            <a:r>
              <a:rPr lang="en-US" sz="1200" dirty="0" err="1"/>
              <a:t>jumlah</a:t>
            </a:r>
            <a:r>
              <a:rPr lang="en-US" sz="1200" dirty="0"/>
              <a:t> </a:t>
            </a:r>
            <a:r>
              <a:rPr lang="en-US" sz="1200" dirty="0" err="1"/>
              <a:t>energi</a:t>
            </a:r>
            <a:r>
              <a:rPr lang="en-US" sz="1200" dirty="0"/>
              <a:t> </a:t>
            </a:r>
            <a:r>
              <a:rPr lang="en-US" sz="1200" dirty="0" err="1"/>
              <a:t>kinetiknya</a:t>
            </a:r>
            <a:r>
              <a:rPr lang="en-US" sz="1200" dirty="0"/>
              <a:t> </a:t>
            </a:r>
            <a:r>
              <a:rPr lang="en-US" sz="1200" dirty="0" err="1"/>
              <a:t>sesudah</a:t>
            </a:r>
            <a:r>
              <a:rPr lang="en-US" sz="1200" dirty="0"/>
              <a:t> </a:t>
            </a:r>
            <a:r>
              <a:rPr lang="en-US" sz="1200" dirty="0" err="1"/>
              <a:t>terjadi</a:t>
            </a:r>
            <a:r>
              <a:rPr lang="en-US" sz="1200" dirty="0"/>
              <a:t> </a:t>
            </a:r>
            <a:r>
              <a:rPr lang="en-US" sz="1200" dirty="0" err="1"/>
              <a:t>tumbukan</a:t>
            </a:r>
            <a:r>
              <a:rPr lang="en-US" sz="1200" dirty="0"/>
              <a:t> </a:t>
            </a:r>
            <a:r>
              <a:rPr lang="en-US" sz="1200" dirty="0" err="1"/>
              <a:t>lebih</a:t>
            </a:r>
            <a:r>
              <a:rPr lang="en-US" sz="1200" dirty="0"/>
              <a:t> </a:t>
            </a:r>
            <a:r>
              <a:rPr lang="en-US" sz="1200" dirty="0" err="1"/>
              <a:t>kecil</a:t>
            </a:r>
            <a:r>
              <a:rPr lang="en-US" sz="1200" dirty="0"/>
              <a:t> di </a:t>
            </a:r>
            <a:r>
              <a:rPr lang="en-US" sz="1200" dirty="0" err="1"/>
              <a:t>bandingkan</a:t>
            </a:r>
            <a:r>
              <a:rPr lang="en-US" sz="1200" dirty="0"/>
              <a:t> </a:t>
            </a:r>
            <a:r>
              <a:rPr lang="en-US" sz="1200" dirty="0" err="1"/>
              <a:t>dengan</a:t>
            </a:r>
            <a:r>
              <a:rPr lang="en-US" sz="1200" dirty="0"/>
              <a:t> </a:t>
            </a:r>
            <a:r>
              <a:rPr lang="en-US" sz="1200" dirty="0" err="1"/>
              <a:t>jumlah</a:t>
            </a:r>
            <a:r>
              <a:rPr lang="en-US" sz="1200" dirty="0"/>
              <a:t> </a:t>
            </a:r>
            <a:r>
              <a:rPr lang="en-US" sz="1200" dirty="0" err="1"/>
              <a:t>energi</a:t>
            </a:r>
            <a:r>
              <a:rPr lang="en-US" sz="1200" dirty="0"/>
              <a:t> </a:t>
            </a:r>
            <a:r>
              <a:rPr lang="en-US" sz="1200" dirty="0" err="1"/>
              <a:t>kinetiknya</a:t>
            </a:r>
            <a:r>
              <a:rPr lang="en-US" sz="1200" dirty="0"/>
              <a:t> </a:t>
            </a:r>
            <a:r>
              <a:rPr lang="en-US" sz="1200" dirty="0" err="1"/>
              <a:t>sebelum</a:t>
            </a:r>
            <a:r>
              <a:rPr lang="en-US" sz="1200" dirty="0"/>
              <a:t> </a:t>
            </a:r>
            <a:r>
              <a:rPr lang="en-US" sz="1200" dirty="0" err="1"/>
              <a:t>terjadi</a:t>
            </a:r>
            <a:r>
              <a:rPr lang="en-US" sz="1200" dirty="0"/>
              <a:t> </a:t>
            </a:r>
            <a:r>
              <a:rPr lang="en-US" sz="1200" dirty="0" err="1"/>
              <a:t>tumbukan</a:t>
            </a:r>
            <a:r>
              <a:rPr lang="en-US" sz="1200" dirty="0"/>
              <a:t>.</a:t>
            </a:r>
            <a:endParaRPr lang="en-US" sz="12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8025401" y="1638727"/>
            <a:ext cx="3596336" cy="190880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“</a:t>
            </a:r>
            <a:r>
              <a:rPr lang="en-US" sz="1400" b="1" dirty="0" err="1"/>
              <a:t>Tumbukan</a:t>
            </a:r>
            <a:r>
              <a:rPr lang="en-US" sz="1400" b="1" dirty="0"/>
              <a:t> </a:t>
            </a:r>
            <a:r>
              <a:rPr lang="en-US" sz="1400" b="1" dirty="0" err="1"/>
              <a:t>Tidak</a:t>
            </a:r>
            <a:r>
              <a:rPr lang="en-US" sz="1400" b="1" dirty="0"/>
              <a:t> </a:t>
            </a:r>
            <a:r>
              <a:rPr lang="en-US" sz="1400" b="1" dirty="0" err="1"/>
              <a:t>Lenting</a:t>
            </a:r>
            <a:r>
              <a:rPr lang="en-US" sz="1400" b="1" dirty="0"/>
              <a:t> </a:t>
            </a:r>
            <a:r>
              <a:rPr lang="en-US" sz="1400" b="1" dirty="0" err="1"/>
              <a:t>Sama</a:t>
            </a:r>
            <a:r>
              <a:rPr lang="en-US" sz="1400" b="1" dirty="0"/>
              <a:t> </a:t>
            </a:r>
            <a:r>
              <a:rPr lang="en-US" sz="1400" b="1" dirty="0" err="1"/>
              <a:t>Sekali</a:t>
            </a:r>
            <a:r>
              <a:rPr lang="en-US" sz="1400" b="1" dirty="0"/>
              <a:t>”</a:t>
            </a:r>
          </a:p>
          <a:p>
            <a:pPr algn="ctr"/>
            <a:endParaRPr lang="en-US" sz="1200" b="1" dirty="0"/>
          </a:p>
          <a:p>
            <a:pPr algn="just"/>
            <a:r>
              <a:rPr lang="en-US" sz="1200" dirty="0" err="1"/>
              <a:t>Tumbukan</a:t>
            </a:r>
            <a:r>
              <a:rPr lang="en-US" sz="1200" dirty="0"/>
              <a:t> </a:t>
            </a:r>
            <a:r>
              <a:rPr lang="en-US" sz="1200" dirty="0" err="1"/>
              <a:t>tak</a:t>
            </a:r>
            <a:r>
              <a:rPr lang="en-US" sz="1200" dirty="0"/>
              <a:t> </a:t>
            </a:r>
            <a:r>
              <a:rPr lang="en-US" sz="1200" dirty="0" err="1"/>
              <a:t>lenting</a:t>
            </a:r>
            <a:r>
              <a:rPr lang="en-US" sz="1200" dirty="0"/>
              <a:t> </a:t>
            </a:r>
            <a:r>
              <a:rPr lang="en-US" sz="1200" dirty="0" err="1"/>
              <a:t>sama</a:t>
            </a:r>
            <a:r>
              <a:rPr lang="en-US" sz="1200" dirty="0"/>
              <a:t> </a:t>
            </a:r>
            <a:r>
              <a:rPr lang="en-US" sz="1200" dirty="0" err="1"/>
              <a:t>sekali</a:t>
            </a:r>
            <a:r>
              <a:rPr lang="en-US" sz="1200" dirty="0"/>
              <a:t> </a:t>
            </a:r>
            <a:r>
              <a:rPr lang="en-US" sz="1200" dirty="0" err="1"/>
              <a:t>adalah</a:t>
            </a:r>
            <a:r>
              <a:rPr lang="en-US" sz="1200" dirty="0"/>
              <a:t> </a:t>
            </a:r>
            <a:r>
              <a:rPr lang="en-US" sz="1200" dirty="0" err="1"/>
              <a:t>tumbukan</a:t>
            </a:r>
            <a:r>
              <a:rPr lang="en-US" sz="1200" dirty="0"/>
              <a:t> yang </a:t>
            </a:r>
            <a:r>
              <a:rPr lang="en-US" sz="1200" dirty="0" err="1"/>
              <a:t>sama</a:t>
            </a:r>
            <a:r>
              <a:rPr lang="en-US" sz="1200" dirty="0"/>
              <a:t> </a:t>
            </a:r>
            <a:r>
              <a:rPr lang="en-US" sz="1200" dirty="0" err="1"/>
              <a:t>sekali</a:t>
            </a:r>
            <a:r>
              <a:rPr lang="en-US" sz="1200" dirty="0"/>
              <a:t> </a:t>
            </a:r>
            <a:r>
              <a:rPr lang="en-US" sz="1200" dirty="0" err="1"/>
              <a:t>tak</a:t>
            </a:r>
            <a:r>
              <a:rPr lang="en-US" sz="1200" dirty="0"/>
              <a:t> </a:t>
            </a:r>
            <a:r>
              <a:rPr lang="en-US" sz="1200" dirty="0" err="1"/>
              <a:t>lenting</a:t>
            </a:r>
            <a:r>
              <a:rPr lang="en-US" sz="1200" dirty="0"/>
              <a:t>. </a:t>
            </a:r>
            <a:r>
              <a:rPr lang="en-US" sz="1200" dirty="0" err="1"/>
              <a:t>Pada</a:t>
            </a:r>
            <a:r>
              <a:rPr lang="en-US" sz="1200" dirty="0"/>
              <a:t> </a:t>
            </a:r>
            <a:r>
              <a:rPr lang="en-US" sz="1200" dirty="0" err="1"/>
              <a:t>tumbukan</a:t>
            </a:r>
            <a:r>
              <a:rPr lang="en-US" sz="1200" dirty="0"/>
              <a:t> </a:t>
            </a:r>
            <a:r>
              <a:rPr lang="en-US" sz="1200" dirty="0" err="1"/>
              <a:t>tak</a:t>
            </a:r>
            <a:r>
              <a:rPr lang="en-US" sz="1200" dirty="0"/>
              <a:t> </a:t>
            </a:r>
            <a:r>
              <a:rPr lang="en-US" sz="1200" dirty="0" err="1"/>
              <a:t>lenting</a:t>
            </a:r>
            <a:r>
              <a:rPr lang="en-US" sz="1200" dirty="0"/>
              <a:t> </a:t>
            </a:r>
            <a:r>
              <a:rPr lang="en-US" sz="1200" dirty="0" err="1"/>
              <a:t>sempurna</a:t>
            </a:r>
            <a:r>
              <a:rPr lang="en-US" sz="1200" dirty="0"/>
              <a:t>, </a:t>
            </a:r>
            <a:r>
              <a:rPr lang="en-US" sz="1200" dirty="0" err="1"/>
              <a:t>benda</a:t>
            </a:r>
            <a:r>
              <a:rPr lang="en-US" sz="1200" dirty="0"/>
              <a:t> yang </a:t>
            </a:r>
            <a:r>
              <a:rPr lang="en-US" sz="1200" dirty="0" err="1"/>
              <a:t>bertumbukan</a:t>
            </a:r>
            <a:r>
              <a:rPr lang="en-US" sz="1200" dirty="0"/>
              <a:t> </a:t>
            </a:r>
            <a:r>
              <a:rPr lang="en-US" sz="1200" dirty="0" err="1"/>
              <a:t>melekat</a:t>
            </a:r>
            <a:r>
              <a:rPr lang="en-US" sz="1200" dirty="0"/>
              <a:t> </a:t>
            </a:r>
            <a:r>
              <a:rPr lang="en-US" sz="1200" dirty="0" err="1"/>
              <a:t>satu</a:t>
            </a:r>
            <a:r>
              <a:rPr lang="en-US" sz="1200" dirty="0"/>
              <a:t> </a:t>
            </a:r>
            <a:r>
              <a:rPr lang="en-US" sz="1200" dirty="0" err="1"/>
              <a:t>sama</a:t>
            </a:r>
            <a:r>
              <a:rPr lang="en-US" sz="1200" dirty="0"/>
              <a:t> lain. </a:t>
            </a:r>
            <a:r>
              <a:rPr lang="en-US" sz="1200" dirty="0" err="1"/>
              <a:t>Oleh</a:t>
            </a:r>
            <a:r>
              <a:rPr lang="en-US" sz="1200" dirty="0"/>
              <a:t> </a:t>
            </a:r>
            <a:r>
              <a:rPr lang="en-US" sz="1200" dirty="0" err="1"/>
              <a:t>karena</a:t>
            </a:r>
            <a:r>
              <a:rPr lang="en-US" sz="1200" dirty="0"/>
              <a:t> </a:t>
            </a:r>
            <a:r>
              <a:rPr lang="en-US" sz="1200" dirty="0" err="1"/>
              <a:t>itu</a:t>
            </a:r>
            <a:r>
              <a:rPr lang="en-US" sz="1200" dirty="0"/>
              <a:t> </a:t>
            </a:r>
            <a:r>
              <a:rPr lang="en-US" sz="1200" dirty="0" err="1"/>
              <a:t>kecepatan</a:t>
            </a:r>
            <a:r>
              <a:rPr lang="en-US" sz="1200" dirty="0"/>
              <a:t> </a:t>
            </a:r>
            <a:r>
              <a:rPr lang="en-US" sz="1200" dirty="0" err="1"/>
              <a:t>benda</a:t>
            </a:r>
            <a:r>
              <a:rPr lang="en-US" sz="1200" dirty="0"/>
              <a:t> </a:t>
            </a:r>
            <a:r>
              <a:rPr lang="en-US" sz="1200" dirty="0" err="1"/>
              <a:t>setelah</a:t>
            </a:r>
            <a:r>
              <a:rPr lang="en-US" sz="1200" dirty="0"/>
              <a:t> </a:t>
            </a:r>
            <a:r>
              <a:rPr lang="en-US" sz="1200" dirty="0" err="1"/>
              <a:t>bertumbukan</a:t>
            </a:r>
            <a:r>
              <a:rPr lang="en-US" sz="1200" dirty="0"/>
              <a:t> </a:t>
            </a:r>
            <a:r>
              <a:rPr lang="en-US" sz="1200" dirty="0" err="1"/>
              <a:t>sama</a:t>
            </a:r>
            <a:r>
              <a:rPr lang="en-US" sz="1200" dirty="0"/>
              <a:t> (v1` = v2`).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269" y="3696200"/>
            <a:ext cx="3530600" cy="2275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5396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823458" y="642181"/>
            <a:ext cx="10545083" cy="76648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Penerapan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Hukum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Momentum </a:t>
            </a:r>
            <a:r>
              <a:rPr lang="en-US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Dalam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Kehidupan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Sehari-hari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1408670"/>
            <a:ext cx="10804358" cy="4807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 err="1">
                <a:solidFill>
                  <a:schemeClr val="tx2"/>
                </a:solidFill>
              </a:rPr>
              <a:t>Desain</a:t>
            </a:r>
            <a:r>
              <a:rPr lang="en-US" b="1" dirty="0">
                <a:solidFill>
                  <a:schemeClr val="tx2"/>
                </a:solidFill>
              </a:rPr>
              <a:t> Mobil</a:t>
            </a:r>
          </a:p>
          <a:p>
            <a:pPr algn="just"/>
            <a:r>
              <a:rPr lang="en-US" dirty="0" err="1">
                <a:solidFill>
                  <a:schemeClr val="tx2"/>
                </a:solidFill>
              </a:rPr>
              <a:t>Desain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mobil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dirancang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untuk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mengurangi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besarnya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gaya</a:t>
            </a:r>
            <a:r>
              <a:rPr lang="en-US" dirty="0">
                <a:solidFill>
                  <a:schemeClr val="tx2"/>
                </a:solidFill>
              </a:rPr>
              <a:t> yang </a:t>
            </a:r>
            <a:r>
              <a:rPr lang="en-US" dirty="0" err="1">
                <a:solidFill>
                  <a:schemeClr val="tx2"/>
                </a:solidFill>
              </a:rPr>
              <a:t>timbul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akibat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tabrakan</a:t>
            </a:r>
            <a:r>
              <a:rPr lang="en-US" dirty="0">
                <a:solidFill>
                  <a:schemeClr val="tx2"/>
                </a:solidFill>
              </a:rPr>
              <a:t>. </a:t>
            </a:r>
            <a:r>
              <a:rPr lang="en-US" dirty="0" err="1">
                <a:solidFill>
                  <a:schemeClr val="tx2"/>
                </a:solidFill>
              </a:rPr>
              <a:t>Caranya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dengan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membuat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bagian-bagian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pada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badan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mobil</a:t>
            </a:r>
            <a:r>
              <a:rPr lang="en-US" dirty="0">
                <a:solidFill>
                  <a:schemeClr val="tx2"/>
                </a:solidFill>
              </a:rPr>
              <a:t> agar </a:t>
            </a:r>
            <a:r>
              <a:rPr lang="en-US" dirty="0" err="1">
                <a:solidFill>
                  <a:schemeClr val="tx2"/>
                </a:solidFill>
              </a:rPr>
              <a:t>dapat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menggumpal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sehingga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mobil</a:t>
            </a:r>
            <a:r>
              <a:rPr lang="en-US" dirty="0">
                <a:solidFill>
                  <a:schemeClr val="tx2"/>
                </a:solidFill>
              </a:rPr>
              <a:t> yang </a:t>
            </a:r>
            <a:r>
              <a:rPr lang="en-US" dirty="0" err="1">
                <a:solidFill>
                  <a:schemeClr val="tx2"/>
                </a:solidFill>
              </a:rPr>
              <a:t>bertabrakan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tidak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saling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terpental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satu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dengan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lainnya.Mengapa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demikian?Apabila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mobil</a:t>
            </a:r>
            <a:r>
              <a:rPr lang="en-US" dirty="0">
                <a:solidFill>
                  <a:schemeClr val="tx2"/>
                </a:solidFill>
              </a:rPr>
              <a:t> yang </a:t>
            </a:r>
            <a:r>
              <a:rPr lang="en-US" dirty="0" err="1">
                <a:solidFill>
                  <a:schemeClr val="tx2"/>
                </a:solidFill>
              </a:rPr>
              <a:t>bertabrakan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saling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terpental</a:t>
            </a:r>
            <a:r>
              <a:rPr lang="en-US" dirty="0">
                <a:solidFill>
                  <a:schemeClr val="tx2"/>
                </a:solidFill>
              </a:rPr>
              <a:t>, </a:t>
            </a:r>
            <a:r>
              <a:rPr lang="en-US" dirty="0" err="1">
                <a:solidFill>
                  <a:schemeClr val="tx2"/>
                </a:solidFill>
              </a:rPr>
              <a:t>pada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mobil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tersebut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terjadi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perubahan</a:t>
            </a:r>
            <a:r>
              <a:rPr lang="en-US" dirty="0">
                <a:solidFill>
                  <a:schemeClr val="tx2"/>
                </a:solidFill>
              </a:rPr>
              <a:t> momentum </a:t>
            </a:r>
            <a:r>
              <a:rPr lang="en-US" dirty="0" err="1">
                <a:solidFill>
                  <a:schemeClr val="tx2"/>
                </a:solidFill>
              </a:rPr>
              <a:t>dan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impuls</a:t>
            </a:r>
            <a:r>
              <a:rPr lang="en-US" dirty="0">
                <a:solidFill>
                  <a:schemeClr val="tx2"/>
                </a:solidFill>
              </a:rPr>
              <a:t> yang </a:t>
            </a:r>
            <a:r>
              <a:rPr lang="en-US" dirty="0" err="1">
                <a:solidFill>
                  <a:schemeClr val="tx2"/>
                </a:solidFill>
              </a:rPr>
              <a:t>sangat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besar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sehingga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membahayakan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keselamatan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jiwa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penumpangnya</a:t>
            </a:r>
            <a:r>
              <a:rPr lang="en-US" dirty="0">
                <a:solidFill>
                  <a:schemeClr val="tx2"/>
                </a:solidFill>
              </a:rPr>
              <a:t>.</a:t>
            </a:r>
          </a:p>
          <a:p>
            <a:pPr algn="just"/>
            <a:endParaRPr lang="en-US" dirty="0">
              <a:solidFill>
                <a:schemeClr val="tx2"/>
              </a:solidFill>
            </a:endParaRPr>
          </a:p>
          <a:p>
            <a:pPr algn="just"/>
            <a:endParaRPr lang="en-US" dirty="0">
              <a:solidFill>
                <a:schemeClr val="tx2"/>
              </a:solidFill>
            </a:endParaRPr>
          </a:p>
          <a:p>
            <a:pPr algn="just"/>
            <a:endParaRPr lang="en-US" dirty="0">
              <a:solidFill>
                <a:schemeClr val="tx2"/>
              </a:solidFill>
            </a:endParaRPr>
          </a:p>
          <a:p>
            <a:pPr algn="just"/>
            <a:endParaRPr lang="en-US" dirty="0">
              <a:solidFill>
                <a:schemeClr val="tx2"/>
              </a:solidFill>
            </a:endParaRPr>
          </a:p>
          <a:p>
            <a:pPr algn="just"/>
            <a:endParaRPr lang="en-US" dirty="0">
              <a:solidFill>
                <a:schemeClr val="tx2"/>
              </a:solidFill>
            </a:endParaRPr>
          </a:p>
          <a:p>
            <a:pPr algn="just"/>
            <a:endParaRPr lang="en-US" dirty="0">
              <a:solidFill>
                <a:schemeClr val="tx2"/>
              </a:solidFill>
            </a:endParaRPr>
          </a:p>
          <a:p>
            <a:pPr algn="just"/>
            <a:r>
              <a:rPr lang="en-US" dirty="0">
                <a:solidFill>
                  <a:schemeClr val="tx2"/>
                </a:solidFill>
              </a:rPr>
              <a:t>Daerah </a:t>
            </a:r>
            <a:r>
              <a:rPr lang="en-US" dirty="0" err="1">
                <a:solidFill>
                  <a:schemeClr val="tx2"/>
                </a:solidFill>
              </a:rPr>
              <a:t>penggumpalan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pada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badan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mobil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atau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bagian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badan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mobil</a:t>
            </a:r>
            <a:r>
              <a:rPr lang="en-US" dirty="0">
                <a:solidFill>
                  <a:schemeClr val="tx2"/>
                </a:solidFill>
              </a:rPr>
              <a:t> yang </a:t>
            </a:r>
            <a:r>
              <a:rPr lang="en-US" dirty="0" err="1">
                <a:solidFill>
                  <a:schemeClr val="tx2"/>
                </a:solidFill>
              </a:rPr>
              <a:t>dapat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penyok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akan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memperkecil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pengaruh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gaya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akibat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tumbukan</a:t>
            </a:r>
            <a:r>
              <a:rPr lang="en-US" dirty="0">
                <a:solidFill>
                  <a:schemeClr val="tx2"/>
                </a:solidFill>
              </a:rPr>
              <a:t> yang </a:t>
            </a:r>
            <a:r>
              <a:rPr lang="en-US" dirty="0" err="1">
                <a:solidFill>
                  <a:schemeClr val="tx2"/>
                </a:solidFill>
              </a:rPr>
              <a:t>dapat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dilakukan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melalui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dua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cara</a:t>
            </a:r>
            <a:r>
              <a:rPr lang="en-US" dirty="0">
                <a:solidFill>
                  <a:schemeClr val="tx2"/>
                </a:solidFill>
              </a:rPr>
              <a:t>, </a:t>
            </a:r>
            <a:r>
              <a:rPr lang="en-US" dirty="0" err="1">
                <a:solidFill>
                  <a:schemeClr val="tx2"/>
                </a:solidFill>
              </a:rPr>
              <a:t>yaitu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memperpanjang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waktu</a:t>
            </a:r>
            <a:r>
              <a:rPr lang="en-US" dirty="0">
                <a:solidFill>
                  <a:schemeClr val="tx2"/>
                </a:solidFill>
              </a:rPr>
              <a:t> yang </a:t>
            </a:r>
            <a:r>
              <a:rPr lang="en-US" dirty="0" err="1">
                <a:solidFill>
                  <a:schemeClr val="tx2"/>
                </a:solidFill>
              </a:rPr>
              <a:t>dibutuhkan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untuk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menghentikan</a:t>
            </a:r>
            <a:r>
              <a:rPr lang="en-US" dirty="0">
                <a:solidFill>
                  <a:schemeClr val="tx2"/>
                </a:solidFill>
              </a:rPr>
              <a:t> momentum </a:t>
            </a:r>
            <a:r>
              <a:rPr lang="en-US" dirty="0" err="1">
                <a:solidFill>
                  <a:schemeClr val="tx2"/>
                </a:solidFill>
              </a:rPr>
              <a:t>mobil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dan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menjaga</a:t>
            </a:r>
            <a:r>
              <a:rPr lang="en-US" dirty="0">
                <a:solidFill>
                  <a:schemeClr val="tx2"/>
                </a:solidFill>
              </a:rPr>
              <a:t> agar </a:t>
            </a:r>
            <a:r>
              <a:rPr lang="en-US" dirty="0" err="1">
                <a:solidFill>
                  <a:schemeClr val="tx2"/>
                </a:solidFill>
              </a:rPr>
              <a:t>mobil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tidak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saling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terpental</a:t>
            </a:r>
            <a:r>
              <a:rPr lang="en-US" dirty="0">
                <a:solidFill>
                  <a:schemeClr val="tx2"/>
                </a:solidFill>
              </a:rPr>
              <a:t>. </a:t>
            </a:r>
            <a:r>
              <a:rPr lang="en-US" dirty="0" err="1">
                <a:solidFill>
                  <a:schemeClr val="tx2"/>
                </a:solidFill>
              </a:rPr>
              <a:t>Rancangan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badan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mobil</a:t>
            </a:r>
            <a:r>
              <a:rPr lang="en-US" dirty="0">
                <a:solidFill>
                  <a:schemeClr val="tx2"/>
                </a:solidFill>
              </a:rPr>
              <a:t> yang </a:t>
            </a:r>
            <a:r>
              <a:rPr lang="en-US" dirty="0" err="1">
                <a:solidFill>
                  <a:schemeClr val="tx2"/>
                </a:solidFill>
              </a:rPr>
              <a:t>memiliki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daerah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penggumpalan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atau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penyok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tersebut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akan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mengurangi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bahaya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akibat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tabrakan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pada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penumpang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mobil</a:t>
            </a:r>
            <a:r>
              <a:rPr lang="en-US" dirty="0">
                <a:solidFill>
                  <a:schemeClr val="tx2"/>
                </a:solidFill>
              </a:rPr>
              <a:t>. </a:t>
            </a:r>
            <a:r>
              <a:rPr lang="en-US" dirty="0" err="1">
                <a:solidFill>
                  <a:schemeClr val="tx2"/>
                </a:solidFill>
              </a:rPr>
              <a:t>Beberapa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aplikasi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Hukum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Kekekalan</a:t>
            </a:r>
            <a:r>
              <a:rPr lang="en-US" dirty="0">
                <a:solidFill>
                  <a:schemeClr val="tx2"/>
                </a:solidFill>
              </a:rPr>
              <a:t> Momentum </a:t>
            </a:r>
            <a:r>
              <a:rPr lang="en-US" dirty="0" err="1">
                <a:solidFill>
                  <a:schemeClr val="tx2"/>
                </a:solidFill>
              </a:rPr>
              <a:t>lainnya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adalah</a:t>
            </a:r>
            <a:r>
              <a:rPr lang="en-US" dirty="0">
                <a:solidFill>
                  <a:schemeClr val="tx2"/>
                </a:solidFill>
              </a:rPr>
              <a:t> bola </a:t>
            </a:r>
            <a:r>
              <a:rPr lang="en-US" dirty="0" err="1">
                <a:solidFill>
                  <a:schemeClr val="tx2"/>
                </a:solidFill>
              </a:rPr>
              <a:t>baja</a:t>
            </a:r>
            <a:r>
              <a:rPr lang="en-US" dirty="0">
                <a:solidFill>
                  <a:schemeClr val="tx2"/>
                </a:solidFill>
              </a:rPr>
              <a:t> yang </a:t>
            </a:r>
            <a:r>
              <a:rPr lang="en-US" dirty="0" err="1">
                <a:solidFill>
                  <a:schemeClr val="tx2"/>
                </a:solidFill>
              </a:rPr>
              <a:t>diayunkan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dengan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rantai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untuk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menghancurkan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dinding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tembok</a:t>
            </a:r>
            <a:r>
              <a:rPr lang="en-US" dirty="0">
                <a:solidFill>
                  <a:schemeClr val="tx2"/>
                </a:solidFill>
              </a:rPr>
              <a:t>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83" t="31994" r="17153" b="25679"/>
          <a:stretch/>
        </p:blipFill>
        <p:spPr bwMode="auto">
          <a:xfrm>
            <a:off x="4013186" y="3014057"/>
            <a:ext cx="3788637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31512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587</TotalTime>
  <Words>629</Words>
  <Application>Microsoft Office PowerPoint</Application>
  <PresentationFormat>Widescreen</PresentationFormat>
  <Paragraphs>100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Bauhaus 93</vt:lpstr>
      <vt:lpstr>Cambria Math</vt:lpstr>
      <vt:lpstr>Garamond</vt:lpstr>
      <vt:lpstr>Times New Roman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Phakawan Wongpetanan</dc:creator>
  <cp:lastModifiedBy>Asus</cp:lastModifiedBy>
  <cp:revision>56</cp:revision>
  <dcterms:created xsi:type="dcterms:W3CDTF">2019-04-20T15:43:10Z</dcterms:created>
  <dcterms:modified xsi:type="dcterms:W3CDTF">2021-12-25T22:03:22Z</dcterms:modified>
</cp:coreProperties>
</file>