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11"/>
  </p:notesMasterIdLst>
  <p:sldIdLst>
    <p:sldId id="256" r:id="rId2"/>
    <p:sldId id="258" r:id="rId3"/>
    <p:sldId id="260" r:id="rId4"/>
    <p:sldId id="257" r:id="rId5"/>
    <p:sldId id="280" r:id="rId6"/>
    <p:sldId id="276" r:id="rId7"/>
    <p:sldId id="293" r:id="rId8"/>
    <p:sldId id="292" r:id="rId9"/>
    <p:sldId id="267" r:id="rId10"/>
  </p:sldIdLst>
  <p:sldSz cx="9144000" cy="5143500" type="screen16x9"/>
  <p:notesSz cx="6858000" cy="9144000"/>
  <p:embeddedFontLst>
    <p:embeddedFont>
      <p:font typeface="MS UI Gothic" pitchFamily="34" charset="-128"/>
      <p:regular r:id="rId12"/>
    </p:embeddedFont>
    <p:embeddedFont>
      <p:font typeface="Palanquin Dark" charset="0"/>
      <p:regular r:id="rId13"/>
      <p:bold r:id="rId14"/>
    </p:embeddedFont>
    <p:embeddedFont>
      <p:font typeface="Hind Vadodara" charset="0"/>
      <p:regular r:id="rId15"/>
      <p:bold r:id="rId16"/>
    </p:embeddedFont>
    <p:embeddedFont>
      <p:font typeface="Calibri"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4DDF"/>
    <a:srgbClr val="4E28D8"/>
  </p:clrMru>
</p:presentationPr>
</file>

<file path=ppt/tableStyles.xml><?xml version="1.0" encoding="utf-8"?>
<a:tblStyleLst xmlns:a="http://schemas.openxmlformats.org/drawingml/2006/main" def="{7911A823-E884-4107-8D36-61F46AA8764C}">
  <a:tblStyle styleId="{7911A823-E884-4107-8D36-61F46AA8764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17" autoAdjust="0"/>
    <p:restoredTop sz="94660"/>
  </p:normalViewPr>
  <p:slideViewPr>
    <p:cSldViewPr>
      <p:cViewPr varScale="1">
        <p:scale>
          <a:sx n="81" d="100"/>
          <a:sy n="81" d="100"/>
        </p:scale>
        <p:origin x="-102" y="-11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3"/>
        <p:cNvGrpSpPr/>
        <p:nvPr/>
      </p:nvGrpSpPr>
      <p:grpSpPr>
        <a:xfrm>
          <a:off x="0" y="0"/>
          <a:ext cx="0" cy="0"/>
          <a:chOff x="0" y="0"/>
          <a:chExt cx="0" cy="0"/>
        </a:xfrm>
      </p:grpSpPr>
      <p:sp>
        <p:nvSpPr>
          <p:cNvPr id="844" name="Google Shape;84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5" name="Google Shape;84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b9668e6cb3_0_2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b9668e6cb3_0_2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8"/>
        <p:cNvGrpSpPr/>
        <p:nvPr/>
      </p:nvGrpSpPr>
      <p:grpSpPr>
        <a:xfrm>
          <a:off x="0" y="0"/>
          <a:ext cx="0" cy="0"/>
          <a:chOff x="0" y="0"/>
          <a:chExt cx="0" cy="0"/>
        </a:xfrm>
      </p:grpSpPr>
      <p:sp>
        <p:nvSpPr>
          <p:cNvPr id="879" name="Google Shape;879;gbb3c99df68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0" name="Google Shape;880;gbb3c99df68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9"/>
        <p:cNvGrpSpPr/>
        <p:nvPr/>
      </p:nvGrpSpPr>
      <p:grpSpPr>
        <a:xfrm>
          <a:off x="0" y="0"/>
          <a:ext cx="0" cy="0"/>
          <a:chOff x="0" y="0"/>
          <a:chExt cx="0" cy="0"/>
        </a:xfrm>
      </p:grpSpPr>
      <p:sp>
        <p:nvSpPr>
          <p:cNvPr id="850" name="Google Shape;850;gb9668e6cb3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1" name="Google Shape;851;gb9668e6cb3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3"/>
        <p:cNvGrpSpPr/>
        <p:nvPr/>
      </p:nvGrpSpPr>
      <p:grpSpPr>
        <a:xfrm>
          <a:off x="0" y="0"/>
          <a:ext cx="0" cy="0"/>
          <a:chOff x="0" y="0"/>
          <a:chExt cx="0" cy="0"/>
        </a:xfrm>
      </p:grpSpPr>
      <p:sp>
        <p:nvSpPr>
          <p:cNvPr id="1914" name="Google Shape;1914;gbb3da0ade1_2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5" name="Google Shape;1915;gbb3da0ade1_2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6"/>
        <p:cNvGrpSpPr/>
        <p:nvPr/>
      </p:nvGrpSpPr>
      <p:grpSpPr>
        <a:xfrm>
          <a:off x="0" y="0"/>
          <a:ext cx="0" cy="0"/>
          <a:chOff x="0" y="0"/>
          <a:chExt cx="0" cy="0"/>
        </a:xfrm>
      </p:grpSpPr>
      <p:sp>
        <p:nvSpPr>
          <p:cNvPr id="1657" name="Google Shape;1657;gbb3c99df68_0_8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8" name="Google Shape;1658;gbb3c99df68_0_8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9"/>
        <p:cNvGrpSpPr/>
        <p:nvPr/>
      </p:nvGrpSpPr>
      <p:grpSpPr>
        <a:xfrm>
          <a:off x="0" y="0"/>
          <a:ext cx="0" cy="0"/>
          <a:chOff x="0" y="0"/>
          <a:chExt cx="0" cy="0"/>
        </a:xfrm>
      </p:grpSpPr>
      <p:sp>
        <p:nvSpPr>
          <p:cNvPr id="850" name="Google Shape;850;gb9668e6cb3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1" name="Google Shape;851;gb9668e6cb3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6"/>
        <p:cNvGrpSpPr/>
        <p:nvPr/>
      </p:nvGrpSpPr>
      <p:grpSpPr>
        <a:xfrm>
          <a:off x="0" y="0"/>
          <a:ext cx="0" cy="0"/>
          <a:chOff x="0" y="0"/>
          <a:chExt cx="0" cy="0"/>
        </a:xfrm>
      </p:grpSpPr>
      <p:sp>
        <p:nvSpPr>
          <p:cNvPr id="1657" name="Google Shape;1657;gbb3c99df68_0_8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8" name="Google Shape;1658;gbb3c99df68_0_8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2"/>
        <p:cNvGrpSpPr/>
        <p:nvPr/>
      </p:nvGrpSpPr>
      <p:grpSpPr>
        <a:xfrm>
          <a:off x="0" y="0"/>
          <a:ext cx="0" cy="0"/>
          <a:chOff x="0" y="0"/>
          <a:chExt cx="0" cy="0"/>
        </a:xfrm>
      </p:grpSpPr>
      <p:sp>
        <p:nvSpPr>
          <p:cNvPr id="1193" name="Google Shape;1193;gb9668e6cb3_1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4" name="Google Shape;1194;gb9668e6cb3_1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noFill/>
        <a:effectLst/>
      </p:bgPr>
    </p:bg>
    <p:spTree>
      <p:nvGrpSpPr>
        <p:cNvPr id="1" name="Shape 8"/>
        <p:cNvGrpSpPr/>
        <p:nvPr/>
      </p:nvGrpSpPr>
      <p:grpSpPr>
        <a:xfrm>
          <a:off x="0" y="0"/>
          <a:ext cx="0" cy="0"/>
          <a:chOff x="0" y="0"/>
          <a:chExt cx="0" cy="0"/>
        </a:xfrm>
      </p:grpSpPr>
      <p:sp>
        <p:nvSpPr>
          <p:cNvPr id="9" name="Google Shape;9;p2"/>
          <p:cNvSpPr/>
          <p:nvPr/>
        </p:nvSpPr>
        <p:spPr>
          <a:xfrm>
            <a:off x="7637448" y="-786188"/>
            <a:ext cx="2437727" cy="1987839"/>
          </a:xfrm>
          <a:custGeom>
            <a:avLst/>
            <a:gdLst/>
            <a:ahLst/>
            <a:cxnLst/>
            <a:rect l="l" t="t" r="r" b="b"/>
            <a:pathLst>
              <a:path w="413" h="337" extrusionOk="0">
                <a:moveTo>
                  <a:pt x="362" y="163"/>
                </a:moveTo>
                <a:cubicBezTo>
                  <a:pt x="332" y="137"/>
                  <a:pt x="288" y="125"/>
                  <a:pt x="266" y="91"/>
                </a:cubicBezTo>
                <a:cubicBezTo>
                  <a:pt x="253" y="73"/>
                  <a:pt x="249" y="51"/>
                  <a:pt x="236" y="33"/>
                </a:cubicBezTo>
                <a:cubicBezTo>
                  <a:pt x="219" y="11"/>
                  <a:pt x="190" y="0"/>
                  <a:pt x="162" y="2"/>
                </a:cubicBezTo>
                <a:cubicBezTo>
                  <a:pt x="135" y="3"/>
                  <a:pt x="108" y="15"/>
                  <a:pt x="86" y="31"/>
                </a:cubicBezTo>
                <a:cubicBezTo>
                  <a:pt x="64" y="48"/>
                  <a:pt x="45" y="68"/>
                  <a:pt x="26" y="88"/>
                </a:cubicBezTo>
                <a:cubicBezTo>
                  <a:pt x="13" y="102"/>
                  <a:pt x="0" y="118"/>
                  <a:pt x="0" y="137"/>
                </a:cubicBezTo>
                <a:cubicBezTo>
                  <a:pt x="1" y="153"/>
                  <a:pt x="12" y="166"/>
                  <a:pt x="23" y="177"/>
                </a:cubicBezTo>
                <a:cubicBezTo>
                  <a:pt x="56" y="209"/>
                  <a:pt x="97" y="230"/>
                  <a:pt x="138" y="250"/>
                </a:cubicBezTo>
                <a:cubicBezTo>
                  <a:pt x="180" y="272"/>
                  <a:pt x="223" y="294"/>
                  <a:pt x="269" y="307"/>
                </a:cubicBezTo>
                <a:cubicBezTo>
                  <a:pt x="299" y="317"/>
                  <a:pt x="361" y="337"/>
                  <a:pt x="389" y="313"/>
                </a:cubicBezTo>
                <a:cubicBezTo>
                  <a:pt x="413" y="292"/>
                  <a:pt x="406" y="242"/>
                  <a:pt x="397" y="216"/>
                </a:cubicBezTo>
                <a:cubicBezTo>
                  <a:pt x="390" y="196"/>
                  <a:pt x="379" y="177"/>
                  <a:pt x="362" y="16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 name="Google Shape;10;p2"/>
          <p:cNvSpPr/>
          <p:nvPr/>
        </p:nvSpPr>
        <p:spPr>
          <a:xfrm>
            <a:off x="-523172" y="-922202"/>
            <a:ext cx="3452576" cy="2197089"/>
          </a:xfrm>
          <a:custGeom>
            <a:avLst/>
            <a:gdLst/>
            <a:ahLst/>
            <a:cxnLst/>
            <a:rect l="l" t="t" r="r" b="b"/>
            <a:pathLst>
              <a:path w="584" h="372" extrusionOk="0">
                <a:moveTo>
                  <a:pt x="47" y="324"/>
                </a:moveTo>
                <a:cubicBezTo>
                  <a:pt x="84" y="335"/>
                  <a:pt x="123" y="307"/>
                  <a:pt x="160" y="315"/>
                </a:cubicBezTo>
                <a:cubicBezTo>
                  <a:pt x="192" y="322"/>
                  <a:pt x="219" y="355"/>
                  <a:pt x="251" y="350"/>
                </a:cubicBezTo>
                <a:cubicBezTo>
                  <a:pt x="286" y="343"/>
                  <a:pt x="302" y="296"/>
                  <a:pt x="337" y="292"/>
                </a:cubicBezTo>
                <a:cubicBezTo>
                  <a:pt x="363" y="289"/>
                  <a:pt x="383" y="310"/>
                  <a:pt x="404" y="324"/>
                </a:cubicBezTo>
                <a:cubicBezTo>
                  <a:pt x="448" y="352"/>
                  <a:pt x="532" y="372"/>
                  <a:pt x="551" y="325"/>
                </a:cubicBezTo>
                <a:cubicBezTo>
                  <a:pt x="584" y="247"/>
                  <a:pt x="497" y="166"/>
                  <a:pt x="447" y="98"/>
                </a:cubicBezTo>
                <a:cubicBezTo>
                  <a:pt x="419" y="60"/>
                  <a:pt x="384" y="24"/>
                  <a:pt x="337" y="12"/>
                </a:cubicBezTo>
                <a:cubicBezTo>
                  <a:pt x="290" y="0"/>
                  <a:pt x="240" y="17"/>
                  <a:pt x="196" y="40"/>
                </a:cubicBezTo>
                <a:cubicBezTo>
                  <a:pt x="139" y="70"/>
                  <a:pt x="88" y="112"/>
                  <a:pt x="47" y="161"/>
                </a:cubicBezTo>
                <a:cubicBezTo>
                  <a:pt x="26" y="186"/>
                  <a:pt x="7" y="214"/>
                  <a:pt x="4" y="246"/>
                </a:cubicBezTo>
                <a:cubicBezTo>
                  <a:pt x="0" y="278"/>
                  <a:pt x="16" y="314"/>
                  <a:pt x="47" y="32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 name="Google Shape;11;p2"/>
          <p:cNvSpPr/>
          <p:nvPr/>
        </p:nvSpPr>
        <p:spPr>
          <a:xfrm>
            <a:off x="-261611" y="3764915"/>
            <a:ext cx="2322637" cy="2720202"/>
          </a:xfrm>
          <a:custGeom>
            <a:avLst/>
            <a:gdLst/>
            <a:ahLst/>
            <a:cxnLst/>
            <a:rect l="l" t="t" r="r" b="b"/>
            <a:pathLst>
              <a:path w="393" h="459" extrusionOk="0">
                <a:moveTo>
                  <a:pt x="234" y="416"/>
                </a:moveTo>
                <a:cubicBezTo>
                  <a:pt x="228" y="397"/>
                  <a:pt x="226" y="377"/>
                  <a:pt x="217" y="359"/>
                </a:cubicBezTo>
                <a:cubicBezTo>
                  <a:pt x="201" y="329"/>
                  <a:pt x="169" y="314"/>
                  <a:pt x="137" y="303"/>
                </a:cubicBezTo>
                <a:cubicBezTo>
                  <a:pt x="106" y="292"/>
                  <a:pt x="72" y="283"/>
                  <a:pt x="47" y="261"/>
                </a:cubicBezTo>
                <a:cubicBezTo>
                  <a:pt x="25" y="242"/>
                  <a:pt x="12" y="214"/>
                  <a:pt x="6" y="185"/>
                </a:cubicBezTo>
                <a:cubicBezTo>
                  <a:pt x="0" y="156"/>
                  <a:pt x="24" y="91"/>
                  <a:pt x="47" y="73"/>
                </a:cubicBezTo>
                <a:cubicBezTo>
                  <a:pt x="143" y="0"/>
                  <a:pt x="228" y="94"/>
                  <a:pt x="320" y="171"/>
                </a:cubicBezTo>
                <a:cubicBezTo>
                  <a:pt x="393" y="234"/>
                  <a:pt x="364" y="297"/>
                  <a:pt x="347" y="329"/>
                </a:cubicBezTo>
                <a:cubicBezTo>
                  <a:pt x="327" y="363"/>
                  <a:pt x="307" y="397"/>
                  <a:pt x="287" y="432"/>
                </a:cubicBezTo>
                <a:cubicBezTo>
                  <a:pt x="281" y="443"/>
                  <a:pt x="274" y="459"/>
                  <a:pt x="259" y="453"/>
                </a:cubicBezTo>
                <a:cubicBezTo>
                  <a:pt x="246" y="448"/>
                  <a:pt x="238" y="429"/>
                  <a:pt x="234" y="416"/>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2" name="Google Shape;12;p2"/>
          <p:cNvGrpSpPr/>
          <p:nvPr/>
        </p:nvGrpSpPr>
        <p:grpSpPr>
          <a:xfrm>
            <a:off x="1244965" y="657611"/>
            <a:ext cx="544042" cy="690513"/>
            <a:chOff x="1244965" y="657611"/>
            <a:chExt cx="544042" cy="690513"/>
          </a:xfrm>
        </p:grpSpPr>
        <p:sp>
          <p:nvSpPr>
            <p:cNvPr id="13" name="Google Shape;13;p2"/>
            <p:cNvSpPr/>
            <p:nvPr/>
          </p:nvSpPr>
          <p:spPr>
            <a:xfrm>
              <a:off x="1422822" y="730844"/>
              <a:ext cx="41849" cy="62774"/>
            </a:xfrm>
            <a:custGeom>
              <a:avLst/>
              <a:gdLst/>
              <a:ahLst/>
              <a:cxnLst/>
              <a:rect l="l" t="t" r="r" b="b"/>
              <a:pathLst>
                <a:path w="6" h="10" extrusionOk="0">
                  <a:moveTo>
                    <a:pt x="3" y="10"/>
                  </a:moveTo>
                  <a:cubicBezTo>
                    <a:pt x="2" y="10"/>
                    <a:pt x="0" y="9"/>
                    <a:pt x="0" y="8"/>
                  </a:cubicBezTo>
                  <a:cubicBezTo>
                    <a:pt x="0" y="3"/>
                    <a:pt x="0" y="3"/>
                    <a:pt x="0" y="3"/>
                  </a:cubicBezTo>
                  <a:cubicBezTo>
                    <a:pt x="0" y="1"/>
                    <a:pt x="2" y="0"/>
                    <a:pt x="3" y="0"/>
                  </a:cubicBezTo>
                  <a:cubicBezTo>
                    <a:pt x="5" y="0"/>
                    <a:pt x="6" y="1"/>
                    <a:pt x="6" y="3"/>
                  </a:cubicBezTo>
                  <a:cubicBezTo>
                    <a:pt x="6" y="8"/>
                    <a:pt x="6" y="8"/>
                    <a:pt x="6" y="8"/>
                  </a:cubicBezTo>
                  <a:cubicBezTo>
                    <a:pt x="6" y="9"/>
                    <a:pt x="5" y="10"/>
                    <a:pt x="3" y="10"/>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 name="Google Shape;14;p2"/>
            <p:cNvSpPr/>
            <p:nvPr/>
          </p:nvSpPr>
          <p:spPr>
            <a:xfrm>
              <a:off x="1527445" y="678536"/>
              <a:ext cx="41849" cy="83699"/>
            </a:xfrm>
            <a:custGeom>
              <a:avLst/>
              <a:gdLst/>
              <a:ahLst/>
              <a:cxnLst/>
              <a:rect l="l" t="t" r="r" b="b"/>
              <a:pathLst>
                <a:path w="6" h="13" extrusionOk="0">
                  <a:moveTo>
                    <a:pt x="3" y="13"/>
                  </a:moveTo>
                  <a:cubicBezTo>
                    <a:pt x="2" y="13"/>
                    <a:pt x="0" y="12"/>
                    <a:pt x="0" y="10"/>
                  </a:cubicBezTo>
                  <a:cubicBezTo>
                    <a:pt x="0" y="3"/>
                    <a:pt x="0" y="3"/>
                    <a:pt x="0" y="3"/>
                  </a:cubicBezTo>
                  <a:cubicBezTo>
                    <a:pt x="0" y="1"/>
                    <a:pt x="2" y="0"/>
                    <a:pt x="3" y="0"/>
                  </a:cubicBezTo>
                  <a:cubicBezTo>
                    <a:pt x="5" y="0"/>
                    <a:pt x="6" y="1"/>
                    <a:pt x="6" y="3"/>
                  </a:cubicBezTo>
                  <a:cubicBezTo>
                    <a:pt x="6" y="10"/>
                    <a:pt x="6" y="10"/>
                    <a:pt x="6" y="10"/>
                  </a:cubicBezTo>
                  <a:cubicBezTo>
                    <a:pt x="6" y="12"/>
                    <a:pt x="5" y="13"/>
                    <a:pt x="3" y="13"/>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5;p2"/>
            <p:cNvSpPr/>
            <p:nvPr/>
          </p:nvSpPr>
          <p:spPr>
            <a:xfrm>
              <a:off x="1506521" y="845933"/>
              <a:ext cx="31390" cy="83698"/>
            </a:xfrm>
            <a:custGeom>
              <a:avLst/>
              <a:gdLst/>
              <a:ahLst/>
              <a:cxnLst/>
              <a:rect l="l" t="t" r="r" b="b"/>
              <a:pathLst>
                <a:path w="6" h="14" extrusionOk="0">
                  <a:moveTo>
                    <a:pt x="3" y="14"/>
                  </a:moveTo>
                  <a:cubicBezTo>
                    <a:pt x="2" y="14"/>
                    <a:pt x="0" y="13"/>
                    <a:pt x="0" y="12"/>
                  </a:cubicBezTo>
                  <a:cubicBezTo>
                    <a:pt x="0" y="3"/>
                    <a:pt x="0" y="3"/>
                    <a:pt x="0" y="3"/>
                  </a:cubicBezTo>
                  <a:cubicBezTo>
                    <a:pt x="0" y="2"/>
                    <a:pt x="2" y="0"/>
                    <a:pt x="3" y="0"/>
                  </a:cubicBezTo>
                  <a:cubicBezTo>
                    <a:pt x="5" y="0"/>
                    <a:pt x="6" y="2"/>
                    <a:pt x="6" y="3"/>
                  </a:cubicBezTo>
                  <a:cubicBezTo>
                    <a:pt x="6" y="12"/>
                    <a:pt x="6" y="12"/>
                    <a:pt x="6" y="12"/>
                  </a:cubicBezTo>
                  <a:cubicBezTo>
                    <a:pt x="6" y="13"/>
                    <a:pt x="5" y="14"/>
                    <a:pt x="3" y="14"/>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 name="Google Shape;16;p2"/>
            <p:cNvSpPr/>
            <p:nvPr/>
          </p:nvSpPr>
          <p:spPr>
            <a:xfrm>
              <a:off x="1391438" y="856391"/>
              <a:ext cx="31390" cy="62774"/>
            </a:xfrm>
            <a:custGeom>
              <a:avLst/>
              <a:gdLst/>
              <a:ahLst/>
              <a:cxnLst/>
              <a:rect l="l" t="t" r="r" b="b"/>
              <a:pathLst>
                <a:path w="5" h="9" extrusionOk="0">
                  <a:moveTo>
                    <a:pt x="2" y="9"/>
                  </a:moveTo>
                  <a:cubicBezTo>
                    <a:pt x="1" y="9"/>
                    <a:pt x="0" y="8"/>
                    <a:pt x="0" y="7"/>
                  </a:cubicBezTo>
                  <a:cubicBezTo>
                    <a:pt x="0" y="3"/>
                    <a:pt x="0" y="3"/>
                    <a:pt x="0" y="3"/>
                  </a:cubicBezTo>
                  <a:cubicBezTo>
                    <a:pt x="0" y="1"/>
                    <a:pt x="1" y="0"/>
                    <a:pt x="2" y="0"/>
                  </a:cubicBezTo>
                  <a:cubicBezTo>
                    <a:pt x="4" y="0"/>
                    <a:pt x="5" y="1"/>
                    <a:pt x="5" y="3"/>
                  </a:cubicBezTo>
                  <a:cubicBezTo>
                    <a:pt x="5" y="7"/>
                    <a:pt x="5" y="7"/>
                    <a:pt x="5" y="7"/>
                  </a:cubicBezTo>
                  <a:cubicBezTo>
                    <a:pt x="5" y="8"/>
                    <a:pt x="4" y="9"/>
                    <a:pt x="2" y="9"/>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 name="Google Shape;17;p2"/>
            <p:cNvSpPr/>
            <p:nvPr/>
          </p:nvSpPr>
          <p:spPr>
            <a:xfrm>
              <a:off x="1663459" y="856391"/>
              <a:ext cx="41849" cy="83699"/>
            </a:xfrm>
            <a:custGeom>
              <a:avLst/>
              <a:gdLst/>
              <a:ahLst/>
              <a:cxnLst/>
              <a:rect l="l" t="t" r="r" b="b"/>
              <a:pathLst>
                <a:path w="6" h="15" extrusionOk="0">
                  <a:moveTo>
                    <a:pt x="4" y="15"/>
                  </a:moveTo>
                  <a:cubicBezTo>
                    <a:pt x="2" y="15"/>
                    <a:pt x="1" y="14"/>
                    <a:pt x="1" y="12"/>
                  </a:cubicBezTo>
                  <a:cubicBezTo>
                    <a:pt x="0" y="3"/>
                    <a:pt x="0" y="3"/>
                    <a:pt x="0" y="3"/>
                  </a:cubicBezTo>
                  <a:cubicBezTo>
                    <a:pt x="0" y="1"/>
                    <a:pt x="1" y="0"/>
                    <a:pt x="2" y="0"/>
                  </a:cubicBezTo>
                  <a:cubicBezTo>
                    <a:pt x="4" y="0"/>
                    <a:pt x="5" y="1"/>
                    <a:pt x="5" y="2"/>
                  </a:cubicBezTo>
                  <a:cubicBezTo>
                    <a:pt x="6" y="12"/>
                    <a:pt x="6" y="12"/>
                    <a:pt x="6" y="12"/>
                  </a:cubicBezTo>
                  <a:cubicBezTo>
                    <a:pt x="6" y="13"/>
                    <a:pt x="5" y="15"/>
                    <a:pt x="4" y="15"/>
                  </a:cubicBezTo>
                  <a:cubicBezTo>
                    <a:pt x="4" y="15"/>
                    <a:pt x="4" y="15"/>
                    <a:pt x="4" y="15"/>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 name="Google Shape;18;p2"/>
            <p:cNvSpPr/>
            <p:nvPr/>
          </p:nvSpPr>
          <p:spPr>
            <a:xfrm>
              <a:off x="1621610" y="1034255"/>
              <a:ext cx="41849" cy="83699"/>
            </a:xfrm>
            <a:custGeom>
              <a:avLst/>
              <a:gdLst/>
              <a:ahLst/>
              <a:cxnLst/>
              <a:rect l="l" t="t" r="r" b="b"/>
              <a:pathLst>
                <a:path w="6" h="15" extrusionOk="0">
                  <a:moveTo>
                    <a:pt x="3" y="15"/>
                  </a:moveTo>
                  <a:cubicBezTo>
                    <a:pt x="1" y="15"/>
                    <a:pt x="0" y="14"/>
                    <a:pt x="0" y="12"/>
                  </a:cubicBezTo>
                  <a:cubicBezTo>
                    <a:pt x="0" y="3"/>
                    <a:pt x="0" y="3"/>
                    <a:pt x="0" y="3"/>
                  </a:cubicBezTo>
                  <a:cubicBezTo>
                    <a:pt x="0" y="1"/>
                    <a:pt x="1" y="0"/>
                    <a:pt x="3" y="0"/>
                  </a:cubicBezTo>
                  <a:cubicBezTo>
                    <a:pt x="4" y="0"/>
                    <a:pt x="6" y="1"/>
                    <a:pt x="6" y="3"/>
                  </a:cubicBezTo>
                  <a:cubicBezTo>
                    <a:pt x="6" y="12"/>
                    <a:pt x="6" y="12"/>
                    <a:pt x="6" y="12"/>
                  </a:cubicBezTo>
                  <a:cubicBezTo>
                    <a:pt x="6" y="14"/>
                    <a:pt x="4" y="15"/>
                    <a:pt x="3" y="15"/>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 name="Google Shape;19;p2"/>
            <p:cNvSpPr/>
            <p:nvPr/>
          </p:nvSpPr>
          <p:spPr>
            <a:xfrm>
              <a:off x="1506521" y="1023788"/>
              <a:ext cx="41849" cy="83698"/>
            </a:xfrm>
            <a:custGeom>
              <a:avLst/>
              <a:gdLst/>
              <a:ahLst/>
              <a:cxnLst/>
              <a:rect l="l" t="t" r="r" b="b"/>
              <a:pathLst>
                <a:path w="7" h="14" extrusionOk="0">
                  <a:moveTo>
                    <a:pt x="3" y="14"/>
                  </a:moveTo>
                  <a:cubicBezTo>
                    <a:pt x="3" y="14"/>
                    <a:pt x="3" y="14"/>
                    <a:pt x="3" y="14"/>
                  </a:cubicBezTo>
                  <a:cubicBezTo>
                    <a:pt x="1" y="14"/>
                    <a:pt x="0" y="12"/>
                    <a:pt x="0" y="11"/>
                  </a:cubicBezTo>
                  <a:cubicBezTo>
                    <a:pt x="1" y="2"/>
                    <a:pt x="1" y="2"/>
                    <a:pt x="1" y="2"/>
                  </a:cubicBezTo>
                  <a:cubicBezTo>
                    <a:pt x="1" y="1"/>
                    <a:pt x="3" y="0"/>
                    <a:pt x="4" y="0"/>
                  </a:cubicBezTo>
                  <a:cubicBezTo>
                    <a:pt x="6" y="0"/>
                    <a:pt x="7" y="1"/>
                    <a:pt x="7" y="3"/>
                  </a:cubicBezTo>
                  <a:cubicBezTo>
                    <a:pt x="6" y="11"/>
                    <a:pt x="6" y="11"/>
                    <a:pt x="6" y="11"/>
                  </a:cubicBezTo>
                  <a:cubicBezTo>
                    <a:pt x="6" y="13"/>
                    <a:pt x="4" y="14"/>
                    <a:pt x="3" y="14"/>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20;p2"/>
            <p:cNvSpPr/>
            <p:nvPr/>
          </p:nvSpPr>
          <p:spPr>
            <a:xfrm>
              <a:off x="1652993" y="657611"/>
              <a:ext cx="31390" cy="94164"/>
            </a:xfrm>
            <a:custGeom>
              <a:avLst/>
              <a:gdLst/>
              <a:ahLst/>
              <a:cxnLst/>
              <a:rect l="l" t="t" r="r" b="b"/>
              <a:pathLst>
                <a:path w="5" h="16" extrusionOk="0">
                  <a:moveTo>
                    <a:pt x="2" y="16"/>
                  </a:moveTo>
                  <a:cubicBezTo>
                    <a:pt x="1" y="16"/>
                    <a:pt x="0" y="15"/>
                    <a:pt x="0" y="14"/>
                  </a:cubicBezTo>
                  <a:cubicBezTo>
                    <a:pt x="0" y="3"/>
                    <a:pt x="0" y="3"/>
                    <a:pt x="0" y="3"/>
                  </a:cubicBezTo>
                  <a:cubicBezTo>
                    <a:pt x="0" y="2"/>
                    <a:pt x="1" y="0"/>
                    <a:pt x="2" y="0"/>
                  </a:cubicBezTo>
                  <a:cubicBezTo>
                    <a:pt x="4" y="0"/>
                    <a:pt x="5" y="2"/>
                    <a:pt x="5" y="3"/>
                  </a:cubicBezTo>
                  <a:cubicBezTo>
                    <a:pt x="5" y="14"/>
                    <a:pt x="5" y="14"/>
                    <a:pt x="5" y="14"/>
                  </a:cubicBezTo>
                  <a:cubicBezTo>
                    <a:pt x="5" y="15"/>
                    <a:pt x="4" y="16"/>
                    <a:pt x="2" y="16"/>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 name="Google Shape;21;p2"/>
            <p:cNvSpPr/>
            <p:nvPr/>
          </p:nvSpPr>
          <p:spPr>
            <a:xfrm>
              <a:off x="1370513" y="1002864"/>
              <a:ext cx="41849" cy="73239"/>
            </a:xfrm>
            <a:custGeom>
              <a:avLst/>
              <a:gdLst/>
              <a:ahLst/>
              <a:cxnLst/>
              <a:rect l="l" t="t" r="r" b="b"/>
              <a:pathLst>
                <a:path w="6" h="13" extrusionOk="0">
                  <a:moveTo>
                    <a:pt x="3" y="13"/>
                  </a:moveTo>
                  <a:cubicBezTo>
                    <a:pt x="2" y="13"/>
                    <a:pt x="1" y="12"/>
                    <a:pt x="1" y="11"/>
                  </a:cubicBezTo>
                  <a:cubicBezTo>
                    <a:pt x="0" y="3"/>
                    <a:pt x="0" y="3"/>
                    <a:pt x="0" y="3"/>
                  </a:cubicBezTo>
                  <a:cubicBezTo>
                    <a:pt x="0" y="2"/>
                    <a:pt x="1" y="0"/>
                    <a:pt x="2" y="0"/>
                  </a:cubicBezTo>
                  <a:cubicBezTo>
                    <a:pt x="4" y="0"/>
                    <a:pt x="5" y="1"/>
                    <a:pt x="5" y="3"/>
                  </a:cubicBezTo>
                  <a:cubicBezTo>
                    <a:pt x="6" y="10"/>
                    <a:pt x="6" y="10"/>
                    <a:pt x="6" y="10"/>
                  </a:cubicBezTo>
                  <a:cubicBezTo>
                    <a:pt x="6" y="12"/>
                    <a:pt x="5" y="13"/>
                    <a:pt x="4" y="13"/>
                  </a:cubicBezTo>
                  <a:cubicBezTo>
                    <a:pt x="4" y="13"/>
                    <a:pt x="3" y="13"/>
                    <a:pt x="3" y="13"/>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 name="Google Shape;22;p2"/>
            <p:cNvSpPr/>
            <p:nvPr/>
          </p:nvSpPr>
          <p:spPr>
            <a:xfrm>
              <a:off x="1244965" y="919165"/>
              <a:ext cx="31390" cy="73239"/>
            </a:xfrm>
            <a:custGeom>
              <a:avLst/>
              <a:gdLst/>
              <a:ahLst/>
              <a:cxnLst/>
              <a:rect l="l" t="t" r="r" b="b"/>
              <a:pathLst>
                <a:path w="5" h="13" extrusionOk="0">
                  <a:moveTo>
                    <a:pt x="3" y="13"/>
                  </a:moveTo>
                  <a:cubicBezTo>
                    <a:pt x="1" y="13"/>
                    <a:pt x="0" y="12"/>
                    <a:pt x="0" y="10"/>
                  </a:cubicBezTo>
                  <a:cubicBezTo>
                    <a:pt x="0" y="2"/>
                    <a:pt x="0" y="2"/>
                    <a:pt x="0" y="2"/>
                  </a:cubicBezTo>
                  <a:cubicBezTo>
                    <a:pt x="0" y="1"/>
                    <a:pt x="1" y="0"/>
                    <a:pt x="3" y="0"/>
                  </a:cubicBezTo>
                  <a:cubicBezTo>
                    <a:pt x="4" y="0"/>
                    <a:pt x="5" y="1"/>
                    <a:pt x="5" y="2"/>
                  </a:cubicBezTo>
                  <a:cubicBezTo>
                    <a:pt x="5" y="10"/>
                    <a:pt x="5" y="10"/>
                    <a:pt x="5" y="10"/>
                  </a:cubicBezTo>
                  <a:cubicBezTo>
                    <a:pt x="5" y="12"/>
                    <a:pt x="4" y="13"/>
                    <a:pt x="3" y="13"/>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 name="Google Shape;23;p2"/>
            <p:cNvSpPr/>
            <p:nvPr/>
          </p:nvSpPr>
          <p:spPr>
            <a:xfrm>
              <a:off x="1506521" y="1180727"/>
              <a:ext cx="41849" cy="83699"/>
            </a:xfrm>
            <a:custGeom>
              <a:avLst/>
              <a:gdLst/>
              <a:ahLst/>
              <a:cxnLst/>
              <a:rect l="l" t="t" r="r" b="b"/>
              <a:pathLst>
                <a:path w="7" h="15" extrusionOk="0">
                  <a:moveTo>
                    <a:pt x="4" y="15"/>
                  </a:moveTo>
                  <a:cubicBezTo>
                    <a:pt x="2" y="15"/>
                    <a:pt x="1" y="14"/>
                    <a:pt x="1" y="12"/>
                  </a:cubicBezTo>
                  <a:cubicBezTo>
                    <a:pt x="0" y="3"/>
                    <a:pt x="0" y="3"/>
                    <a:pt x="0" y="3"/>
                  </a:cubicBezTo>
                  <a:cubicBezTo>
                    <a:pt x="0" y="2"/>
                    <a:pt x="1" y="0"/>
                    <a:pt x="3" y="0"/>
                  </a:cubicBezTo>
                  <a:cubicBezTo>
                    <a:pt x="4" y="0"/>
                    <a:pt x="5" y="1"/>
                    <a:pt x="6" y="3"/>
                  </a:cubicBezTo>
                  <a:cubicBezTo>
                    <a:pt x="6" y="12"/>
                    <a:pt x="6" y="12"/>
                    <a:pt x="6" y="12"/>
                  </a:cubicBezTo>
                  <a:cubicBezTo>
                    <a:pt x="7" y="13"/>
                    <a:pt x="6" y="14"/>
                    <a:pt x="4" y="15"/>
                  </a:cubicBezTo>
                  <a:cubicBezTo>
                    <a:pt x="4" y="15"/>
                    <a:pt x="4" y="15"/>
                    <a:pt x="4" y="15"/>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24;p2"/>
            <p:cNvSpPr/>
            <p:nvPr/>
          </p:nvSpPr>
          <p:spPr>
            <a:xfrm>
              <a:off x="1736692" y="929631"/>
              <a:ext cx="31390" cy="83698"/>
            </a:xfrm>
            <a:custGeom>
              <a:avLst/>
              <a:gdLst/>
              <a:ahLst/>
              <a:cxnLst/>
              <a:rect l="l" t="t" r="r" b="b"/>
              <a:pathLst>
                <a:path w="6" h="14" extrusionOk="0">
                  <a:moveTo>
                    <a:pt x="3" y="14"/>
                  </a:moveTo>
                  <a:cubicBezTo>
                    <a:pt x="2" y="14"/>
                    <a:pt x="1" y="13"/>
                    <a:pt x="1" y="12"/>
                  </a:cubicBezTo>
                  <a:cubicBezTo>
                    <a:pt x="0" y="3"/>
                    <a:pt x="0" y="3"/>
                    <a:pt x="0" y="3"/>
                  </a:cubicBezTo>
                  <a:cubicBezTo>
                    <a:pt x="0" y="1"/>
                    <a:pt x="1" y="0"/>
                    <a:pt x="3" y="0"/>
                  </a:cubicBezTo>
                  <a:cubicBezTo>
                    <a:pt x="4" y="0"/>
                    <a:pt x="6" y="1"/>
                    <a:pt x="6" y="3"/>
                  </a:cubicBezTo>
                  <a:cubicBezTo>
                    <a:pt x="6" y="12"/>
                    <a:pt x="6" y="12"/>
                    <a:pt x="6" y="12"/>
                  </a:cubicBezTo>
                  <a:cubicBezTo>
                    <a:pt x="6" y="13"/>
                    <a:pt x="5" y="14"/>
                    <a:pt x="4" y="14"/>
                  </a:cubicBezTo>
                  <a:cubicBezTo>
                    <a:pt x="3" y="14"/>
                    <a:pt x="3" y="14"/>
                    <a:pt x="3" y="14"/>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 name="Google Shape;25;p2"/>
            <p:cNvSpPr/>
            <p:nvPr/>
          </p:nvSpPr>
          <p:spPr>
            <a:xfrm>
              <a:off x="1663459" y="1149336"/>
              <a:ext cx="31390" cy="62774"/>
            </a:xfrm>
            <a:custGeom>
              <a:avLst/>
              <a:gdLst/>
              <a:ahLst/>
              <a:cxnLst/>
              <a:rect l="l" t="t" r="r" b="b"/>
              <a:pathLst>
                <a:path w="5" h="11" extrusionOk="0">
                  <a:moveTo>
                    <a:pt x="2" y="11"/>
                  </a:moveTo>
                  <a:cubicBezTo>
                    <a:pt x="1" y="11"/>
                    <a:pt x="0" y="10"/>
                    <a:pt x="0" y="8"/>
                  </a:cubicBezTo>
                  <a:cubicBezTo>
                    <a:pt x="0" y="3"/>
                    <a:pt x="0" y="3"/>
                    <a:pt x="0" y="3"/>
                  </a:cubicBezTo>
                  <a:cubicBezTo>
                    <a:pt x="0" y="1"/>
                    <a:pt x="1" y="0"/>
                    <a:pt x="2" y="0"/>
                  </a:cubicBezTo>
                  <a:cubicBezTo>
                    <a:pt x="4" y="0"/>
                    <a:pt x="5" y="1"/>
                    <a:pt x="5" y="3"/>
                  </a:cubicBezTo>
                  <a:cubicBezTo>
                    <a:pt x="5" y="8"/>
                    <a:pt x="5" y="8"/>
                    <a:pt x="5" y="8"/>
                  </a:cubicBezTo>
                  <a:cubicBezTo>
                    <a:pt x="5" y="10"/>
                    <a:pt x="4" y="11"/>
                    <a:pt x="2" y="11"/>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 name="Google Shape;26;p2"/>
            <p:cNvSpPr/>
            <p:nvPr/>
          </p:nvSpPr>
          <p:spPr>
            <a:xfrm>
              <a:off x="1579760" y="1285350"/>
              <a:ext cx="41849" cy="62774"/>
            </a:xfrm>
            <a:custGeom>
              <a:avLst/>
              <a:gdLst/>
              <a:ahLst/>
              <a:cxnLst/>
              <a:rect l="l" t="t" r="r" b="b"/>
              <a:pathLst>
                <a:path w="7" h="11" extrusionOk="0">
                  <a:moveTo>
                    <a:pt x="4" y="11"/>
                  </a:moveTo>
                  <a:cubicBezTo>
                    <a:pt x="3" y="11"/>
                    <a:pt x="2" y="10"/>
                    <a:pt x="1" y="9"/>
                  </a:cubicBezTo>
                  <a:cubicBezTo>
                    <a:pt x="0" y="3"/>
                    <a:pt x="0" y="3"/>
                    <a:pt x="0" y="3"/>
                  </a:cubicBezTo>
                  <a:cubicBezTo>
                    <a:pt x="0" y="2"/>
                    <a:pt x="1" y="0"/>
                    <a:pt x="2" y="0"/>
                  </a:cubicBezTo>
                  <a:cubicBezTo>
                    <a:pt x="3" y="0"/>
                    <a:pt x="5" y="0"/>
                    <a:pt x="5" y="2"/>
                  </a:cubicBezTo>
                  <a:cubicBezTo>
                    <a:pt x="7" y="8"/>
                    <a:pt x="7" y="8"/>
                    <a:pt x="7" y="8"/>
                  </a:cubicBezTo>
                  <a:cubicBezTo>
                    <a:pt x="7" y="9"/>
                    <a:pt x="6" y="11"/>
                    <a:pt x="5" y="11"/>
                  </a:cubicBezTo>
                  <a:cubicBezTo>
                    <a:pt x="4" y="11"/>
                    <a:pt x="4" y="11"/>
                    <a:pt x="4" y="11"/>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27;p2"/>
            <p:cNvSpPr/>
            <p:nvPr/>
          </p:nvSpPr>
          <p:spPr>
            <a:xfrm>
              <a:off x="1349589" y="1159802"/>
              <a:ext cx="31390" cy="94164"/>
            </a:xfrm>
            <a:custGeom>
              <a:avLst/>
              <a:gdLst/>
              <a:ahLst/>
              <a:cxnLst/>
              <a:rect l="l" t="t" r="r" b="b"/>
              <a:pathLst>
                <a:path w="6" h="16" extrusionOk="0">
                  <a:moveTo>
                    <a:pt x="3" y="16"/>
                  </a:moveTo>
                  <a:cubicBezTo>
                    <a:pt x="1" y="16"/>
                    <a:pt x="0" y="15"/>
                    <a:pt x="0" y="14"/>
                  </a:cubicBezTo>
                  <a:cubicBezTo>
                    <a:pt x="0" y="3"/>
                    <a:pt x="0" y="3"/>
                    <a:pt x="0" y="3"/>
                  </a:cubicBezTo>
                  <a:cubicBezTo>
                    <a:pt x="0" y="1"/>
                    <a:pt x="1" y="0"/>
                    <a:pt x="3" y="0"/>
                  </a:cubicBezTo>
                  <a:cubicBezTo>
                    <a:pt x="4" y="0"/>
                    <a:pt x="6" y="1"/>
                    <a:pt x="6" y="3"/>
                  </a:cubicBezTo>
                  <a:cubicBezTo>
                    <a:pt x="6" y="14"/>
                    <a:pt x="6" y="14"/>
                    <a:pt x="6" y="14"/>
                  </a:cubicBezTo>
                  <a:cubicBezTo>
                    <a:pt x="6" y="15"/>
                    <a:pt x="4" y="16"/>
                    <a:pt x="3" y="16"/>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28;p2"/>
            <p:cNvSpPr/>
            <p:nvPr/>
          </p:nvSpPr>
          <p:spPr>
            <a:xfrm>
              <a:off x="1747158" y="762234"/>
              <a:ext cx="41849" cy="83698"/>
            </a:xfrm>
            <a:custGeom>
              <a:avLst/>
              <a:gdLst/>
              <a:ahLst/>
              <a:cxnLst/>
              <a:rect l="l" t="t" r="r" b="b"/>
              <a:pathLst>
                <a:path w="6" h="14" extrusionOk="0">
                  <a:moveTo>
                    <a:pt x="3" y="14"/>
                  </a:moveTo>
                  <a:cubicBezTo>
                    <a:pt x="2" y="14"/>
                    <a:pt x="0" y="13"/>
                    <a:pt x="0" y="12"/>
                  </a:cubicBezTo>
                  <a:cubicBezTo>
                    <a:pt x="0" y="2"/>
                    <a:pt x="0" y="2"/>
                    <a:pt x="0" y="2"/>
                  </a:cubicBezTo>
                  <a:cubicBezTo>
                    <a:pt x="0" y="1"/>
                    <a:pt x="1" y="0"/>
                    <a:pt x="3" y="0"/>
                  </a:cubicBezTo>
                  <a:cubicBezTo>
                    <a:pt x="4" y="0"/>
                    <a:pt x="6" y="1"/>
                    <a:pt x="6" y="2"/>
                  </a:cubicBezTo>
                  <a:cubicBezTo>
                    <a:pt x="6" y="12"/>
                    <a:pt x="6" y="12"/>
                    <a:pt x="6" y="12"/>
                  </a:cubicBezTo>
                  <a:cubicBezTo>
                    <a:pt x="6" y="13"/>
                    <a:pt x="5" y="14"/>
                    <a:pt x="3" y="14"/>
                  </a:cubicBezTo>
                  <a:cubicBezTo>
                    <a:pt x="3" y="14"/>
                    <a:pt x="3" y="14"/>
                    <a:pt x="3" y="14"/>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9" name="Google Shape;29;p2"/>
          <p:cNvGrpSpPr/>
          <p:nvPr/>
        </p:nvGrpSpPr>
        <p:grpSpPr>
          <a:xfrm>
            <a:off x="7993167" y="-158449"/>
            <a:ext cx="1475191" cy="1506573"/>
            <a:chOff x="7993167" y="-158449"/>
            <a:chExt cx="1475191" cy="1506573"/>
          </a:xfrm>
        </p:grpSpPr>
        <p:sp>
          <p:nvSpPr>
            <p:cNvPr id="30" name="Google Shape;30;p2"/>
            <p:cNvSpPr/>
            <p:nvPr/>
          </p:nvSpPr>
          <p:spPr>
            <a:xfrm>
              <a:off x="7993167" y="-158449"/>
              <a:ext cx="1475191" cy="1464724"/>
            </a:xfrm>
            <a:custGeom>
              <a:avLst/>
              <a:gdLst/>
              <a:ahLst/>
              <a:cxnLst/>
              <a:rect l="l" t="t" r="r" b="b"/>
              <a:pathLst>
                <a:path w="249" h="247" extrusionOk="0">
                  <a:moveTo>
                    <a:pt x="244" y="246"/>
                  </a:moveTo>
                  <a:cubicBezTo>
                    <a:pt x="248" y="232"/>
                    <a:pt x="239" y="218"/>
                    <a:pt x="228" y="210"/>
                  </a:cubicBezTo>
                  <a:cubicBezTo>
                    <a:pt x="219" y="203"/>
                    <a:pt x="209" y="199"/>
                    <a:pt x="199" y="196"/>
                  </a:cubicBezTo>
                  <a:cubicBezTo>
                    <a:pt x="196" y="194"/>
                    <a:pt x="192" y="193"/>
                    <a:pt x="189" y="192"/>
                  </a:cubicBezTo>
                  <a:cubicBezTo>
                    <a:pt x="172" y="184"/>
                    <a:pt x="162" y="176"/>
                    <a:pt x="156" y="165"/>
                  </a:cubicBezTo>
                  <a:cubicBezTo>
                    <a:pt x="153" y="160"/>
                    <a:pt x="152" y="153"/>
                    <a:pt x="151" y="147"/>
                  </a:cubicBezTo>
                  <a:cubicBezTo>
                    <a:pt x="149" y="139"/>
                    <a:pt x="147" y="131"/>
                    <a:pt x="142" y="125"/>
                  </a:cubicBezTo>
                  <a:cubicBezTo>
                    <a:pt x="133" y="113"/>
                    <a:pt x="115" y="111"/>
                    <a:pt x="101" y="109"/>
                  </a:cubicBezTo>
                  <a:cubicBezTo>
                    <a:pt x="85" y="107"/>
                    <a:pt x="68" y="103"/>
                    <a:pt x="61" y="90"/>
                  </a:cubicBezTo>
                  <a:cubicBezTo>
                    <a:pt x="57" y="83"/>
                    <a:pt x="56" y="75"/>
                    <a:pt x="56" y="68"/>
                  </a:cubicBezTo>
                  <a:cubicBezTo>
                    <a:pt x="56" y="65"/>
                    <a:pt x="56" y="62"/>
                    <a:pt x="55" y="60"/>
                  </a:cubicBezTo>
                  <a:cubicBezTo>
                    <a:pt x="52" y="31"/>
                    <a:pt x="28" y="6"/>
                    <a:pt x="0" y="1"/>
                  </a:cubicBezTo>
                  <a:cubicBezTo>
                    <a:pt x="0" y="0"/>
                    <a:pt x="0" y="0"/>
                    <a:pt x="0" y="0"/>
                  </a:cubicBezTo>
                  <a:cubicBezTo>
                    <a:pt x="29" y="5"/>
                    <a:pt x="52" y="31"/>
                    <a:pt x="56" y="60"/>
                  </a:cubicBezTo>
                  <a:cubicBezTo>
                    <a:pt x="56" y="62"/>
                    <a:pt x="57" y="65"/>
                    <a:pt x="57" y="68"/>
                  </a:cubicBezTo>
                  <a:cubicBezTo>
                    <a:pt x="57" y="75"/>
                    <a:pt x="58" y="83"/>
                    <a:pt x="62" y="89"/>
                  </a:cubicBezTo>
                  <a:cubicBezTo>
                    <a:pt x="69" y="103"/>
                    <a:pt x="86" y="106"/>
                    <a:pt x="101" y="108"/>
                  </a:cubicBezTo>
                  <a:cubicBezTo>
                    <a:pt x="116" y="110"/>
                    <a:pt x="134" y="112"/>
                    <a:pt x="143" y="125"/>
                  </a:cubicBezTo>
                  <a:cubicBezTo>
                    <a:pt x="148" y="131"/>
                    <a:pt x="150" y="139"/>
                    <a:pt x="152" y="147"/>
                  </a:cubicBezTo>
                  <a:cubicBezTo>
                    <a:pt x="153" y="153"/>
                    <a:pt x="154" y="159"/>
                    <a:pt x="157" y="165"/>
                  </a:cubicBezTo>
                  <a:cubicBezTo>
                    <a:pt x="162" y="175"/>
                    <a:pt x="173" y="184"/>
                    <a:pt x="190" y="191"/>
                  </a:cubicBezTo>
                  <a:cubicBezTo>
                    <a:pt x="193" y="192"/>
                    <a:pt x="196" y="194"/>
                    <a:pt x="199" y="195"/>
                  </a:cubicBezTo>
                  <a:cubicBezTo>
                    <a:pt x="209" y="199"/>
                    <a:pt x="220" y="203"/>
                    <a:pt x="228" y="209"/>
                  </a:cubicBezTo>
                  <a:cubicBezTo>
                    <a:pt x="239" y="217"/>
                    <a:pt x="249" y="232"/>
                    <a:pt x="245" y="247"/>
                  </a:cubicBezTo>
                  <a:lnTo>
                    <a:pt x="244" y="246"/>
                  </a:ln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31;p2"/>
            <p:cNvSpPr/>
            <p:nvPr/>
          </p:nvSpPr>
          <p:spPr>
            <a:xfrm>
              <a:off x="8003634" y="-95675"/>
              <a:ext cx="1360101" cy="1224092"/>
            </a:xfrm>
            <a:custGeom>
              <a:avLst/>
              <a:gdLst/>
              <a:ahLst/>
              <a:cxnLst/>
              <a:rect l="l" t="t" r="r" b="b"/>
              <a:pathLst>
                <a:path w="231" h="206" extrusionOk="0">
                  <a:moveTo>
                    <a:pt x="200" y="200"/>
                  </a:moveTo>
                  <a:cubicBezTo>
                    <a:pt x="175" y="191"/>
                    <a:pt x="154" y="171"/>
                    <a:pt x="146" y="146"/>
                  </a:cubicBezTo>
                  <a:cubicBezTo>
                    <a:pt x="145" y="144"/>
                    <a:pt x="145" y="142"/>
                    <a:pt x="144" y="140"/>
                  </a:cubicBezTo>
                  <a:cubicBezTo>
                    <a:pt x="142" y="133"/>
                    <a:pt x="140" y="127"/>
                    <a:pt x="137" y="122"/>
                  </a:cubicBezTo>
                  <a:cubicBezTo>
                    <a:pt x="128" y="111"/>
                    <a:pt x="113" y="107"/>
                    <a:pt x="99" y="106"/>
                  </a:cubicBezTo>
                  <a:cubicBezTo>
                    <a:pt x="96" y="106"/>
                    <a:pt x="96" y="106"/>
                    <a:pt x="96" y="106"/>
                  </a:cubicBezTo>
                  <a:cubicBezTo>
                    <a:pt x="83" y="104"/>
                    <a:pt x="69" y="103"/>
                    <a:pt x="59" y="94"/>
                  </a:cubicBezTo>
                  <a:cubicBezTo>
                    <a:pt x="48" y="85"/>
                    <a:pt x="44" y="71"/>
                    <a:pt x="42" y="59"/>
                  </a:cubicBezTo>
                  <a:cubicBezTo>
                    <a:pt x="42" y="57"/>
                    <a:pt x="41" y="54"/>
                    <a:pt x="41" y="52"/>
                  </a:cubicBezTo>
                  <a:cubicBezTo>
                    <a:pt x="39" y="42"/>
                    <a:pt x="37" y="31"/>
                    <a:pt x="32" y="22"/>
                  </a:cubicBezTo>
                  <a:cubicBezTo>
                    <a:pt x="26" y="11"/>
                    <a:pt x="13" y="1"/>
                    <a:pt x="1" y="4"/>
                  </a:cubicBezTo>
                  <a:cubicBezTo>
                    <a:pt x="0" y="4"/>
                    <a:pt x="0" y="4"/>
                    <a:pt x="0" y="4"/>
                  </a:cubicBezTo>
                  <a:cubicBezTo>
                    <a:pt x="14" y="0"/>
                    <a:pt x="27" y="10"/>
                    <a:pt x="33" y="21"/>
                  </a:cubicBezTo>
                  <a:cubicBezTo>
                    <a:pt x="38" y="31"/>
                    <a:pt x="40" y="41"/>
                    <a:pt x="42" y="52"/>
                  </a:cubicBezTo>
                  <a:cubicBezTo>
                    <a:pt x="42" y="54"/>
                    <a:pt x="42" y="57"/>
                    <a:pt x="43" y="59"/>
                  </a:cubicBezTo>
                  <a:cubicBezTo>
                    <a:pt x="45" y="71"/>
                    <a:pt x="49" y="85"/>
                    <a:pt x="59" y="94"/>
                  </a:cubicBezTo>
                  <a:cubicBezTo>
                    <a:pt x="69" y="102"/>
                    <a:pt x="83" y="103"/>
                    <a:pt x="96" y="105"/>
                  </a:cubicBezTo>
                  <a:cubicBezTo>
                    <a:pt x="99" y="105"/>
                    <a:pt x="99" y="105"/>
                    <a:pt x="99" y="105"/>
                  </a:cubicBezTo>
                  <a:cubicBezTo>
                    <a:pt x="113" y="107"/>
                    <a:pt x="129" y="110"/>
                    <a:pt x="137" y="121"/>
                  </a:cubicBezTo>
                  <a:cubicBezTo>
                    <a:pt x="141" y="127"/>
                    <a:pt x="143" y="133"/>
                    <a:pt x="145" y="139"/>
                  </a:cubicBezTo>
                  <a:cubicBezTo>
                    <a:pt x="145" y="141"/>
                    <a:pt x="146" y="143"/>
                    <a:pt x="147" y="145"/>
                  </a:cubicBezTo>
                  <a:cubicBezTo>
                    <a:pt x="158" y="180"/>
                    <a:pt x="195" y="206"/>
                    <a:pt x="231" y="204"/>
                  </a:cubicBezTo>
                  <a:cubicBezTo>
                    <a:pt x="231" y="205"/>
                    <a:pt x="231" y="205"/>
                    <a:pt x="231" y="205"/>
                  </a:cubicBezTo>
                  <a:cubicBezTo>
                    <a:pt x="221" y="206"/>
                    <a:pt x="210" y="204"/>
                    <a:pt x="200" y="200"/>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32;p2"/>
            <p:cNvSpPr/>
            <p:nvPr/>
          </p:nvSpPr>
          <p:spPr>
            <a:xfrm>
              <a:off x="8422127" y="1274884"/>
              <a:ext cx="31390" cy="52315"/>
            </a:xfrm>
            <a:custGeom>
              <a:avLst/>
              <a:gdLst/>
              <a:ahLst/>
              <a:cxnLst/>
              <a:rect l="l" t="t" r="r" b="b"/>
              <a:pathLst>
                <a:path w="6" h="9" extrusionOk="0">
                  <a:moveTo>
                    <a:pt x="4" y="9"/>
                  </a:moveTo>
                  <a:cubicBezTo>
                    <a:pt x="3" y="9"/>
                    <a:pt x="2" y="9"/>
                    <a:pt x="1" y="8"/>
                  </a:cubicBezTo>
                  <a:cubicBezTo>
                    <a:pt x="0" y="3"/>
                    <a:pt x="0" y="3"/>
                    <a:pt x="0" y="3"/>
                  </a:cubicBezTo>
                  <a:cubicBezTo>
                    <a:pt x="0" y="2"/>
                    <a:pt x="1" y="0"/>
                    <a:pt x="2" y="0"/>
                  </a:cubicBezTo>
                  <a:cubicBezTo>
                    <a:pt x="3" y="0"/>
                    <a:pt x="4" y="1"/>
                    <a:pt x="5" y="2"/>
                  </a:cubicBezTo>
                  <a:cubicBezTo>
                    <a:pt x="6" y="7"/>
                    <a:pt x="6" y="7"/>
                    <a:pt x="6" y="7"/>
                  </a:cubicBezTo>
                  <a:cubicBezTo>
                    <a:pt x="6" y="8"/>
                    <a:pt x="5" y="9"/>
                    <a:pt x="4" y="9"/>
                  </a:cubicBezTo>
                  <a:cubicBezTo>
                    <a:pt x="4" y="9"/>
                    <a:pt x="4" y="9"/>
                    <a:pt x="4" y="9"/>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33;p2"/>
            <p:cNvSpPr/>
            <p:nvPr/>
          </p:nvSpPr>
          <p:spPr>
            <a:xfrm>
              <a:off x="8369811" y="741310"/>
              <a:ext cx="31390" cy="52315"/>
            </a:xfrm>
            <a:custGeom>
              <a:avLst/>
              <a:gdLst/>
              <a:ahLst/>
              <a:cxnLst/>
              <a:rect l="l" t="t" r="r" b="b"/>
              <a:pathLst>
                <a:path w="5" h="10" extrusionOk="0">
                  <a:moveTo>
                    <a:pt x="2" y="10"/>
                  </a:moveTo>
                  <a:cubicBezTo>
                    <a:pt x="1" y="10"/>
                    <a:pt x="0" y="9"/>
                    <a:pt x="0" y="8"/>
                  </a:cubicBezTo>
                  <a:cubicBezTo>
                    <a:pt x="0" y="3"/>
                    <a:pt x="0" y="3"/>
                    <a:pt x="0" y="3"/>
                  </a:cubicBezTo>
                  <a:cubicBezTo>
                    <a:pt x="0" y="1"/>
                    <a:pt x="1" y="0"/>
                    <a:pt x="2" y="0"/>
                  </a:cubicBezTo>
                  <a:cubicBezTo>
                    <a:pt x="4" y="0"/>
                    <a:pt x="5" y="1"/>
                    <a:pt x="5" y="3"/>
                  </a:cubicBezTo>
                  <a:cubicBezTo>
                    <a:pt x="5" y="8"/>
                    <a:pt x="5" y="8"/>
                    <a:pt x="5" y="8"/>
                  </a:cubicBezTo>
                  <a:cubicBezTo>
                    <a:pt x="5" y="9"/>
                    <a:pt x="4" y="10"/>
                    <a:pt x="2" y="10"/>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34;p2"/>
            <p:cNvSpPr/>
            <p:nvPr/>
          </p:nvSpPr>
          <p:spPr>
            <a:xfrm>
              <a:off x="8474435" y="688994"/>
              <a:ext cx="31390" cy="73239"/>
            </a:xfrm>
            <a:custGeom>
              <a:avLst/>
              <a:gdLst/>
              <a:ahLst/>
              <a:cxnLst/>
              <a:rect l="l" t="t" r="r" b="b"/>
              <a:pathLst>
                <a:path w="5" h="13" extrusionOk="0">
                  <a:moveTo>
                    <a:pt x="3" y="13"/>
                  </a:moveTo>
                  <a:cubicBezTo>
                    <a:pt x="1" y="13"/>
                    <a:pt x="0" y="12"/>
                    <a:pt x="0" y="10"/>
                  </a:cubicBezTo>
                  <a:cubicBezTo>
                    <a:pt x="0" y="3"/>
                    <a:pt x="0" y="3"/>
                    <a:pt x="0" y="3"/>
                  </a:cubicBezTo>
                  <a:cubicBezTo>
                    <a:pt x="0" y="1"/>
                    <a:pt x="1" y="0"/>
                    <a:pt x="3" y="0"/>
                  </a:cubicBezTo>
                  <a:cubicBezTo>
                    <a:pt x="4" y="0"/>
                    <a:pt x="5" y="1"/>
                    <a:pt x="5" y="3"/>
                  </a:cubicBezTo>
                  <a:cubicBezTo>
                    <a:pt x="5" y="10"/>
                    <a:pt x="5" y="10"/>
                    <a:pt x="5" y="10"/>
                  </a:cubicBezTo>
                  <a:cubicBezTo>
                    <a:pt x="5" y="12"/>
                    <a:pt x="4" y="13"/>
                    <a:pt x="3" y="13"/>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 name="Google Shape;35;p2"/>
            <p:cNvSpPr/>
            <p:nvPr/>
          </p:nvSpPr>
          <p:spPr>
            <a:xfrm>
              <a:off x="8443052" y="856391"/>
              <a:ext cx="31390" cy="83698"/>
            </a:xfrm>
            <a:custGeom>
              <a:avLst/>
              <a:gdLst/>
              <a:ahLst/>
              <a:cxnLst/>
              <a:rect l="l" t="t" r="r" b="b"/>
              <a:pathLst>
                <a:path w="5" h="14" extrusionOk="0">
                  <a:moveTo>
                    <a:pt x="3" y="14"/>
                  </a:moveTo>
                  <a:cubicBezTo>
                    <a:pt x="1" y="14"/>
                    <a:pt x="0" y="13"/>
                    <a:pt x="0" y="12"/>
                  </a:cubicBezTo>
                  <a:cubicBezTo>
                    <a:pt x="0" y="3"/>
                    <a:pt x="0" y="3"/>
                    <a:pt x="0" y="3"/>
                  </a:cubicBezTo>
                  <a:cubicBezTo>
                    <a:pt x="0" y="2"/>
                    <a:pt x="1" y="0"/>
                    <a:pt x="3" y="0"/>
                  </a:cubicBezTo>
                  <a:cubicBezTo>
                    <a:pt x="4" y="0"/>
                    <a:pt x="5" y="2"/>
                    <a:pt x="5" y="3"/>
                  </a:cubicBezTo>
                  <a:cubicBezTo>
                    <a:pt x="5" y="12"/>
                    <a:pt x="5" y="12"/>
                    <a:pt x="5" y="12"/>
                  </a:cubicBezTo>
                  <a:cubicBezTo>
                    <a:pt x="5" y="13"/>
                    <a:pt x="4" y="14"/>
                    <a:pt x="3" y="1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36;p2"/>
            <p:cNvSpPr/>
            <p:nvPr/>
          </p:nvSpPr>
          <p:spPr>
            <a:xfrm>
              <a:off x="8327962" y="866857"/>
              <a:ext cx="31390" cy="52315"/>
            </a:xfrm>
            <a:custGeom>
              <a:avLst/>
              <a:gdLst/>
              <a:ahLst/>
              <a:cxnLst/>
              <a:rect l="l" t="t" r="r" b="b"/>
              <a:pathLst>
                <a:path w="5" h="9" extrusionOk="0">
                  <a:moveTo>
                    <a:pt x="3" y="9"/>
                  </a:moveTo>
                  <a:cubicBezTo>
                    <a:pt x="1" y="9"/>
                    <a:pt x="0" y="8"/>
                    <a:pt x="0" y="6"/>
                  </a:cubicBezTo>
                  <a:cubicBezTo>
                    <a:pt x="0" y="3"/>
                    <a:pt x="0" y="3"/>
                    <a:pt x="0" y="3"/>
                  </a:cubicBezTo>
                  <a:cubicBezTo>
                    <a:pt x="0" y="1"/>
                    <a:pt x="1" y="0"/>
                    <a:pt x="3" y="0"/>
                  </a:cubicBezTo>
                  <a:cubicBezTo>
                    <a:pt x="4" y="0"/>
                    <a:pt x="5" y="1"/>
                    <a:pt x="5" y="3"/>
                  </a:cubicBezTo>
                  <a:cubicBezTo>
                    <a:pt x="5" y="6"/>
                    <a:pt x="5" y="6"/>
                    <a:pt x="5" y="6"/>
                  </a:cubicBezTo>
                  <a:cubicBezTo>
                    <a:pt x="5" y="8"/>
                    <a:pt x="4" y="9"/>
                    <a:pt x="3" y="9"/>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 name="Google Shape;37;p2"/>
            <p:cNvSpPr/>
            <p:nvPr/>
          </p:nvSpPr>
          <p:spPr>
            <a:xfrm>
              <a:off x="8610449" y="856391"/>
              <a:ext cx="41849" cy="94164"/>
            </a:xfrm>
            <a:custGeom>
              <a:avLst/>
              <a:gdLst/>
              <a:ahLst/>
              <a:cxnLst/>
              <a:rect l="l" t="t" r="r" b="b"/>
              <a:pathLst>
                <a:path w="7" h="15" extrusionOk="0">
                  <a:moveTo>
                    <a:pt x="4" y="15"/>
                  </a:moveTo>
                  <a:cubicBezTo>
                    <a:pt x="3" y="15"/>
                    <a:pt x="1" y="14"/>
                    <a:pt x="1" y="12"/>
                  </a:cubicBezTo>
                  <a:cubicBezTo>
                    <a:pt x="0" y="3"/>
                    <a:pt x="0" y="3"/>
                    <a:pt x="0" y="3"/>
                  </a:cubicBezTo>
                  <a:cubicBezTo>
                    <a:pt x="0" y="1"/>
                    <a:pt x="1" y="0"/>
                    <a:pt x="3" y="0"/>
                  </a:cubicBezTo>
                  <a:cubicBezTo>
                    <a:pt x="4" y="0"/>
                    <a:pt x="6" y="1"/>
                    <a:pt x="6" y="2"/>
                  </a:cubicBezTo>
                  <a:cubicBezTo>
                    <a:pt x="7" y="12"/>
                    <a:pt x="7" y="12"/>
                    <a:pt x="7" y="12"/>
                  </a:cubicBezTo>
                  <a:cubicBezTo>
                    <a:pt x="7" y="13"/>
                    <a:pt x="6" y="15"/>
                    <a:pt x="4" y="15"/>
                  </a:cubicBezTo>
                  <a:cubicBezTo>
                    <a:pt x="4" y="15"/>
                    <a:pt x="4" y="15"/>
                    <a:pt x="4" y="1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 name="Google Shape;38;p2"/>
            <p:cNvSpPr/>
            <p:nvPr/>
          </p:nvSpPr>
          <p:spPr>
            <a:xfrm>
              <a:off x="8568600" y="1034255"/>
              <a:ext cx="31390" cy="94164"/>
            </a:xfrm>
            <a:custGeom>
              <a:avLst/>
              <a:gdLst/>
              <a:ahLst/>
              <a:cxnLst/>
              <a:rect l="l" t="t" r="r" b="b"/>
              <a:pathLst>
                <a:path w="5" h="15" extrusionOk="0">
                  <a:moveTo>
                    <a:pt x="2" y="15"/>
                  </a:moveTo>
                  <a:cubicBezTo>
                    <a:pt x="1" y="15"/>
                    <a:pt x="0" y="14"/>
                    <a:pt x="0" y="12"/>
                  </a:cubicBezTo>
                  <a:cubicBezTo>
                    <a:pt x="0" y="3"/>
                    <a:pt x="0" y="3"/>
                    <a:pt x="0" y="3"/>
                  </a:cubicBezTo>
                  <a:cubicBezTo>
                    <a:pt x="0" y="1"/>
                    <a:pt x="1" y="0"/>
                    <a:pt x="2" y="0"/>
                  </a:cubicBezTo>
                  <a:cubicBezTo>
                    <a:pt x="4" y="0"/>
                    <a:pt x="5" y="1"/>
                    <a:pt x="5" y="3"/>
                  </a:cubicBezTo>
                  <a:cubicBezTo>
                    <a:pt x="5" y="12"/>
                    <a:pt x="5" y="12"/>
                    <a:pt x="5" y="12"/>
                  </a:cubicBezTo>
                  <a:cubicBezTo>
                    <a:pt x="5" y="14"/>
                    <a:pt x="4" y="15"/>
                    <a:pt x="2" y="1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 name="Google Shape;39;p2"/>
            <p:cNvSpPr/>
            <p:nvPr/>
          </p:nvSpPr>
          <p:spPr>
            <a:xfrm>
              <a:off x="8443052" y="1034255"/>
              <a:ext cx="41849" cy="83698"/>
            </a:xfrm>
            <a:custGeom>
              <a:avLst/>
              <a:gdLst/>
              <a:ahLst/>
              <a:cxnLst/>
              <a:rect l="l" t="t" r="r" b="b"/>
              <a:pathLst>
                <a:path w="6" h="14" extrusionOk="0">
                  <a:moveTo>
                    <a:pt x="2" y="14"/>
                  </a:moveTo>
                  <a:cubicBezTo>
                    <a:pt x="2" y="14"/>
                    <a:pt x="2" y="14"/>
                    <a:pt x="2" y="14"/>
                  </a:cubicBezTo>
                  <a:cubicBezTo>
                    <a:pt x="1" y="14"/>
                    <a:pt x="0" y="12"/>
                    <a:pt x="0" y="11"/>
                  </a:cubicBezTo>
                  <a:cubicBezTo>
                    <a:pt x="1" y="2"/>
                    <a:pt x="1" y="2"/>
                    <a:pt x="1" y="2"/>
                  </a:cubicBezTo>
                  <a:cubicBezTo>
                    <a:pt x="1" y="1"/>
                    <a:pt x="2" y="0"/>
                    <a:pt x="4" y="0"/>
                  </a:cubicBezTo>
                  <a:cubicBezTo>
                    <a:pt x="5" y="0"/>
                    <a:pt x="6" y="1"/>
                    <a:pt x="6" y="3"/>
                  </a:cubicBezTo>
                  <a:cubicBezTo>
                    <a:pt x="5" y="11"/>
                    <a:pt x="5" y="11"/>
                    <a:pt x="5" y="11"/>
                  </a:cubicBezTo>
                  <a:cubicBezTo>
                    <a:pt x="5" y="13"/>
                    <a:pt x="4" y="14"/>
                    <a:pt x="2" y="1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 name="Google Shape;40;p2"/>
            <p:cNvSpPr/>
            <p:nvPr/>
          </p:nvSpPr>
          <p:spPr>
            <a:xfrm>
              <a:off x="8589524" y="657611"/>
              <a:ext cx="41849" cy="94164"/>
            </a:xfrm>
            <a:custGeom>
              <a:avLst/>
              <a:gdLst/>
              <a:ahLst/>
              <a:cxnLst/>
              <a:rect l="l" t="t" r="r" b="b"/>
              <a:pathLst>
                <a:path w="6" h="16" extrusionOk="0">
                  <a:moveTo>
                    <a:pt x="3" y="16"/>
                  </a:moveTo>
                  <a:cubicBezTo>
                    <a:pt x="1" y="16"/>
                    <a:pt x="0" y="15"/>
                    <a:pt x="0" y="13"/>
                  </a:cubicBezTo>
                  <a:cubicBezTo>
                    <a:pt x="0" y="3"/>
                    <a:pt x="0" y="3"/>
                    <a:pt x="0" y="3"/>
                  </a:cubicBezTo>
                  <a:cubicBezTo>
                    <a:pt x="0" y="2"/>
                    <a:pt x="1" y="0"/>
                    <a:pt x="3" y="0"/>
                  </a:cubicBezTo>
                  <a:cubicBezTo>
                    <a:pt x="4" y="0"/>
                    <a:pt x="6" y="2"/>
                    <a:pt x="6" y="3"/>
                  </a:cubicBezTo>
                  <a:cubicBezTo>
                    <a:pt x="6" y="13"/>
                    <a:pt x="6" y="13"/>
                    <a:pt x="6" y="13"/>
                  </a:cubicBezTo>
                  <a:cubicBezTo>
                    <a:pt x="6" y="15"/>
                    <a:pt x="4" y="16"/>
                    <a:pt x="3" y="16"/>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 name="Google Shape;41;p2"/>
            <p:cNvSpPr/>
            <p:nvPr/>
          </p:nvSpPr>
          <p:spPr>
            <a:xfrm>
              <a:off x="8307037" y="1013330"/>
              <a:ext cx="41849" cy="73239"/>
            </a:xfrm>
            <a:custGeom>
              <a:avLst/>
              <a:gdLst/>
              <a:ahLst/>
              <a:cxnLst/>
              <a:rect l="l" t="t" r="r" b="b"/>
              <a:pathLst>
                <a:path w="7" h="13" extrusionOk="0">
                  <a:moveTo>
                    <a:pt x="4" y="13"/>
                  </a:moveTo>
                  <a:cubicBezTo>
                    <a:pt x="2" y="13"/>
                    <a:pt x="1" y="12"/>
                    <a:pt x="1" y="11"/>
                  </a:cubicBezTo>
                  <a:cubicBezTo>
                    <a:pt x="0" y="3"/>
                    <a:pt x="0" y="3"/>
                    <a:pt x="0" y="3"/>
                  </a:cubicBezTo>
                  <a:cubicBezTo>
                    <a:pt x="0" y="2"/>
                    <a:pt x="1" y="0"/>
                    <a:pt x="2" y="0"/>
                  </a:cubicBezTo>
                  <a:cubicBezTo>
                    <a:pt x="4" y="0"/>
                    <a:pt x="5" y="1"/>
                    <a:pt x="5" y="3"/>
                  </a:cubicBezTo>
                  <a:cubicBezTo>
                    <a:pt x="6" y="10"/>
                    <a:pt x="6" y="10"/>
                    <a:pt x="6" y="10"/>
                  </a:cubicBezTo>
                  <a:cubicBezTo>
                    <a:pt x="7" y="12"/>
                    <a:pt x="6" y="13"/>
                    <a:pt x="4" y="13"/>
                  </a:cubicBezTo>
                  <a:cubicBezTo>
                    <a:pt x="4" y="13"/>
                    <a:pt x="4" y="13"/>
                    <a:pt x="4" y="13"/>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 name="Google Shape;42;p2"/>
            <p:cNvSpPr/>
            <p:nvPr/>
          </p:nvSpPr>
          <p:spPr>
            <a:xfrm>
              <a:off x="8181489" y="929631"/>
              <a:ext cx="41849" cy="73239"/>
            </a:xfrm>
            <a:custGeom>
              <a:avLst/>
              <a:gdLst/>
              <a:ahLst/>
              <a:cxnLst/>
              <a:rect l="l" t="t" r="r" b="b"/>
              <a:pathLst>
                <a:path w="6" h="13" extrusionOk="0">
                  <a:moveTo>
                    <a:pt x="3" y="13"/>
                  </a:moveTo>
                  <a:cubicBezTo>
                    <a:pt x="2" y="13"/>
                    <a:pt x="0" y="12"/>
                    <a:pt x="0" y="10"/>
                  </a:cubicBezTo>
                  <a:cubicBezTo>
                    <a:pt x="0" y="2"/>
                    <a:pt x="0" y="2"/>
                    <a:pt x="0" y="2"/>
                  </a:cubicBezTo>
                  <a:cubicBezTo>
                    <a:pt x="0" y="1"/>
                    <a:pt x="2" y="0"/>
                    <a:pt x="3" y="0"/>
                  </a:cubicBezTo>
                  <a:cubicBezTo>
                    <a:pt x="5" y="0"/>
                    <a:pt x="6" y="1"/>
                    <a:pt x="6" y="2"/>
                  </a:cubicBezTo>
                  <a:cubicBezTo>
                    <a:pt x="6" y="10"/>
                    <a:pt x="6" y="10"/>
                    <a:pt x="6" y="10"/>
                  </a:cubicBezTo>
                  <a:cubicBezTo>
                    <a:pt x="6" y="12"/>
                    <a:pt x="5" y="13"/>
                    <a:pt x="3" y="13"/>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 name="Google Shape;43;p2"/>
            <p:cNvSpPr/>
            <p:nvPr/>
          </p:nvSpPr>
          <p:spPr>
            <a:xfrm>
              <a:off x="8443052" y="1191185"/>
              <a:ext cx="41849" cy="73239"/>
            </a:xfrm>
            <a:custGeom>
              <a:avLst/>
              <a:gdLst/>
              <a:ahLst/>
              <a:cxnLst/>
              <a:rect l="l" t="t" r="r" b="b"/>
              <a:pathLst>
                <a:path w="7" h="14" extrusionOk="0">
                  <a:moveTo>
                    <a:pt x="4" y="14"/>
                  </a:moveTo>
                  <a:cubicBezTo>
                    <a:pt x="3" y="14"/>
                    <a:pt x="2" y="13"/>
                    <a:pt x="1" y="12"/>
                  </a:cubicBezTo>
                  <a:cubicBezTo>
                    <a:pt x="1" y="3"/>
                    <a:pt x="1" y="3"/>
                    <a:pt x="1" y="3"/>
                  </a:cubicBezTo>
                  <a:cubicBezTo>
                    <a:pt x="0" y="1"/>
                    <a:pt x="2" y="0"/>
                    <a:pt x="3" y="0"/>
                  </a:cubicBezTo>
                  <a:cubicBezTo>
                    <a:pt x="4" y="0"/>
                    <a:pt x="6" y="1"/>
                    <a:pt x="6" y="2"/>
                  </a:cubicBezTo>
                  <a:cubicBezTo>
                    <a:pt x="7" y="12"/>
                    <a:pt x="7" y="12"/>
                    <a:pt x="7" y="12"/>
                  </a:cubicBezTo>
                  <a:cubicBezTo>
                    <a:pt x="7" y="13"/>
                    <a:pt x="6" y="14"/>
                    <a:pt x="4" y="14"/>
                  </a:cubicBezTo>
                  <a:cubicBezTo>
                    <a:pt x="4" y="14"/>
                    <a:pt x="4" y="14"/>
                    <a:pt x="4" y="1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 name="Google Shape;44;p2"/>
            <p:cNvSpPr/>
            <p:nvPr/>
          </p:nvSpPr>
          <p:spPr>
            <a:xfrm>
              <a:off x="8673223" y="940090"/>
              <a:ext cx="41849" cy="83698"/>
            </a:xfrm>
            <a:custGeom>
              <a:avLst/>
              <a:gdLst/>
              <a:ahLst/>
              <a:cxnLst/>
              <a:rect l="l" t="t" r="r" b="b"/>
              <a:pathLst>
                <a:path w="6" h="14" extrusionOk="0">
                  <a:moveTo>
                    <a:pt x="3" y="14"/>
                  </a:moveTo>
                  <a:cubicBezTo>
                    <a:pt x="1" y="14"/>
                    <a:pt x="0" y="13"/>
                    <a:pt x="0" y="12"/>
                  </a:cubicBezTo>
                  <a:cubicBezTo>
                    <a:pt x="0" y="3"/>
                    <a:pt x="0" y="3"/>
                    <a:pt x="0" y="3"/>
                  </a:cubicBezTo>
                  <a:cubicBezTo>
                    <a:pt x="0" y="1"/>
                    <a:pt x="1" y="0"/>
                    <a:pt x="2" y="0"/>
                  </a:cubicBezTo>
                  <a:cubicBezTo>
                    <a:pt x="4" y="0"/>
                    <a:pt x="5" y="1"/>
                    <a:pt x="5" y="2"/>
                  </a:cubicBezTo>
                  <a:cubicBezTo>
                    <a:pt x="5" y="12"/>
                    <a:pt x="5" y="12"/>
                    <a:pt x="5" y="12"/>
                  </a:cubicBezTo>
                  <a:cubicBezTo>
                    <a:pt x="6" y="13"/>
                    <a:pt x="4" y="14"/>
                    <a:pt x="3" y="14"/>
                  </a:cubicBezTo>
                  <a:cubicBezTo>
                    <a:pt x="3" y="14"/>
                    <a:pt x="3" y="14"/>
                    <a:pt x="3" y="1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 name="Google Shape;45;p2"/>
            <p:cNvSpPr/>
            <p:nvPr/>
          </p:nvSpPr>
          <p:spPr>
            <a:xfrm>
              <a:off x="8610449" y="1149336"/>
              <a:ext cx="20925" cy="62774"/>
            </a:xfrm>
            <a:custGeom>
              <a:avLst/>
              <a:gdLst/>
              <a:ahLst/>
              <a:cxnLst/>
              <a:rect l="l" t="t" r="r" b="b"/>
              <a:pathLst>
                <a:path w="5" h="11" extrusionOk="0">
                  <a:moveTo>
                    <a:pt x="3" y="11"/>
                  </a:moveTo>
                  <a:cubicBezTo>
                    <a:pt x="1" y="11"/>
                    <a:pt x="0" y="10"/>
                    <a:pt x="0" y="8"/>
                  </a:cubicBezTo>
                  <a:cubicBezTo>
                    <a:pt x="0" y="3"/>
                    <a:pt x="0" y="3"/>
                    <a:pt x="0" y="3"/>
                  </a:cubicBezTo>
                  <a:cubicBezTo>
                    <a:pt x="0" y="1"/>
                    <a:pt x="1" y="0"/>
                    <a:pt x="3" y="0"/>
                  </a:cubicBezTo>
                  <a:cubicBezTo>
                    <a:pt x="4" y="0"/>
                    <a:pt x="5" y="1"/>
                    <a:pt x="5" y="3"/>
                  </a:cubicBezTo>
                  <a:cubicBezTo>
                    <a:pt x="5" y="8"/>
                    <a:pt x="5" y="8"/>
                    <a:pt x="5" y="8"/>
                  </a:cubicBezTo>
                  <a:cubicBezTo>
                    <a:pt x="5" y="10"/>
                    <a:pt x="4" y="11"/>
                    <a:pt x="3" y="11"/>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 name="Google Shape;46;p2"/>
            <p:cNvSpPr/>
            <p:nvPr/>
          </p:nvSpPr>
          <p:spPr>
            <a:xfrm>
              <a:off x="8516284" y="1285350"/>
              <a:ext cx="41849" cy="62774"/>
            </a:xfrm>
            <a:custGeom>
              <a:avLst/>
              <a:gdLst/>
              <a:ahLst/>
              <a:cxnLst/>
              <a:rect l="l" t="t" r="r" b="b"/>
              <a:pathLst>
                <a:path w="7" h="12" extrusionOk="0">
                  <a:moveTo>
                    <a:pt x="4" y="12"/>
                  </a:moveTo>
                  <a:cubicBezTo>
                    <a:pt x="3" y="12"/>
                    <a:pt x="2" y="11"/>
                    <a:pt x="2" y="10"/>
                  </a:cubicBezTo>
                  <a:cubicBezTo>
                    <a:pt x="0" y="4"/>
                    <a:pt x="0" y="4"/>
                    <a:pt x="0" y="4"/>
                  </a:cubicBezTo>
                  <a:cubicBezTo>
                    <a:pt x="0" y="3"/>
                    <a:pt x="1" y="1"/>
                    <a:pt x="2" y="1"/>
                  </a:cubicBezTo>
                  <a:cubicBezTo>
                    <a:pt x="4" y="0"/>
                    <a:pt x="5" y="1"/>
                    <a:pt x="6" y="3"/>
                  </a:cubicBezTo>
                  <a:cubicBezTo>
                    <a:pt x="7" y="9"/>
                    <a:pt x="7" y="9"/>
                    <a:pt x="7" y="9"/>
                  </a:cubicBezTo>
                  <a:cubicBezTo>
                    <a:pt x="7" y="10"/>
                    <a:pt x="6" y="12"/>
                    <a:pt x="5" y="12"/>
                  </a:cubicBezTo>
                  <a:cubicBezTo>
                    <a:pt x="5" y="12"/>
                    <a:pt x="5" y="12"/>
                    <a:pt x="4" y="1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 name="Google Shape;47;p2"/>
            <p:cNvSpPr/>
            <p:nvPr/>
          </p:nvSpPr>
          <p:spPr>
            <a:xfrm>
              <a:off x="8296579" y="1159802"/>
              <a:ext cx="20925" cy="94164"/>
            </a:xfrm>
            <a:custGeom>
              <a:avLst/>
              <a:gdLst/>
              <a:ahLst/>
              <a:cxnLst/>
              <a:rect l="l" t="t" r="r" b="b"/>
              <a:pathLst>
                <a:path w="5" h="16" extrusionOk="0">
                  <a:moveTo>
                    <a:pt x="2" y="16"/>
                  </a:moveTo>
                  <a:cubicBezTo>
                    <a:pt x="1" y="16"/>
                    <a:pt x="0" y="15"/>
                    <a:pt x="0" y="13"/>
                  </a:cubicBezTo>
                  <a:cubicBezTo>
                    <a:pt x="0" y="3"/>
                    <a:pt x="0" y="3"/>
                    <a:pt x="0" y="3"/>
                  </a:cubicBezTo>
                  <a:cubicBezTo>
                    <a:pt x="0" y="1"/>
                    <a:pt x="1" y="0"/>
                    <a:pt x="2" y="0"/>
                  </a:cubicBezTo>
                  <a:cubicBezTo>
                    <a:pt x="4" y="0"/>
                    <a:pt x="5" y="1"/>
                    <a:pt x="5" y="3"/>
                  </a:cubicBezTo>
                  <a:cubicBezTo>
                    <a:pt x="5" y="13"/>
                    <a:pt x="5" y="13"/>
                    <a:pt x="5" y="13"/>
                  </a:cubicBezTo>
                  <a:cubicBezTo>
                    <a:pt x="5" y="15"/>
                    <a:pt x="4" y="16"/>
                    <a:pt x="2" y="16"/>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 name="Google Shape;48;p2"/>
            <p:cNvSpPr/>
            <p:nvPr/>
          </p:nvSpPr>
          <p:spPr>
            <a:xfrm>
              <a:off x="8694148" y="762234"/>
              <a:ext cx="31390" cy="94164"/>
            </a:xfrm>
            <a:custGeom>
              <a:avLst/>
              <a:gdLst/>
              <a:ahLst/>
              <a:cxnLst/>
              <a:rect l="l" t="t" r="r" b="b"/>
              <a:pathLst>
                <a:path w="5" h="15" extrusionOk="0">
                  <a:moveTo>
                    <a:pt x="2" y="15"/>
                  </a:moveTo>
                  <a:cubicBezTo>
                    <a:pt x="1" y="15"/>
                    <a:pt x="0" y="14"/>
                    <a:pt x="0" y="13"/>
                  </a:cubicBezTo>
                  <a:cubicBezTo>
                    <a:pt x="0" y="3"/>
                    <a:pt x="0" y="3"/>
                    <a:pt x="0" y="3"/>
                  </a:cubicBezTo>
                  <a:cubicBezTo>
                    <a:pt x="0" y="2"/>
                    <a:pt x="1" y="0"/>
                    <a:pt x="2" y="0"/>
                  </a:cubicBezTo>
                  <a:cubicBezTo>
                    <a:pt x="4" y="0"/>
                    <a:pt x="5" y="2"/>
                    <a:pt x="5" y="3"/>
                  </a:cubicBezTo>
                  <a:cubicBezTo>
                    <a:pt x="5" y="13"/>
                    <a:pt x="5" y="13"/>
                    <a:pt x="5" y="13"/>
                  </a:cubicBezTo>
                  <a:cubicBezTo>
                    <a:pt x="5" y="14"/>
                    <a:pt x="4" y="15"/>
                    <a:pt x="2" y="15"/>
                  </a:cubicBezTo>
                  <a:cubicBezTo>
                    <a:pt x="2" y="15"/>
                    <a:pt x="2" y="15"/>
                    <a:pt x="2" y="1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9" name="Google Shape;49;p2"/>
          <p:cNvSpPr/>
          <p:nvPr/>
        </p:nvSpPr>
        <p:spPr>
          <a:xfrm>
            <a:off x="7187572" y="3660292"/>
            <a:ext cx="2113392" cy="3536258"/>
          </a:xfrm>
          <a:custGeom>
            <a:avLst/>
            <a:gdLst/>
            <a:ahLst/>
            <a:cxnLst/>
            <a:rect l="l" t="t" r="r" b="b"/>
            <a:pathLst>
              <a:path w="357" h="597" extrusionOk="0">
                <a:moveTo>
                  <a:pt x="211" y="28"/>
                </a:moveTo>
                <a:cubicBezTo>
                  <a:pt x="186" y="52"/>
                  <a:pt x="177" y="88"/>
                  <a:pt x="154" y="115"/>
                </a:cubicBezTo>
                <a:cubicBezTo>
                  <a:pt x="116" y="160"/>
                  <a:pt x="44" y="172"/>
                  <a:pt x="18" y="224"/>
                </a:cubicBezTo>
                <a:cubicBezTo>
                  <a:pt x="0" y="260"/>
                  <a:pt x="10" y="304"/>
                  <a:pt x="23" y="342"/>
                </a:cubicBezTo>
                <a:cubicBezTo>
                  <a:pt x="37" y="379"/>
                  <a:pt x="53" y="419"/>
                  <a:pt x="47" y="458"/>
                </a:cubicBezTo>
                <a:cubicBezTo>
                  <a:pt x="44" y="480"/>
                  <a:pt x="34" y="500"/>
                  <a:pt x="29" y="521"/>
                </a:cubicBezTo>
                <a:cubicBezTo>
                  <a:pt x="25" y="542"/>
                  <a:pt x="26" y="567"/>
                  <a:pt x="42" y="582"/>
                </a:cubicBezTo>
                <a:cubicBezTo>
                  <a:pt x="57" y="596"/>
                  <a:pt x="81" y="597"/>
                  <a:pt x="100" y="589"/>
                </a:cubicBezTo>
                <a:cubicBezTo>
                  <a:pt x="119" y="581"/>
                  <a:pt x="135" y="566"/>
                  <a:pt x="148" y="551"/>
                </a:cubicBezTo>
                <a:cubicBezTo>
                  <a:pt x="231" y="459"/>
                  <a:pt x="287" y="347"/>
                  <a:pt x="334" y="233"/>
                </a:cubicBezTo>
                <a:cubicBezTo>
                  <a:pt x="345" y="206"/>
                  <a:pt x="356" y="179"/>
                  <a:pt x="356" y="150"/>
                </a:cubicBezTo>
                <a:cubicBezTo>
                  <a:pt x="357" y="114"/>
                  <a:pt x="342" y="78"/>
                  <a:pt x="333" y="44"/>
                </a:cubicBezTo>
                <a:cubicBezTo>
                  <a:pt x="325" y="12"/>
                  <a:pt x="299" y="0"/>
                  <a:pt x="266" y="3"/>
                </a:cubicBezTo>
                <a:cubicBezTo>
                  <a:pt x="245" y="4"/>
                  <a:pt x="226" y="13"/>
                  <a:pt x="211" y="28"/>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 name="Google Shape;50;p2"/>
          <p:cNvSpPr/>
          <p:nvPr/>
        </p:nvSpPr>
        <p:spPr>
          <a:xfrm>
            <a:off x="8463976" y="3199950"/>
            <a:ext cx="1077622" cy="1056697"/>
          </a:xfrm>
          <a:custGeom>
            <a:avLst/>
            <a:gdLst/>
            <a:ahLst/>
            <a:cxnLst/>
            <a:rect l="l" t="t" r="r" b="b"/>
            <a:pathLst>
              <a:path w="183" h="178" extrusionOk="0">
                <a:moveTo>
                  <a:pt x="128" y="21"/>
                </a:moveTo>
                <a:cubicBezTo>
                  <a:pt x="110" y="9"/>
                  <a:pt x="89" y="0"/>
                  <a:pt x="67" y="3"/>
                </a:cubicBezTo>
                <a:cubicBezTo>
                  <a:pt x="45" y="5"/>
                  <a:pt x="25" y="19"/>
                  <a:pt x="14" y="38"/>
                </a:cubicBezTo>
                <a:cubicBezTo>
                  <a:pt x="2" y="57"/>
                  <a:pt x="0" y="81"/>
                  <a:pt x="5" y="102"/>
                </a:cubicBezTo>
                <a:cubicBezTo>
                  <a:pt x="13" y="133"/>
                  <a:pt x="37" y="159"/>
                  <a:pt x="66" y="168"/>
                </a:cubicBezTo>
                <a:cubicBezTo>
                  <a:pt x="96" y="178"/>
                  <a:pt x="131" y="170"/>
                  <a:pt x="154" y="148"/>
                </a:cubicBezTo>
                <a:cubicBezTo>
                  <a:pt x="172" y="131"/>
                  <a:pt x="183" y="103"/>
                  <a:pt x="179" y="78"/>
                </a:cubicBezTo>
                <a:cubicBezTo>
                  <a:pt x="177" y="67"/>
                  <a:pt x="170" y="63"/>
                  <a:pt x="163" y="55"/>
                </a:cubicBezTo>
                <a:cubicBezTo>
                  <a:pt x="151" y="43"/>
                  <a:pt x="141" y="31"/>
                  <a:pt x="128" y="21"/>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 name="Google Shape;51;p2"/>
          <p:cNvSpPr/>
          <p:nvPr/>
        </p:nvSpPr>
        <p:spPr>
          <a:xfrm>
            <a:off x="6099489" y="4612365"/>
            <a:ext cx="1966921" cy="1736742"/>
          </a:xfrm>
          <a:custGeom>
            <a:avLst/>
            <a:gdLst/>
            <a:ahLst/>
            <a:cxnLst/>
            <a:rect l="l" t="t" r="r" b="b"/>
            <a:pathLst>
              <a:path w="331" h="294" extrusionOk="0">
                <a:moveTo>
                  <a:pt x="147" y="9"/>
                </a:moveTo>
                <a:cubicBezTo>
                  <a:pt x="161" y="15"/>
                  <a:pt x="172" y="26"/>
                  <a:pt x="178" y="39"/>
                </a:cubicBezTo>
                <a:cubicBezTo>
                  <a:pt x="182" y="45"/>
                  <a:pt x="184" y="52"/>
                  <a:pt x="186" y="59"/>
                </a:cubicBezTo>
                <a:cubicBezTo>
                  <a:pt x="188" y="67"/>
                  <a:pt x="191" y="76"/>
                  <a:pt x="195" y="83"/>
                </a:cubicBezTo>
                <a:cubicBezTo>
                  <a:pt x="204" y="97"/>
                  <a:pt x="220" y="105"/>
                  <a:pt x="234" y="113"/>
                </a:cubicBezTo>
                <a:cubicBezTo>
                  <a:pt x="239" y="115"/>
                  <a:pt x="243" y="117"/>
                  <a:pt x="248" y="120"/>
                </a:cubicBezTo>
                <a:cubicBezTo>
                  <a:pt x="277" y="137"/>
                  <a:pt x="301" y="163"/>
                  <a:pt x="315" y="194"/>
                </a:cubicBezTo>
                <a:cubicBezTo>
                  <a:pt x="328" y="225"/>
                  <a:pt x="331" y="261"/>
                  <a:pt x="324" y="294"/>
                </a:cubicBezTo>
                <a:cubicBezTo>
                  <a:pt x="322" y="294"/>
                  <a:pt x="322" y="294"/>
                  <a:pt x="322" y="294"/>
                </a:cubicBezTo>
                <a:cubicBezTo>
                  <a:pt x="329" y="261"/>
                  <a:pt x="326" y="226"/>
                  <a:pt x="313" y="195"/>
                </a:cubicBezTo>
                <a:cubicBezTo>
                  <a:pt x="299" y="164"/>
                  <a:pt x="276" y="138"/>
                  <a:pt x="247" y="122"/>
                </a:cubicBezTo>
                <a:cubicBezTo>
                  <a:pt x="242" y="119"/>
                  <a:pt x="238" y="117"/>
                  <a:pt x="234" y="115"/>
                </a:cubicBezTo>
                <a:cubicBezTo>
                  <a:pt x="218" y="107"/>
                  <a:pt x="203" y="99"/>
                  <a:pt x="194" y="85"/>
                </a:cubicBezTo>
                <a:cubicBezTo>
                  <a:pt x="189" y="77"/>
                  <a:pt x="186" y="68"/>
                  <a:pt x="184" y="59"/>
                </a:cubicBezTo>
                <a:cubicBezTo>
                  <a:pt x="182" y="53"/>
                  <a:pt x="180" y="46"/>
                  <a:pt x="177" y="40"/>
                </a:cubicBezTo>
                <a:cubicBezTo>
                  <a:pt x="165" y="15"/>
                  <a:pt x="135" y="0"/>
                  <a:pt x="106" y="4"/>
                </a:cubicBezTo>
                <a:cubicBezTo>
                  <a:pt x="79" y="6"/>
                  <a:pt x="54" y="22"/>
                  <a:pt x="35" y="47"/>
                </a:cubicBezTo>
                <a:cubicBezTo>
                  <a:pt x="20" y="66"/>
                  <a:pt x="9" y="92"/>
                  <a:pt x="2" y="125"/>
                </a:cubicBezTo>
                <a:cubicBezTo>
                  <a:pt x="0" y="124"/>
                  <a:pt x="0" y="124"/>
                  <a:pt x="0" y="124"/>
                </a:cubicBezTo>
                <a:cubicBezTo>
                  <a:pt x="7" y="91"/>
                  <a:pt x="18" y="65"/>
                  <a:pt x="33" y="45"/>
                </a:cubicBezTo>
                <a:cubicBezTo>
                  <a:pt x="52" y="20"/>
                  <a:pt x="78" y="4"/>
                  <a:pt x="105" y="2"/>
                </a:cubicBezTo>
                <a:cubicBezTo>
                  <a:pt x="120" y="0"/>
                  <a:pt x="135" y="3"/>
                  <a:pt x="147"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52" name="Google Shape;52;p2"/>
          <p:cNvGrpSpPr/>
          <p:nvPr/>
        </p:nvGrpSpPr>
        <p:grpSpPr>
          <a:xfrm>
            <a:off x="4394146" y="-1154565"/>
            <a:ext cx="1705365" cy="1705358"/>
            <a:chOff x="4069796" y="-681565"/>
            <a:chExt cx="1705365" cy="1705358"/>
          </a:xfrm>
        </p:grpSpPr>
        <p:sp>
          <p:nvSpPr>
            <p:cNvPr id="53" name="Google Shape;53;p2"/>
            <p:cNvSpPr/>
            <p:nvPr/>
          </p:nvSpPr>
          <p:spPr>
            <a:xfrm>
              <a:off x="4069796" y="-681565"/>
              <a:ext cx="1705365" cy="1705358"/>
            </a:xfrm>
            <a:custGeom>
              <a:avLst/>
              <a:gdLst/>
              <a:ahLst/>
              <a:cxnLst/>
              <a:rect l="l" t="t" r="r" b="b"/>
              <a:pathLst>
                <a:path w="288" h="289" extrusionOk="0">
                  <a:moveTo>
                    <a:pt x="62" y="251"/>
                  </a:moveTo>
                  <a:cubicBezTo>
                    <a:pt x="54" y="240"/>
                    <a:pt x="47" y="228"/>
                    <a:pt x="41" y="215"/>
                  </a:cubicBezTo>
                  <a:cubicBezTo>
                    <a:pt x="21" y="177"/>
                    <a:pt x="0" y="133"/>
                    <a:pt x="12" y="89"/>
                  </a:cubicBezTo>
                  <a:cubicBezTo>
                    <a:pt x="22" y="50"/>
                    <a:pt x="59" y="18"/>
                    <a:pt x="103" y="9"/>
                  </a:cubicBezTo>
                  <a:cubicBezTo>
                    <a:pt x="103" y="9"/>
                    <a:pt x="103" y="9"/>
                    <a:pt x="103" y="9"/>
                  </a:cubicBezTo>
                  <a:cubicBezTo>
                    <a:pt x="144" y="0"/>
                    <a:pt x="200" y="8"/>
                    <a:pt x="234" y="27"/>
                  </a:cubicBezTo>
                  <a:cubicBezTo>
                    <a:pt x="271" y="47"/>
                    <a:pt x="288" y="114"/>
                    <a:pt x="288" y="154"/>
                  </a:cubicBezTo>
                  <a:cubicBezTo>
                    <a:pt x="288" y="192"/>
                    <a:pt x="276" y="225"/>
                    <a:pt x="253" y="245"/>
                  </a:cubicBezTo>
                  <a:cubicBezTo>
                    <a:pt x="232" y="263"/>
                    <a:pt x="204" y="270"/>
                    <a:pt x="179" y="276"/>
                  </a:cubicBezTo>
                  <a:cubicBezTo>
                    <a:pt x="149" y="284"/>
                    <a:pt x="120" y="289"/>
                    <a:pt x="94" y="278"/>
                  </a:cubicBezTo>
                  <a:cubicBezTo>
                    <a:pt x="81" y="272"/>
                    <a:pt x="71" y="262"/>
                    <a:pt x="62" y="251"/>
                  </a:cubicBezTo>
                  <a:close/>
                  <a:moveTo>
                    <a:pt x="104" y="12"/>
                  </a:moveTo>
                  <a:cubicBezTo>
                    <a:pt x="61" y="22"/>
                    <a:pt x="25" y="53"/>
                    <a:pt x="16" y="90"/>
                  </a:cubicBezTo>
                  <a:cubicBezTo>
                    <a:pt x="4" y="132"/>
                    <a:pt x="24" y="176"/>
                    <a:pt x="44" y="214"/>
                  </a:cubicBezTo>
                  <a:cubicBezTo>
                    <a:pt x="57" y="238"/>
                    <a:pt x="71" y="263"/>
                    <a:pt x="96" y="274"/>
                  </a:cubicBezTo>
                  <a:cubicBezTo>
                    <a:pt x="120" y="285"/>
                    <a:pt x="148" y="280"/>
                    <a:pt x="178" y="273"/>
                  </a:cubicBezTo>
                  <a:cubicBezTo>
                    <a:pt x="203" y="267"/>
                    <a:pt x="231" y="260"/>
                    <a:pt x="251" y="242"/>
                  </a:cubicBezTo>
                  <a:cubicBezTo>
                    <a:pt x="273" y="223"/>
                    <a:pt x="285" y="191"/>
                    <a:pt x="284" y="154"/>
                  </a:cubicBezTo>
                  <a:cubicBezTo>
                    <a:pt x="284" y="115"/>
                    <a:pt x="268" y="50"/>
                    <a:pt x="232" y="30"/>
                  </a:cubicBezTo>
                  <a:cubicBezTo>
                    <a:pt x="199" y="11"/>
                    <a:pt x="144" y="4"/>
                    <a:pt x="104" y="1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 name="Google Shape;54;p2"/>
            <p:cNvSpPr/>
            <p:nvPr/>
          </p:nvSpPr>
          <p:spPr>
            <a:xfrm>
              <a:off x="4247652" y="-566483"/>
              <a:ext cx="1401953" cy="1454267"/>
            </a:xfrm>
            <a:custGeom>
              <a:avLst/>
              <a:gdLst/>
              <a:ahLst/>
              <a:cxnLst/>
              <a:rect l="l" t="t" r="r" b="b"/>
              <a:pathLst>
                <a:path w="238" h="246" extrusionOk="0">
                  <a:moveTo>
                    <a:pt x="33" y="189"/>
                  </a:moveTo>
                  <a:cubicBezTo>
                    <a:pt x="16" y="167"/>
                    <a:pt x="6" y="144"/>
                    <a:pt x="3" y="121"/>
                  </a:cubicBezTo>
                  <a:cubicBezTo>
                    <a:pt x="0" y="91"/>
                    <a:pt x="11" y="59"/>
                    <a:pt x="33" y="36"/>
                  </a:cubicBezTo>
                  <a:cubicBezTo>
                    <a:pt x="55" y="14"/>
                    <a:pt x="85" y="1"/>
                    <a:pt x="117" y="1"/>
                  </a:cubicBezTo>
                  <a:cubicBezTo>
                    <a:pt x="117" y="1"/>
                    <a:pt x="117" y="1"/>
                    <a:pt x="117" y="1"/>
                  </a:cubicBezTo>
                  <a:cubicBezTo>
                    <a:pt x="132" y="0"/>
                    <a:pt x="146" y="3"/>
                    <a:pt x="161" y="8"/>
                  </a:cubicBezTo>
                  <a:cubicBezTo>
                    <a:pt x="190" y="18"/>
                    <a:pt x="209" y="32"/>
                    <a:pt x="219" y="52"/>
                  </a:cubicBezTo>
                  <a:cubicBezTo>
                    <a:pt x="232" y="77"/>
                    <a:pt x="238" y="105"/>
                    <a:pt x="236" y="132"/>
                  </a:cubicBezTo>
                  <a:cubicBezTo>
                    <a:pt x="232" y="169"/>
                    <a:pt x="213" y="202"/>
                    <a:pt x="184" y="222"/>
                  </a:cubicBezTo>
                  <a:cubicBezTo>
                    <a:pt x="154" y="243"/>
                    <a:pt x="114" y="246"/>
                    <a:pt x="82" y="231"/>
                  </a:cubicBezTo>
                  <a:cubicBezTo>
                    <a:pt x="66" y="224"/>
                    <a:pt x="50" y="211"/>
                    <a:pt x="36" y="192"/>
                  </a:cubicBezTo>
                  <a:cubicBezTo>
                    <a:pt x="35" y="191"/>
                    <a:pt x="34" y="190"/>
                    <a:pt x="33" y="189"/>
                  </a:cubicBezTo>
                  <a:close/>
                  <a:moveTo>
                    <a:pt x="117" y="4"/>
                  </a:moveTo>
                  <a:cubicBezTo>
                    <a:pt x="86" y="5"/>
                    <a:pt x="57" y="17"/>
                    <a:pt x="36" y="39"/>
                  </a:cubicBezTo>
                  <a:cubicBezTo>
                    <a:pt x="15" y="61"/>
                    <a:pt x="4" y="91"/>
                    <a:pt x="7" y="121"/>
                  </a:cubicBezTo>
                  <a:cubicBezTo>
                    <a:pt x="10" y="144"/>
                    <a:pt x="20" y="167"/>
                    <a:pt x="39" y="190"/>
                  </a:cubicBezTo>
                  <a:cubicBezTo>
                    <a:pt x="53" y="208"/>
                    <a:pt x="68" y="220"/>
                    <a:pt x="84" y="228"/>
                  </a:cubicBezTo>
                  <a:cubicBezTo>
                    <a:pt x="114" y="242"/>
                    <a:pt x="153" y="239"/>
                    <a:pt x="182" y="219"/>
                  </a:cubicBezTo>
                  <a:cubicBezTo>
                    <a:pt x="210" y="200"/>
                    <a:pt x="228" y="167"/>
                    <a:pt x="232" y="132"/>
                  </a:cubicBezTo>
                  <a:cubicBezTo>
                    <a:pt x="234" y="105"/>
                    <a:pt x="229" y="78"/>
                    <a:pt x="216" y="53"/>
                  </a:cubicBezTo>
                  <a:cubicBezTo>
                    <a:pt x="206" y="35"/>
                    <a:pt x="188" y="21"/>
                    <a:pt x="160" y="11"/>
                  </a:cubicBezTo>
                  <a:cubicBezTo>
                    <a:pt x="146" y="7"/>
                    <a:pt x="131" y="4"/>
                    <a:pt x="117" y="4"/>
                  </a:cubicBezTo>
                  <a:close/>
                  <a:moveTo>
                    <a:pt x="117" y="3"/>
                  </a:moveTo>
                  <a:cubicBezTo>
                    <a:pt x="117" y="3"/>
                    <a:pt x="117" y="3"/>
                    <a:pt x="117" y="3"/>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 name="Google Shape;55;p2"/>
            <p:cNvSpPr/>
            <p:nvPr/>
          </p:nvSpPr>
          <p:spPr>
            <a:xfrm>
              <a:off x="4394125" y="-451394"/>
              <a:ext cx="1140397" cy="1224092"/>
            </a:xfrm>
            <a:custGeom>
              <a:avLst/>
              <a:gdLst/>
              <a:ahLst/>
              <a:cxnLst/>
              <a:rect l="l" t="t" r="r" b="b"/>
              <a:pathLst>
                <a:path w="192" h="206" extrusionOk="0">
                  <a:moveTo>
                    <a:pt x="22" y="172"/>
                  </a:moveTo>
                  <a:cubicBezTo>
                    <a:pt x="20" y="169"/>
                    <a:pt x="18" y="165"/>
                    <a:pt x="16" y="162"/>
                  </a:cubicBezTo>
                  <a:cubicBezTo>
                    <a:pt x="6" y="146"/>
                    <a:pt x="1" y="127"/>
                    <a:pt x="1" y="105"/>
                  </a:cubicBezTo>
                  <a:cubicBezTo>
                    <a:pt x="0" y="88"/>
                    <a:pt x="2" y="62"/>
                    <a:pt x="17" y="41"/>
                  </a:cubicBezTo>
                  <a:cubicBezTo>
                    <a:pt x="31" y="21"/>
                    <a:pt x="55" y="7"/>
                    <a:pt x="82" y="3"/>
                  </a:cubicBezTo>
                  <a:cubicBezTo>
                    <a:pt x="82" y="3"/>
                    <a:pt x="82" y="3"/>
                    <a:pt x="82" y="3"/>
                  </a:cubicBezTo>
                  <a:cubicBezTo>
                    <a:pt x="97" y="0"/>
                    <a:pt x="114" y="1"/>
                    <a:pt x="131" y="5"/>
                  </a:cubicBezTo>
                  <a:cubicBezTo>
                    <a:pt x="133" y="5"/>
                    <a:pt x="134" y="5"/>
                    <a:pt x="136" y="6"/>
                  </a:cubicBezTo>
                  <a:cubicBezTo>
                    <a:pt x="147" y="8"/>
                    <a:pt x="159" y="10"/>
                    <a:pt x="165" y="19"/>
                  </a:cubicBezTo>
                  <a:cubicBezTo>
                    <a:pt x="172" y="29"/>
                    <a:pt x="178" y="42"/>
                    <a:pt x="183" y="57"/>
                  </a:cubicBezTo>
                  <a:cubicBezTo>
                    <a:pt x="191" y="83"/>
                    <a:pt x="192" y="111"/>
                    <a:pt x="186" y="137"/>
                  </a:cubicBezTo>
                  <a:cubicBezTo>
                    <a:pt x="182" y="156"/>
                    <a:pt x="175" y="170"/>
                    <a:pt x="165" y="179"/>
                  </a:cubicBezTo>
                  <a:cubicBezTo>
                    <a:pt x="151" y="193"/>
                    <a:pt x="130" y="198"/>
                    <a:pt x="114" y="201"/>
                  </a:cubicBezTo>
                  <a:cubicBezTo>
                    <a:pt x="100" y="203"/>
                    <a:pt x="79" y="206"/>
                    <a:pt x="60" y="199"/>
                  </a:cubicBezTo>
                  <a:cubicBezTo>
                    <a:pt x="45" y="194"/>
                    <a:pt x="32" y="185"/>
                    <a:pt x="22" y="172"/>
                  </a:cubicBezTo>
                  <a:close/>
                  <a:moveTo>
                    <a:pt x="83" y="6"/>
                  </a:moveTo>
                  <a:cubicBezTo>
                    <a:pt x="56" y="10"/>
                    <a:pt x="33" y="24"/>
                    <a:pt x="20" y="43"/>
                  </a:cubicBezTo>
                  <a:cubicBezTo>
                    <a:pt x="6" y="64"/>
                    <a:pt x="4" y="88"/>
                    <a:pt x="4" y="105"/>
                  </a:cubicBezTo>
                  <a:cubicBezTo>
                    <a:pt x="5" y="126"/>
                    <a:pt x="10" y="144"/>
                    <a:pt x="19" y="160"/>
                  </a:cubicBezTo>
                  <a:cubicBezTo>
                    <a:pt x="29" y="177"/>
                    <a:pt x="44" y="190"/>
                    <a:pt x="61" y="196"/>
                  </a:cubicBezTo>
                  <a:cubicBezTo>
                    <a:pt x="75" y="201"/>
                    <a:pt x="91" y="201"/>
                    <a:pt x="114" y="197"/>
                  </a:cubicBezTo>
                  <a:cubicBezTo>
                    <a:pt x="129" y="195"/>
                    <a:pt x="149" y="190"/>
                    <a:pt x="162" y="177"/>
                  </a:cubicBezTo>
                  <a:cubicBezTo>
                    <a:pt x="172" y="168"/>
                    <a:pt x="179" y="154"/>
                    <a:pt x="183" y="137"/>
                  </a:cubicBezTo>
                  <a:cubicBezTo>
                    <a:pt x="188" y="111"/>
                    <a:pt x="187" y="84"/>
                    <a:pt x="179" y="58"/>
                  </a:cubicBezTo>
                  <a:cubicBezTo>
                    <a:pt x="175" y="43"/>
                    <a:pt x="169" y="31"/>
                    <a:pt x="162" y="21"/>
                  </a:cubicBezTo>
                  <a:cubicBezTo>
                    <a:pt x="156" y="14"/>
                    <a:pt x="145" y="11"/>
                    <a:pt x="135" y="9"/>
                  </a:cubicBezTo>
                  <a:cubicBezTo>
                    <a:pt x="133" y="9"/>
                    <a:pt x="132" y="9"/>
                    <a:pt x="130" y="8"/>
                  </a:cubicBezTo>
                  <a:cubicBezTo>
                    <a:pt x="114" y="5"/>
                    <a:pt x="97" y="4"/>
                    <a:pt x="83" y="6"/>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 name="Google Shape;56;p2"/>
            <p:cNvSpPr/>
            <p:nvPr/>
          </p:nvSpPr>
          <p:spPr>
            <a:xfrm>
              <a:off x="4509214" y="-315388"/>
              <a:ext cx="931151" cy="983459"/>
            </a:xfrm>
            <a:custGeom>
              <a:avLst/>
              <a:gdLst/>
              <a:ahLst/>
              <a:cxnLst/>
              <a:rect l="l" t="t" r="r" b="b"/>
              <a:pathLst>
                <a:path w="156" h="165" extrusionOk="0">
                  <a:moveTo>
                    <a:pt x="22" y="126"/>
                  </a:moveTo>
                  <a:cubicBezTo>
                    <a:pt x="15" y="116"/>
                    <a:pt x="9" y="105"/>
                    <a:pt x="5" y="93"/>
                  </a:cubicBezTo>
                  <a:cubicBezTo>
                    <a:pt x="1" y="78"/>
                    <a:pt x="0" y="65"/>
                    <a:pt x="4" y="55"/>
                  </a:cubicBezTo>
                  <a:cubicBezTo>
                    <a:pt x="7" y="45"/>
                    <a:pt x="14" y="36"/>
                    <a:pt x="25" y="27"/>
                  </a:cubicBezTo>
                  <a:cubicBezTo>
                    <a:pt x="25" y="27"/>
                    <a:pt x="25" y="27"/>
                    <a:pt x="25" y="27"/>
                  </a:cubicBezTo>
                  <a:cubicBezTo>
                    <a:pt x="38" y="17"/>
                    <a:pt x="52" y="10"/>
                    <a:pt x="68" y="5"/>
                  </a:cubicBezTo>
                  <a:cubicBezTo>
                    <a:pt x="82" y="2"/>
                    <a:pt x="96" y="0"/>
                    <a:pt x="110" y="1"/>
                  </a:cubicBezTo>
                  <a:cubicBezTo>
                    <a:pt x="121" y="3"/>
                    <a:pt x="126" y="10"/>
                    <a:pt x="132" y="18"/>
                  </a:cubicBezTo>
                  <a:cubicBezTo>
                    <a:pt x="134" y="21"/>
                    <a:pt x="134" y="21"/>
                    <a:pt x="134" y="21"/>
                  </a:cubicBezTo>
                  <a:cubicBezTo>
                    <a:pt x="149" y="44"/>
                    <a:pt x="156" y="72"/>
                    <a:pt x="152" y="99"/>
                  </a:cubicBezTo>
                  <a:cubicBezTo>
                    <a:pt x="150" y="111"/>
                    <a:pt x="145" y="127"/>
                    <a:pt x="132" y="140"/>
                  </a:cubicBezTo>
                  <a:cubicBezTo>
                    <a:pt x="114" y="159"/>
                    <a:pt x="83" y="165"/>
                    <a:pt x="56" y="153"/>
                  </a:cubicBezTo>
                  <a:cubicBezTo>
                    <a:pt x="43" y="147"/>
                    <a:pt x="31" y="138"/>
                    <a:pt x="22" y="126"/>
                  </a:cubicBezTo>
                  <a:close/>
                  <a:moveTo>
                    <a:pt x="125" y="15"/>
                  </a:moveTo>
                  <a:cubicBezTo>
                    <a:pt x="121" y="10"/>
                    <a:pt x="117" y="6"/>
                    <a:pt x="109" y="5"/>
                  </a:cubicBezTo>
                  <a:cubicBezTo>
                    <a:pt x="96" y="4"/>
                    <a:pt x="82" y="5"/>
                    <a:pt x="69" y="9"/>
                  </a:cubicBezTo>
                  <a:cubicBezTo>
                    <a:pt x="54" y="13"/>
                    <a:pt x="39" y="20"/>
                    <a:pt x="28" y="30"/>
                  </a:cubicBezTo>
                  <a:cubicBezTo>
                    <a:pt x="28" y="30"/>
                    <a:pt x="28" y="30"/>
                    <a:pt x="28" y="30"/>
                  </a:cubicBezTo>
                  <a:cubicBezTo>
                    <a:pt x="17" y="38"/>
                    <a:pt x="10" y="47"/>
                    <a:pt x="7" y="56"/>
                  </a:cubicBezTo>
                  <a:cubicBezTo>
                    <a:pt x="4" y="66"/>
                    <a:pt x="4" y="78"/>
                    <a:pt x="9" y="92"/>
                  </a:cubicBezTo>
                  <a:cubicBezTo>
                    <a:pt x="17" y="118"/>
                    <a:pt x="35" y="140"/>
                    <a:pt x="58" y="150"/>
                  </a:cubicBezTo>
                  <a:cubicBezTo>
                    <a:pt x="83" y="160"/>
                    <a:pt x="112" y="156"/>
                    <a:pt x="130" y="138"/>
                  </a:cubicBezTo>
                  <a:cubicBezTo>
                    <a:pt x="142" y="126"/>
                    <a:pt x="146" y="109"/>
                    <a:pt x="148" y="98"/>
                  </a:cubicBezTo>
                  <a:cubicBezTo>
                    <a:pt x="152" y="72"/>
                    <a:pt x="146" y="45"/>
                    <a:pt x="131" y="23"/>
                  </a:cubicBezTo>
                  <a:cubicBezTo>
                    <a:pt x="129" y="21"/>
                    <a:pt x="129" y="21"/>
                    <a:pt x="129" y="21"/>
                  </a:cubicBezTo>
                  <a:cubicBezTo>
                    <a:pt x="128" y="19"/>
                    <a:pt x="126" y="17"/>
                    <a:pt x="125" y="1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 name="Google Shape;57;p2"/>
            <p:cNvSpPr/>
            <p:nvPr/>
          </p:nvSpPr>
          <p:spPr>
            <a:xfrm>
              <a:off x="4613837" y="-210765"/>
              <a:ext cx="742829" cy="732363"/>
            </a:xfrm>
            <a:custGeom>
              <a:avLst/>
              <a:gdLst/>
              <a:ahLst/>
              <a:cxnLst/>
              <a:rect l="l" t="t" r="r" b="b"/>
              <a:pathLst>
                <a:path w="125" h="124" extrusionOk="0">
                  <a:moveTo>
                    <a:pt x="24" y="98"/>
                  </a:moveTo>
                  <a:cubicBezTo>
                    <a:pt x="21" y="93"/>
                    <a:pt x="18" y="88"/>
                    <a:pt x="14" y="83"/>
                  </a:cubicBezTo>
                  <a:cubicBezTo>
                    <a:pt x="7" y="72"/>
                    <a:pt x="0" y="60"/>
                    <a:pt x="2" y="46"/>
                  </a:cubicBezTo>
                  <a:cubicBezTo>
                    <a:pt x="5" y="29"/>
                    <a:pt x="22" y="18"/>
                    <a:pt x="35" y="12"/>
                  </a:cubicBezTo>
                  <a:cubicBezTo>
                    <a:pt x="46" y="6"/>
                    <a:pt x="60" y="0"/>
                    <a:pt x="74" y="0"/>
                  </a:cubicBezTo>
                  <a:cubicBezTo>
                    <a:pt x="74" y="0"/>
                    <a:pt x="74" y="0"/>
                    <a:pt x="74" y="0"/>
                  </a:cubicBezTo>
                  <a:cubicBezTo>
                    <a:pt x="87" y="0"/>
                    <a:pt x="98" y="5"/>
                    <a:pt x="107" y="15"/>
                  </a:cubicBezTo>
                  <a:cubicBezTo>
                    <a:pt x="119" y="28"/>
                    <a:pt x="125" y="50"/>
                    <a:pt x="122" y="71"/>
                  </a:cubicBezTo>
                  <a:cubicBezTo>
                    <a:pt x="119" y="89"/>
                    <a:pt x="109" y="105"/>
                    <a:pt x="94" y="114"/>
                  </a:cubicBezTo>
                  <a:cubicBezTo>
                    <a:pt x="78" y="123"/>
                    <a:pt x="59" y="124"/>
                    <a:pt x="43" y="115"/>
                  </a:cubicBezTo>
                  <a:cubicBezTo>
                    <a:pt x="36" y="111"/>
                    <a:pt x="30" y="105"/>
                    <a:pt x="24" y="98"/>
                  </a:cubicBezTo>
                  <a:close/>
                  <a:moveTo>
                    <a:pt x="74" y="4"/>
                  </a:moveTo>
                  <a:cubicBezTo>
                    <a:pt x="61" y="4"/>
                    <a:pt x="48" y="10"/>
                    <a:pt x="37" y="15"/>
                  </a:cubicBezTo>
                  <a:cubicBezTo>
                    <a:pt x="18" y="25"/>
                    <a:pt x="8" y="35"/>
                    <a:pt x="6" y="47"/>
                  </a:cubicBezTo>
                  <a:cubicBezTo>
                    <a:pt x="4" y="59"/>
                    <a:pt x="11" y="70"/>
                    <a:pt x="18" y="81"/>
                  </a:cubicBezTo>
                  <a:cubicBezTo>
                    <a:pt x="25" y="93"/>
                    <a:pt x="33" y="105"/>
                    <a:pt x="45" y="112"/>
                  </a:cubicBezTo>
                  <a:cubicBezTo>
                    <a:pt x="59" y="120"/>
                    <a:pt x="78" y="119"/>
                    <a:pt x="92" y="110"/>
                  </a:cubicBezTo>
                  <a:cubicBezTo>
                    <a:pt x="106" y="102"/>
                    <a:pt x="116" y="87"/>
                    <a:pt x="118" y="70"/>
                  </a:cubicBezTo>
                  <a:cubicBezTo>
                    <a:pt x="121" y="51"/>
                    <a:pt x="115" y="30"/>
                    <a:pt x="104" y="17"/>
                  </a:cubicBezTo>
                  <a:cubicBezTo>
                    <a:pt x="96" y="8"/>
                    <a:pt x="86" y="4"/>
                    <a:pt x="74" y="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 name="Google Shape;58;p2"/>
            <p:cNvSpPr/>
            <p:nvPr/>
          </p:nvSpPr>
          <p:spPr>
            <a:xfrm>
              <a:off x="4697536" y="-95675"/>
              <a:ext cx="564965" cy="533581"/>
            </a:xfrm>
            <a:custGeom>
              <a:avLst/>
              <a:gdLst/>
              <a:ahLst/>
              <a:cxnLst/>
              <a:rect l="l" t="t" r="r" b="b"/>
              <a:pathLst>
                <a:path w="95" h="91" extrusionOk="0">
                  <a:moveTo>
                    <a:pt x="18" y="71"/>
                  </a:moveTo>
                  <a:cubicBezTo>
                    <a:pt x="13" y="65"/>
                    <a:pt x="10" y="59"/>
                    <a:pt x="7" y="53"/>
                  </a:cubicBezTo>
                  <a:cubicBezTo>
                    <a:pt x="4" y="47"/>
                    <a:pt x="0" y="40"/>
                    <a:pt x="2" y="33"/>
                  </a:cubicBezTo>
                  <a:cubicBezTo>
                    <a:pt x="3" y="23"/>
                    <a:pt x="13" y="17"/>
                    <a:pt x="21" y="12"/>
                  </a:cubicBezTo>
                  <a:cubicBezTo>
                    <a:pt x="30" y="8"/>
                    <a:pt x="39" y="3"/>
                    <a:pt x="50" y="1"/>
                  </a:cubicBezTo>
                  <a:cubicBezTo>
                    <a:pt x="50" y="1"/>
                    <a:pt x="50" y="1"/>
                    <a:pt x="50" y="1"/>
                  </a:cubicBezTo>
                  <a:cubicBezTo>
                    <a:pt x="60" y="0"/>
                    <a:pt x="70" y="3"/>
                    <a:pt x="79" y="12"/>
                  </a:cubicBezTo>
                  <a:cubicBezTo>
                    <a:pt x="89" y="22"/>
                    <a:pt x="95" y="38"/>
                    <a:pt x="94" y="52"/>
                  </a:cubicBezTo>
                  <a:cubicBezTo>
                    <a:pt x="92" y="67"/>
                    <a:pt x="81" y="80"/>
                    <a:pt x="67" y="86"/>
                  </a:cubicBezTo>
                  <a:cubicBezTo>
                    <a:pt x="54" y="91"/>
                    <a:pt x="37" y="88"/>
                    <a:pt x="25" y="79"/>
                  </a:cubicBezTo>
                  <a:cubicBezTo>
                    <a:pt x="22" y="76"/>
                    <a:pt x="20" y="74"/>
                    <a:pt x="18" y="71"/>
                  </a:cubicBezTo>
                  <a:close/>
                  <a:moveTo>
                    <a:pt x="50" y="5"/>
                  </a:moveTo>
                  <a:cubicBezTo>
                    <a:pt x="40" y="6"/>
                    <a:pt x="32" y="11"/>
                    <a:pt x="23" y="16"/>
                  </a:cubicBezTo>
                  <a:cubicBezTo>
                    <a:pt x="15" y="20"/>
                    <a:pt x="7" y="25"/>
                    <a:pt x="5" y="33"/>
                  </a:cubicBezTo>
                  <a:cubicBezTo>
                    <a:pt x="4" y="39"/>
                    <a:pt x="7" y="45"/>
                    <a:pt x="10" y="51"/>
                  </a:cubicBezTo>
                  <a:cubicBezTo>
                    <a:pt x="15" y="60"/>
                    <a:pt x="20" y="69"/>
                    <a:pt x="28" y="76"/>
                  </a:cubicBezTo>
                  <a:cubicBezTo>
                    <a:pt x="38" y="85"/>
                    <a:pt x="53" y="87"/>
                    <a:pt x="66" y="82"/>
                  </a:cubicBezTo>
                  <a:cubicBezTo>
                    <a:pt x="79" y="77"/>
                    <a:pt x="88" y="65"/>
                    <a:pt x="90" y="51"/>
                  </a:cubicBezTo>
                  <a:cubicBezTo>
                    <a:pt x="91" y="39"/>
                    <a:pt x="86" y="24"/>
                    <a:pt x="76" y="15"/>
                  </a:cubicBezTo>
                  <a:cubicBezTo>
                    <a:pt x="68" y="7"/>
                    <a:pt x="59" y="4"/>
                    <a:pt x="50"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 name="Google Shape;59;p2"/>
            <p:cNvSpPr/>
            <p:nvPr/>
          </p:nvSpPr>
          <p:spPr>
            <a:xfrm>
              <a:off x="4802159" y="-1518"/>
              <a:ext cx="376644" cy="355718"/>
            </a:xfrm>
            <a:custGeom>
              <a:avLst/>
              <a:gdLst/>
              <a:ahLst/>
              <a:cxnLst/>
              <a:rect l="l" t="t" r="r" b="b"/>
              <a:pathLst>
                <a:path w="63" h="60" extrusionOk="0">
                  <a:moveTo>
                    <a:pt x="7" y="42"/>
                  </a:moveTo>
                  <a:cubicBezTo>
                    <a:pt x="5" y="39"/>
                    <a:pt x="4" y="37"/>
                    <a:pt x="3" y="35"/>
                  </a:cubicBezTo>
                  <a:cubicBezTo>
                    <a:pt x="0" y="27"/>
                    <a:pt x="0" y="19"/>
                    <a:pt x="4" y="14"/>
                  </a:cubicBezTo>
                  <a:cubicBezTo>
                    <a:pt x="9" y="7"/>
                    <a:pt x="17" y="5"/>
                    <a:pt x="23" y="3"/>
                  </a:cubicBezTo>
                  <a:cubicBezTo>
                    <a:pt x="23" y="3"/>
                    <a:pt x="23" y="3"/>
                    <a:pt x="23" y="3"/>
                  </a:cubicBezTo>
                  <a:cubicBezTo>
                    <a:pt x="33" y="0"/>
                    <a:pt x="42" y="0"/>
                    <a:pt x="49" y="5"/>
                  </a:cubicBezTo>
                  <a:cubicBezTo>
                    <a:pt x="56" y="9"/>
                    <a:pt x="60" y="18"/>
                    <a:pt x="62" y="30"/>
                  </a:cubicBezTo>
                  <a:cubicBezTo>
                    <a:pt x="63" y="41"/>
                    <a:pt x="60" y="50"/>
                    <a:pt x="53" y="55"/>
                  </a:cubicBezTo>
                  <a:cubicBezTo>
                    <a:pt x="47" y="59"/>
                    <a:pt x="40" y="60"/>
                    <a:pt x="33" y="59"/>
                  </a:cubicBezTo>
                  <a:cubicBezTo>
                    <a:pt x="27" y="58"/>
                    <a:pt x="22" y="55"/>
                    <a:pt x="16" y="50"/>
                  </a:cubicBezTo>
                  <a:cubicBezTo>
                    <a:pt x="12" y="47"/>
                    <a:pt x="9" y="45"/>
                    <a:pt x="7" y="42"/>
                  </a:cubicBezTo>
                  <a:close/>
                  <a:moveTo>
                    <a:pt x="24" y="7"/>
                  </a:moveTo>
                  <a:cubicBezTo>
                    <a:pt x="17" y="9"/>
                    <a:pt x="11" y="11"/>
                    <a:pt x="7" y="16"/>
                  </a:cubicBezTo>
                  <a:cubicBezTo>
                    <a:pt x="4" y="21"/>
                    <a:pt x="4" y="27"/>
                    <a:pt x="6" y="33"/>
                  </a:cubicBezTo>
                  <a:cubicBezTo>
                    <a:pt x="8" y="38"/>
                    <a:pt x="12" y="43"/>
                    <a:pt x="18" y="47"/>
                  </a:cubicBezTo>
                  <a:cubicBezTo>
                    <a:pt x="24" y="52"/>
                    <a:pt x="29" y="54"/>
                    <a:pt x="34" y="55"/>
                  </a:cubicBezTo>
                  <a:cubicBezTo>
                    <a:pt x="40" y="57"/>
                    <a:pt x="46" y="55"/>
                    <a:pt x="50" y="52"/>
                  </a:cubicBezTo>
                  <a:cubicBezTo>
                    <a:pt x="56" y="48"/>
                    <a:pt x="59" y="40"/>
                    <a:pt x="58" y="31"/>
                  </a:cubicBezTo>
                  <a:cubicBezTo>
                    <a:pt x="57" y="20"/>
                    <a:pt x="53" y="12"/>
                    <a:pt x="47" y="8"/>
                  </a:cubicBezTo>
                  <a:cubicBezTo>
                    <a:pt x="41" y="4"/>
                    <a:pt x="33" y="4"/>
                    <a:pt x="24" y="7"/>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 name="Google Shape;60;p2"/>
            <p:cNvSpPr/>
            <p:nvPr/>
          </p:nvSpPr>
          <p:spPr>
            <a:xfrm>
              <a:off x="4864933" y="61255"/>
              <a:ext cx="240637" cy="230171"/>
            </a:xfrm>
            <a:custGeom>
              <a:avLst/>
              <a:gdLst/>
              <a:ahLst/>
              <a:cxnLst/>
              <a:rect l="l" t="t" r="r" b="b"/>
              <a:pathLst>
                <a:path w="42" h="40" extrusionOk="0">
                  <a:moveTo>
                    <a:pt x="5" y="30"/>
                  </a:moveTo>
                  <a:cubicBezTo>
                    <a:pt x="3" y="28"/>
                    <a:pt x="1" y="25"/>
                    <a:pt x="1" y="22"/>
                  </a:cubicBezTo>
                  <a:cubicBezTo>
                    <a:pt x="1" y="22"/>
                    <a:pt x="1" y="22"/>
                    <a:pt x="1" y="22"/>
                  </a:cubicBezTo>
                  <a:cubicBezTo>
                    <a:pt x="0" y="14"/>
                    <a:pt x="2" y="8"/>
                    <a:pt x="9" y="5"/>
                  </a:cubicBezTo>
                  <a:cubicBezTo>
                    <a:pt x="17" y="0"/>
                    <a:pt x="30" y="3"/>
                    <a:pt x="37" y="11"/>
                  </a:cubicBezTo>
                  <a:cubicBezTo>
                    <a:pt x="42" y="16"/>
                    <a:pt x="42" y="23"/>
                    <a:pt x="37" y="29"/>
                  </a:cubicBezTo>
                  <a:cubicBezTo>
                    <a:pt x="31" y="36"/>
                    <a:pt x="17" y="40"/>
                    <a:pt x="9" y="34"/>
                  </a:cubicBezTo>
                  <a:cubicBezTo>
                    <a:pt x="7" y="33"/>
                    <a:pt x="6" y="31"/>
                    <a:pt x="5" y="30"/>
                  </a:cubicBezTo>
                  <a:close/>
                  <a:moveTo>
                    <a:pt x="35" y="14"/>
                  </a:moveTo>
                  <a:cubicBezTo>
                    <a:pt x="35" y="14"/>
                    <a:pt x="34" y="13"/>
                    <a:pt x="34" y="13"/>
                  </a:cubicBezTo>
                  <a:cubicBezTo>
                    <a:pt x="28" y="7"/>
                    <a:pt x="17" y="5"/>
                    <a:pt x="10" y="8"/>
                  </a:cubicBezTo>
                  <a:cubicBezTo>
                    <a:pt x="6" y="10"/>
                    <a:pt x="4" y="15"/>
                    <a:pt x="5" y="21"/>
                  </a:cubicBezTo>
                  <a:cubicBezTo>
                    <a:pt x="5" y="21"/>
                    <a:pt x="5" y="21"/>
                    <a:pt x="5" y="21"/>
                  </a:cubicBezTo>
                  <a:cubicBezTo>
                    <a:pt x="5" y="25"/>
                    <a:pt x="8" y="29"/>
                    <a:pt x="11" y="31"/>
                  </a:cubicBezTo>
                  <a:cubicBezTo>
                    <a:pt x="18" y="36"/>
                    <a:pt x="29" y="33"/>
                    <a:pt x="34" y="27"/>
                  </a:cubicBezTo>
                  <a:cubicBezTo>
                    <a:pt x="36" y="24"/>
                    <a:pt x="39" y="20"/>
                    <a:pt x="35" y="1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1" name="Google Shape;61;p2"/>
          <p:cNvSpPr/>
          <p:nvPr/>
        </p:nvSpPr>
        <p:spPr>
          <a:xfrm>
            <a:off x="-931200" y="-1047750"/>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 name="Google Shape;62;p2"/>
          <p:cNvSpPr/>
          <p:nvPr/>
        </p:nvSpPr>
        <p:spPr>
          <a:xfrm>
            <a:off x="-763803" y="-828038"/>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3" name="Google Shape;63;p2"/>
          <p:cNvGrpSpPr/>
          <p:nvPr/>
        </p:nvGrpSpPr>
        <p:grpSpPr>
          <a:xfrm>
            <a:off x="-701029" y="4026475"/>
            <a:ext cx="2542349" cy="2458644"/>
            <a:chOff x="-701029" y="4026475"/>
            <a:chExt cx="2542349" cy="2458644"/>
          </a:xfrm>
        </p:grpSpPr>
        <p:sp>
          <p:nvSpPr>
            <p:cNvPr id="64" name="Google Shape;64;p2"/>
            <p:cNvSpPr/>
            <p:nvPr/>
          </p:nvSpPr>
          <p:spPr>
            <a:xfrm>
              <a:off x="-701029" y="4026475"/>
              <a:ext cx="2542349" cy="2458644"/>
            </a:xfrm>
            <a:custGeom>
              <a:avLst/>
              <a:gdLst/>
              <a:ahLst/>
              <a:cxnLst/>
              <a:rect l="l" t="t" r="r" b="b"/>
              <a:pathLst>
                <a:path w="429" h="416" extrusionOk="0">
                  <a:moveTo>
                    <a:pt x="187" y="3"/>
                  </a:moveTo>
                  <a:cubicBezTo>
                    <a:pt x="207" y="6"/>
                    <a:pt x="226" y="11"/>
                    <a:pt x="245" y="17"/>
                  </a:cubicBezTo>
                  <a:cubicBezTo>
                    <a:pt x="303" y="36"/>
                    <a:pt x="368" y="60"/>
                    <a:pt x="400" y="115"/>
                  </a:cubicBezTo>
                  <a:cubicBezTo>
                    <a:pt x="429" y="164"/>
                    <a:pt x="424" y="233"/>
                    <a:pt x="389" y="287"/>
                  </a:cubicBezTo>
                  <a:cubicBezTo>
                    <a:pt x="389" y="287"/>
                    <a:pt x="389" y="287"/>
                    <a:pt x="389" y="287"/>
                  </a:cubicBezTo>
                  <a:cubicBezTo>
                    <a:pt x="357" y="336"/>
                    <a:pt x="293" y="385"/>
                    <a:pt x="241" y="400"/>
                  </a:cubicBezTo>
                  <a:cubicBezTo>
                    <a:pt x="183" y="416"/>
                    <a:pt x="99" y="367"/>
                    <a:pt x="59" y="326"/>
                  </a:cubicBezTo>
                  <a:cubicBezTo>
                    <a:pt x="20" y="289"/>
                    <a:pt x="0" y="243"/>
                    <a:pt x="3" y="201"/>
                  </a:cubicBezTo>
                  <a:cubicBezTo>
                    <a:pt x="5" y="161"/>
                    <a:pt x="27" y="126"/>
                    <a:pt x="46" y="94"/>
                  </a:cubicBezTo>
                  <a:cubicBezTo>
                    <a:pt x="68" y="57"/>
                    <a:pt x="92" y="22"/>
                    <a:pt x="129" y="8"/>
                  </a:cubicBezTo>
                  <a:cubicBezTo>
                    <a:pt x="148" y="1"/>
                    <a:pt x="167" y="0"/>
                    <a:pt x="187" y="3"/>
                  </a:cubicBezTo>
                  <a:close/>
                  <a:moveTo>
                    <a:pt x="385" y="284"/>
                  </a:moveTo>
                  <a:cubicBezTo>
                    <a:pt x="419" y="231"/>
                    <a:pt x="423" y="165"/>
                    <a:pt x="396" y="118"/>
                  </a:cubicBezTo>
                  <a:cubicBezTo>
                    <a:pt x="365" y="64"/>
                    <a:pt x="301" y="40"/>
                    <a:pt x="243" y="22"/>
                  </a:cubicBezTo>
                  <a:cubicBezTo>
                    <a:pt x="206" y="10"/>
                    <a:pt x="166" y="0"/>
                    <a:pt x="131" y="13"/>
                  </a:cubicBezTo>
                  <a:cubicBezTo>
                    <a:pt x="95" y="26"/>
                    <a:pt x="73" y="60"/>
                    <a:pt x="50" y="97"/>
                  </a:cubicBezTo>
                  <a:cubicBezTo>
                    <a:pt x="32" y="128"/>
                    <a:pt x="10" y="163"/>
                    <a:pt x="8" y="201"/>
                  </a:cubicBezTo>
                  <a:cubicBezTo>
                    <a:pt x="5" y="242"/>
                    <a:pt x="25" y="286"/>
                    <a:pt x="62" y="323"/>
                  </a:cubicBezTo>
                  <a:cubicBezTo>
                    <a:pt x="102" y="362"/>
                    <a:pt x="184" y="410"/>
                    <a:pt x="239" y="394"/>
                  </a:cubicBezTo>
                  <a:cubicBezTo>
                    <a:pt x="291" y="380"/>
                    <a:pt x="353" y="332"/>
                    <a:pt x="385" y="28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 name="Google Shape;65;p2"/>
            <p:cNvSpPr/>
            <p:nvPr/>
          </p:nvSpPr>
          <p:spPr>
            <a:xfrm>
              <a:off x="-481323" y="4277571"/>
              <a:ext cx="2050616" cy="1998304"/>
            </a:xfrm>
            <a:custGeom>
              <a:avLst/>
              <a:gdLst/>
              <a:ahLst/>
              <a:cxnLst/>
              <a:rect l="l" t="t" r="r" b="b"/>
              <a:pathLst>
                <a:path w="347" h="338" extrusionOk="0">
                  <a:moveTo>
                    <a:pt x="193" y="5"/>
                  </a:moveTo>
                  <a:cubicBezTo>
                    <a:pt x="233" y="10"/>
                    <a:pt x="267" y="23"/>
                    <a:pt x="292" y="43"/>
                  </a:cubicBezTo>
                  <a:cubicBezTo>
                    <a:pt x="325" y="71"/>
                    <a:pt x="346" y="114"/>
                    <a:pt x="347" y="159"/>
                  </a:cubicBezTo>
                  <a:cubicBezTo>
                    <a:pt x="347" y="202"/>
                    <a:pt x="330" y="245"/>
                    <a:pt x="298" y="278"/>
                  </a:cubicBezTo>
                  <a:cubicBezTo>
                    <a:pt x="298" y="278"/>
                    <a:pt x="298" y="278"/>
                    <a:pt x="298" y="278"/>
                  </a:cubicBezTo>
                  <a:cubicBezTo>
                    <a:pt x="284" y="293"/>
                    <a:pt x="267" y="305"/>
                    <a:pt x="247" y="314"/>
                  </a:cubicBezTo>
                  <a:cubicBezTo>
                    <a:pt x="208" y="334"/>
                    <a:pt x="175" y="338"/>
                    <a:pt x="145" y="329"/>
                  </a:cubicBezTo>
                  <a:cubicBezTo>
                    <a:pt x="106" y="316"/>
                    <a:pt x="73" y="294"/>
                    <a:pt x="48" y="265"/>
                  </a:cubicBezTo>
                  <a:cubicBezTo>
                    <a:pt x="15" y="225"/>
                    <a:pt x="0" y="172"/>
                    <a:pt x="10" y="123"/>
                  </a:cubicBezTo>
                  <a:cubicBezTo>
                    <a:pt x="19" y="72"/>
                    <a:pt x="56" y="28"/>
                    <a:pt x="103" y="11"/>
                  </a:cubicBezTo>
                  <a:cubicBezTo>
                    <a:pt x="127" y="3"/>
                    <a:pt x="155" y="0"/>
                    <a:pt x="188" y="4"/>
                  </a:cubicBezTo>
                  <a:cubicBezTo>
                    <a:pt x="190" y="4"/>
                    <a:pt x="191" y="5"/>
                    <a:pt x="193" y="5"/>
                  </a:cubicBezTo>
                  <a:close/>
                  <a:moveTo>
                    <a:pt x="295" y="274"/>
                  </a:moveTo>
                  <a:cubicBezTo>
                    <a:pt x="325" y="243"/>
                    <a:pt x="342" y="201"/>
                    <a:pt x="341" y="159"/>
                  </a:cubicBezTo>
                  <a:cubicBezTo>
                    <a:pt x="341" y="115"/>
                    <a:pt x="321" y="74"/>
                    <a:pt x="288" y="47"/>
                  </a:cubicBezTo>
                  <a:cubicBezTo>
                    <a:pt x="263" y="27"/>
                    <a:pt x="229" y="14"/>
                    <a:pt x="188" y="10"/>
                  </a:cubicBezTo>
                  <a:cubicBezTo>
                    <a:pt x="155" y="6"/>
                    <a:pt x="128" y="8"/>
                    <a:pt x="104" y="17"/>
                  </a:cubicBezTo>
                  <a:cubicBezTo>
                    <a:pt x="59" y="33"/>
                    <a:pt x="24" y="75"/>
                    <a:pt x="15" y="124"/>
                  </a:cubicBezTo>
                  <a:cubicBezTo>
                    <a:pt x="6" y="171"/>
                    <a:pt x="20" y="222"/>
                    <a:pt x="52" y="261"/>
                  </a:cubicBezTo>
                  <a:cubicBezTo>
                    <a:pt x="76" y="290"/>
                    <a:pt x="109" y="312"/>
                    <a:pt x="147" y="324"/>
                  </a:cubicBezTo>
                  <a:cubicBezTo>
                    <a:pt x="175" y="333"/>
                    <a:pt x="207" y="328"/>
                    <a:pt x="245" y="310"/>
                  </a:cubicBezTo>
                  <a:cubicBezTo>
                    <a:pt x="264" y="300"/>
                    <a:pt x="281" y="288"/>
                    <a:pt x="295" y="274"/>
                  </a:cubicBezTo>
                  <a:close/>
                  <a:moveTo>
                    <a:pt x="297" y="276"/>
                  </a:moveTo>
                  <a:cubicBezTo>
                    <a:pt x="297" y="276"/>
                    <a:pt x="297" y="276"/>
                    <a:pt x="297" y="276"/>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 name="Google Shape;66;p2"/>
            <p:cNvSpPr/>
            <p:nvPr/>
          </p:nvSpPr>
          <p:spPr>
            <a:xfrm>
              <a:off x="-334850" y="4350804"/>
              <a:ext cx="1736745" cy="1778593"/>
            </a:xfrm>
            <a:custGeom>
              <a:avLst/>
              <a:gdLst/>
              <a:ahLst/>
              <a:cxnLst/>
              <a:rect l="l" t="t" r="r" b="b"/>
              <a:pathLst>
                <a:path w="294" h="301" extrusionOk="0">
                  <a:moveTo>
                    <a:pt x="151" y="3"/>
                  </a:moveTo>
                  <a:cubicBezTo>
                    <a:pt x="157" y="3"/>
                    <a:pt x="162" y="4"/>
                    <a:pt x="168" y="6"/>
                  </a:cubicBezTo>
                  <a:cubicBezTo>
                    <a:pt x="193" y="13"/>
                    <a:pt x="217" y="27"/>
                    <a:pt x="239" y="47"/>
                  </a:cubicBezTo>
                  <a:cubicBezTo>
                    <a:pt x="257" y="64"/>
                    <a:pt x="281" y="92"/>
                    <a:pt x="287" y="128"/>
                  </a:cubicBezTo>
                  <a:cubicBezTo>
                    <a:pt x="294" y="162"/>
                    <a:pt x="284" y="200"/>
                    <a:pt x="260" y="232"/>
                  </a:cubicBezTo>
                  <a:cubicBezTo>
                    <a:pt x="260" y="232"/>
                    <a:pt x="260" y="232"/>
                    <a:pt x="260" y="232"/>
                  </a:cubicBezTo>
                  <a:cubicBezTo>
                    <a:pt x="247" y="249"/>
                    <a:pt x="230" y="265"/>
                    <a:pt x="209" y="279"/>
                  </a:cubicBezTo>
                  <a:cubicBezTo>
                    <a:pt x="207" y="280"/>
                    <a:pt x="205" y="281"/>
                    <a:pt x="203" y="282"/>
                  </a:cubicBezTo>
                  <a:cubicBezTo>
                    <a:pt x="191" y="291"/>
                    <a:pt x="176" y="301"/>
                    <a:pt x="161" y="298"/>
                  </a:cubicBezTo>
                  <a:cubicBezTo>
                    <a:pt x="144" y="295"/>
                    <a:pt x="125" y="288"/>
                    <a:pt x="105" y="278"/>
                  </a:cubicBezTo>
                  <a:cubicBezTo>
                    <a:pt x="70" y="260"/>
                    <a:pt x="41" y="233"/>
                    <a:pt x="21" y="201"/>
                  </a:cubicBezTo>
                  <a:cubicBezTo>
                    <a:pt x="7" y="179"/>
                    <a:pt x="0" y="157"/>
                    <a:pt x="0" y="138"/>
                  </a:cubicBezTo>
                  <a:cubicBezTo>
                    <a:pt x="1" y="109"/>
                    <a:pt x="16" y="84"/>
                    <a:pt x="29" y="66"/>
                  </a:cubicBezTo>
                  <a:cubicBezTo>
                    <a:pt x="41" y="49"/>
                    <a:pt x="60" y="25"/>
                    <a:pt x="86" y="12"/>
                  </a:cubicBezTo>
                  <a:cubicBezTo>
                    <a:pt x="105" y="3"/>
                    <a:pt x="128" y="0"/>
                    <a:pt x="151" y="3"/>
                  </a:cubicBezTo>
                  <a:close/>
                  <a:moveTo>
                    <a:pt x="256" y="229"/>
                  </a:moveTo>
                  <a:cubicBezTo>
                    <a:pt x="279" y="198"/>
                    <a:pt x="288" y="162"/>
                    <a:pt x="282" y="129"/>
                  </a:cubicBezTo>
                  <a:cubicBezTo>
                    <a:pt x="276" y="95"/>
                    <a:pt x="253" y="68"/>
                    <a:pt x="235" y="51"/>
                  </a:cubicBezTo>
                  <a:cubicBezTo>
                    <a:pt x="214" y="31"/>
                    <a:pt x="191" y="18"/>
                    <a:pt x="166" y="11"/>
                  </a:cubicBezTo>
                  <a:cubicBezTo>
                    <a:pt x="139" y="4"/>
                    <a:pt x="111" y="6"/>
                    <a:pt x="88" y="17"/>
                  </a:cubicBezTo>
                  <a:cubicBezTo>
                    <a:pt x="69" y="26"/>
                    <a:pt x="52" y="42"/>
                    <a:pt x="34" y="69"/>
                  </a:cubicBezTo>
                  <a:cubicBezTo>
                    <a:pt x="21" y="87"/>
                    <a:pt x="6" y="111"/>
                    <a:pt x="6" y="138"/>
                  </a:cubicBezTo>
                  <a:cubicBezTo>
                    <a:pt x="5" y="156"/>
                    <a:pt x="12" y="177"/>
                    <a:pt x="26" y="198"/>
                  </a:cubicBezTo>
                  <a:cubicBezTo>
                    <a:pt x="45" y="230"/>
                    <a:pt x="74" y="256"/>
                    <a:pt x="108" y="273"/>
                  </a:cubicBezTo>
                  <a:cubicBezTo>
                    <a:pt x="127" y="283"/>
                    <a:pt x="145" y="290"/>
                    <a:pt x="162" y="293"/>
                  </a:cubicBezTo>
                  <a:cubicBezTo>
                    <a:pt x="175" y="295"/>
                    <a:pt x="189" y="286"/>
                    <a:pt x="200" y="278"/>
                  </a:cubicBezTo>
                  <a:cubicBezTo>
                    <a:pt x="202" y="277"/>
                    <a:pt x="204" y="275"/>
                    <a:pt x="206" y="274"/>
                  </a:cubicBezTo>
                  <a:cubicBezTo>
                    <a:pt x="227" y="261"/>
                    <a:pt x="244" y="246"/>
                    <a:pt x="256" y="229"/>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 name="Google Shape;67;p2"/>
            <p:cNvSpPr/>
            <p:nvPr/>
          </p:nvSpPr>
          <p:spPr>
            <a:xfrm>
              <a:off x="-167453" y="4601900"/>
              <a:ext cx="1318253" cy="1339176"/>
            </a:xfrm>
            <a:custGeom>
              <a:avLst/>
              <a:gdLst/>
              <a:ahLst/>
              <a:cxnLst/>
              <a:rect l="l" t="t" r="r" b="b"/>
              <a:pathLst>
                <a:path w="223" h="225" extrusionOk="0">
                  <a:moveTo>
                    <a:pt x="125" y="2"/>
                  </a:moveTo>
                  <a:cubicBezTo>
                    <a:pt x="142" y="5"/>
                    <a:pt x="159" y="10"/>
                    <a:pt x="175" y="18"/>
                  </a:cubicBezTo>
                  <a:cubicBezTo>
                    <a:pt x="194" y="28"/>
                    <a:pt x="208" y="41"/>
                    <a:pt x="215" y="55"/>
                  </a:cubicBezTo>
                  <a:cubicBezTo>
                    <a:pt x="221" y="68"/>
                    <a:pt x="223" y="85"/>
                    <a:pt x="221" y="105"/>
                  </a:cubicBezTo>
                  <a:cubicBezTo>
                    <a:pt x="221" y="105"/>
                    <a:pt x="221" y="105"/>
                    <a:pt x="221" y="105"/>
                  </a:cubicBezTo>
                  <a:cubicBezTo>
                    <a:pt x="218" y="127"/>
                    <a:pt x="211" y="149"/>
                    <a:pt x="200" y="168"/>
                  </a:cubicBezTo>
                  <a:cubicBezTo>
                    <a:pt x="190" y="186"/>
                    <a:pt x="177" y="202"/>
                    <a:pt x="162" y="214"/>
                  </a:cubicBezTo>
                  <a:cubicBezTo>
                    <a:pt x="149" y="225"/>
                    <a:pt x="137" y="223"/>
                    <a:pt x="123" y="220"/>
                  </a:cubicBezTo>
                  <a:cubicBezTo>
                    <a:pt x="118" y="219"/>
                    <a:pt x="118" y="219"/>
                    <a:pt x="118" y="219"/>
                  </a:cubicBezTo>
                  <a:cubicBezTo>
                    <a:pt x="80" y="212"/>
                    <a:pt x="45" y="190"/>
                    <a:pt x="22" y="159"/>
                  </a:cubicBezTo>
                  <a:cubicBezTo>
                    <a:pt x="12" y="145"/>
                    <a:pt x="0" y="124"/>
                    <a:pt x="0" y="98"/>
                  </a:cubicBezTo>
                  <a:cubicBezTo>
                    <a:pt x="0" y="61"/>
                    <a:pt x="26" y="24"/>
                    <a:pt x="64" y="9"/>
                  </a:cubicBezTo>
                  <a:cubicBezTo>
                    <a:pt x="82" y="2"/>
                    <a:pt x="104" y="0"/>
                    <a:pt x="125" y="2"/>
                  </a:cubicBezTo>
                  <a:close/>
                  <a:moveTo>
                    <a:pt x="133" y="216"/>
                  </a:moveTo>
                  <a:cubicBezTo>
                    <a:pt x="143" y="218"/>
                    <a:pt x="151" y="217"/>
                    <a:pt x="159" y="210"/>
                  </a:cubicBezTo>
                  <a:cubicBezTo>
                    <a:pt x="173" y="199"/>
                    <a:pt x="185" y="183"/>
                    <a:pt x="195" y="166"/>
                  </a:cubicBezTo>
                  <a:cubicBezTo>
                    <a:pt x="206" y="147"/>
                    <a:pt x="213" y="125"/>
                    <a:pt x="216" y="104"/>
                  </a:cubicBezTo>
                  <a:cubicBezTo>
                    <a:pt x="216" y="104"/>
                    <a:pt x="216" y="104"/>
                    <a:pt x="216" y="104"/>
                  </a:cubicBezTo>
                  <a:cubicBezTo>
                    <a:pt x="218" y="85"/>
                    <a:pt x="216" y="70"/>
                    <a:pt x="210" y="58"/>
                  </a:cubicBezTo>
                  <a:cubicBezTo>
                    <a:pt x="203" y="44"/>
                    <a:pt x="191" y="33"/>
                    <a:pt x="173" y="23"/>
                  </a:cubicBezTo>
                  <a:cubicBezTo>
                    <a:pt x="138" y="5"/>
                    <a:pt x="98" y="1"/>
                    <a:pt x="66" y="14"/>
                  </a:cubicBezTo>
                  <a:cubicBezTo>
                    <a:pt x="30" y="28"/>
                    <a:pt x="5" y="63"/>
                    <a:pt x="5" y="98"/>
                  </a:cubicBezTo>
                  <a:cubicBezTo>
                    <a:pt x="6" y="122"/>
                    <a:pt x="17" y="143"/>
                    <a:pt x="27" y="156"/>
                  </a:cubicBezTo>
                  <a:cubicBezTo>
                    <a:pt x="48" y="186"/>
                    <a:pt x="82" y="207"/>
                    <a:pt x="119" y="214"/>
                  </a:cubicBezTo>
                  <a:cubicBezTo>
                    <a:pt x="123" y="215"/>
                    <a:pt x="123" y="215"/>
                    <a:pt x="123" y="215"/>
                  </a:cubicBezTo>
                  <a:cubicBezTo>
                    <a:pt x="127" y="215"/>
                    <a:pt x="130" y="216"/>
                    <a:pt x="133" y="216"/>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 name="Google Shape;68;p2"/>
            <p:cNvSpPr/>
            <p:nvPr/>
          </p:nvSpPr>
          <p:spPr>
            <a:xfrm>
              <a:off x="-20980" y="4790222"/>
              <a:ext cx="1067157" cy="993924"/>
            </a:xfrm>
            <a:custGeom>
              <a:avLst/>
              <a:gdLst/>
              <a:ahLst/>
              <a:cxnLst/>
              <a:rect l="l" t="t" r="r" b="b"/>
              <a:pathLst>
                <a:path w="180" h="169" extrusionOk="0">
                  <a:moveTo>
                    <a:pt x="92" y="2"/>
                  </a:moveTo>
                  <a:cubicBezTo>
                    <a:pt x="100" y="3"/>
                    <a:pt x="108" y="4"/>
                    <a:pt x="117" y="6"/>
                  </a:cubicBezTo>
                  <a:cubicBezTo>
                    <a:pt x="135" y="10"/>
                    <a:pt x="154" y="16"/>
                    <a:pt x="165" y="31"/>
                  </a:cubicBezTo>
                  <a:cubicBezTo>
                    <a:pt x="180" y="51"/>
                    <a:pt x="174" y="79"/>
                    <a:pt x="167" y="98"/>
                  </a:cubicBezTo>
                  <a:cubicBezTo>
                    <a:pt x="161" y="115"/>
                    <a:pt x="154" y="135"/>
                    <a:pt x="140" y="149"/>
                  </a:cubicBezTo>
                  <a:cubicBezTo>
                    <a:pt x="140" y="149"/>
                    <a:pt x="140" y="149"/>
                    <a:pt x="140" y="149"/>
                  </a:cubicBezTo>
                  <a:cubicBezTo>
                    <a:pt x="127" y="162"/>
                    <a:pt x="111" y="169"/>
                    <a:pt x="92" y="168"/>
                  </a:cubicBezTo>
                  <a:cubicBezTo>
                    <a:pt x="66" y="166"/>
                    <a:pt x="38" y="150"/>
                    <a:pt x="21" y="127"/>
                  </a:cubicBezTo>
                  <a:cubicBezTo>
                    <a:pt x="6" y="106"/>
                    <a:pt x="0" y="79"/>
                    <a:pt x="6" y="56"/>
                  </a:cubicBezTo>
                  <a:cubicBezTo>
                    <a:pt x="12" y="30"/>
                    <a:pt x="32" y="10"/>
                    <a:pt x="56" y="3"/>
                  </a:cubicBezTo>
                  <a:cubicBezTo>
                    <a:pt x="67" y="0"/>
                    <a:pt x="80" y="0"/>
                    <a:pt x="92" y="2"/>
                  </a:cubicBezTo>
                  <a:close/>
                  <a:moveTo>
                    <a:pt x="136" y="146"/>
                  </a:moveTo>
                  <a:cubicBezTo>
                    <a:pt x="149" y="132"/>
                    <a:pt x="157" y="113"/>
                    <a:pt x="162" y="97"/>
                  </a:cubicBezTo>
                  <a:cubicBezTo>
                    <a:pt x="172" y="68"/>
                    <a:pt x="171" y="48"/>
                    <a:pt x="161" y="34"/>
                  </a:cubicBezTo>
                  <a:cubicBezTo>
                    <a:pt x="151" y="20"/>
                    <a:pt x="133" y="15"/>
                    <a:pt x="115" y="12"/>
                  </a:cubicBezTo>
                  <a:cubicBezTo>
                    <a:pt x="95" y="7"/>
                    <a:pt x="75" y="3"/>
                    <a:pt x="57" y="8"/>
                  </a:cubicBezTo>
                  <a:cubicBezTo>
                    <a:pt x="35" y="15"/>
                    <a:pt x="17" y="34"/>
                    <a:pt x="11" y="57"/>
                  </a:cubicBezTo>
                  <a:cubicBezTo>
                    <a:pt x="6" y="79"/>
                    <a:pt x="11" y="104"/>
                    <a:pt x="25" y="123"/>
                  </a:cubicBezTo>
                  <a:cubicBezTo>
                    <a:pt x="42" y="145"/>
                    <a:pt x="68" y="161"/>
                    <a:pt x="92" y="162"/>
                  </a:cubicBezTo>
                  <a:cubicBezTo>
                    <a:pt x="109" y="163"/>
                    <a:pt x="124" y="158"/>
                    <a:pt x="136" y="146"/>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 name="Google Shape;69;p2"/>
            <p:cNvSpPr/>
            <p:nvPr/>
          </p:nvSpPr>
          <p:spPr>
            <a:xfrm>
              <a:off x="83643" y="4894845"/>
              <a:ext cx="805605" cy="711439"/>
            </a:xfrm>
            <a:custGeom>
              <a:avLst/>
              <a:gdLst/>
              <a:ahLst/>
              <a:cxnLst/>
              <a:rect l="l" t="t" r="r" b="b"/>
              <a:pathLst>
                <a:path w="136" h="121" extrusionOk="0">
                  <a:moveTo>
                    <a:pt x="73" y="1"/>
                  </a:moveTo>
                  <a:cubicBezTo>
                    <a:pt x="83" y="2"/>
                    <a:pt x="93" y="5"/>
                    <a:pt x="102" y="8"/>
                  </a:cubicBezTo>
                  <a:cubicBezTo>
                    <a:pt x="110" y="11"/>
                    <a:pt x="121" y="14"/>
                    <a:pt x="127" y="23"/>
                  </a:cubicBezTo>
                  <a:cubicBezTo>
                    <a:pt x="136" y="34"/>
                    <a:pt x="132" y="50"/>
                    <a:pt x="128" y="63"/>
                  </a:cubicBezTo>
                  <a:cubicBezTo>
                    <a:pt x="125" y="76"/>
                    <a:pt x="120" y="91"/>
                    <a:pt x="111" y="103"/>
                  </a:cubicBezTo>
                  <a:cubicBezTo>
                    <a:pt x="111" y="103"/>
                    <a:pt x="111" y="103"/>
                    <a:pt x="111" y="103"/>
                  </a:cubicBezTo>
                  <a:cubicBezTo>
                    <a:pt x="103" y="114"/>
                    <a:pt x="88" y="121"/>
                    <a:pt x="72" y="121"/>
                  </a:cubicBezTo>
                  <a:cubicBezTo>
                    <a:pt x="50" y="121"/>
                    <a:pt x="28" y="111"/>
                    <a:pt x="16" y="96"/>
                  </a:cubicBezTo>
                  <a:cubicBezTo>
                    <a:pt x="3" y="80"/>
                    <a:pt x="0" y="55"/>
                    <a:pt x="9" y="36"/>
                  </a:cubicBezTo>
                  <a:cubicBezTo>
                    <a:pt x="17" y="16"/>
                    <a:pt x="37" y="2"/>
                    <a:pt x="58" y="0"/>
                  </a:cubicBezTo>
                  <a:cubicBezTo>
                    <a:pt x="63" y="0"/>
                    <a:pt x="68" y="0"/>
                    <a:pt x="73" y="1"/>
                  </a:cubicBezTo>
                  <a:close/>
                  <a:moveTo>
                    <a:pt x="107" y="99"/>
                  </a:moveTo>
                  <a:cubicBezTo>
                    <a:pt x="115" y="88"/>
                    <a:pt x="119" y="75"/>
                    <a:pt x="123" y="61"/>
                  </a:cubicBezTo>
                  <a:cubicBezTo>
                    <a:pt x="127" y="49"/>
                    <a:pt x="130" y="36"/>
                    <a:pt x="123" y="26"/>
                  </a:cubicBezTo>
                  <a:cubicBezTo>
                    <a:pt x="118" y="19"/>
                    <a:pt x="110" y="16"/>
                    <a:pt x="101" y="13"/>
                  </a:cubicBezTo>
                  <a:cubicBezTo>
                    <a:pt x="88" y="9"/>
                    <a:pt x="73" y="5"/>
                    <a:pt x="59" y="6"/>
                  </a:cubicBezTo>
                  <a:cubicBezTo>
                    <a:pt x="39" y="7"/>
                    <a:pt x="21" y="20"/>
                    <a:pt x="14" y="38"/>
                  </a:cubicBezTo>
                  <a:cubicBezTo>
                    <a:pt x="6" y="56"/>
                    <a:pt x="9" y="78"/>
                    <a:pt x="21" y="93"/>
                  </a:cubicBezTo>
                  <a:cubicBezTo>
                    <a:pt x="31" y="107"/>
                    <a:pt x="52" y="116"/>
                    <a:pt x="71" y="116"/>
                  </a:cubicBezTo>
                  <a:cubicBezTo>
                    <a:pt x="87" y="115"/>
                    <a:pt x="99" y="110"/>
                    <a:pt x="107" y="99"/>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 name="Google Shape;70;p2"/>
            <p:cNvSpPr/>
            <p:nvPr/>
          </p:nvSpPr>
          <p:spPr>
            <a:xfrm>
              <a:off x="198732" y="4999468"/>
              <a:ext cx="554507" cy="491732"/>
            </a:xfrm>
            <a:custGeom>
              <a:avLst/>
              <a:gdLst/>
              <a:ahLst/>
              <a:cxnLst/>
              <a:rect l="l" t="t" r="r" b="b"/>
              <a:pathLst>
                <a:path w="94" h="82" extrusionOk="0">
                  <a:moveTo>
                    <a:pt x="62" y="0"/>
                  </a:moveTo>
                  <a:cubicBezTo>
                    <a:pt x="66" y="1"/>
                    <a:pt x="69" y="2"/>
                    <a:pt x="73" y="3"/>
                  </a:cubicBezTo>
                  <a:cubicBezTo>
                    <a:pt x="83" y="7"/>
                    <a:pt x="90" y="16"/>
                    <a:pt x="92" y="25"/>
                  </a:cubicBezTo>
                  <a:cubicBezTo>
                    <a:pt x="94" y="36"/>
                    <a:pt x="88" y="47"/>
                    <a:pt x="84" y="55"/>
                  </a:cubicBezTo>
                  <a:cubicBezTo>
                    <a:pt x="84" y="55"/>
                    <a:pt x="84" y="55"/>
                    <a:pt x="84" y="55"/>
                  </a:cubicBezTo>
                  <a:cubicBezTo>
                    <a:pt x="77" y="69"/>
                    <a:pt x="68" y="77"/>
                    <a:pt x="57" y="79"/>
                  </a:cubicBezTo>
                  <a:cubicBezTo>
                    <a:pt x="45" y="82"/>
                    <a:pt x="32" y="78"/>
                    <a:pt x="17" y="67"/>
                  </a:cubicBezTo>
                  <a:cubicBezTo>
                    <a:pt x="6" y="58"/>
                    <a:pt x="0" y="44"/>
                    <a:pt x="2" y="32"/>
                  </a:cubicBezTo>
                  <a:cubicBezTo>
                    <a:pt x="3" y="23"/>
                    <a:pt x="9" y="15"/>
                    <a:pt x="18" y="9"/>
                  </a:cubicBezTo>
                  <a:cubicBezTo>
                    <a:pt x="25" y="5"/>
                    <a:pt x="33" y="2"/>
                    <a:pt x="44" y="1"/>
                  </a:cubicBezTo>
                  <a:cubicBezTo>
                    <a:pt x="50" y="0"/>
                    <a:pt x="56" y="0"/>
                    <a:pt x="62" y="0"/>
                  </a:cubicBezTo>
                  <a:close/>
                  <a:moveTo>
                    <a:pt x="79" y="52"/>
                  </a:moveTo>
                  <a:cubicBezTo>
                    <a:pt x="84" y="43"/>
                    <a:pt x="88" y="35"/>
                    <a:pt x="87" y="26"/>
                  </a:cubicBezTo>
                  <a:cubicBezTo>
                    <a:pt x="85" y="19"/>
                    <a:pt x="79" y="12"/>
                    <a:pt x="71" y="8"/>
                  </a:cubicBezTo>
                  <a:cubicBezTo>
                    <a:pt x="64" y="5"/>
                    <a:pt x="55" y="4"/>
                    <a:pt x="45" y="6"/>
                  </a:cubicBezTo>
                  <a:cubicBezTo>
                    <a:pt x="35" y="7"/>
                    <a:pt x="27" y="10"/>
                    <a:pt x="21" y="14"/>
                  </a:cubicBezTo>
                  <a:cubicBezTo>
                    <a:pt x="13" y="19"/>
                    <a:pt x="8" y="26"/>
                    <a:pt x="7" y="33"/>
                  </a:cubicBezTo>
                  <a:cubicBezTo>
                    <a:pt x="5" y="43"/>
                    <a:pt x="11" y="55"/>
                    <a:pt x="21" y="62"/>
                  </a:cubicBezTo>
                  <a:cubicBezTo>
                    <a:pt x="34" y="72"/>
                    <a:pt x="45" y="76"/>
                    <a:pt x="55" y="74"/>
                  </a:cubicBezTo>
                  <a:cubicBezTo>
                    <a:pt x="65" y="72"/>
                    <a:pt x="73" y="65"/>
                    <a:pt x="79" y="5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 name="Google Shape;71;p2"/>
            <p:cNvSpPr/>
            <p:nvPr/>
          </p:nvSpPr>
          <p:spPr>
            <a:xfrm>
              <a:off x="334739" y="5062242"/>
              <a:ext cx="334794" cy="313870"/>
            </a:xfrm>
            <a:custGeom>
              <a:avLst/>
              <a:gdLst/>
              <a:ahLst/>
              <a:cxnLst/>
              <a:rect l="l" t="t" r="r" b="b"/>
              <a:pathLst>
                <a:path w="57" h="53" extrusionOk="0">
                  <a:moveTo>
                    <a:pt x="33" y="1"/>
                  </a:moveTo>
                  <a:cubicBezTo>
                    <a:pt x="37" y="1"/>
                    <a:pt x="41" y="3"/>
                    <a:pt x="44" y="5"/>
                  </a:cubicBezTo>
                  <a:cubicBezTo>
                    <a:pt x="44" y="5"/>
                    <a:pt x="44" y="5"/>
                    <a:pt x="44" y="5"/>
                  </a:cubicBezTo>
                  <a:cubicBezTo>
                    <a:pt x="53" y="12"/>
                    <a:pt x="57" y="21"/>
                    <a:pt x="54" y="30"/>
                  </a:cubicBezTo>
                  <a:cubicBezTo>
                    <a:pt x="49" y="43"/>
                    <a:pt x="34" y="53"/>
                    <a:pt x="20" y="52"/>
                  </a:cubicBezTo>
                  <a:cubicBezTo>
                    <a:pt x="9" y="52"/>
                    <a:pt x="2" y="45"/>
                    <a:pt x="1" y="34"/>
                  </a:cubicBezTo>
                  <a:cubicBezTo>
                    <a:pt x="0" y="20"/>
                    <a:pt x="9" y="3"/>
                    <a:pt x="24" y="1"/>
                  </a:cubicBezTo>
                  <a:cubicBezTo>
                    <a:pt x="27" y="0"/>
                    <a:pt x="30" y="0"/>
                    <a:pt x="33" y="1"/>
                  </a:cubicBezTo>
                  <a:close/>
                  <a:moveTo>
                    <a:pt x="18" y="47"/>
                  </a:moveTo>
                  <a:cubicBezTo>
                    <a:pt x="19" y="47"/>
                    <a:pt x="19" y="47"/>
                    <a:pt x="20" y="47"/>
                  </a:cubicBezTo>
                  <a:cubicBezTo>
                    <a:pt x="32" y="48"/>
                    <a:pt x="45" y="39"/>
                    <a:pt x="49" y="29"/>
                  </a:cubicBezTo>
                  <a:cubicBezTo>
                    <a:pt x="51" y="21"/>
                    <a:pt x="48" y="15"/>
                    <a:pt x="41" y="10"/>
                  </a:cubicBezTo>
                  <a:cubicBezTo>
                    <a:pt x="41" y="10"/>
                    <a:pt x="41" y="10"/>
                    <a:pt x="41" y="10"/>
                  </a:cubicBezTo>
                  <a:cubicBezTo>
                    <a:pt x="37" y="6"/>
                    <a:pt x="31" y="5"/>
                    <a:pt x="25" y="6"/>
                  </a:cubicBezTo>
                  <a:cubicBezTo>
                    <a:pt x="13" y="8"/>
                    <a:pt x="5" y="22"/>
                    <a:pt x="6" y="34"/>
                  </a:cubicBezTo>
                  <a:cubicBezTo>
                    <a:pt x="6" y="38"/>
                    <a:pt x="8" y="46"/>
                    <a:pt x="18" y="47"/>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72" name="Google Shape;72;p2"/>
          <p:cNvSpPr txBox="1">
            <a:spLocks noGrp="1"/>
          </p:cNvSpPr>
          <p:nvPr>
            <p:ph type="ctrTitle"/>
          </p:nvPr>
        </p:nvSpPr>
        <p:spPr>
          <a:xfrm>
            <a:off x="1833300" y="1291025"/>
            <a:ext cx="5477400" cy="20526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1"/>
              </a:buClr>
              <a:buSzPts val="5200"/>
              <a:buNone/>
              <a:defRPr sz="6000"/>
            </a:lvl1pPr>
            <a:lvl2pPr lvl="1" algn="ctr">
              <a:spcBef>
                <a:spcPts val="0"/>
              </a:spcBef>
              <a:spcAft>
                <a:spcPts val="0"/>
              </a:spcAft>
              <a:buClr>
                <a:schemeClr val="dk1"/>
              </a:buClr>
              <a:buSzPts val="5200"/>
              <a:buNone/>
              <a:defRPr sz="5200">
                <a:solidFill>
                  <a:schemeClr val="dk1"/>
                </a:solidFill>
              </a:defRPr>
            </a:lvl2pPr>
            <a:lvl3pPr lvl="2" algn="ctr">
              <a:spcBef>
                <a:spcPts val="0"/>
              </a:spcBef>
              <a:spcAft>
                <a:spcPts val="0"/>
              </a:spcAft>
              <a:buClr>
                <a:schemeClr val="dk1"/>
              </a:buClr>
              <a:buSzPts val="5200"/>
              <a:buNone/>
              <a:defRPr sz="5200">
                <a:solidFill>
                  <a:schemeClr val="dk1"/>
                </a:solidFill>
              </a:defRPr>
            </a:lvl3pPr>
            <a:lvl4pPr lvl="3" algn="ctr">
              <a:spcBef>
                <a:spcPts val="0"/>
              </a:spcBef>
              <a:spcAft>
                <a:spcPts val="0"/>
              </a:spcAft>
              <a:buClr>
                <a:schemeClr val="dk1"/>
              </a:buClr>
              <a:buSzPts val="5200"/>
              <a:buNone/>
              <a:defRPr sz="5200">
                <a:solidFill>
                  <a:schemeClr val="dk1"/>
                </a:solidFill>
              </a:defRPr>
            </a:lvl4pPr>
            <a:lvl5pPr lvl="4" algn="ctr">
              <a:spcBef>
                <a:spcPts val="0"/>
              </a:spcBef>
              <a:spcAft>
                <a:spcPts val="0"/>
              </a:spcAft>
              <a:buClr>
                <a:schemeClr val="dk1"/>
              </a:buClr>
              <a:buSzPts val="5200"/>
              <a:buNone/>
              <a:defRPr sz="5200">
                <a:solidFill>
                  <a:schemeClr val="dk1"/>
                </a:solidFill>
              </a:defRPr>
            </a:lvl5pPr>
            <a:lvl6pPr lvl="5" algn="ctr">
              <a:spcBef>
                <a:spcPts val="0"/>
              </a:spcBef>
              <a:spcAft>
                <a:spcPts val="0"/>
              </a:spcAft>
              <a:buClr>
                <a:schemeClr val="dk1"/>
              </a:buClr>
              <a:buSzPts val="5200"/>
              <a:buNone/>
              <a:defRPr sz="5200">
                <a:solidFill>
                  <a:schemeClr val="dk1"/>
                </a:solidFill>
              </a:defRPr>
            </a:lvl6pPr>
            <a:lvl7pPr lvl="6" algn="ctr">
              <a:spcBef>
                <a:spcPts val="0"/>
              </a:spcBef>
              <a:spcAft>
                <a:spcPts val="0"/>
              </a:spcAft>
              <a:buClr>
                <a:schemeClr val="dk1"/>
              </a:buClr>
              <a:buSzPts val="5200"/>
              <a:buNone/>
              <a:defRPr sz="5200">
                <a:solidFill>
                  <a:schemeClr val="dk1"/>
                </a:solidFill>
              </a:defRPr>
            </a:lvl7pPr>
            <a:lvl8pPr lvl="7" algn="ctr">
              <a:spcBef>
                <a:spcPts val="0"/>
              </a:spcBef>
              <a:spcAft>
                <a:spcPts val="0"/>
              </a:spcAft>
              <a:buClr>
                <a:schemeClr val="dk1"/>
              </a:buClr>
              <a:buSzPts val="5200"/>
              <a:buNone/>
              <a:defRPr sz="5200">
                <a:solidFill>
                  <a:schemeClr val="dk1"/>
                </a:solidFill>
              </a:defRPr>
            </a:lvl8pPr>
            <a:lvl9pPr lvl="8" algn="ctr">
              <a:spcBef>
                <a:spcPts val="0"/>
              </a:spcBef>
              <a:spcAft>
                <a:spcPts val="0"/>
              </a:spcAft>
              <a:buClr>
                <a:schemeClr val="dk1"/>
              </a:buClr>
              <a:buSzPts val="5200"/>
              <a:buNone/>
              <a:defRPr sz="5200">
                <a:solidFill>
                  <a:schemeClr val="dk1"/>
                </a:solidFill>
              </a:defRPr>
            </a:lvl9pPr>
          </a:lstStyle>
          <a:p>
            <a:endParaRPr/>
          </a:p>
        </p:txBody>
      </p:sp>
      <p:sp>
        <p:nvSpPr>
          <p:cNvPr id="73" name="Google Shape;73;p2"/>
          <p:cNvSpPr txBox="1">
            <a:spLocks noGrp="1"/>
          </p:cNvSpPr>
          <p:nvPr>
            <p:ph type="subTitle" idx="1"/>
          </p:nvPr>
        </p:nvSpPr>
        <p:spPr>
          <a:xfrm>
            <a:off x="2876975" y="3228175"/>
            <a:ext cx="34368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Font typeface="Hind Vadodara"/>
              <a:buNone/>
              <a:defRPr>
                <a:latin typeface="Hind Vadodara"/>
                <a:ea typeface="Hind Vadodara"/>
                <a:cs typeface="Hind Vadodara"/>
                <a:sym typeface="Hind Vadodara"/>
              </a:defRPr>
            </a:lvl1pPr>
            <a:lvl2pPr lvl="1" algn="ctr">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2pPr>
            <a:lvl3pPr lvl="2" algn="ctr">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3pPr>
            <a:lvl4pPr lvl="3" algn="ctr">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4pPr>
            <a:lvl5pPr lvl="4" algn="ctr">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5pPr>
            <a:lvl6pPr lvl="5" algn="ctr">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6pPr>
            <a:lvl7pPr lvl="6" algn="ctr">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7pPr>
            <a:lvl8pPr lvl="7" algn="ctr">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8pPr>
            <a:lvl9pPr lvl="8" algn="ctr">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3">
  <p:cSld name="CUSTOM_12">
    <p:spTree>
      <p:nvGrpSpPr>
        <p:cNvPr id="1" name="Shape 681"/>
        <p:cNvGrpSpPr/>
        <p:nvPr/>
      </p:nvGrpSpPr>
      <p:grpSpPr>
        <a:xfrm>
          <a:off x="0" y="0"/>
          <a:ext cx="0" cy="0"/>
          <a:chOff x="0" y="0"/>
          <a:chExt cx="0" cy="0"/>
        </a:xfrm>
      </p:grpSpPr>
      <p:sp>
        <p:nvSpPr>
          <p:cNvPr id="682" name="Google Shape;682;p23"/>
          <p:cNvSpPr txBox="1">
            <a:spLocks noGrp="1"/>
          </p:cNvSpPr>
          <p:nvPr>
            <p:ph type="title"/>
          </p:nvPr>
        </p:nvSpPr>
        <p:spPr>
          <a:xfrm>
            <a:off x="695700" y="445025"/>
            <a:ext cx="7776600" cy="5727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atin typeface="Hind Vadodara"/>
                <a:ea typeface="Hind Vadodara"/>
                <a:cs typeface="Hind Vadodara"/>
                <a:sym typeface="Hind Vadodara"/>
              </a:defRPr>
            </a:lvl1pPr>
            <a:lvl2pPr lvl="1">
              <a:spcBef>
                <a:spcPts val="0"/>
              </a:spcBef>
              <a:spcAft>
                <a:spcPts val="0"/>
              </a:spcAft>
              <a:buSzPts val="3200"/>
              <a:buNone/>
              <a:defRPr>
                <a:latin typeface="Hind Vadodara"/>
                <a:ea typeface="Hind Vadodara"/>
                <a:cs typeface="Hind Vadodara"/>
                <a:sym typeface="Hind Vadodara"/>
              </a:defRPr>
            </a:lvl2pPr>
            <a:lvl3pPr lvl="2">
              <a:spcBef>
                <a:spcPts val="0"/>
              </a:spcBef>
              <a:spcAft>
                <a:spcPts val="0"/>
              </a:spcAft>
              <a:buSzPts val="3200"/>
              <a:buNone/>
              <a:defRPr>
                <a:latin typeface="Hind Vadodara"/>
                <a:ea typeface="Hind Vadodara"/>
                <a:cs typeface="Hind Vadodara"/>
                <a:sym typeface="Hind Vadodara"/>
              </a:defRPr>
            </a:lvl3pPr>
            <a:lvl4pPr lvl="3">
              <a:spcBef>
                <a:spcPts val="0"/>
              </a:spcBef>
              <a:spcAft>
                <a:spcPts val="0"/>
              </a:spcAft>
              <a:buSzPts val="3200"/>
              <a:buNone/>
              <a:defRPr>
                <a:latin typeface="Hind Vadodara"/>
                <a:ea typeface="Hind Vadodara"/>
                <a:cs typeface="Hind Vadodara"/>
                <a:sym typeface="Hind Vadodara"/>
              </a:defRPr>
            </a:lvl4pPr>
            <a:lvl5pPr lvl="4">
              <a:spcBef>
                <a:spcPts val="0"/>
              </a:spcBef>
              <a:spcAft>
                <a:spcPts val="0"/>
              </a:spcAft>
              <a:buSzPts val="3200"/>
              <a:buNone/>
              <a:defRPr>
                <a:latin typeface="Hind Vadodara"/>
                <a:ea typeface="Hind Vadodara"/>
                <a:cs typeface="Hind Vadodara"/>
                <a:sym typeface="Hind Vadodara"/>
              </a:defRPr>
            </a:lvl5pPr>
            <a:lvl6pPr lvl="5">
              <a:spcBef>
                <a:spcPts val="0"/>
              </a:spcBef>
              <a:spcAft>
                <a:spcPts val="0"/>
              </a:spcAft>
              <a:buSzPts val="3200"/>
              <a:buNone/>
              <a:defRPr>
                <a:latin typeface="Hind Vadodara"/>
                <a:ea typeface="Hind Vadodara"/>
                <a:cs typeface="Hind Vadodara"/>
                <a:sym typeface="Hind Vadodara"/>
              </a:defRPr>
            </a:lvl6pPr>
            <a:lvl7pPr lvl="6">
              <a:spcBef>
                <a:spcPts val="0"/>
              </a:spcBef>
              <a:spcAft>
                <a:spcPts val="0"/>
              </a:spcAft>
              <a:buSzPts val="3200"/>
              <a:buNone/>
              <a:defRPr>
                <a:latin typeface="Hind Vadodara"/>
                <a:ea typeface="Hind Vadodara"/>
                <a:cs typeface="Hind Vadodara"/>
                <a:sym typeface="Hind Vadodara"/>
              </a:defRPr>
            </a:lvl7pPr>
            <a:lvl8pPr lvl="7">
              <a:spcBef>
                <a:spcPts val="0"/>
              </a:spcBef>
              <a:spcAft>
                <a:spcPts val="0"/>
              </a:spcAft>
              <a:buSzPts val="3200"/>
              <a:buNone/>
              <a:defRPr>
                <a:latin typeface="Hind Vadodara"/>
                <a:ea typeface="Hind Vadodara"/>
                <a:cs typeface="Hind Vadodara"/>
                <a:sym typeface="Hind Vadodara"/>
              </a:defRPr>
            </a:lvl8pPr>
            <a:lvl9pPr lvl="8">
              <a:spcBef>
                <a:spcPts val="0"/>
              </a:spcBef>
              <a:spcAft>
                <a:spcPts val="0"/>
              </a:spcAft>
              <a:buSzPts val="3200"/>
              <a:buNone/>
              <a:defRPr>
                <a:latin typeface="Hind Vadodara"/>
                <a:ea typeface="Hind Vadodara"/>
                <a:cs typeface="Hind Vadodara"/>
                <a:sym typeface="Hind Vadodara"/>
              </a:defRPr>
            </a:lvl9pPr>
          </a:lstStyle>
          <a:p>
            <a:endParaRPr/>
          </a:p>
        </p:txBody>
      </p:sp>
      <p:grpSp>
        <p:nvGrpSpPr>
          <p:cNvPr id="683" name="Google Shape;683;p23"/>
          <p:cNvGrpSpPr/>
          <p:nvPr/>
        </p:nvGrpSpPr>
        <p:grpSpPr>
          <a:xfrm rot="-5400000">
            <a:off x="5531810" y="-2430113"/>
            <a:ext cx="6314342" cy="6322965"/>
            <a:chOff x="4712090" y="-353076"/>
            <a:chExt cx="6314342" cy="6322965"/>
          </a:xfrm>
        </p:grpSpPr>
        <p:sp>
          <p:nvSpPr>
            <p:cNvPr id="684" name="Google Shape;684;p23"/>
            <p:cNvSpPr/>
            <p:nvPr/>
          </p:nvSpPr>
          <p:spPr>
            <a:xfrm rot="6300001" flipH="1">
              <a:off x="6810229" y="1098156"/>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5" name="Google Shape;685;p23"/>
            <p:cNvSpPr/>
            <p:nvPr/>
          </p:nvSpPr>
          <p:spPr>
            <a:xfrm rot="6300001" flipH="1">
              <a:off x="6810229" y="1631581"/>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86" name="Google Shape;686;p23"/>
            <p:cNvGrpSpPr/>
            <p:nvPr/>
          </p:nvGrpSpPr>
          <p:grpSpPr>
            <a:xfrm rot="-3623366" flipH="1">
              <a:off x="5546456" y="497089"/>
              <a:ext cx="4645610" cy="4622634"/>
              <a:chOff x="-1216871" y="-1794299"/>
              <a:chExt cx="4645630" cy="4622655"/>
            </a:xfrm>
          </p:grpSpPr>
          <p:sp>
            <p:nvSpPr>
              <p:cNvPr id="687" name="Google Shape;687;p23"/>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8" name="Google Shape;688;p23"/>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689" name="Google Shape;689;p23"/>
          <p:cNvSpPr/>
          <p:nvPr/>
        </p:nvSpPr>
        <p:spPr>
          <a:xfrm rot="10800000" flipH="1">
            <a:off x="-571161" y="3249155"/>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90" name="Google Shape;690;p23"/>
          <p:cNvGrpSpPr/>
          <p:nvPr/>
        </p:nvGrpSpPr>
        <p:grpSpPr>
          <a:xfrm rot="899960" flipH="1">
            <a:off x="-1289709" y="2440815"/>
            <a:ext cx="4645491" cy="4622516"/>
            <a:chOff x="-1216871" y="-1794299"/>
            <a:chExt cx="4645630" cy="4622655"/>
          </a:xfrm>
        </p:grpSpPr>
        <p:sp>
          <p:nvSpPr>
            <p:cNvPr id="691" name="Google Shape;691;p23"/>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2" name="Google Shape;692;p23"/>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693" name="Google Shape;693;p23"/>
          <p:cNvGrpSpPr/>
          <p:nvPr/>
        </p:nvGrpSpPr>
        <p:grpSpPr>
          <a:xfrm rot="9000061">
            <a:off x="7906827" y="4256341"/>
            <a:ext cx="1321301" cy="1346711"/>
            <a:chOff x="384470" y="176033"/>
            <a:chExt cx="1101234" cy="1122412"/>
          </a:xfrm>
        </p:grpSpPr>
        <p:sp>
          <p:nvSpPr>
            <p:cNvPr id="694" name="Google Shape;694;p23"/>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5" name="Google Shape;695;p23"/>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6" name="Google Shape;696;p23"/>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7" name="Google Shape;697;p23"/>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8" name="Google Shape;698;p23"/>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9" name="Google Shape;699;p23"/>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0" name="Google Shape;700;p23"/>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1" name="Google Shape;701;p23"/>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4">
  <p:cSld name="CUSTOM_13">
    <p:spTree>
      <p:nvGrpSpPr>
        <p:cNvPr id="1" name="Shape 702"/>
        <p:cNvGrpSpPr/>
        <p:nvPr/>
      </p:nvGrpSpPr>
      <p:grpSpPr>
        <a:xfrm>
          <a:off x="0" y="0"/>
          <a:ext cx="0" cy="0"/>
          <a:chOff x="0" y="0"/>
          <a:chExt cx="0" cy="0"/>
        </a:xfrm>
      </p:grpSpPr>
      <p:sp>
        <p:nvSpPr>
          <p:cNvPr id="703" name="Google Shape;703;p24"/>
          <p:cNvSpPr txBox="1">
            <a:spLocks noGrp="1"/>
          </p:cNvSpPr>
          <p:nvPr>
            <p:ph type="title"/>
          </p:nvPr>
        </p:nvSpPr>
        <p:spPr>
          <a:xfrm>
            <a:off x="695700" y="445025"/>
            <a:ext cx="7776600" cy="5727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atin typeface="Hind Vadodara"/>
                <a:ea typeface="Hind Vadodara"/>
                <a:cs typeface="Hind Vadodara"/>
                <a:sym typeface="Hind Vadodara"/>
              </a:defRPr>
            </a:lvl1pPr>
            <a:lvl2pPr lvl="1">
              <a:spcBef>
                <a:spcPts val="0"/>
              </a:spcBef>
              <a:spcAft>
                <a:spcPts val="0"/>
              </a:spcAft>
              <a:buSzPts val="3200"/>
              <a:buNone/>
              <a:defRPr>
                <a:latin typeface="Hind Vadodara"/>
                <a:ea typeface="Hind Vadodara"/>
                <a:cs typeface="Hind Vadodara"/>
                <a:sym typeface="Hind Vadodara"/>
              </a:defRPr>
            </a:lvl2pPr>
            <a:lvl3pPr lvl="2">
              <a:spcBef>
                <a:spcPts val="0"/>
              </a:spcBef>
              <a:spcAft>
                <a:spcPts val="0"/>
              </a:spcAft>
              <a:buSzPts val="3200"/>
              <a:buNone/>
              <a:defRPr>
                <a:latin typeface="Hind Vadodara"/>
                <a:ea typeface="Hind Vadodara"/>
                <a:cs typeface="Hind Vadodara"/>
                <a:sym typeface="Hind Vadodara"/>
              </a:defRPr>
            </a:lvl3pPr>
            <a:lvl4pPr lvl="3">
              <a:spcBef>
                <a:spcPts val="0"/>
              </a:spcBef>
              <a:spcAft>
                <a:spcPts val="0"/>
              </a:spcAft>
              <a:buSzPts val="3200"/>
              <a:buNone/>
              <a:defRPr>
                <a:latin typeface="Hind Vadodara"/>
                <a:ea typeface="Hind Vadodara"/>
                <a:cs typeface="Hind Vadodara"/>
                <a:sym typeface="Hind Vadodara"/>
              </a:defRPr>
            </a:lvl4pPr>
            <a:lvl5pPr lvl="4">
              <a:spcBef>
                <a:spcPts val="0"/>
              </a:spcBef>
              <a:spcAft>
                <a:spcPts val="0"/>
              </a:spcAft>
              <a:buSzPts val="3200"/>
              <a:buNone/>
              <a:defRPr>
                <a:latin typeface="Hind Vadodara"/>
                <a:ea typeface="Hind Vadodara"/>
                <a:cs typeface="Hind Vadodara"/>
                <a:sym typeface="Hind Vadodara"/>
              </a:defRPr>
            </a:lvl5pPr>
            <a:lvl6pPr lvl="5">
              <a:spcBef>
                <a:spcPts val="0"/>
              </a:spcBef>
              <a:spcAft>
                <a:spcPts val="0"/>
              </a:spcAft>
              <a:buSzPts val="3200"/>
              <a:buNone/>
              <a:defRPr>
                <a:latin typeface="Hind Vadodara"/>
                <a:ea typeface="Hind Vadodara"/>
                <a:cs typeface="Hind Vadodara"/>
                <a:sym typeface="Hind Vadodara"/>
              </a:defRPr>
            </a:lvl6pPr>
            <a:lvl7pPr lvl="6">
              <a:spcBef>
                <a:spcPts val="0"/>
              </a:spcBef>
              <a:spcAft>
                <a:spcPts val="0"/>
              </a:spcAft>
              <a:buSzPts val="3200"/>
              <a:buNone/>
              <a:defRPr>
                <a:latin typeface="Hind Vadodara"/>
                <a:ea typeface="Hind Vadodara"/>
                <a:cs typeface="Hind Vadodara"/>
                <a:sym typeface="Hind Vadodara"/>
              </a:defRPr>
            </a:lvl7pPr>
            <a:lvl8pPr lvl="7">
              <a:spcBef>
                <a:spcPts val="0"/>
              </a:spcBef>
              <a:spcAft>
                <a:spcPts val="0"/>
              </a:spcAft>
              <a:buSzPts val="3200"/>
              <a:buNone/>
              <a:defRPr>
                <a:latin typeface="Hind Vadodara"/>
                <a:ea typeface="Hind Vadodara"/>
                <a:cs typeface="Hind Vadodara"/>
                <a:sym typeface="Hind Vadodara"/>
              </a:defRPr>
            </a:lvl8pPr>
            <a:lvl9pPr lvl="8">
              <a:spcBef>
                <a:spcPts val="0"/>
              </a:spcBef>
              <a:spcAft>
                <a:spcPts val="0"/>
              </a:spcAft>
              <a:buSzPts val="3200"/>
              <a:buNone/>
              <a:defRPr>
                <a:latin typeface="Hind Vadodara"/>
                <a:ea typeface="Hind Vadodara"/>
                <a:cs typeface="Hind Vadodara"/>
                <a:sym typeface="Hind Vadodara"/>
              </a:defRPr>
            </a:lvl9pPr>
          </a:lstStyle>
          <a:p>
            <a:endParaRPr/>
          </a:p>
        </p:txBody>
      </p:sp>
      <p:sp>
        <p:nvSpPr>
          <p:cNvPr id="704" name="Google Shape;704;p24"/>
          <p:cNvSpPr/>
          <p:nvPr/>
        </p:nvSpPr>
        <p:spPr>
          <a:xfrm rot="-4499999" flipH="1">
            <a:off x="-784708" y="-736623"/>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05" name="Google Shape;705;p24"/>
          <p:cNvGrpSpPr/>
          <p:nvPr/>
        </p:nvGrpSpPr>
        <p:grpSpPr>
          <a:xfrm rot="7200044" flipH="1">
            <a:off x="-1801217" y="-1579902"/>
            <a:ext cx="4645528" cy="4622553"/>
            <a:chOff x="-1216871" y="-1794299"/>
            <a:chExt cx="4645630" cy="4622655"/>
          </a:xfrm>
        </p:grpSpPr>
        <p:sp>
          <p:nvSpPr>
            <p:cNvPr id="706" name="Google Shape;706;p24"/>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7" name="Google Shape;707;p24"/>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708" name="Google Shape;708;p24"/>
          <p:cNvSpPr/>
          <p:nvPr/>
        </p:nvSpPr>
        <p:spPr>
          <a:xfrm rot="6300001" flipH="1">
            <a:off x="6841492" y="2966594"/>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09" name="Google Shape;709;p24"/>
          <p:cNvGrpSpPr/>
          <p:nvPr/>
        </p:nvGrpSpPr>
        <p:grpSpPr>
          <a:xfrm rot="-3599956" flipH="1">
            <a:off x="6149685" y="1929600"/>
            <a:ext cx="4645528" cy="4622553"/>
            <a:chOff x="-1216871" y="-1794299"/>
            <a:chExt cx="4645630" cy="4622655"/>
          </a:xfrm>
        </p:grpSpPr>
        <p:sp>
          <p:nvSpPr>
            <p:cNvPr id="710" name="Google Shape;710;p24"/>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1" name="Google Shape;711;p24"/>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712" name="Google Shape;712;p24"/>
          <p:cNvGrpSpPr/>
          <p:nvPr/>
        </p:nvGrpSpPr>
        <p:grpSpPr>
          <a:xfrm rot="9000061">
            <a:off x="340777" y="4341591"/>
            <a:ext cx="1321301" cy="1346711"/>
            <a:chOff x="384470" y="176033"/>
            <a:chExt cx="1101234" cy="1122412"/>
          </a:xfrm>
        </p:grpSpPr>
        <p:sp>
          <p:nvSpPr>
            <p:cNvPr id="713" name="Google Shape;713;p24"/>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4" name="Google Shape;714;p24"/>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5" name="Google Shape;715;p24"/>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6" name="Google Shape;716;p24"/>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7" name="Google Shape;717;p24"/>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8" name="Google Shape;718;p24"/>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9" name="Google Shape;719;p24"/>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0" name="Google Shape;720;p24"/>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CUSTOM_14">
    <p:spTree>
      <p:nvGrpSpPr>
        <p:cNvPr id="1" name="Shape 750"/>
        <p:cNvGrpSpPr/>
        <p:nvPr/>
      </p:nvGrpSpPr>
      <p:grpSpPr>
        <a:xfrm>
          <a:off x="0" y="0"/>
          <a:ext cx="0" cy="0"/>
          <a:chOff x="0" y="0"/>
          <a:chExt cx="0" cy="0"/>
        </a:xfrm>
      </p:grpSpPr>
      <p:grpSp>
        <p:nvGrpSpPr>
          <p:cNvPr id="751" name="Google Shape;751;p26"/>
          <p:cNvGrpSpPr/>
          <p:nvPr/>
        </p:nvGrpSpPr>
        <p:grpSpPr>
          <a:xfrm rot="2011056">
            <a:off x="-1362075" y="2017796"/>
            <a:ext cx="4403942" cy="3962705"/>
            <a:chOff x="-694898" y="2745391"/>
            <a:chExt cx="4085044" cy="3675758"/>
          </a:xfrm>
        </p:grpSpPr>
        <p:sp>
          <p:nvSpPr>
            <p:cNvPr id="752" name="Google Shape;752;p26"/>
            <p:cNvSpPr/>
            <p:nvPr/>
          </p:nvSpPr>
          <p:spPr>
            <a:xfrm rot="9900001" flipH="1">
              <a:off x="148098" y="3078774"/>
              <a:ext cx="2937213"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3" name="Google Shape;753;p26"/>
            <p:cNvSpPr/>
            <p:nvPr/>
          </p:nvSpPr>
          <p:spPr>
            <a:xfrm rot="9900001" flipH="1">
              <a:off x="-390062" y="3345486"/>
              <a:ext cx="2937213"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754" name="Google Shape;754;p26"/>
          <p:cNvGrpSpPr/>
          <p:nvPr/>
        </p:nvGrpSpPr>
        <p:grpSpPr>
          <a:xfrm rot="657560" flipH="1">
            <a:off x="-1204352" y="1953597"/>
            <a:ext cx="4645335" cy="4622361"/>
            <a:chOff x="-1216871" y="-1794299"/>
            <a:chExt cx="4645630" cy="4622655"/>
          </a:xfrm>
        </p:grpSpPr>
        <p:sp>
          <p:nvSpPr>
            <p:cNvPr id="755" name="Google Shape;755;p26"/>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6" name="Google Shape;756;p26"/>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757" name="Google Shape;757;p26"/>
          <p:cNvSpPr/>
          <p:nvPr/>
        </p:nvSpPr>
        <p:spPr>
          <a:xfrm rot="-9688943" flipH="1">
            <a:off x="7669654" y="-1523657"/>
            <a:ext cx="3166505" cy="2956355"/>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58" name="Google Shape;758;p26"/>
          <p:cNvGrpSpPr/>
          <p:nvPr/>
        </p:nvGrpSpPr>
        <p:grpSpPr>
          <a:xfrm rot="657560" flipH="1">
            <a:off x="6382998" y="-1889828"/>
            <a:ext cx="4645335" cy="4622361"/>
            <a:chOff x="-1216871" y="-1794299"/>
            <a:chExt cx="4645630" cy="4622655"/>
          </a:xfrm>
        </p:grpSpPr>
        <p:sp>
          <p:nvSpPr>
            <p:cNvPr id="759" name="Google Shape;759;p26"/>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0" name="Google Shape;760;p26"/>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761" name="Google Shape;761;p26"/>
          <p:cNvGrpSpPr/>
          <p:nvPr/>
        </p:nvGrpSpPr>
        <p:grpSpPr>
          <a:xfrm rot="-4296512" flipH="1">
            <a:off x="-1701753" y="-1833048"/>
            <a:ext cx="4645517" cy="4622542"/>
            <a:chOff x="-1216871" y="-1794299"/>
            <a:chExt cx="4645630" cy="4622655"/>
          </a:xfrm>
        </p:grpSpPr>
        <p:sp>
          <p:nvSpPr>
            <p:cNvPr id="762" name="Google Shape;762;p26"/>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3" name="Google Shape;763;p26"/>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764" name="Google Shape;764;p26"/>
          <p:cNvGrpSpPr/>
          <p:nvPr/>
        </p:nvGrpSpPr>
        <p:grpSpPr>
          <a:xfrm rot="-4296512" flipH="1">
            <a:off x="5974822" y="1753427"/>
            <a:ext cx="4645517" cy="4622542"/>
            <a:chOff x="-1216871" y="-1794299"/>
            <a:chExt cx="4645630" cy="4622655"/>
          </a:xfrm>
        </p:grpSpPr>
        <p:sp>
          <p:nvSpPr>
            <p:cNvPr id="765" name="Google Shape;765;p26"/>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6" name="Google Shape;766;p26"/>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2">
  <p:cSld name="CUSTOM_15">
    <p:spTree>
      <p:nvGrpSpPr>
        <p:cNvPr id="1" name="Shape 767"/>
        <p:cNvGrpSpPr/>
        <p:nvPr/>
      </p:nvGrpSpPr>
      <p:grpSpPr>
        <a:xfrm>
          <a:off x="0" y="0"/>
          <a:ext cx="0" cy="0"/>
          <a:chOff x="0" y="0"/>
          <a:chExt cx="0" cy="0"/>
        </a:xfrm>
      </p:grpSpPr>
      <p:sp>
        <p:nvSpPr>
          <p:cNvPr id="768" name="Google Shape;768;p27"/>
          <p:cNvSpPr/>
          <p:nvPr/>
        </p:nvSpPr>
        <p:spPr>
          <a:xfrm>
            <a:off x="39183" y="-1243982"/>
            <a:ext cx="3610784" cy="2054227"/>
          </a:xfrm>
          <a:custGeom>
            <a:avLst/>
            <a:gdLst/>
            <a:ahLst/>
            <a:cxnLst/>
            <a:rect l="l" t="t" r="r" b="b"/>
            <a:pathLst>
              <a:path w="603" h="343" extrusionOk="0">
                <a:moveTo>
                  <a:pt x="92" y="327"/>
                </a:moveTo>
                <a:cubicBezTo>
                  <a:pt x="126" y="328"/>
                  <a:pt x="159" y="308"/>
                  <a:pt x="193" y="305"/>
                </a:cubicBezTo>
                <a:cubicBezTo>
                  <a:pt x="252" y="301"/>
                  <a:pt x="311" y="343"/>
                  <a:pt x="367" y="324"/>
                </a:cubicBezTo>
                <a:cubicBezTo>
                  <a:pt x="405" y="312"/>
                  <a:pt x="429" y="274"/>
                  <a:pt x="446" y="238"/>
                </a:cubicBezTo>
                <a:cubicBezTo>
                  <a:pt x="463" y="201"/>
                  <a:pt x="480" y="162"/>
                  <a:pt x="512" y="138"/>
                </a:cubicBezTo>
                <a:cubicBezTo>
                  <a:pt x="529" y="125"/>
                  <a:pt x="550" y="118"/>
                  <a:pt x="569" y="107"/>
                </a:cubicBezTo>
                <a:cubicBezTo>
                  <a:pt x="587" y="95"/>
                  <a:pt x="603" y="76"/>
                  <a:pt x="603" y="55"/>
                </a:cubicBezTo>
                <a:cubicBezTo>
                  <a:pt x="602" y="34"/>
                  <a:pt x="586" y="16"/>
                  <a:pt x="567" y="8"/>
                </a:cubicBezTo>
                <a:cubicBezTo>
                  <a:pt x="548" y="0"/>
                  <a:pt x="526" y="0"/>
                  <a:pt x="506" y="1"/>
                </a:cubicBezTo>
                <a:cubicBezTo>
                  <a:pt x="382" y="7"/>
                  <a:pt x="263" y="47"/>
                  <a:pt x="150" y="95"/>
                </a:cubicBezTo>
                <a:cubicBezTo>
                  <a:pt x="123" y="106"/>
                  <a:pt x="96" y="118"/>
                  <a:pt x="75" y="138"/>
                </a:cubicBezTo>
                <a:cubicBezTo>
                  <a:pt x="49" y="163"/>
                  <a:pt x="35" y="199"/>
                  <a:pt x="17" y="229"/>
                </a:cubicBezTo>
                <a:cubicBezTo>
                  <a:pt x="0" y="258"/>
                  <a:pt x="10" y="285"/>
                  <a:pt x="35" y="306"/>
                </a:cubicBezTo>
                <a:cubicBezTo>
                  <a:pt x="51" y="319"/>
                  <a:pt x="71" y="327"/>
                  <a:pt x="92" y="327"/>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69" name="Google Shape;769;p27"/>
          <p:cNvGrpSpPr/>
          <p:nvPr/>
        </p:nvGrpSpPr>
        <p:grpSpPr>
          <a:xfrm>
            <a:off x="621570" y="-290992"/>
            <a:ext cx="1101234" cy="1122412"/>
            <a:chOff x="384470" y="176033"/>
            <a:chExt cx="1101234" cy="1122412"/>
          </a:xfrm>
        </p:grpSpPr>
        <p:sp>
          <p:nvSpPr>
            <p:cNvPr id="770" name="Google Shape;770;p27"/>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1" name="Google Shape;771;p27"/>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2" name="Google Shape;772;p27"/>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3" name="Google Shape;773;p27"/>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4" name="Google Shape;774;p27"/>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5" name="Google Shape;775;p27"/>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6" name="Google Shape;776;p27"/>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7" name="Google Shape;777;p27"/>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778" name="Google Shape;778;p27"/>
          <p:cNvSpPr/>
          <p:nvPr/>
        </p:nvSpPr>
        <p:spPr>
          <a:xfrm>
            <a:off x="-331421" y="-142749"/>
            <a:ext cx="984761" cy="1101233"/>
          </a:xfrm>
          <a:custGeom>
            <a:avLst/>
            <a:gdLst/>
            <a:ahLst/>
            <a:cxnLst/>
            <a:rect l="l" t="t" r="r" b="b"/>
            <a:pathLst>
              <a:path w="164" h="183" extrusionOk="0">
                <a:moveTo>
                  <a:pt x="2" y="109"/>
                </a:moveTo>
                <a:cubicBezTo>
                  <a:pt x="6" y="130"/>
                  <a:pt x="15" y="151"/>
                  <a:pt x="32" y="165"/>
                </a:cubicBezTo>
                <a:cubicBezTo>
                  <a:pt x="49" y="179"/>
                  <a:pt x="73" y="183"/>
                  <a:pt x="95" y="178"/>
                </a:cubicBezTo>
                <a:cubicBezTo>
                  <a:pt x="116" y="172"/>
                  <a:pt x="135" y="157"/>
                  <a:pt x="146" y="138"/>
                </a:cubicBezTo>
                <a:cubicBezTo>
                  <a:pt x="162" y="111"/>
                  <a:pt x="164" y="76"/>
                  <a:pt x="150" y="48"/>
                </a:cubicBezTo>
                <a:cubicBezTo>
                  <a:pt x="135" y="20"/>
                  <a:pt x="105" y="1"/>
                  <a:pt x="74" y="0"/>
                </a:cubicBezTo>
                <a:cubicBezTo>
                  <a:pt x="49" y="0"/>
                  <a:pt x="21" y="12"/>
                  <a:pt x="6" y="33"/>
                </a:cubicBezTo>
                <a:cubicBezTo>
                  <a:pt x="0" y="42"/>
                  <a:pt x="2" y="50"/>
                  <a:pt x="2" y="60"/>
                </a:cubicBezTo>
                <a:cubicBezTo>
                  <a:pt x="1" y="76"/>
                  <a:pt x="0" y="92"/>
                  <a:pt x="2" y="109"/>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9" name="Google Shape;779;p27"/>
          <p:cNvSpPr/>
          <p:nvPr/>
        </p:nvSpPr>
        <p:spPr>
          <a:xfrm>
            <a:off x="-299658" y="-1169856"/>
            <a:ext cx="2520128" cy="1535378"/>
          </a:xfrm>
          <a:custGeom>
            <a:avLst/>
            <a:gdLst/>
            <a:ahLst/>
            <a:cxnLst/>
            <a:rect l="l" t="t" r="r" b="b"/>
            <a:pathLst>
              <a:path w="420" h="256" extrusionOk="0">
                <a:moveTo>
                  <a:pt x="127" y="250"/>
                </a:moveTo>
                <a:cubicBezTo>
                  <a:pt x="167" y="247"/>
                  <a:pt x="206" y="224"/>
                  <a:pt x="246" y="232"/>
                </a:cubicBezTo>
                <a:cubicBezTo>
                  <a:pt x="267" y="236"/>
                  <a:pt x="287" y="249"/>
                  <a:pt x="308" y="252"/>
                </a:cubicBezTo>
                <a:cubicBezTo>
                  <a:pt x="336" y="256"/>
                  <a:pt x="364" y="243"/>
                  <a:pt x="382" y="223"/>
                </a:cubicBezTo>
                <a:cubicBezTo>
                  <a:pt x="401" y="202"/>
                  <a:pt x="411" y="175"/>
                  <a:pt x="415" y="148"/>
                </a:cubicBezTo>
                <a:cubicBezTo>
                  <a:pt x="420" y="121"/>
                  <a:pt x="418" y="93"/>
                  <a:pt x="417" y="65"/>
                </a:cubicBezTo>
                <a:cubicBezTo>
                  <a:pt x="417" y="46"/>
                  <a:pt x="415" y="25"/>
                  <a:pt x="401" y="13"/>
                </a:cubicBezTo>
                <a:cubicBezTo>
                  <a:pt x="390" y="2"/>
                  <a:pt x="373" y="0"/>
                  <a:pt x="357" y="0"/>
                </a:cubicBezTo>
                <a:cubicBezTo>
                  <a:pt x="311" y="1"/>
                  <a:pt x="267" y="15"/>
                  <a:pt x="224" y="29"/>
                </a:cubicBezTo>
                <a:cubicBezTo>
                  <a:pt x="179" y="44"/>
                  <a:pt x="133" y="59"/>
                  <a:pt x="91" y="82"/>
                </a:cubicBezTo>
                <a:cubicBezTo>
                  <a:pt x="63" y="97"/>
                  <a:pt x="5" y="126"/>
                  <a:pt x="2" y="163"/>
                </a:cubicBezTo>
                <a:cubicBezTo>
                  <a:pt x="0" y="195"/>
                  <a:pt x="40" y="225"/>
                  <a:pt x="64" y="237"/>
                </a:cubicBezTo>
                <a:cubicBezTo>
                  <a:pt x="84" y="247"/>
                  <a:pt x="105" y="251"/>
                  <a:pt x="127" y="250"/>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0" name="Google Shape;780;p27"/>
          <p:cNvSpPr/>
          <p:nvPr/>
        </p:nvSpPr>
        <p:spPr>
          <a:xfrm>
            <a:off x="-257303" y="-926319"/>
            <a:ext cx="2297771" cy="1164766"/>
          </a:xfrm>
          <a:custGeom>
            <a:avLst/>
            <a:gdLst/>
            <a:ahLst/>
            <a:cxnLst/>
            <a:rect l="l" t="t" r="r" b="b"/>
            <a:pathLst>
              <a:path w="385" h="193" extrusionOk="0">
                <a:moveTo>
                  <a:pt x="326" y="185"/>
                </a:moveTo>
                <a:cubicBezTo>
                  <a:pt x="312" y="190"/>
                  <a:pt x="297" y="191"/>
                  <a:pt x="283" y="186"/>
                </a:cubicBezTo>
                <a:cubicBezTo>
                  <a:pt x="276" y="184"/>
                  <a:pt x="270" y="180"/>
                  <a:pt x="264" y="177"/>
                </a:cubicBezTo>
                <a:cubicBezTo>
                  <a:pt x="256" y="173"/>
                  <a:pt x="248" y="168"/>
                  <a:pt x="239" y="167"/>
                </a:cubicBezTo>
                <a:cubicBezTo>
                  <a:pt x="223" y="163"/>
                  <a:pt x="207" y="168"/>
                  <a:pt x="191" y="173"/>
                </a:cubicBezTo>
                <a:cubicBezTo>
                  <a:pt x="186" y="175"/>
                  <a:pt x="182" y="176"/>
                  <a:pt x="177" y="178"/>
                </a:cubicBezTo>
                <a:cubicBezTo>
                  <a:pt x="144" y="187"/>
                  <a:pt x="109" y="185"/>
                  <a:pt x="77" y="172"/>
                </a:cubicBezTo>
                <a:cubicBezTo>
                  <a:pt x="45" y="160"/>
                  <a:pt x="18" y="137"/>
                  <a:pt x="0" y="108"/>
                </a:cubicBezTo>
                <a:cubicBezTo>
                  <a:pt x="2" y="107"/>
                  <a:pt x="2" y="107"/>
                  <a:pt x="2" y="107"/>
                </a:cubicBezTo>
                <a:cubicBezTo>
                  <a:pt x="19" y="136"/>
                  <a:pt x="46" y="158"/>
                  <a:pt x="78" y="171"/>
                </a:cubicBezTo>
                <a:cubicBezTo>
                  <a:pt x="109" y="183"/>
                  <a:pt x="144" y="185"/>
                  <a:pt x="176" y="176"/>
                </a:cubicBezTo>
                <a:cubicBezTo>
                  <a:pt x="181" y="175"/>
                  <a:pt x="186" y="173"/>
                  <a:pt x="190" y="171"/>
                </a:cubicBezTo>
                <a:cubicBezTo>
                  <a:pt x="207" y="166"/>
                  <a:pt x="223" y="161"/>
                  <a:pt x="240" y="165"/>
                </a:cubicBezTo>
                <a:cubicBezTo>
                  <a:pt x="249" y="167"/>
                  <a:pt x="257" y="171"/>
                  <a:pt x="265" y="175"/>
                </a:cubicBezTo>
                <a:cubicBezTo>
                  <a:pt x="271" y="179"/>
                  <a:pt x="277" y="182"/>
                  <a:pt x="284" y="184"/>
                </a:cubicBezTo>
                <a:cubicBezTo>
                  <a:pt x="309" y="193"/>
                  <a:pt x="341" y="183"/>
                  <a:pt x="359" y="160"/>
                </a:cubicBezTo>
                <a:cubicBezTo>
                  <a:pt x="376" y="139"/>
                  <a:pt x="383" y="110"/>
                  <a:pt x="379" y="79"/>
                </a:cubicBezTo>
                <a:cubicBezTo>
                  <a:pt x="375" y="55"/>
                  <a:pt x="365" y="29"/>
                  <a:pt x="347" y="1"/>
                </a:cubicBezTo>
                <a:cubicBezTo>
                  <a:pt x="348" y="0"/>
                  <a:pt x="348" y="0"/>
                  <a:pt x="348" y="0"/>
                </a:cubicBezTo>
                <a:cubicBezTo>
                  <a:pt x="367" y="28"/>
                  <a:pt x="377" y="54"/>
                  <a:pt x="381" y="79"/>
                </a:cubicBezTo>
                <a:cubicBezTo>
                  <a:pt x="385" y="110"/>
                  <a:pt x="378" y="140"/>
                  <a:pt x="361" y="161"/>
                </a:cubicBezTo>
                <a:cubicBezTo>
                  <a:pt x="352" y="172"/>
                  <a:pt x="340" y="181"/>
                  <a:pt x="326" y="18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1" name="Google Shape;781;p27"/>
          <p:cNvSpPr/>
          <p:nvPr/>
        </p:nvSpPr>
        <p:spPr>
          <a:xfrm rot="8999999">
            <a:off x="6827590" y="3714204"/>
            <a:ext cx="3610784" cy="2054227"/>
          </a:xfrm>
          <a:custGeom>
            <a:avLst/>
            <a:gdLst/>
            <a:ahLst/>
            <a:cxnLst/>
            <a:rect l="l" t="t" r="r" b="b"/>
            <a:pathLst>
              <a:path w="603" h="343" extrusionOk="0">
                <a:moveTo>
                  <a:pt x="92" y="327"/>
                </a:moveTo>
                <a:cubicBezTo>
                  <a:pt x="126" y="328"/>
                  <a:pt x="159" y="308"/>
                  <a:pt x="193" y="305"/>
                </a:cubicBezTo>
                <a:cubicBezTo>
                  <a:pt x="252" y="301"/>
                  <a:pt x="311" y="343"/>
                  <a:pt x="367" y="324"/>
                </a:cubicBezTo>
                <a:cubicBezTo>
                  <a:pt x="405" y="312"/>
                  <a:pt x="429" y="274"/>
                  <a:pt x="446" y="238"/>
                </a:cubicBezTo>
                <a:cubicBezTo>
                  <a:pt x="463" y="201"/>
                  <a:pt x="480" y="162"/>
                  <a:pt x="512" y="138"/>
                </a:cubicBezTo>
                <a:cubicBezTo>
                  <a:pt x="529" y="125"/>
                  <a:pt x="550" y="118"/>
                  <a:pt x="569" y="107"/>
                </a:cubicBezTo>
                <a:cubicBezTo>
                  <a:pt x="587" y="95"/>
                  <a:pt x="603" y="76"/>
                  <a:pt x="603" y="55"/>
                </a:cubicBezTo>
                <a:cubicBezTo>
                  <a:pt x="602" y="34"/>
                  <a:pt x="586" y="16"/>
                  <a:pt x="567" y="8"/>
                </a:cubicBezTo>
                <a:cubicBezTo>
                  <a:pt x="548" y="0"/>
                  <a:pt x="526" y="0"/>
                  <a:pt x="506" y="1"/>
                </a:cubicBezTo>
                <a:cubicBezTo>
                  <a:pt x="382" y="7"/>
                  <a:pt x="263" y="47"/>
                  <a:pt x="150" y="95"/>
                </a:cubicBezTo>
                <a:cubicBezTo>
                  <a:pt x="123" y="106"/>
                  <a:pt x="96" y="118"/>
                  <a:pt x="75" y="138"/>
                </a:cubicBezTo>
                <a:cubicBezTo>
                  <a:pt x="49" y="163"/>
                  <a:pt x="35" y="199"/>
                  <a:pt x="17" y="229"/>
                </a:cubicBezTo>
                <a:cubicBezTo>
                  <a:pt x="0" y="258"/>
                  <a:pt x="10" y="285"/>
                  <a:pt x="35" y="306"/>
                </a:cubicBezTo>
                <a:cubicBezTo>
                  <a:pt x="51" y="319"/>
                  <a:pt x="71" y="327"/>
                  <a:pt x="92" y="327"/>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82" name="Google Shape;782;p27"/>
          <p:cNvGrpSpPr/>
          <p:nvPr/>
        </p:nvGrpSpPr>
        <p:grpSpPr>
          <a:xfrm rot="8999956">
            <a:off x="8421164" y="3422121"/>
            <a:ext cx="1101210" cy="1122387"/>
            <a:chOff x="384470" y="176033"/>
            <a:chExt cx="1101234" cy="1122412"/>
          </a:xfrm>
        </p:grpSpPr>
        <p:sp>
          <p:nvSpPr>
            <p:cNvPr id="783" name="Google Shape;783;p27"/>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4" name="Google Shape;784;p27"/>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5" name="Google Shape;785;p27"/>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6" name="Google Shape;786;p27"/>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7" name="Google Shape;787;p27"/>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8" name="Google Shape;788;p27"/>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9" name="Google Shape;789;p27"/>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0" name="Google Shape;790;p27"/>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791" name="Google Shape;791;p27"/>
          <p:cNvSpPr/>
          <p:nvPr/>
        </p:nvSpPr>
        <p:spPr>
          <a:xfrm rot="9000000">
            <a:off x="8231279" y="3692016"/>
            <a:ext cx="2520128" cy="1535378"/>
          </a:xfrm>
          <a:custGeom>
            <a:avLst/>
            <a:gdLst/>
            <a:ahLst/>
            <a:cxnLst/>
            <a:rect l="l" t="t" r="r" b="b"/>
            <a:pathLst>
              <a:path w="420" h="256" extrusionOk="0">
                <a:moveTo>
                  <a:pt x="127" y="250"/>
                </a:moveTo>
                <a:cubicBezTo>
                  <a:pt x="167" y="247"/>
                  <a:pt x="206" y="224"/>
                  <a:pt x="246" y="232"/>
                </a:cubicBezTo>
                <a:cubicBezTo>
                  <a:pt x="267" y="236"/>
                  <a:pt x="287" y="249"/>
                  <a:pt x="308" y="252"/>
                </a:cubicBezTo>
                <a:cubicBezTo>
                  <a:pt x="336" y="256"/>
                  <a:pt x="364" y="243"/>
                  <a:pt x="382" y="223"/>
                </a:cubicBezTo>
                <a:cubicBezTo>
                  <a:pt x="401" y="202"/>
                  <a:pt x="411" y="175"/>
                  <a:pt x="415" y="148"/>
                </a:cubicBezTo>
                <a:cubicBezTo>
                  <a:pt x="420" y="121"/>
                  <a:pt x="418" y="93"/>
                  <a:pt x="417" y="65"/>
                </a:cubicBezTo>
                <a:cubicBezTo>
                  <a:pt x="417" y="46"/>
                  <a:pt x="415" y="25"/>
                  <a:pt x="401" y="13"/>
                </a:cubicBezTo>
                <a:cubicBezTo>
                  <a:pt x="390" y="2"/>
                  <a:pt x="373" y="0"/>
                  <a:pt x="357" y="0"/>
                </a:cubicBezTo>
                <a:cubicBezTo>
                  <a:pt x="311" y="1"/>
                  <a:pt x="267" y="15"/>
                  <a:pt x="224" y="29"/>
                </a:cubicBezTo>
                <a:cubicBezTo>
                  <a:pt x="179" y="44"/>
                  <a:pt x="133" y="59"/>
                  <a:pt x="91" y="82"/>
                </a:cubicBezTo>
                <a:cubicBezTo>
                  <a:pt x="63" y="97"/>
                  <a:pt x="5" y="126"/>
                  <a:pt x="2" y="163"/>
                </a:cubicBezTo>
                <a:cubicBezTo>
                  <a:pt x="0" y="195"/>
                  <a:pt x="40" y="225"/>
                  <a:pt x="64" y="237"/>
                </a:cubicBezTo>
                <a:cubicBezTo>
                  <a:pt x="84" y="247"/>
                  <a:pt x="105" y="251"/>
                  <a:pt x="127" y="250"/>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2" name="Google Shape;792;p27"/>
          <p:cNvSpPr/>
          <p:nvPr/>
        </p:nvSpPr>
        <p:spPr>
          <a:xfrm rot="8999999">
            <a:off x="8372944" y="3792481"/>
            <a:ext cx="2297772" cy="1164766"/>
          </a:xfrm>
          <a:custGeom>
            <a:avLst/>
            <a:gdLst/>
            <a:ahLst/>
            <a:cxnLst/>
            <a:rect l="l" t="t" r="r" b="b"/>
            <a:pathLst>
              <a:path w="385" h="193" extrusionOk="0">
                <a:moveTo>
                  <a:pt x="326" y="185"/>
                </a:moveTo>
                <a:cubicBezTo>
                  <a:pt x="312" y="190"/>
                  <a:pt x="297" y="191"/>
                  <a:pt x="283" y="186"/>
                </a:cubicBezTo>
                <a:cubicBezTo>
                  <a:pt x="276" y="184"/>
                  <a:pt x="270" y="180"/>
                  <a:pt x="264" y="177"/>
                </a:cubicBezTo>
                <a:cubicBezTo>
                  <a:pt x="256" y="173"/>
                  <a:pt x="248" y="168"/>
                  <a:pt x="239" y="167"/>
                </a:cubicBezTo>
                <a:cubicBezTo>
                  <a:pt x="223" y="163"/>
                  <a:pt x="207" y="168"/>
                  <a:pt x="191" y="173"/>
                </a:cubicBezTo>
                <a:cubicBezTo>
                  <a:pt x="186" y="175"/>
                  <a:pt x="182" y="176"/>
                  <a:pt x="177" y="178"/>
                </a:cubicBezTo>
                <a:cubicBezTo>
                  <a:pt x="144" y="187"/>
                  <a:pt x="109" y="185"/>
                  <a:pt x="77" y="172"/>
                </a:cubicBezTo>
                <a:cubicBezTo>
                  <a:pt x="45" y="160"/>
                  <a:pt x="18" y="137"/>
                  <a:pt x="0" y="108"/>
                </a:cubicBezTo>
                <a:cubicBezTo>
                  <a:pt x="2" y="107"/>
                  <a:pt x="2" y="107"/>
                  <a:pt x="2" y="107"/>
                </a:cubicBezTo>
                <a:cubicBezTo>
                  <a:pt x="19" y="136"/>
                  <a:pt x="46" y="158"/>
                  <a:pt x="78" y="171"/>
                </a:cubicBezTo>
                <a:cubicBezTo>
                  <a:pt x="109" y="183"/>
                  <a:pt x="144" y="185"/>
                  <a:pt x="176" y="176"/>
                </a:cubicBezTo>
                <a:cubicBezTo>
                  <a:pt x="181" y="175"/>
                  <a:pt x="186" y="173"/>
                  <a:pt x="190" y="171"/>
                </a:cubicBezTo>
                <a:cubicBezTo>
                  <a:pt x="207" y="166"/>
                  <a:pt x="223" y="161"/>
                  <a:pt x="240" y="165"/>
                </a:cubicBezTo>
                <a:cubicBezTo>
                  <a:pt x="249" y="167"/>
                  <a:pt x="257" y="171"/>
                  <a:pt x="265" y="175"/>
                </a:cubicBezTo>
                <a:cubicBezTo>
                  <a:pt x="271" y="179"/>
                  <a:pt x="277" y="182"/>
                  <a:pt x="284" y="184"/>
                </a:cubicBezTo>
                <a:cubicBezTo>
                  <a:pt x="309" y="193"/>
                  <a:pt x="341" y="183"/>
                  <a:pt x="359" y="160"/>
                </a:cubicBezTo>
                <a:cubicBezTo>
                  <a:pt x="376" y="139"/>
                  <a:pt x="383" y="110"/>
                  <a:pt x="379" y="79"/>
                </a:cubicBezTo>
                <a:cubicBezTo>
                  <a:pt x="375" y="55"/>
                  <a:pt x="365" y="29"/>
                  <a:pt x="347" y="1"/>
                </a:cubicBezTo>
                <a:cubicBezTo>
                  <a:pt x="348" y="0"/>
                  <a:pt x="348" y="0"/>
                  <a:pt x="348" y="0"/>
                </a:cubicBezTo>
                <a:cubicBezTo>
                  <a:pt x="367" y="28"/>
                  <a:pt x="377" y="54"/>
                  <a:pt x="381" y="79"/>
                </a:cubicBezTo>
                <a:cubicBezTo>
                  <a:pt x="385" y="110"/>
                  <a:pt x="378" y="140"/>
                  <a:pt x="361" y="161"/>
                </a:cubicBezTo>
                <a:cubicBezTo>
                  <a:pt x="352" y="172"/>
                  <a:pt x="340" y="181"/>
                  <a:pt x="326" y="18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93" name="Google Shape;793;p27"/>
          <p:cNvGrpSpPr/>
          <p:nvPr/>
        </p:nvGrpSpPr>
        <p:grpSpPr>
          <a:xfrm rot="8999956">
            <a:off x="-246061" y="4279033"/>
            <a:ext cx="1101210" cy="1122387"/>
            <a:chOff x="384470" y="176033"/>
            <a:chExt cx="1101234" cy="1122412"/>
          </a:xfrm>
        </p:grpSpPr>
        <p:sp>
          <p:nvSpPr>
            <p:cNvPr id="794" name="Google Shape;794;p27"/>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5" name="Google Shape;795;p27"/>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6" name="Google Shape;796;p27"/>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7" name="Google Shape;797;p27"/>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8" name="Google Shape;798;p27"/>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9" name="Google Shape;799;p27"/>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0" name="Google Shape;800;p27"/>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1" name="Google Shape;801;p27"/>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02" name="Google Shape;802;p27"/>
          <p:cNvGrpSpPr/>
          <p:nvPr/>
        </p:nvGrpSpPr>
        <p:grpSpPr>
          <a:xfrm rot="8999956">
            <a:off x="7164414" y="-452417"/>
            <a:ext cx="1101210" cy="1122387"/>
            <a:chOff x="384470" y="176033"/>
            <a:chExt cx="1101234" cy="1122412"/>
          </a:xfrm>
        </p:grpSpPr>
        <p:sp>
          <p:nvSpPr>
            <p:cNvPr id="803" name="Google Shape;803;p27"/>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4" name="Google Shape;804;p27"/>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5" name="Google Shape;805;p27"/>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6" name="Google Shape;806;p27"/>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7" name="Google Shape;807;p27"/>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8" name="Google Shape;808;p27"/>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9" name="Google Shape;809;p27"/>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0" name="Google Shape;810;p27"/>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3">
  <p:cSld name="CUSTOM_16">
    <p:spTree>
      <p:nvGrpSpPr>
        <p:cNvPr id="1" name="Shape 811"/>
        <p:cNvGrpSpPr/>
        <p:nvPr/>
      </p:nvGrpSpPr>
      <p:grpSpPr>
        <a:xfrm>
          <a:off x="0" y="0"/>
          <a:ext cx="0" cy="0"/>
          <a:chOff x="0" y="0"/>
          <a:chExt cx="0" cy="0"/>
        </a:xfrm>
      </p:grpSpPr>
      <p:sp>
        <p:nvSpPr>
          <p:cNvPr id="812" name="Google Shape;812;p28"/>
          <p:cNvSpPr/>
          <p:nvPr/>
        </p:nvSpPr>
        <p:spPr>
          <a:xfrm>
            <a:off x="39183" y="-1243982"/>
            <a:ext cx="3610784" cy="2054227"/>
          </a:xfrm>
          <a:custGeom>
            <a:avLst/>
            <a:gdLst/>
            <a:ahLst/>
            <a:cxnLst/>
            <a:rect l="l" t="t" r="r" b="b"/>
            <a:pathLst>
              <a:path w="603" h="343" extrusionOk="0">
                <a:moveTo>
                  <a:pt x="92" y="327"/>
                </a:moveTo>
                <a:cubicBezTo>
                  <a:pt x="126" y="328"/>
                  <a:pt x="159" y="308"/>
                  <a:pt x="193" y="305"/>
                </a:cubicBezTo>
                <a:cubicBezTo>
                  <a:pt x="252" y="301"/>
                  <a:pt x="311" y="343"/>
                  <a:pt x="367" y="324"/>
                </a:cubicBezTo>
                <a:cubicBezTo>
                  <a:pt x="405" y="312"/>
                  <a:pt x="429" y="274"/>
                  <a:pt x="446" y="238"/>
                </a:cubicBezTo>
                <a:cubicBezTo>
                  <a:pt x="463" y="201"/>
                  <a:pt x="480" y="162"/>
                  <a:pt x="512" y="138"/>
                </a:cubicBezTo>
                <a:cubicBezTo>
                  <a:pt x="529" y="125"/>
                  <a:pt x="550" y="118"/>
                  <a:pt x="569" y="107"/>
                </a:cubicBezTo>
                <a:cubicBezTo>
                  <a:pt x="587" y="95"/>
                  <a:pt x="603" y="76"/>
                  <a:pt x="603" y="55"/>
                </a:cubicBezTo>
                <a:cubicBezTo>
                  <a:pt x="602" y="34"/>
                  <a:pt x="586" y="16"/>
                  <a:pt x="567" y="8"/>
                </a:cubicBezTo>
                <a:cubicBezTo>
                  <a:pt x="548" y="0"/>
                  <a:pt x="526" y="0"/>
                  <a:pt x="506" y="1"/>
                </a:cubicBezTo>
                <a:cubicBezTo>
                  <a:pt x="382" y="7"/>
                  <a:pt x="263" y="47"/>
                  <a:pt x="150" y="95"/>
                </a:cubicBezTo>
                <a:cubicBezTo>
                  <a:pt x="123" y="106"/>
                  <a:pt x="96" y="118"/>
                  <a:pt x="75" y="138"/>
                </a:cubicBezTo>
                <a:cubicBezTo>
                  <a:pt x="49" y="163"/>
                  <a:pt x="35" y="199"/>
                  <a:pt x="17" y="229"/>
                </a:cubicBezTo>
                <a:cubicBezTo>
                  <a:pt x="0" y="258"/>
                  <a:pt x="10" y="285"/>
                  <a:pt x="35" y="306"/>
                </a:cubicBezTo>
                <a:cubicBezTo>
                  <a:pt x="51" y="319"/>
                  <a:pt x="71" y="327"/>
                  <a:pt x="92" y="327"/>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813" name="Google Shape;813;p28"/>
          <p:cNvGrpSpPr/>
          <p:nvPr/>
        </p:nvGrpSpPr>
        <p:grpSpPr>
          <a:xfrm>
            <a:off x="8436295" y="1030383"/>
            <a:ext cx="1101234" cy="1122412"/>
            <a:chOff x="384470" y="176033"/>
            <a:chExt cx="1101234" cy="1122412"/>
          </a:xfrm>
        </p:grpSpPr>
        <p:sp>
          <p:nvSpPr>
            <p:cNvPr id="814" name="Google Shape;814;p28"/>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5" name="Google Shape;815;p28"/>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6" name="Google Shape;816;p28"/>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7" name="Google Shape;817;p28"/>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8" name="Google Shape;818;p28"/>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9" name="Google Shape;819;p28"/>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0" name="Google Shape;820;p28"/>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1" name="Google Shape;821;p28"/>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822" name="Google Shape;822;p28"/>
          <p:cNvSpPr/>
          <p:nvPr/>
        </p:nvSpPr>
        <p:spPr>
          <a:xfrm>
            <a:off x="-331421" y="-142749"/>
            <a:ext cx="984761" cy="1101233"/>
          </a:xfrm>
          <a:custGeom>
            <a:avLst/>
            <a:gdLst/>
            <a:ahLst/>
            <a:cxnLst/>
            <a:rect l="l" t="t" r="r" b="b"/>
            <a:pathLst>
              <a:path w="164" h="183" extrusionOk="0">
                <a:moveTo>
                  <a:pt x="2" y="109"/>
                </a:moveTo>
                <a:cubicBezTo>
                  <a:pt x="6" y="130"/>
                  <a:pt x="15" y="151"/>
                  <a:pt x="32" y="165"/>
                </a:cubicBezTo>
                <a:cubicBezTo>
                  <a:pt x="49" y="179"/>
                  <a:pt x="73" y="183"/>
                  <a:pt x="95" y="178"/>
                </a:cubicBezTo>
                <a:cubicBezTo>
                  <a:pt x="116" y="172"/>
                  <a:pt x="135" y="157"/>
                  <a:pt x="146" y="138"/>
                </a:cubicBezTo>
                <a:cubicBezTo>
                  <a:pt x="162" y="111"/>
                  <a:pt x="164" y="76"/>
                  <a:pt x="150" y="48"/>
                </a:cubicBezTo>
                <a:cubicBezTo>
                  <a:pt x="135" y="20"/>
                  <a:pt x="105" y="1"/>
                  <a:pt x="74" y="0"/>
                </a:cubicBezTo>
                <a:cubicBezTo>
                  <a:pt x="49" y="0"/>
                  <a:pt x="21" y="12"/>
                  <a:pt x="6" y="33"/>
                </a:cubicBezTo>
                <a:cubicBezTo>
                  <a:pt x="0" y="42"/>
                  <a:pt x="2" y="50"/>
                  <a:pt x="2" y="60"/>
                </a:cubicBezTo>
                <a:cubicBezTo>
                  <a:pt x="1" y="76"/>
                  <a:pt x="0" y="92"/>
                  <a:pt x="2" y="10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3" name="Google Shape;823;p28"/>
          <p:cNvSpPr/>
          <p:nvPr/>
        </p:nvSpPr>
        <p:spPr>
          <a:xfrm>
            <a:off x="-299658" y="-1169856"/>
            <a:ext cx="2520128" cy="1535378"/>
          </a:xfrm>
          <a:custGeom>
            <a:avLst/>
            <a:gdLst/>
            <a:ahLst/>
            <a:cxnLst/>
            <a:rect l="l" t="t" r="r" b="b"/>
            <a:pathLst>
              <a:path w="420" h="256" extrusionOk="0">
                <a:moveTo>
                  <a:pt x="127" y="250"/>
                </a:moveTo>
                <a:cubicBezTo>
                  <a:pt x="167" y="247"/>
                  <a:pt x="206" y="224"/>
                  <a:pt x="246" y="232"/>
                </a:cubicBezTo>
                <a:cubicBezTo>
                  <a:pt x="267" y="236"/>
                  <a:pt x="287" y="249"/>
                  <a:pt x="308" y="252"/>
                </a:cubicBezTo>
                <a:cubicBezTo>
                  <a:pt x="336" y="256"/>
                  <a:pt x="364" y="243"/>
                  <a:pt x="382" y="223"/>
                </a:cubicBezTo>
                <a:cubicBezTo>
                  <a:pt x="401" y="202"/>
                  <a:pt x="411" y="175"/>
                  <a:pt x="415" y="148"/>
                </a:cubicBezTo>
                <a:cubicBezTo>
                  <a:pt x="420" y="121"/>
                  <a:pt x="418" y="93"/>
                  <a:pt x="417" y="65"/>
                </a:cubicBezTo>
                <a:cubicBezTo>
                  <a:pt x="417" y="46"/>
                  <a:pt x="415" y="25"/>
                  <a:pt x="401" y="13"/>
                </a:cubicBezTo>
                <a:cubicBezTo>
                  <a:pt x="390" y="2"/>
                  <a:pt x="373" y="0"/>
                  <a:pt x="357" y="0"/>
                </a:cubicBezTo>
                <a:cubicBezTo>
                  <a:pt x="311" y="1"/>
                  <a:pt x="267" y="15"/>
                  <a:pt x="224" y="29"/>
                </a:cubicBezTo>
                <a:cubicBezTo>
                  <a:pt x="179" y="44"/>
                  <a:pt x="133" y="59"/>
                  <a:pt x="91" y="82"/>
                </a:cubicBezTo>
                <a:cubicBezTo>
                  <a:pt x="63" y="97"/>
                  <a:pt x="5" y="126"/>
                  <a:pt x="2" y="163"/>
                </a:cubicBezTo>
                <a:cubicBezTo>
                  <a:pt x="0" y="195"/>
                  <a:pt x="40" y="225"/>
                  <a:pt x="64" y="237"/>
                </a:cubicBezTo>
                <a:cubicBezTo>
                  <a:pt x="84" y="247"/>
                  <a:pt x="105" y="251"/>
                  <a:pt x="127" y="250"/>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4" name="Google Shape;824;p28"/>
          <p:cNvSpPr/>
          <p:nvPr/>
        </p:nvSpPr>
        <p:spPr>
          <a:xfrm>
            <a:off x="-257303" y="-926319"/>
            <a:ext cx="2297771" cy="1164766"/>
          </a:xfrm>
          <a:custGeom>
            <a:avLst/>
            <a:gdLst/>
            <a:ahLst/>
            <a:cxnLst/>
            <a:rect l="l" t="t" r="r" b="b"/>
            <a:pathLst>
              <a:path w="385" h="193" extrusionOk="0">
                <a:moveTo>
                  <a:pt x="326" y="185"/>
                </a:moveTo>
                <a:cubicBezTo>
                  <a:pt x="312" y="190"/>
                  <a:pt x="297" y="191"/>
                  <a:pt x="283" y="186"/>
                </a:cubicBezTo>
                <a:cubicBezTo>
                  <a:pt x="276" y="184"/>
                  <a:pt x="270" y="180"/>
                  <a:pt x="264" y="177"/>
                </a:cubicBezTo>
                <a:cubicBezTo>
                  <a:pt x="256" y="173"/>
                  <a:pt x="248" y="168"/>
                  <a:pt x="239" y="167"/>
                </a:cubicBezTo>
                <a:cubicBezTo>
                  <a:pt x="223" y="163"/>
                  <a:pt x="207" y="168"/>
                  <a:pt x="191" y="173"/>
                </a:cubicBezTo>
                <a:cubicBezTo>
                  <a:pt x="186" y="175"/>
                  <a:pt x="182" y="176"/>
                  <a:pt x="177" y="178"/>
                </a:cubicBezTo>
                <a:cubicBezTo>
                  <a:pt x="144" y="187"/>
                  <a:pt x="109" y="185"/>
                  <a:pt x="77" y="172"/>
                </a:cubicBezTo>
                <a:cubicBezTo>
                  <a:pt x="45" y="160"/>
                  <a:pt x="18" y="137"/>
                  <a:pt x="0" y="108"/>
                </a:cubicBezTo>
                <a:cubicBezTo>
                  <a:pt x="2" y="107"/>
                  <a:pt x="2" y="107"/>
                  <a:pt x="2" y="107"/>
                </a:cubicBezTo>
                <a:cubicBezTo>
                  <a:pt x="19" y="136"/>
                  <a:pt x="46" y="158"/>
                  <a:pt x="78" y="171"/>
                </a:cubicBezTo>
                <a:cubicBezTo>
                  <a:pt x="109" y="183"/>
                  <a:pt x="144" y="185"/>
                  <a:pt x="176" y="176"/>
                </a:cubicBezTo>
                <a:cubicBezTo>
                  <a:pt x="181" y="175"/>
                  <a:pt x="186" y="173"/>
                  <a:pt x="190" y="171"/>
                </a:cubicBezTo>
                <a:cubicBezTo>
                  <a:pt x="207" y="166"/>
                  <a:pt x="223" y="161"/>
                  <a:pt x="240" y="165"/>
                </a:cubicBezTo>
                <a:cubicBezTo>
                  <a:pt x="249" y="167"/>
                  <a:pt x="257" y="171"/>
                  <a:pt x="265" y="175"/>
                </a:cubicBezTo>
                <a:cubicBezTo>
                  <a:pt x="271" y="179"/>
                  <a:pt x="277" y="182"/>
                  <a:pt x="284" y="184"/>
                </a:cubicBezTo>
                <a:cubicBezTo>
                  <a:pt x="309" y="193"/>
                  <a:pt x="341" y="183"/>
                  <a:pt x="359" y="160"/>
                </a:cubicBezTo>
                <a:cubicBezTo>
                  <a:pt x="376" y="139"/>
                  <a:pt x="383" y="110"/>
                  <a:pt x="379" y="79"/>
                </a:cubicBezTo>
                <a:cubicBezTo>
                  <a:pt x="375" y="55"/>
                  <a:pt x="365" y="29"/>
                  <a:pt x="347" y="1"/>
                </a:cubicBezTo>
                <a:cubicBezTo>
                  <a:pt x="348" y="0"/>
                  <a:pt x="348" y="0"/>
                  <a:pt x="348" y="0"/>
                </a:cubicBezTo>
                <a:cubicBezTo>
                  <a:pt x="367" y="28"/>
                  <a:pt x="377" y="54"/>
                  <a:pt x="381" y="79"/>
                </a:cubicBezTo>
                <a:cubicBezTo>
                  <a:pt x="385" y="110"/>
                  <a:pt x="378" y="140"/>
                  <a:pt x="361" y="161"/>
                </a:cubicBezTo>
                <a:cubicBezTo>
                  <a:pt x="352" y="172"/>
                  <a:pt x="340" y="181"/>
                  <a:pt x="326" y="18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5" name="Google Shape;825;p28"/>
          <p:cNvSpPr/>
          <p:nvPr/>
        </p:nvSpPr>
        <p:spPr>
          <a:xfrm rot="8100000">
            <a:off x="6708440" y="3969566"/>
            <a:ext cx="3610783" cy="2054227"/>
          </a:xfrm>
          <a:custGeom>
            <a:avLst/>
            <a:gdLst/>
            <a:ahLst/>
            <a:cxnLst/>
            <a:rect l="l" t="t" r="r" b="b"/>
            <a:pathLst>
              <a:path w="603" h="343" extrusionOk="0">
                <a:moveTo>
                  <a:pt x="92" y="327"/>
                </a:moveTo>
                <a:cubicBezTo>
                  <a:pt x="126" y="328"/>
                  <a:pt x="159" y="308"/>
                  <a:pt x="193" y="305"/>
                </a:cubicBezTo>
                <a:cubicBezTo>
                  <a:pt x="252" y="301"/>
                  <a:pt x="311" y="343"/>
                  <a:pt x="367" y="324"/>
                </a:cubicBezTo>
                <a:cubicBezTo>
                  <a:pt x="405" y="312"/>
                  <a:pt x="429" y="274"/>
                  <a:pt x="446" y="238"/>
                </a:cubicBezTo>
                <a:cubicBezTo>
                  <a:pt x="463" y="201"/>
                  <a:pt x="480" y="162"/>
                  <a:pt x="512" y="138"/>
                </a:cubicBezTo>
                <a:cubicBezTo>
                  <a:pt x="529" y="125"/>
                  <a:pt x="550" y="118"/>
                  <a:pt x="569" y="107"/>
                </a:cubicBezTo>
                <a:cubicBezTo>
                  <a:pt x="587" y="95"/>
                  <a:pt x="603" y="76"/>
                  <a:pt x="603" y="55"/>
                </a:cubicBezTo>
                <a:cubicBezTo>
                  <a:pt x="602" y="34"/>
                  <a:pt x="586" y="16"/>
                  <a:pt x="567" y="8"/>
                </a:cubicBezTo>
                <a:cubicBezTo>
                  <a:pt x="548" y="0"/>
                  <a:pt x="526" y="0"/>
                  <a:pt x="506" y="1"/>
                </a:cubicBezTo>
                <a:cubicBezTo>
                  <a:pt x="382" y="7"/>
                  <a:pt x="263" y="47"/>
                  <a:pt x="150" y="95"/>
                </a:cubicBezTo>
                <a:cubicBezTo>
                  <a:pt x="123" y="106"/>
                  <a:pt x="96" y="118"/>
                  <a:pt x="75" y="138"/>
                </a:cubicBezTo>
                <a:cubicBezTo>
                  <a:pt x="49" y="163"/>
                  <a:pt x="35" y="199"/>
                  <a:pt x="17" y="229"/>
                </a:cubicBezTo>
                <a:cubicBezTo>
                  <a:pt x="0" y="258"/>
                  <a:pt x="10" y="285"/>
                  <a:pt x="35" y="306"/>
                </a:cubicBezTo>
                <a:cubicBezTo>
                  <a:pt x="51" y="319"/>
                  <a:pt x="71" y="327"/>
                  <a:pt x="92" y="327"/>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6" name="Google Shape;826;p28"/>
          <p:cNvSpPr/>
          <p:nvPr/>
        </p:nvSpPr>
        <p:spPr>
          <a:xfrm rot="8100000">
            <a:off x="8009993" y="3734814"/>
            <a:ext cx="2520129" cy="1535378"/>
          </a:xfrm>
          <a:custGeom>
            <a:avLst/>
            <a:gdLst/>
            <a:ahLst/>
            <a:cxnLst/>
            <a:rect l="l" t="t" r="r" b="b"/>
            <a:pathLst>
              <a:path w="420" h="256" extrusionOk="0">
                <a:moveTo>
                  <a:pt x="127" y="250"/>
                </a:moveTo>
                <a:cubicBezTo>
                  <a:pt x="167" y="247"/>
                  <a:pt x="206" y="224"/>
                  <a:pt x="246" y="232"/>
                </a:cubicBezTo>
                <a:cubicBezTo>
                  <a:pt x="267" y="236"/>
                  <a:pt x="287" y="249"/>
                  <a:pt x="308" y="252"/>
                </a:cubicBezTo>
                <a:cubicBezTo>
                  <a:pt x="336" y="256"/>
                  <a:pt x="364" y="243"/>
                  <a:pt x="382" y="223"/>
                </a:cubicBezTo>
                <a:cubicBezTo>
                  <a:pt x="401" y="202"/>
                  <a:pt x="411" y="175"/>
                  <a:pt x="415" y="148"/>
                </a:cubicBezTo>
                <a:cubicBezTo>
                  <a:pt x="420" y="121"/>
                  <a:pt x="418" y="93"/>
                  <a:pt x="417" y="65"/>
                </a:cubicBezTo>
                <a:cubicBezTo>
                  <a:pt x="417" y="46"/>
                  <a:pt x="415" y="25"/>
                  <a:pt x="401" y="13"/>
                </a:cubicBezTo>
                <a:cubicBezTo>
                  <a:pt x="390" y="2"/>
                  <a:pt x="373" y="0"/>
                  <a:pt x="357" y="0"/>
                </a:cubicBezTo>
                <a:cubicBezTo>
                  <a:pt x="311" y="1"/>
                  <a:pt x="267" y="15"/>
                  <a:pt x="224" y="29"/>
                </a:cubicBezTo>
                <a:cubicBezTo>
                  <a:pt x="179" y="44"/>
                  <a:pt x="133" y="59"/>
                  <a:pt x="91" y="82"/>
                </a:cubicBezTo>
                <a:cubicBezTo>
                  <a:pt x="63" y="97"/>
                  <a:pt x="5" y="126"/>
                  <a:pt x="2" y="163"/>
                </a:cubicBezTo>
                <a:cubicBezTo>
                  <a:pt x="0" y="195"/>
                  <a:pt x="40" y="225"/>
                  <a:pt x="64" y="237"/>
                </a:cubicBezTo>
                <a:cubicBezTo>
                  <a:pt x="84" y="247"/>
                  <a:pt x="105" y="251"/>
                  <a:pt x="127" y="250"/>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827" name="Google Shape;827;p28"/>
          <p:cNvGrpSpPr/>
          <p:nvPr/>
        </p:nvGrpSpPr>
        <p:grpSpPr>
          <a:xfrm>
            <a:off x="-479580" y="3403208"/>
            <a:ext cx="1101234" cy="1122412"/>
            <a:chOff x="384470" y="176033"/>
            <a:chExt cx="1101234" cy="1122412"/>
          </a:xfrm>
        </p:grpSpPr>
        <p:sp>
          <p:nvSpPr>
            <p:cNvPr id="828" name="Google Shape;828;p28"/>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9" name="Google Shape;829;p28"/>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0" name="Google Shape;830;p28"/>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1" name="Google Shape;831;p28"/>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2" name="Google Shape;832;p28"/>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3" name="Google Shape;833;p28"/>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4" name="Google Shape;834;p28"/>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5" name="Google Shape;835;p28"/>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4"/>
        <p:cNvGrpSpPr/>
        <p:nvPr/>
      </p:nvGrpSpPr>
      <p:grpSpPr>
        <a:xfrm>
          <a:off x="0" y="0"/>
          <a:ext cx="0" cy="0"/>
          <a:chOff x="0" y="0"/>
          <a:chExt cx="0" cy="0"/>
        </a:xfrm>
      </p:grpSpPr>
      <p:sp>
        <p:nvSpPr>
          <p:cNvPr id="75" name="Google Shape;75;p3"/>
          <p:cNvSpPr/>
          <p:nvPr/>
        </p:nvSpPr>
        <p:spPr>
          <a:xfrm rot="4499999">
            <a:off x="-1984572" y="25198"/>
            <a:ext cx="3452576" cy="2197089"/>
          </a:xfrm>
          <a:custGeom>
            <a:avLst/>
            <a:gdLst/>
            <a:ahLst/>
            <a:cxnLst/>
            <a:rect l="l" t="t" r="r" b="b"/>
            <a:pathLst>
              <a:path w="584" h="372" extrusionOk="0">
                <a:moveTo>
                  <a:pt x="47" y="324"/>
                </a:moveTo>
                <a:cubicBezTo>
                  <a:pt x="84" y="335"/>
                  <a:pt x="123" y="307"/>
                  <a:pt x="160" y="315"/>
                </a:cubicBezTo>
                <a:cubicBezTo>
                  <a:pt x="192" y="322"/>
                  <a:pt x="219" y="355"/>
                  <a:pt x="251" y="350"/>
                </a:cubicBezTo>
                <a:cubicBezTo>
                  <a:pt x="286" y="343"/>
                  <a:pt x="302" y="296"/>
                  <a:pt x="337" y="292"/>
                </a:cubicBezTo>
                <a:cubicBezTo>
                  <a:pt x="363" y="289"/>
                  <a:pt x="383" y="310"/>
                  <a:pt x="404" y="324"/>
                </a:cubicBezTo>
                <a:cubicBezTo>
                  <a:pt x="448" y="352"/>
                  <a:pt x="532" y="372"/>
                  <a:pt x="551" y="325"/>
                </a:cubicBezTo>
                <a:cubicBezTo>
                  <a:pt x="584" y="247"/>
                  <a:pt x="497" y="166"/>
                  <a:pt x="447" y="98"/>
                </a:cubicBezTo>
                <a:cubicBezTo>
                  <a:pt x="419" y="60"/>
                  <a:pt x="384" y="24"/>
                  <a:pt x="337" y="12"/>
                </a:cubicBezTo>
                <a:cubicBezTo>
                  <a:pt x="290" y="0"/>
                  <a:pt x="240" y="17"/>
                  <a:pt x="196" y="40"/>
                </a:cubicBezTo>
                <a:cubicBezTo>
                  <a:pt x="139" y="70"/>
                  <a:pt x="88" y="112"/>
                  <a:pt x="47" y="161"/>
                </a:cubicBezTo>
                <a:cubicBezTo>
                  <a:pt x="26" y="186"/>
                  <a:pt x="7" y="214"/>
                  <a:pt x="4" y="246"/>
                </a:cubicBezTo>
                <a:cubicBezTo>
                  <a:pt x="0" y="278"/>
                  <a:pt x="16" y="314"/>
                  <a:pt x="47" y="32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 name="Google Shape;76;p3"/>
          <p:cNvSpPr txBox="1">
            <a:spLocks noGrp="1"/>
          </p:cNvSpPr>
          <p:nvPr>
            <p:ph type="title"/>
          </p:nvPr>
        </p:nvSpPr>
        <p:spPr>
          <a:xfrm>
            <a:off x="2441850" y="1998450"/>
            <a:ext cx="42603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77" name="Google Shape;77;p3"/>
          <p:cNvSpPr txBox="1">
            <a:spLocks noGrp="1"/>
          </p:cNvSpPr>
          <p:nvPr>
            <p:ph type="title" idx="2" hasCustomPrompt="1"/>
          </p:nvPr>
        </p:nvSpPr>
        <p:spPr>
          <a:xfrm>
            <a:off x="3819450" y="866450"/>
            <a:ext cx="1505100" cy="13593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4"/>
              </a:buClr>
              <a:buSzPts val="7200"/>
              <a:buNone/>
              <a:defRPr sz="7200">
                <a:solidFill>
                  <a:schemeClr val="accent4"/>
                </a:solidFill>
              </a:defRPr>
            </a:lvl1pPr>
            <a:lvl2pPr lvl="1" algn="ctr" rtl="0">
              <a:spcBef>
                <a:spcPts val="0"/>
              </a:spcBef>
              <a:spcAft>
                <a:spcPts val="0"/>
              </a:spcAft>
              <a:buClr>
                <a:schemeClr val="accent4"/>
              </a:buClr>
              <a:buSzPts val="7200"/>
              <a:buNone/>
              <a:defRPr sz="7200">
                <a:solidFill>
                  <a:schemeClr val="accent4"/>
                </a:solidFill>
              </a:defRPr>
            </a:lvl2pPr>
            <a:lvl3pPr lvl="2" algn="ctr" rtl="0">
              <a:spcBef>
                <a:spcPts val="0"/>
              </a:spcBef>
              <a:spcAft>
                <a:spcPts val="0"/>
              </a:spcAft>
              <a:buClr>
                <a:schemeClr val="accent4"/>
              </a:buClr>
              <a:buSzPts val="7200"/>
              <a:buNone/>
              <a:defRPr sz="7200">
                <a:solidFill>
                  <a:schemeClr val="accent4"/>
                </a:solidFill>
              </a:defRPr>
            </a:lvl3pPr>
            <a:lvl4pPr lvl="3" algn="ctr" rtl="0">
              <a:spcBef>
                <a:spcPts val="0"/>
              </a:spcBef>
              <a:spcAft>
                <a:spcPts val="0"/>
              </a:spcAft>
              <a:buClr>
                <a:schemeClr val="accent4"/>
              </a:buClr>
              <a:buSzPts val="7200"/>
              <a:buNone/>
              <a:defRPr sz="7200">
                <a:solidFill>
                  <a:schemeClr val="accent4"/>
                </a:solidFill>
              </a:defRPr>
            </a:lvl4pPr>
            <a:lvl5pPr lvl="4" algn="ctr" rtl="0">
              <a:spcBef>
                <a:spcPts val="0"/>
              </a:spcBef>
              <a:spcAft>
                <a:spcPts val="0"/>
              </a:spcAft>
              <a:buClr>
                <a:schemeClr val="accent4"/>
              </a:buClr>
              <a:buSzPts val="7200"/>
              <a:buNone/>
              <a:defRPr sz="7200">
                <a:solidFill>
                  <a:schemeClr val="accent4"/>
                </a:solidFill>
              </a:defRPr>
            </a:lvl5pPr>
            <a:lvl6pPr lvl="5" algn="ctr" rtl="0">
              <a:spcBef>
                <a:spcPts val="0"/>
              </a:spcBef>
              <a:spcAft>
                <a:spcPts val="0"/>
              </a:spcAft>
              <a:buClr>
                <a:schemeClr val="accent4"/>
              </a:buClr>
              <a:buSzPts val="7200"/>
              <a:buNone/>
              <a:defRPr sz="7200">
                <a:solidFill>
                  <a:schemeClr val="accent4"/>
                </a:solidFill>
              </a:defRPr>
            </a:lvl6pPr>
            <a:lvl7pPr lvl="6" algn="ctr" rtl="0">
              <a:spcBef>
                <a:spcPts val="0"/>
              </a:spcBef>
              <a:spcAft>
                <a:spcPts val="0"/>
              </a:spcAft>
              <a:buClr>
                <a:schemeClr val="accent4"/>
              </a:buClr>
              <a:buSzPts val="7200"/>
              <a:buNone/>
              <a:defRPr sz="7200">
                <a:solidFill>
                  <a:schemeClr val="accent4"/>
                </a:solidFill>
              </a:defRPr>
            </a:lvl7pPr>
            <a:lvl8pPr lvl="7" algn="ctr" rtl="0">
              <a:spcBef>
                <a:spcPts val="0"/>
              </a:spcBef>
              <a:spcAft>
                <a:spcPts val="0"/>
              </a:spcAft>
              <a:buClr>
                <a:schemeClr val="accent4"/>
              </a:buClr>
              <a:buSzPts val="7200"/>
              <a:buNone/>
              <a:defRPr sz="7200">
                <a:solidFill>
                  <a:schemeClr val="accent4"/>
                </a:solidFill>
              </a:defRPr>
            </a:lvl8pPr>
            <a:lvl9pPr lvl="8" algn="ctr" rtl="0">
              <a:spcBef>
                <a:spcPts val="0"/>
              </a:spcBef>
              <a:spcAft>
                <a:spcPts val="0"/>
              </a:spcAft>
              <a:buClr>
                <a:schemeClr val="accent4"/>
              </a:buClr>
              <a:buSzPts val="7200"/>
              <a:buNone/>
              <a:defRPr sz="7200">
                <a:solidFill>
                  <a:schemeClr val="accent4"/>
                </a:solidFill>
              </a:defRPr>
            </a:lvl9pPr>
          </a:lstStyle>
          <a:p>
            <a:r>
              <a:t>xx%</a:t>
            </a:r>
          </a:p>
        </p:txBody>
      </p:sp>
      <p:sp>
        <p:nvSpPr>
          <p:cNvPr id="78" name="Google Shape;78;p3"/>
          <p:cNvSpPr txBox="1">
            <a:spLocks noGrp="1"/>
          </p:cNvSpPr>
          <p:nvPr>
            <p:ph type="subTitle" idx="1"/>
          </p:nvPr>
        </p:nvSpPr>
        <p:spPr>
          <a:xfrm>
            <a:off x="2853600" y="2840250"/>
            <a:ext cx="34368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Font typeface="Hind Vadodara"/>
              <a:buNone/>
              <a:defRPr>
                <a:latin typeface="Hind Vadodara"/>
                <a:ea typeface="Hind Vadodara"/>
                <a:cs typeface="Hind Vadodara"/>
                <a:sym typeface="Hind Vadodara"/>
              </a:defRPr>
            </a:lvl1pPr>
            <a:lvl2pPr lvl="1" algn="ctr" rtl="0">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2pPr>
            <a:lvl3pPr lvl="2" algn="ctr" rtl="0">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3pPr>
            <a:lvl4pPr lvl="3" algn="ctr" rtl="0">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4pPr>
            <a:lvl5pPr lvl="4" algn="ctr" rtl="0">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5pPr>
            <a:lvl6pPr lvl="5" algn="ctr" rtl="0">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6pPr>
            <a:lvl7pPr lvl="6" algn="ctr" rtl="0">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7pPr>
            <a:lvl8pPr lvl="7" algn="ctr" rtl="0">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8pPr>
            <a:lvl9pPr lvl="8" algn="ctr" rtl="0">
              <a:lnSpc>
                <a:spcPct val="100000"/>
              </a:lnSpc>
              <a:spcBef>
                <a:spcPts val="0"/>
              </a:spcBef>
              <a:spcAft>
                <a:spcPts val="0"/>
              </a:spcAft>
              <a:buSzPts val="1800"/>
              <a:buFont typeface="Hind Vadodara"/>
              <a:buNone/>
              <a:defRPr sz="1800">
                <a:latin typeface="Hind Vadodara"/>
                <a:ea typeface="Hind Vadodara"/>
                <a:cs typeface="Hind Vadodara"/>
                <a:sym typeface="Hind Vadodara"/>
              </a:defRPr>
            </a:lvl9pPr>
          </a:lstStyle>
          <a:p>
            <a:endParaRPr/>
          </a:p>
        </p:txBody>
      </p:sp>
      <p:sp>
        <p:nvSpPr>
          <p:cNvPr id="79" name="Google Shape;79;p3"/>
          <p:cNvSpPr/>
          <p:nvPr/>
        </p:nvSpPr>
        <p:spPr>
          <a:xfrm>
            <a:off x="7338136" y="3459978"/>
            <a:ext cx="2639248" cy="2253545"/>
          </a:xfrm>
          <a:custGeom>
            <a:avLst/>
            <a:gdLst/>
            <a:ahLst/>
            <a:cxnLst/>
            <a:rect l="l" t="t" r="r" b="b"/>
            <a:pathLst>
              <a:path w="459" h="393" extrusionOk="0">
                <a:moveTo>
                  <a:pt x="43" y="234"/>
                </a:moveTo>
                <a:cubicBezTo>
                  <a:pt x="62" y="228"/>
                  <a:pt x="82" y="226"/>
                  <a:pt x="100" y="217"/>
                </a:cubicBezTo>
                <a:cubicBezTo>
                  <a:pt x="130" y="202"/>
                  <a:pt x="145" y="169"/>
                  <a:pt x="156" y="137"/>
                </a:cubicBezTo>
                <a:cubicBezTo>
                  <a:pt x="167" y="106"/>
                  <a:pt x="176" y="72"/>
                  <a:pt x="198" y="47"/>
                </a:cubicBezTo>
                <a:cubicBezTo>
                  <a:pt x="217" y="25"/>
                  <a:pt x="245" y="13"/>
                  <a:pt x="274" y="6"/>
                </a:cubicBezTo>
                <a:cubicBezTo>
                  <a:pt x="303" y="0"/>
                  <a:pt x="368" y="24"/>
                  <a:pt x="386" y="48"/>
                </a:cubicBezTo>
                <a:cubicBezTo>
                  <a:pt x="459" y="143"/>
                  <a:pt x="365" y="229"/>
                  <a:pt x="287" y="320"/>
                </a:cubicBezTo>
                <a:cubicBezTo>
                  <a:pt x="225" y="393"/>
                  <a:pt x="162" y="364"/>
                  <a:pt x="130" y="347"/>
                </a:cubicBezTo>
                <a:cubicBezTo>
                  <a:pt x="96" y="328"/>
                  <a:pt x="61" y="307"/>
                  <a:pt x="27" y="287"/>
                </a:cubicBezTo>
                <a:cubicBezTo>
                  <a:pt x="16" y="281"/>
                  <a:pt x="0" y="275"/>
                  <a:pt x="6" y="259"/>
                </a:cubicBezTo>
                <a:cubicBezTo>
                  <a:pt x="11" y="246"/>
                  <a:pt x="30" y="238"/>
                  <a:pt x="43" y="23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80" name="Google Shape;80;p3"/>
          <p:cNvGrpSpPr/>
          <p:nvPr/>
        </p:nvGrpSpPr>
        <p:grpSpPr>
          <a:xfrm>
            <a:off x="8180661" y="4048743"/>
            <a:ext cx="1654608" cy="1664782"/>
            <a:chOff x="8180661" y="4048743"/>
            <a:chExt cx="1654608" cy="1664782"/>
          </a:xfrm>
        </p:grpSpPr>
        <p:sp>
          <p:nvSpPr>
            <p:cNvPr id="81" name="Google Shape;81;p3"/>
            <p:cNvSpPr/>
            <p:nvPr/>
          </p:nvSpPr>
          <p:spPr>
            <a:xfrm>
              <a:off x="8180661" y="4048743"/>
              <a:ext cx="1654608" cy="1664782"/>
            </a:xfrm>
            <a:custGeom>
              <a:avLst/>
              <a:gdLst/>
              <a:ahLst/>
              <a:cxnLst/>
              <a:rect l="l" t="t" r="r" b="b"/>
              <a:pathLst>
                <a:path w="288" h="289" extrusionOk="0">
                  <a:moveTo>
                    <a:pt x="62" y="251"/>
                  </a:moveTo>
                  <a:cubicBezTo>
                    <a:pt x="53" y="240"/>
                    <a:pt x="46" y="228"/>
                    <a:pt x="40" y="215"/>
                  </a:cubicBezTo>
                  <a:cubicBezTo>
                    <a:pt x="20" y="177"/>
                    <a:pt x="0" y="132"/>
                    <a:pt x="11" y="89"/>
                  </a:cubicBezTo>
                  <a:cubicBezTo>
                    <a:pt x="21" y="50"/>
                    <a:pt x="58" y="18"/>
                    <a:pt x="102" y="9"/>
                  </a:cubicBezTo>
                  <a:cubicBezTo>
                    <a:pt x="102" y="9"/>
                    <a:pt x="102" y="9"/>
                    <a:pt x="102" y="9"/>
                  </a:cubicBezTo>
                  <a:cubicBezTo>
                    <a:pt x="143" y="0"/>
                    <a:pt x="199" y="8"/>
                    <a:pt x="233" y="26"/>
                  </a:cubicBezTo>
                  <a:cubicBezTo>
                    <a:pt x="270" y="47"/>
                    <a:pt x="287" y="113"/>
                    <a:pt x="287" y="154"/>
                  </a:cubicBezTo>
                  <a:cubicBezTo>
                    <a:pt x="288" y="192"/>
                    <a:pt x="275" y="225"/>
                    <a:pt x="253" y="244"/>
                  </a:cubicBezTo>
                  <a:cubicBezTo>
                    <a:pt x="231" y="263"/>
                    <a:pt x="203" y="270"/>
                    <a:pt x="178" y="276"/>
                  </a:cubicBezTo>
                  <a:cubicBezTo>
                    <a:pt x="148" y="284"/>
                    <a:pt x="119" y="289"/>
                    <a:pt x="93" y="278"/>
                  </a:cubicBezTo>
                  <a:cubicBezTo>
                    <a:pt x="80" y="272"/>
                    <a:pt x="70" y="262"/>
                    <a:pt x="62" y="251"/>
                  </a:cubicBezTo>
                  <a:close/>
                  <a:moveTo>
                    <a:pt x="103" y="12"/>
                  </a:moveTo>
                  <a:cubicBezTo>
                    <a:pt x="60" y="21"/>
                    <a:pt x="24" y="53"/>
                    <a:pt x="15" y="90"/>
                  </a:cubicBezTo>
                  <a:cubicBezTo>
                    <a:pt x="4" y="132"/>
                    <a:pt x="24" y="176"/>
                    <a:pt x="43" y="214"/>
                  </a:cubicBezTo>
                  <a:cubicBezTo>
                    <a:pt x="56" y="238"/>
                    <a:pt x="71" y="263"/>
                    <a:pt x="95" y="274"/>
                  </a:cubicBezTo>
                  <a:cubicBezTo>
                    <a:pt x="119" y="285"/>
                    <a:pt x="147" y="280"/>
                    <a:pt x="177" y="273"/>
                  </a:cubicBezTo>
                  <a:cubicBezTo>
                    <a:pt x="202" y="266"/>
                    <a:pt x="230" y="260"/>
                    <a:pt x="250" y="242"/>
                  </a:cubicBezTo>
                  <a:cubicBezTo>
                    <a:pt x="272" y="223"/>
                    <a:pt x="284" y="191"/>
                    <a:pt x="284" y="154"/>
                  </a:cubicBezTo>
                  <a:cubicBezTo>
                    <a:pt x="283" y="114"/>
                    <a:pt x="267" y="50"/>
                    <a:pt x="231" y="30"/>
                  </a:cubicBezTo>
                  <a:cubicBezTo>
                    <a:pt x="198" y="11"/>
                    <a:pt x="143" y="4"/>
                    <a:pt x="103" y="1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 name="Google Shape;82;p3"/>
            <p:cNvSpPr/>
            <p:nvPr/>
          </p:nvSpPr>
          <p:spPr>
            <a:xfrm>
              <a:off x="8343077" y="4160402"/>
              <a:ext cx="1370382" cy="1411009"/>
            </a:xfrm>
            <a:custGeom>
              <a:avLst/>
              <a:gdLst/>
              <a:ahLst/>
              <a:cxnLst/>
              <a:rect l="l" t="t" r="r" b="b"/>
              <a:pathLst>
                <a:path w="238" h="246" extrusionOk="0">
                  <a:moveTo>
                    <a:pt x="34" y="189"/>
                  </a:moveTo>
                  <a:cubicBezTo>
                    <a:pt x="16" y="167"/>
                    <a:pt x="6" y="144"/>
                    <a:pt x="4" y="121"/>
                  </a:cubicBezTo>
                  <a:cubicBezTo>
                    <a:pt x="0" y="90"/>
                    <a:pt x="12" y="59"/>
                    <a:pt x="34" y="36"/>
                  </a:cubicBezTo>
                  <a:cubicBezTo>
                    <a:pt x="55" y="14"/>
                    <a:pt x="85" y="1"/>
                    <a:pt x="117" y="1"/>
                  </a:cubicBezTo>
                  <a:cubicBezTo>
                    <a:pt x="117" y="1"/>
                    <a:pt x="117" y="1"/>
                    <a:pt x="117" y="1"/>
                  </a:cubicBezTo>
                  <a:cubicBezTo>
                    <a:pt x="132" y="0"/>
                    <a:pt x="147" y="3"/>
                    <a:pt x="161" y="8"/>
                  </a:cubicBezTo>
                  <a:cubicBezTo>
                    <a:pt x="190" y="18"/>
                    <a:pt x="209" y="32"/>
                    <a:pt x="219" y="51"/>
                  </a:cubicBezTo>
                  <a:cubicBezTo>
                    <a:pt x="232" y="77"/>
                    <a:pt x="238" y="105"/>
                    <a:pt x="236" y="132"/>
                  </a:cubicBezTo>
                  <a:cubicBezTo>
                    <a:pt x="232" y="169"/>
                    <a:pt x="213" y="202"/>
                    <a:pt x="184" y="222"/>
                  </a:cubicBezTo>
                  <a:cubicBezTo>
                    <a:pt x="154" y="243"/>
                    <a:pt x="114" y="246"/>
                    <a:pt x="82" y="231"/>
                  </a:cubicBezTo>
                  <a:cubicBezTo>
                    <a:pt x="66" y="223"/>
                    <a:pt x="50" y="211"/>
                    <a:pt x="36" y="192"/>
                  </a:cubicBezTo>
                  <a:cubicBezTo>
                    <a:pt x="35" y="191"/>
                    <a:pt x="34" y="190"/>
                    <a:pt x="34" y="189"/>
                  </a:cubicBezTo>
                  <a:close/>
                  <a:moveTo>
                    <a:pt x="117" y="4"/>
                  </a:moveTo>
                  <a:cubicBezTo>
                    <a:pt x="86" y="5"/>
                    <a:pt x="57" y="17"/>
                    <a:pt x="36" y="39"/>
                  </a:cubicBezTo>
                  <a:cubicBezTo>
                    <a:pt x="15" y="60"/>
                    <a:pt x="4" y="91"/>
                    <a:pt x="7" y="121"/>
                  </a:cubicBezTo>
                  <a:cubicBezTo>
                    <a:pt x="10" y="143"/>
                    <a:pt x="20" y="167"/>
                    <a:pt x="39" y="190"/>
                  </a:cubicBezTo>
                  <a:cubicBezTo>
                    <a:pt x="53" y="208"/>
                    <a:pt x="68" y="220"/>
                    <a:pt x="84" y="228"/>
                  </a:cubicBezTo>
                  <a:cubicBezTo>
                    <a:pt x="114" y="242"/>
                    <a:pt x="153" y="239"/>
                    <a:pt x="182" y="219"/>
                  </a:cubicBezTo>
                  <a:cubicBezTo>
                    <a:pt x="210" y="200"/>
                    <a:pt x="229" y="167"/>
                    <a:pt x="232" y="131"/>
                  </a:cubicBezTo>
                  <a:cubicBezTo>
                    <a:pt x="234" y="105"/>
                    <a:pt x="229" y="78"/>
                    <a:pt x="216" y="53"/>
                  </a:cubicBezTo>
                  <a:cubicBezTo>
                    <a:pt x="206" y="35"/>
                    <a:pt x="188" y="21"/>
                    <a:pt x="160" y="11"/>
                  </a:cubicBezTo>
                  <a:cubicBezTo>
                    <a:pt x="146" y="6"/>
                    <a:pt x="131" y="4"/>
                    <a:pt x="117" y="4"/>
                  </a:cubicBezTo>
                  <a:close/>
                  <a:moveTo>
                    <a:pt x="117" y="2"/>
                  </a:moveTo>
                  <a:cubicBezTo>
                    <a:pt x="117" y="2"/>
                    <a:pt x="117" y="2"/>
                    <a:pt x="117" y="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 name="Google Shape;83;p3"/>
            <p:cNvSpPr/>
            <p:nvPr/>
          </p:nvSpPr>
          <p:spPr>
            <a:xfrm>
              <a:off x="8485190" y="4282216"/>
              <a:ext cx="1106458" cy="1177529"/>
            </a:xfrm>
            <a:custGeom>
              <a:avLst/>
              <a:gdLst/>
              <a:ahLst/>
              <a:cxnLst/>
              <a:rect l="l" t="t" r="r" b="b"/>
              <a:pathLst>
                <a:path w="192" h="206" extrusionOk="0">
                  <a:moveTo>
                    <a:pt x="22" y="172"/>
                  </a:moveTo>
                  <a:cubicBezTo>
                    <a:pt x="20" y="168"/>
                    <a:pt x="18" y="165"/>
                    <a:pt x="16" y="161"/>
                  </a:cubicBezTo>
                  <a:cubicBezTo>
                    <a:pt x="7" y="146"/>
                    <a:pt x="2" y="127"/>
                    <a:pt x="1" y="105"/>
                  </a:cubicBezTo>
                  <a:cubicBezTo>
                    <a:pt x="0" y="88"/>
                    <a:pt x="2" y="62"/>
                    <a:pt x="17" y="41"/>
                  </a:cubicBezTo>
                  <a:cubicBezTo>
                    <a:pt x="31" y="20"/>
                    <a:pt x="55" y="6"/>
                    <a:pt x="82" y="2"/>
                  </a:cubicBezTo>
                  <a:cubicBezTo>
                    <a:pt x="82" y="2"/>
                    <a:pt x="82" y="2"/>
                    <a:pt x="82" y="2"/>
                  </a:cubicBezTo>
                  <a:cubicBezTo>
                    <a:pt x="97" y="0"/>
                    <a:pt x="114" y="1"/>
                    <a:pt x="131" y="5"/>
                  </a:cubicBezTo>
                  <a:cubicBezTo>
                    <a:pt x="133" y="5"/>
                    <a:pt x="134" y="5"/>
                    <a:pt x="136" y="6"/>
                  </a:cubicBezTo>
                  <a:cubicBezTo>
                    <a:pt x="147" y="8"/>
                    <a:pt x="159" y="10"/>
                    <a:pt x="165" y="19"/>
                  </a:cubicBezTo>
                  <a:cubicBezTo>
                    <a:pt x="172" y="29"/>
                    <a:pt x="178" y="42"/>
                    <a:pt x="183" y="57"/>
                  </a:cubicBezTo>
                  <a:cubicBezTo>
                    <a:pt x="191" y="83"/>
                    <a:pt x="192" y="111"/>
                    <a:pt x="186" y="137"/>
                  </a:cubicBezTo>
                  <a:cubicBezTo>
                    <a:pt x="182" y="156"/>
                    <a:pt x="175" y="170"/>
                    <a:pt x="165" y="179"/>
                  </a:cubicBezTo>
                  <a:cubicBezTo>
                    <a:pt x="151" y="193"/>
                    <a:pt x="131" y="198"/>
                    <a:pt x="115" y="201"/>
                  </a:cubicBezTo>
                  <a:cubicBezTo>
                    <a:pt x="100" y="203"/>
                    <a:pt x="79" y="206"/>
                    <a:pt x="60" y="199"/>
                  </a:cubicBezTo>
                  <a:cubicBezTo>
                    <a:pt x="45" y="194"/>
                    <a:pt x="32" y="184"/>
                    <a:pt x="22" y="172"/>
                  </a:cubicBezTo>
                  <a:close/>
                  <a:moveTo>
                    <a:pt x="83" y="6"/>
                  </a:moveTo>
                  <a:cubicBezTo>
                    <a:pt x="56" y="10"/>
                    <a:pt x="33" y="23"/>
                    <a:pt x="20" y="43"/>
                  </a:cubicBezTo>
                  <a:cubicBezTo>
                    <a:pt x="6" y="63"/>
                    <a:pt x="4" y="88"/>
                    <a:pt x="5" y="105"/>
                  </a:cubicBezTo>
                  <a:cubicBezTo>
                    <a:pt x="5" y="126"/>
                    <a:pt x="10" y="144"/>
                    <a:pt x="19" y="160"/>
                  </a:cubicBezTo>
                  <a:cubicBezTo>
                    <a:pt x="29" y="177"/>
                    <a:pt x="44" y="190"/>
                    <a:pt x="61" y="196"/>
                  </a:cubicBezTo>
                  <a:cubicBezTo>
                    <a:pt x="75" y="200"/>
                    <a:pt x="92" y="201"/>
                    <a:pt x="114" y="197"/>
                  </a:cubicBezTo>
                  <a:cubicBezTo>
                    <a:pt x="129" y="194"/>
                    <a:pt x="149" y="190"/>
                    <a:pt x="163" y="177"/>
                  </a:cubicBezTo>
                  <a:cubicBezTo>
                    <a:pt x="172" y="167"/>
                    <a:pt x="179" y="154"/>
                    <a:pt x="183" y="136"/>
                  </a:cubicBezTo>
                  <a:cubicBezTo>
                    <a:pt x="189" y="111"/>
                    <a:pt x="187" y="84"/>
                    <a:pt x="179" y="58"/>
                  </a:cubicBezTo>
                  <a:cubicBezTo>
                    <a:pt x="175" y="43"/>
                    <a:pt x="169" y="31"/>
                    <a:pt x="162" y="21"/>
                  </a:cubicBezTo>
                  <a:cubicBezTo>
                    <a:pt x="156" y="13"/>
                    <a:pt x="145" y="11"/>
                    <a:pt x="135" y="9"/>
                  </a:cubicBezTo>
                  <a:cubicBezTo>
                    <a:pt x="134" y="9"/>
                    <a:pt x="132" y="9"/>
                    <a:pt x="130" y="8"/>
                  </a:cubicBezTo>
                  <a:cubicBezTo>
                    <a:pt x="114" y="5"/>
                    <a:pt x="98" y="4"/>
                    <a:pt x="83" y="6"/>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 name="Google Shape;84;p3"/>
            <p:cNvSpPr/>
            <p:nvPr/>
          </p:nvSpPr>
          <p:spPr>
            <a:xfrm>
              <a:off x="8607001" y="4414182"/>
              <a:ext cx="893283" cy="933903"/>
            </a:xfrm>
            <a:custGeom>
              <a:avLst/>
              <a:gdLst/>
              <a:ahLst/>
              <a:cxnLst/>
              <a:rect l="l" t="t" r="r" b="b"/>
              <a:pathLst>
                <a:path w="156" h="164" extrusionOk="0">
                  <a:moveTo>
                    <a:pt x="22" y="126"/>
                  </a:moveTo>
                  <a:cubicBezTo>
                    <a:pt x="15" y="116"/>
                    <a:pt x="9" y="105"/>
                    <a:pt x="5" y="93"/>
                  </a:cubicBezTo>
                  <a:cubicBezTo>
                    <a:pt x="1" y="78"/>
                    <a:pt x="0" y="65"/>
                    <a:pt x="4" y="54"/>
                  </a:cubicBezTo>
                  <a:cubicBezTo>
                    <a:pt x="7" y="45"/>
                    <a:pt x="14" y="35"/>
                    <a:pt x="25" y="27"/>
                  </a:cubicBezTo>
                  <a:cubicBezTo>
                    <a:pt x="25" y="27"/>
                    <a:pt x="25" y="27"/>
                    <a:pt x="25" y="27"/>
                  </a:cubicBezTo>
                  <a:cubicBezTo>
                    <a:pt x="38" y="17"/>
                    <a:pt x="52" y="10"/>
                    <a:pt x="68" y="5"/>
                  </a:cubicBezTo>
                  <a:cubicBezTo>
                    <a:pt x="82" y="1"/>
                    <a:pt x="96" y="0"/>
                    <a:pt x="110" y="1"/>
                  </a:cubicBezTo>
                  <a:cubicBezTo>
                    <a:pt x="121" y="2"/>
                    <a:pt x="126" y="10"/>
                    <a:pt x="132" y="18"/>
                  </a:cubicBezTo>
                  <a:cubicBezTo>
                    <a:pt x="134" y="21"/>
                    <a:pt x="134" y="21"/>
                    <a:pt x="134" y="21"/>
                  </a:cubicBezTo>
                  <a:cubicBezTo>
                    <a:pt x="150" y="43"/>
                    <a:pt x="156" y="72"/>
                    <a:pt x="152" y="99"/>
                  </a:cubicBezTo>
                  <a:cubicBezTo>
                    <a:pt x="150" y="110"/>
                    <a:pt x="145" y="127"/>
                    <a:pt x="132" y="140"/>
                  </a:cubicBezTo>
                  <a:cubicBezTo>
                    <a:pt x="114" y="159"/>
                    <a:pt x="83" y="164"/>
                    <a:pt x="56" y="153"/>
                  </a:cubicBezTo>
                  <a:cubicBezTo>
                    <a:pt x="43" y="147"/>
                    <a:pt x="32" y="138"/>
                    <a:pt x="22" y="126"/>
                  </a:cubicBezTo>
                  <a:close/>
                  <a:moveTo>
                    <a:pt x="125" y="15"/>
                  </a:moveTo>
                  <a:cubicBezTo>
                    <a:pt x="121" y="9"/>
                    <a:pt x="117" y="6"/>
                    <a:pt x="109" y="5"/>
                  </a:cubicBezTo>
                  <a:cubicBezTo>
                    <a:pt x="96" y="4"/>
                    <a:pt x="82" y="5"/>
                    <a:pt x="69" y="9"/>
                  </a:cubicBezTo>
                  <a:cubicBezTo>
                    <a:pt x="54" y="13"/>
                    <a:pt x="40" y="20"/>
                    <a:pt x="28" y="30"/>
                  </a:cubicBezTo>
                  <a:cubicBezTo>
                    <a:pt x="28" y="30"/>
                    <a:pt x="28" y="30"/>
                    <a:pt x="28" y="30"/>
                  </a:cubicBezTo>
                  <a:cubicBezTo>
                    <a:pt x="17" y="38"/>
                    <a:pt x="10" y="46"/>
                    <a:pt x="7" y="56"/>
                  </a:cubicBezTo>
                  <a:cubicBezTo>
                    <a:pt x="4" y="66"/>
                    <a:pt x="5" y="78"/>
                    <a:pt x="9" y="92"/>
                  </a:cubicBezTo>
                  <a:cubicBezTo>
                    <a:pt x="17" y="118"/>
                    <a:pt x="35" y="140"/>
                    <a:pt x="58" y="149"/>
                  </a:cubicBezTo>
                  <a:cubicBezTo>
                    <a:pt x="83" y="160"/>
                    <a:pt x="112" y="155"/>
                    <a:pt x="130" y="138"/>
                  </a:cubicBezTo>
                  <a:cubicBezTo>
                    <a:pt x="142" y="125"/>
                    <a:pt x="146" y="109"/>
                    <a:pt x="148" y="98"/>
                  </a:cubicBezTo>
                  <a:cubicBezTo>
                    <a:pt x="152" y="72"/>
                    <a:pt x="146" y="45"/>
                    <a:pt x="131" y="23"/>
                  </a:cubicBezTo>
                  <a:cubicBezTo>
                    <a:pt x="129" y="20"/>
                    <a:pt x="129" y="20"/>
                    <a:pt x="129" y="20"/>
                  </a:cubicBezTo>
                  <a:cubicBezTo>
                    <a:pt x="128" y="18"/>
                    <a:pt x="126" y="16"/>
                    <a:pt x="125" y="1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 name="Google Shape;85;p3"/>
            <p:cNvSpPr/>
            <p:nvPr/>
          </p:nvSpPr>
          <p:spPr>
            <a:xfrm>
              <a:off x="8698364" y="4505540"/>
              <a:ext cx="720722" cy="710577"/>
            </a:xfrm>
            <a:custGeom>
              <a:avLst/>
              <a:gdLst/>
              <a:ahLst/>
              <a:cxnLst/>
              <a:rect l="l" t="t" r="r" b="b"/>
              <a:pathLst>
                <a:path w="125" h="123" extrusionOk="0">
                  <a:moveTo>
                    <a:pt x="24" y="97"/>
                  </a:moveTo>
                  <a:cubicBezTo>
                    <a:pt x="21" y="93"/>
                    <a:pt x="18" y="88"/>
                    <a:pt x="14" y="83"/>
                  </a:cubicBezTo>
                  <a:cubicBezTo>
                    <a:pt x="7" y="72"/>
                    <a:pt x="0" y="59"/>
                    <a:pt x="2" y="46"/>
                  </a:cubicBezTo>
                  <a:cubicBezTo>
                    <a:pt x="5" y="29"/>
                    <a:pt x="22" y="18"/>
                    <a:pt x="35" y="12"/>
                  </a:cubicBezTo>
                  <a:cubicBezTo>
                    <a:pt x="46" y="6"/>
                    <a:pt x="60" y="0"/>
                    <a:pt x="74" y="0"/>
                  </a:cubicBezTo>
                  <a:cubicBezTo>
                    <a:pt x="74" y="0"/>
                    <a:pt x="74" y="0"/>
                    <a:pt x="74" y="0"/>
                  </a:cubicBezTo>
                  <a:cubicBezTo>
                    <a:pt x="87" y="0"/>
                    <a:pt x="99" y="5"/>
                    <a:pt x="107" y="15"/>
                  </a:cubicBezTo>
                  <a:cubicBezTo>
                    <a:pt x="119" y="28"/>
                    <a:pt x="125" y="50"/>
                    <a:pt x="122" y="71"/>
                  </a:cubicBezTo>
                  <a:cubicBezTo>
                    <a:pt x="119" y="89"/>
                    <a:pt x="109" y="105"/>
                    <a:pt x="94" y="114"/>
                  </a:cubicBezTo>
                  <a:cubicBezTo>
                    <a:pt x="79" y="123"/>
                    <a:pt x="59" y="123"/>
                    <a:pt x="43" y="115"/>
                  </a:cubicBezTo>
                  <a:cubicBezTo>
                    <a:pt x="36" y="111"/>
                    <a:pt x="30" y="104"/>
                    <a:pt x="24" y="97"/>
                  </a:cubicBezTo>
                  <a:close/>
                  <a:moveTo>
                    <a:pt x="74" y="4"/>
                  </a:moveTo>
                  <a:cubicBezTo>
                    <a:pt x="61" y="4"/>
                    <a:pt x="48" y="10"/>
                    <a:pt x="37" y="15"/>
                  </a:cubicBezTo>
                  <a:cubicBezTo>
                    <a:pt x="18" y="25"/>
                    <a:pt x="8" y="35"/>
                    <a:pt x="6" y="47"/>
                  </a:cubicBezTo>
                  <a:cubicBezTo>
                    <a:pt x="4" y="59"/>
                    <a:pt x="11" y="70"/>
                    <a:pt x="18" y="81"/>
                  </a:cubicBezTo>
                  <a:cubicBezTo>
                    <a:pt x="26" y="93"/>
                    <a:pt x="34" y="105"/>
                    <a:pt x="45" y="112"/>
                  </a:cubicBezTo>
                  <a:cubicBezTo>
                    <a:pt x="59" y="120"/>
                    <a:pt x="78" y="119"/>
                    <a:pt x="92" y="110"/>
                  </a:cubicBezTo>
                  <a:cubicBezTo>
                    <a:pt x="106" y="102"/>
                    <a:pt x="116" y="87"/>
                    <a:pt x="118" y="70"/>
                  </a:cubicBezTo>
                  <a:cubicBezTo>
                    <a:pt x="121" y="51"/>
                    <a:pt x="116" y="30"/>
                    <a:pt x="104" y="17"/>
                  </a:cubicBezTo>
                  <a:cubicBezTo>
                    <a:pt x="96" y="8"/>
                    <a:pt x="86" y="4"/>
                    <a:pt x="74"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 name="Google Shape;86;p3"/>
            <p:cNvSpPr/>
            <p:nvPr/>
          </p:nvSpPr>
          <p:spPr>
            <a:xfrm>
              <a:off x="8789719" y="4617205"/>
              <a:ext cx="548151" cy="527858"/>
            </a:xfrm>
            <a:custGeom>
              <a:avLst/>
              <a:gdLst/>
              <a:ahLst/>
              <a:cxnLst/>
              <a:rect l="l" t="t" r="r" b="b"/>
              <a:pathLst>
                <a:path w="94" h="91" extrusionOk="0">
                  <a:moveTo>
                    <a:pt x="17" y="71"/>
                  </a:moveTo>
                  <a:cubicBezTo>
                    <a:pt x="13" y="65"/>
                    <a:pt x="9" y="59"/>
                    <a:pt x="6" y="53"/>
                  </a:cubicBezTo>
                  <a:cubicBezTo>
                    <a:pt x="3" y="47"/>
                    <a:pt x="0" y="40"/>
                    <a:pt x="1" y="33"/>
                  </a:cubicBezTo>
                  <a:cubicBezTo>
                    <a:pt x="2" y="23"/>
                    <a:pt x="12" y="17"/>
                    <a:pt x="20" y="12"/>
                  </a:cubicBezTo>
                  <a:cubicBezTo>
                    <a:pt x="29" y="8"/>
                    <a:pt x="38" y="2"/>
                    <a:pt x="49" y="1"/>
                  </a:cubicBezTo>
                  <a:cubicBezTo>
                    <a:pt x="49" y="1"/>
                    <a:pt x="49" y="1"/>
                    <a:pt x="49" y="1"/>
                  </a:cubicBezTo>
                  <a:cubicBezTo>
                    <a:pt x="59" y="0"/>
                    <a:pt x="69" y="3"/>
                    <a:pt x="78" y="12"/>
                  </a:cubicBezTo>
                  <a:cubicBezTo>
                    <a:pt x="88" y="22"/>
                    <a:pt x="94" y="38"/>
                    <a:pt x="93" y="52"/>
                  </a:cubicBezTo>
                  <a:cubicBezTo>
                    <a:pt x="91" y="66"/>
                    <a:pt x="80" y="80"/>
                    <a:pt x="67" y="86"/>
                  </a:cubicBezTo>
                  <a:cubicBezTo>
                    <a:pt x="53" y="91"/>
                    <a:pt x="36" y="88"/>
                    <a:pt x="24" y="79"/>
                  </a:cubicBezTo>
                  <a:cubicBezTo>
                    <a:pt x="21" y="76"/>
                    <a:pt x="19" y="74"/>
                    <a:pt x="17" y="71"/>
                  </a:cubicBezTo>
                  <a:close/>
                  <a:moveTo>
                    <a:pt x="49" y="5"/>
                  </a:moveTo>
                  <a:cubicBezTo>
                    <a:pt x="39" y="6"/>
                    <a:pt x="31" y="11"/>
                    <a:pt x="22" y="16"/>
                  </a:cubicBezTo>
                  <a:cubicBezTo>
                    <a:pt x="14" y="20"/>
                    <a:pt x="6" y="25"/>
                    <a:pt x="5" y="33"/>
                  </a:cubicBezTo>
                  <a:cubicBezTo>
                    <a:pt x="4" y="39"/>
                    <a:pt x="6" y="45"/>
                    <a:pt x="9" y="51"/>
                  </a:cubicBezTo>
                  <a:cubicBezTo>
                    <a:pt x="14" y="59"/>
                    <a:pt x="19" y="69"/>
                    <a:pt x="27" y="76"/>
                  </a:cubicBezTo>
                  <a:cubicBezTo>
                    <a:pt x="37" y="84"/>
                    <a:pt x="53" y="87"/>
                    <a:pt x="65" y="82"/>
                  </a:cubicBezTo>
                  <a:cubicBezTo>
                    <a:pt x="78" y="77"/>
                    <a:pt x="87" y="65"/>
                    <a:pt x="89" y="51"/>
                  </a:cubicBezTo>
                  <a:cubicBezTo>
                    <a:pt x="91" y="39"/>
                    <a:pt x="85" y="24"/>
                    <a:pt x="75" y="14"/>
                  </a:cubicBezTo>
                  <a:cubicBezTo>
                    <a:pt x="67" y="7"/>
                    <a:pt x="58" y="3"/>
                    <a:pt x="49" y="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87" name="Google Shape;87;p3"/>
          <p:cNvSpPr/>
          <p:nvPr/>
        </p:nvSpPr>
        <p:spPr>
          <a:xfrm>
            <a:off x="-763797" y="-1146552"/>
            <a:ext cx="3452576" cy="2197089"/>
          </a:xfrm>
          <a:custGeom>
            <a:avLst/>
            <a:gdLst/>
            <a:ahLst/>
            <a:cxnLst/>
            <a:rect l="l" t="t" r="r" b="b"/>
            <a:pathLst>
              <a:path w="584" h="372" extrusionOk="0">
                <a:moveTo>
                  <a:pt x="47" y="324"/>
                </a:moveTo>
                <a:cubicBezTo>
                  <a:pt x="84" y="335"/>
                  <a:pt x="123" y="307"/>
                  <a:pt x="160" y="315"/>
                </a:cubicBezTo>
                <a:cubicBezTo>
                  <a:pt x="192" y="322"/>
                  <a:pt x="219" y="355"/>
                  <a:pt x="251" y="350"/>
                </a:cubicBezTo>
                <a:cubicBezTo>
                  <a:pt x="286" y="343"/>
                  <a:pt x="302" y="296"/>
                  <a:pt x="337" y="292"/>
                </a:cubicBezTo>
                <a:cubicBezTo>
                  <a:pt x="363" y="289"/>
                  <a:pt x="383" y="310"/>
                  <a:pt x="404" y="324"/>
                </a:cubicBezTo>
                <a:cubicBezTo>
                  <a:pt x="448" y="352"/>
                  <a:pt x="532" y="372"/>
                  <a:pt x="551" y="325"/>
                </a:cubicBezTo>
                <a:cubicBezTo>
                  <a:pt x="584" y="247"/>
                  <a:pt x="497" y="166"/>
                  <a:pt x="447" y="98"/>
                </a:cubicBezTo>
                <a:cubicBezTo>
                  <a:pt x="419" y="60"/>
                  <a:pt x="384" y="24"/>
                  <a:pt x="337" y="12"/>
                </a:cubicBezTo>
                <a:cubicBezTo>
                  <a:pt x="290" y="0"/>
                  <a:pt x="240" y="17"/>
                  <a:pt x="196" y="40"/>
                </a:cubicBezTo>
                <a:cubicBezTo>
                  <a:pt x="139" y="70"/>
                  <a:pt x="88" y="112"/>
                  <a:pt x="47" y="161"/>
                </a:cubicBezTo>
                <a:cubicBezTo>
                  <a:pt x="26" y="186"/>
                  <a:pt x="7" y="214"/>
                  <a:pt x="4" y="246"/>
                </a:cubicBezTo>
                <a:cubicBezTo>
                  <a:pt x="0" y="278"/>
                  <a:pt x="16" y="314"/>
                  <a:pt x="47" y="324"/>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88" name="Google Shape;88;p3"/>
          <p:cNvGrpSpPr/>
          <p:nvPr/>
        </p:nvGrpSpPr>
        <p:grpSpPr>
          <a:xfrm>
            <a:off x="-931200" y="-1047750"/>
            <a:ext cx="3473489" cy="3421181"/>
            <a:chOff x="-931200" y="-1047750"/>
            <a:chExt cx="3473489" cy="3421181"/>
          </a:xfrm>
        </p:grpSpPr>
        <p:sp>
          <p:nvSpPr>
            <p:cNvPr id="89" name="Google Shape;89;p3"/>
            <p:cNvSpPr/>
            <p:nvPr/>
          </p:nvSpPr>
          <p:spPr>
            <a:xfrm>
              <a:off x="-931200" y="-1047750"/>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 name="Google Shape;90;p3"/>
            <p:cNvSpPr/>
            <p:nvPr/>
          </p:nvSpPr>
          <p:spPr>
            <a:xfrm>
              <a:off x="-763803" y="-828038"/>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1" name="Google Shape;91;p3"/>
          <p:cNvGrpSpPr/>
          <p:nvPr/>
        </p:nvGrpSpPr>
        <p:grpSpPr>
          <a:xfrm rot="4500040">
            <a:off x="-1040996" y="2571418"/>
            <a:ext cx="3473386" cy="3421078"/>
            <a:chOff x="-931200" y="-1047750"/>
            <a:chExt cx="3473489" cy="3421181"/>
          </a:xfrm>
        </p:grpSpPr>
        <p:sp>
          <p:nvSpPr>
            <p:cNvPr id="92" name="Google Shape;92;p3"/>
            <p:cNvSpPr/>
            <p:nvPr/>
          </p:nvSpPr>
          <p:spPr>
            <a:xfrm>
              <a:off x="-931200" y="-1047750"/>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 name="Google Shape;93;p3"/>
            <p:cNvSpPr/>
            <p:nvPr/>
          </p:nvSpPr>
          <p:spPr>
            <a:xfrm>
              <a:off x="-763803" y="-828038"/>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4" name="Google Shape;94;p3"/>
          <p:cNvGrpSpPr/>
          <p:nvPr/>
        </p:nvGrpSpPr>
        <p:grpSpPr>
          <a:xfrm rot="4500040">
            <a:off x="7429854" y="-938257"/>
            <a:ext cx="3473386" cy="3421078"/>
            <a:chOff x="-931200" y="-1047750"/>
            <a:chExt cx="3473489" cy="3421181"/>
          </a:xfrm>
        </p:grpSpPr>
        <p:sp>
          <p:nvSpPr>
            <p:cNvPr id="95" name="Google Shape;95;p3"/>
            <p:cNvSpPr/>
            <p:nvPr/>
          </p:nvSpPr>
          <p:spPr>
            <a:xfrm>
              <a:off x="-931200" y="-1047750"/>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 name="Google Shape;96;p3"/>
            <p:cNvSpPr/>
            <p:nvPr/>
          </p:nvSpPr>
          <p:spPr>
            <a:xfrm>
              <a:off x="-763803" y="-828038"/>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7" name="Google Shape;97;p3"/>
          <p:cNvGrpSpPr/>
          <p:nvPr/>
        </p:nvGrpSpPr>
        <p:grpSpPr>
          <a:xfrm>
            <a:off x="-676014" y="4441593"/>
            <a:ext cx="1654608" cy="1664782"/>
            <a:chOff x="8180661" y="4048743"/>
            <a:chExt cx="1654608" cy="1664782"/>
          </a:xfrm>
        </p:grpSpPr>
        <p:sp>
          <p:nvSpPr>
            <p:cNvPr id="98" name="Google Shape;98;p3"/>
            <p:cNvSpPr/>
            <p:nvPr/>
          </p:nvSpPr>
          <p:spPr>
            <a:xfrm>
              <a:off x="8180661" y="4048743"/>
              <a:ext cx="1654608" cy="1664782"/>
            </a:xfrm>
            <a:custGeom>
              <a:avLst/>
              <a:gdLst/>
              <a:ahLst/>
              <a:cxnLst/>
              <a:rect l="l" t="t" r="r" b="b"/>
              <a:pathLst>
                <a:path w="288" h="289" extrusionOk="0">
                  <a:moveTo>
                    <a:pt x="62" y="251"/>
                  </a:moveTo>
                  <a:cubicBezTo>
                    <a:pt x="53" y="240"/>
                    <a:pt x="46" y="228"/>
                    <a:pt x="40" y="215"/>
                  </a:cubicBezTo>
                  <a:cubicBezTo>
                    <a:pt x="20" y="177"/>
                    <a:pt x="0" y="132"/>
                    <a:pt x="11" y="89"/>
                  </a:cubicBezTo>
                  <a:cubicBezTo>
                    <a:pt x="21" y="50"/>
                    <a:pt x="58" y="18"/>
                    <a:pt x="102" y="9"/>
                  </a:cubicBezTo>
                  <a:cubicBezTo>
                    <a:pt x="102" y="9"/>
                    <a:pt x="102" y="9"/>
                    <a:pt x="102" y="9"/>
                  </a:cubicBezTo>
                  <a:cubicBezTo>
                    <a:pt x="143" y="0"/>
                    <a:pt x="199" y="8"/>
                    <a:pt x="233" y="26"/>
                  </a:cubicBezTo>
                  <a:cubicBezTo>
                    <a:pt x="270" y="47"/>
                    <a:pt x="287" y="113"/>
                    <a:pt x="287" y="154"/>
                  </a:cubicBezTo>
                  <a:cubicBezTo>
                    <a:pt x="288" y="192"/>
                    <a:pt x="275" y="225"/>
                    <a:pt x="253" y="244"/>
                  </a:cubicBezTo>
                  <a:cubicBezTo>
                    <a:pt x="231" y="263"/>
                    <a:pt x="203" y="270"/>
                    <a:pt x="178" y="276"/>
                  </a:cubicBezTo>
                  <a:cubicBezTo>
                    <a:pt x="148" y="284"/>
                    <a:pt x="119" y="289"/>
                    <a:pt x="93" y="278"/>
                  </a:cubicBezTo>
                  <a:cubicBezTo>
                    <a:pt x="80" y="272"/>
                    <a:pt x="70" y="262"/>
                    <a:pt x="62" y="251"/>
                  </a:cubicBezTo>
                  <a:close/>
                  <a:moveTo>
                    <a:pt x="103" y="12"/>
                  </a:moveTo>
                  <a:cubicBezTo>
                    <a:pt x="60" y="21"/>
                    <a:pt x="24" y="53"/>
                    <a:pt x="15" y="90"/>
                  </a:cubicBezTo>
                  <a:cubicBezTo>
                    <a:pt x="4" y="132"/>
                    <a:pt x="24" y="176"/>
                    <a:pt x="43" y="214"/>
                  </a:cubicBezTo>
                  <a:cubicBezTo>
                    <a:pt x="56" y="238"/>
                    <a:pt x="71" y="263"/>
                    <a:pt x="95" y="274"/>
                  </a:cubicBezTo>
                  <a:cubicBezTo>
                    <a:pt x="119" y="285"/>
                    <a:pt x="147" y="280"/>
                    <a:pt x="177" y="273"/>
                  </a:cubicBezTo>
                  <a:cubicBezTo>
                    <a:pt x="202" y="266"/>
                    <a:pt x="230" y="260"/>
                    <a:pt x="250" y="242"/>
                  </a:cubicBezTo>
                  <a:cubicBezTo>
                    <a:pt x="272" y="223"/>
                    <a:pt x="284" y="191"/>
                    <a:pt x="284" y="154"/>
                  </a:cubicBezTo>
                  <a:cubicBezTo>
                    <a:pt x="283" y="114"/>
                    <a:pt x="267" y="50"/>
                    <a:pt x="231" y="30"/>
                  </a:cubicBezTo>
                  <a:cubicBezTo>
                    <a:pt x="198" y="11"/>
                    <a:pt x="143" y="4"/>
                    <a:pt x="103" y="1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 name="Google Shape;99;p3"/>
            <p:cNvSpPr/>
            <p:nvPr/>
          </p:nvSpPr>
          <p:spPr>
            <a:xfrm>
              <a:off x="8343077" y="4160402"/>
              <a:ext cx="1370382" cy="1411009"/>
            </a:xfrm>
            <a:custGeom>
              <a:avLst/>
              <a:gdLst/>
              <a:ahLst/>
              <a:cxnLst/>
              <a:rect l="l" t="t" r="r" b="b"/>
              <a:pathLst>
                <a:path w="238" h="246" extrusionOk="0">
                  <a:moveTo>
                    <a:pt x="34" y="189"/>
                  </a:moveTo>
                  <a:cubicBezTo>
                    <a:pt x="16" y="167"/>
                    <a:pt x="6" y="144"/>
                    <a:pt x="4" y="121"/>
                  </a:cubicBezTo>
                  <a:cubicBezTo>
                    <a:pt x="0" y="90"/>
                    <a:pt x="12" y="59"/>
                    <a:pt x="34" y="36"/>
                  </a:cubicBezTo>
                  <a:cubicBezTo>
                    <a:pt x="55" y="14"/>
                    <a:pt x="85" y="1"/>
                    <a:pt x="117" y="1"/>
                  </a:cubicBezTo>
                  <a:cubicBezTo>
                    <a:pt x="117" y="1"/>
                    <a:pt x="117" y="1"/>
                    <a:pt x="117" y="1"/>
                  </a:cubicBezTo>
                  <a:cubicBezTo>
                    <a:pt x="132" y="0"/>
                    <a:pt x="147" y="3"/>
                    <a:pt x="161" y="8"/>
                  </a:cubicBezTo>
                  <a:cubicBezTo>
                    <a:pt x="190" y="18"/>
                    <a:pt x="209" y="32"/>
                    <a:pt x="219" y="51"/>
                  </a:cubicBezTo>
                  <a:cubicBezTo>
                    <a:pt x="232" y="77"/>
                    <a:pt x="238" y="105"/>
                    <a:pt x="236" y="132"/>
                  </a:cubicBezTo>
                  <a:cubicBezTo>
                    <a:pt x="232" y="169"/>
                    <a:pt x="213" y="202"/>
                    <a:pt x="184" y="222"/>
                  </a:cubicBezTo>
                  <a:cubicBezTo>
                    <a:pt x="154" y="243"/>
                    <a:pt x="114" y="246"/>
                    <a:pt x="82" y="231"/>
                  </a:cubicBezTo>
                  <a:cubicBezTo>
                    <a:pt x="66" y="223"/>
                    <a:pt x="50" y="211"/>
                    <a:pt x="36" y="192"/>
                  </a:cubicBezTo>
                  <a:cubicBezTo>
                    <a:pt x="35" y="191"/>
                    <a:pt x="34" y="190"/>
                    <a:pt x="34" y="189"/>
                  </a:cubicBezTo>
                  <a:close/>
                  <a:moveTo>
                    <a:pt x="117" y="4"/>
                  </a:moveTo>
                  <a:cubicBezTo>
                    <a:pt x="86" y="5"/>
                    <a:pt x="57" y="17"/>
                    <a:pt x="36" y="39"/>
                  </a:cubicBezTo>
                  <a:cubicBezTo>
                    <a:pt x="15" y="60"/>
                    <a:pt x="4" y="91"/>
                    <a:pt x="7" y="121"/>
                  </a:cubicBezTo>
                  <a:cubicBezTo>
                    <a:pt x="10" y="143"/>
                    <a:pt x="20" y="167"/>
                    <a:pt x="39" y="190"/>
                  </a:cubicBezTo>
                  <a:cubicBezTo>
                    <a:pt x="53" y="208"/>
                    <a:pt x="68" y="220"/>
                    <a:pt x="84" y="228"/>
                  </a:cubicBezTo>
                  <a:cubicBezTo>
                    <a:pt x="114" y="242"/>
                    <a:pt x="153" y="239"/>
                    <a:pt x="182" y="219"/>
                  </a:cubicBezTo>
                  <a:cubicBezTo>
                    <a:pt x="210" y="200"/>
                    <a:pt x="229" y="167"/>
                    <a:pt x="232" y="131"/>
                  </a:cubicBezTo>
                  <a:cubicBezTo>
                    <a:pt x="234" y="105"/>
                    <a:pt x="229" y="78"/>
                    <a:pt x="216" y="53"/>
                  </a:cubicBezTo>
                  <a:cubicBezTo>
                    <a:pt x="206" y="35"/>
                    <a:pt x="188" y="21"/>
                    <a:pt x="160" y="11"/>
                  </a:cubicBezTo>
                  <a:cubicBezTo>
                    <a:pt x="146" y="6"/>
                    <a:pt x="131" y="4"/>
                    <a:pt x="117" y="4"/>
                  </a:cubicBezTo>
                  <a:close/>
                  <a:moveTo>
                    <a:pt x="117" y="2"/>
                  </a:moveTo>
                  <a:cubicBezTo>
                    <a:pt x="117" y="2"/>
                    <a:pt x="117" y="2"/>
                    <a:pt x="117" y="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 name="Google Shape;100;p3"/>
            <p:cNvSpPr/>
            <p:nvPr/>
          </p:nvSpPr>
          <p:spPr>
            <a:xfrm>
              <a:off x="8485190" y="4282216"/>
              <a:ext cx="1106458" cy="1177529"/>
            </a:xfrm>
            <a:custGeom>
              <a:avLst/>
              <a:gdLst/>
              <a:ahLst/>
              <a:cxnLst/>
              <a:rect l="l" t="t" r="r" b="b"/>
              <a:pathLst>
                <a:path w="192" h="206" extrusionOk="0">
                  <a:moveTo>
                    <a:pt x="22" y="172"/>
                  </a:moveTo>
                  <a:cubicBezTo>
                    <a:pt x="20" y="168"/>
                    <a:pt x="18" y="165"/>
                    <a:pt x="16" y="161"/>
                  </a:cubicBezTo>
                  <a:cubicBezTo>
                    <a:pt x="7" y="146"/>
                    <a:pt x="2" y="127"/>
                    <a:pt x="1" y="105"/>
                  </a:cubicBezTo>
                  <a:cubicBezTo>
                    <a:pt x="0" y="88"/>
                    <a:pt x="2" y="62"/>
                    <a:pt x="17" y="41"/>
                  </a:cubicBezTo>
                  <a:cubicBezTo>
                    <a:pt x="31" y="20"/>
                    <a:pt x="55" y="6"/>
                    <a:pt x="82" y="2"/>
                  </a:cubicBezTo>
                  <a:cubicBezTo>
                    <a:pt x="82" y="2"/>
                    <a:pt x="82" y="2"/>
                    <a:pt x="82" y="2"/>
                  </a:cubicBezTo>
                  <a:cubicBezTo>
                    <a:pt x="97" y="0"/>
                    <a:pt x="114" y="1"/>
                    <a:pt x="131" y="5"/>
                  </a:cubicBezTo>
                  <a:cubicBezTo>
                    <a:pt x="133" y="5"/>
                    <a:pt x="134" y="5"/>
                    <a:pt x="136" y="6"/>
                  </a:cubicBezTo>
                  <a:cubicBezTo>
                    <a:pt x="147" y="8"/>
                    <a:pt x="159" y="10"/>
                    <a:pt x="165" y="19"/>
                  </a:cubicBezTo>
                  <a:cubicBezTo>
                    <a:pt x="172" y="29"/>
                    <a:pt x="178" y="42"/>
                    <a:pt x="183" y="57"/>
                  </a:cubicBezTo>
                  <a:cubicBezTo>
                    <a:pt x="191" y="83"/>
                    <a:pt x="192" y="111"/>
                    <a:pt x="186" y="137"/>
                  </a:cubicBezTo>
                  <a:cubicBezTo>
                    <a:pt x="182" y="156"/>
                    <a:pt x="175" y="170"/>
                    <a:pt x="165" y="179"/>
                  </a:cubicBezTo>
                  <a:cubicBezTo>
                    <a:pt x="151" y="193"/>
                    <a:pt x="131" y="198"/>
                    <a:pt x="115" y="201"/>
                  </a:cubicBezTo>
                  <a:cubicBezTo>
                    <a:pt x="100" y="203"/>
                    <a:pt x="79" y="206"/>
                    <a:pt x="60" y="199"/>
                  </a:cubicBezTo>
                  <a:cubicBezTo>
                    <a:pt x="45" y="194"/>
                    <a:pt x="32" y="184"/>
                    <a:pt x="22" y="172"/>
                  </a:cubicBezTo>
                  <a:close/>
                  <a:moveTo>
                    <a:pt x="83" y="6"/>
                  </a:moveTo>
                  <a:cubicBezTo>
                    <a:pt x="56" y="10"/>
                    <a:pt x="33" y="23"/>
                    <a:pt x="20" y="43"/>
                  </a:cubicBezTo>
                  <a:cubicBezTo>
                    <a:pt x="6" y="63"/>
                    <a:pt x="4" y="88"/>
                    <a:pt x="5" y="105"/>
                  </a:cubicBezTo>
                  <a:cubicBezTo>
                    <a:pt x="5" y="126"/>
                    <a:pt x="10" y="144"/>
                    <a:pt x="19" y="160"/>
                  </a:cubicBezTo>
                  <a:cubicBezTo>
                    <a:pt x="29" y="177"/>
                    <a:pt x="44" y="190"/>
                    <a:pt x="61" y="196"/>
                  </a:cubicBezTo>
                  <a:cubicBezTo>
                    <a:pt x="75" y="200"/>
                    <a:pt x="92" y="201"/>
                    <a:pt x="114" y="197"/>
                  </a:cubicBezTo>
                  <a:cubicBezTo>
                    <a:pt x="129" y="194"/>
                    <a:pt x="149" y="190"/>
                    <a:pt x="163" y="177"/>
                  </a:cubicBezTo>
                  <a:cubicBezTo>
                    <a:pt x="172" y="167"/>
                    <a:pt x="179" y="154"/>
                    <a:pt x="183" y="136"/>
                  </a:cubicBezTo>
                  <a:cubicBezTo>
                    <a:pt x="189" y="111"/>
                    <a:pt x="187" y="84"/>
                    <a:pt x="179" y="58"/>
                  </a:cubicBezTo>
                  <a:cubicBezTo>
                    <a:pt x="175" y="43"/>
                    <a:pt x="169" y="31"/>
                    <a:pt x="162" y="21"/>
                  </a:cubicBezTo>
                  <a:cubicBezTo>
                    <a:pt x="156" y="13"/>
                    <a:pt x="145" y="11"/>
                    <a:pt x="135" y="9"/>
                  </a:cubicBezTo>
                  <a:cubicBezTo>
                    <a:pt x="134" y="9"/>
                    <a:pt x="132" y="9"/>
                    <a:pt x="130" y="8"/>
                  </a:cubicBezTo>
                  <a:cubicBezTo>
                    <a:pt x="114" y="5"/>
                    <a:pt x="98" y="4"/>
                    <a:pt x="83" y="6"/>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 name="Google Shape;101;p3"/>
            <p:cNvSpPr/>
            <p:nvPr/>
          </p:nvSpPr>
          <p:spPr>
            <a:xfrm>
              <a:off x="8607001" y="4414182"/>
              <a:ext cx="893283" cy="933903"/>
            </a:xfrm>
            <a:custGeom>
              <a:avLst/>
              <a:gdLst/>
              <a:ahLst/>
              <a:cxnLst/>
              <a:rect l="l" t="t" r="r" b="b"/>
              <a:pathLst>
                <a:path w="156" h="164" extrusionOk="0">
                  <a:moveTo>
                    <a:pt x="22" y="126"/>
                  </a:moveTo>
                  <a:cubicBezTo>
                    <a:pt x="15" y="116"/>
                    <a:pt x="9" y="105"/>
                    <a:pt x="5" y="93"/>
                  </a:cubicBezTo>
                  <a:cubicBezTo>
                    <a:pt x="1" y="78"/>
                    <a:pt x="0" y="65"/>
                    <a:pt x="4" y="54"/>
                  </a:cubicBezTo>
                  <a:cubicBezTo>
                    <a:pt x="7" y="45"/>
                    <a:pt x="14" y="35"/>
                    <a:pt x="25" y="27"/>
                  </a:cubicBezTo>
                  <a:cubicBezTo>
                    <a:pt x="25" y="27"/>
                    <a:pt x="25" y="27"/>
                    <a:pt x="25" y="27"/>
                  </a:cubicBezTo>
                  <a:cubicBezTo>
                    <a:pt x="38" y="17"/>
                    <a:pt x="52" y="10"/>
                    <a:pt x="68" y="5"/>
                  </a:cubicBezTo>
                  <a:cubicBezTo>
                    <a:pt x="82" y="1"/>
                    <a:pt x="96" y="0"/>
                    <a:pt x="110" y="1"/>
                  </a:cubicBezTo>
                  <a:cubicBezTo>
                    <a:pt x="121" y="2"/>
                    <a:pt x="126" y="10"/>
                    <a:pt x="132" y="18"/>
                  </a:cubicBezTo>
                  <a:cubicBezTo>
                    <a:pt x="134" y="21"/>
                    <a:pt x="134" y="21"/>
                    <a:pt x="134" y="21"/>
                  </a:cubicBezTo>
                  <a:cubicBezTo>
                    <a:pt x="150" y="43"/>
                    <a:pt x="156" y="72"/>
                    <a:pt x="152" y="99"/>
                  </a:cubicBezTo>
                  <a:cubicBezTo>
                    <a:pt x="150" y="110"/>
                    <a:pt x="145" y="127"/>
                    <a:pt x="132" y="140"/>
                  </a:cubicBezTo>
                  <a:cubicBezTo>
                    <a:pt x="114" y="159"/>
                    <a:pt x="83" y="164"/>
                    <a:pt x="56" y="153"/>
                  </a:cubicBezTo>
                  <a:cubicBezTo>
                    <a:pt x="43" y="147"/>
                    <a:pt x="32" y="138"/>
                    <a:pt x="22" y="126"/>
                  </a:cubicBezTo>
                  <a:close/>
                  <a:moveTo>
                    <a:pt x="125" y="15"/>
                  </a:moveTo>
                  <a:cubicBezTo>
                    <a:pt x="121" y="9"/>
                    <a:pt x="117" y="6"/>
                    <a:pt x="109" y="5"/>
                  </a:cubicBezTo>
                  <a:cubicBezTo>
                    <a:pt x="96" y="4"/>
                    <a:pt x="82" y="5"/>
                    <a:pt x="69" y="9"/>
                  </a:cubicBezTo>
                  <a:cubicBezTo>
                    <a:pt x="54" y="13"/>
                    <a:pt x="40" y="20"/>
                    <a:pt x="28" y="30"/>
                  </a:cubicBezTo>
                  <a:cubicBezTo>
                    <a:pt x="28" y="30"/>
                    <a:pt x="28" y="30"/>
                    <a:pt x="28" y="30"/>
                  </a:cubicBezTo>
                  <a:cubicBezTo>
                    <a:pt x="17" y="38"/>
                    <a:pt x="10" y="46"/>
                    <a:pt x="7" y="56"/>
                  </a:cubicBezTo>
                  <a:cubicBezTo>
                    <a:pt x="4" y="66"/>
                    <a:pt x="5" y="78"/>
                    <a:pt x="9" y="92"/>
                  </a:cubicBezTo>
                  <a:cubicBezTo>
                    <a:pt x="17" y="118"/>
                    <a:pt x="35" y="140"/>
                    <a:pt x="58" y="149"/>
                  </a:cubicBezTo>
                  <a:cubicBezTo>
                    <a:pt x="83" y="160"/>
                    <a:pt x="112" y="155"/>
                    <a:pt x="130" y="138"/>
                  </a:cubicBezTo>
                  <a:cubicBezTo>
                    <a:pt x="142" y="125"/>
                    <a:pt x="146" y="109"/>
                    <a:pt x="148" y="98"/>
                  </a:cubicBezTo>
                  <a:cubicBezTo>
                    <a:pt x="152" y="72"/>
                    <a:pt x="146" y="45"/>
                    <a:pt x="131" y="23"/>
                  </a:cubicBezTo>
                  <a:cubicBezTo>
                    <a:pt x="129" y="20"/>
                    <a:pt x="129" y="20"/>
                    <a:pt x="129" y="20"/>
                  </a:cubicBezTo>
                  <a:cubicBezTo>
                    <a:pt x="128" y="18"/>
                    <a:pt x="126" y="16"/>
                    <a:pt x="125" y="1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 name="Google Shape;102;p3"/>
            <p:cNvSpPr/>
            <p:nvPr/>
          </p:nvSpPr>
          <p:spPr>
            <a:xfrm>
              <a:off x="8698364" y="4505540"/>
              <a:ext cx="720722" cy="710577"/>
            </a:xfrm>
            <a:custGeom>
              <a:avLst/>
              <a:gdLst/>
              <a:ahLst/>
              <a:cxnLst/>
              <a:rect l="l" t="t" r="r" b="b"/>
              <a:pathLst>
                <a:path w="125" h="123" extrusionOk="0">
                  <a:moveTo>
                    <a:pt x="24" y="97"/>
                  </a:moveTo>
                  <a:cubicBezTo>
                    <a:pt x="21" y="93"/>
                    <a:pt x="18" y="88"/>
                    <a:pt x="14" y="83"/>
                  </a:cubicBezTo>
                  <a:cubicBezTo>
                    <a:pt x="7" y="72"/>
                    <a:pt x="0" y="59"/>
                    <a:pt x="2" y="46"/>
                  </a:cubicBezTo>
                  <a:cubicBezTo>
                    <a:pt x="5" y="29"/>
                    <a:pt x="22" y="18"/>
                    <a:pt x="35" y="12"/>
                  </a:cubicBezTo>
                  <a:cubicBezTo>
                    <a:pt x="46" y="6"/>
                    <a:pt x="60" y="0"/>
                    <a:pt x="74" y="0"/>
                  </a:cubicBezTo>
                  <a:cubicBezTo>
                    <a:pt x="74" y="0"/>
                    <a:pt x="74" y="0"/>
                    <a:pt x="74" y="0"/>
                  </a:cubicBezTo>
                  <a:cubicBezTo>
                    <a:pt x="87" y="0"/>
                    <a:pt x="99" y="5"/>
                    <a:pt x="107" y="15"/>
                  </a:cubicBezTo>
                  <a:cubicBezTo>
                    <a:pt x="119" y="28"/>
                    <a:pt x="125" y="50"/>
                    <a:pt x="122" y="71"/>
                  </a:cubicBezTo>
                  <a:cubicBezTo>
                    <a:pt x="119" y="89"/>
                    <a:pt x="109" y="105"/>
                    <a:pt x="94" y="114"/>
                  </a:cubicBezTo>
                  <a:cubicBezTo>
                    <a:pt x="79" y="123"/>
                    <a:pt x="59" y="123"/>
                    <a:pt x="43" y="115"/>
                  </a:cubicBezTo>
                  <a:cubicBezTo>
                    <a:pt x="36" y="111"/>
                    <a:pt x="30" y="104"/>
                    <a:pt x="24" y="97"/>
                  </a:cubicBezTo>
                  <a:close/>
                  <a:moveTo>
                    <a:pt x="74" y="4"/>
                  </a:moveTo>
                  <a:cubicBezTo>
                    <a:pt x="61" y="4"/>
                    <a:pt x="48" y="10"/>
                    <a:pt x="37" y="15"/>
                  </a:cubicBezTo>
                  <a:cubicBezTo>
                    <a:pt x="18" y="25"/>
                    <a:pt x="8" y="35"/>
                    <a:pt x="6" y="47"/>
                  </a:cubicBezTo>
                  <a:cubicBezTo>
                    <a:pt x="4" y="59"/>
                    <a:pt x="11" y="70"/>
                    <a:pt x="18" y="81"/>
                  </a:cubicBezTo>
                  <a:cubicBezTo>
                    <a:pt x="26" y="93"/>
                    <a:pt x="34" y="105"/>
                    <a:pt x="45" y="112"/>
                  </a:cubicBezTo>
                  <a:cubicBezTo>
                    <a:pt x="59" y="120"/>
                    <a:pt x="78" y="119"/>
                    <a:pt x="92" y="110"/>
                  </a:cubicBezTo>
                  <a:cubicBezTo>
                    <a:pt x="106" y="102"/>
                    <a:pt x="116" y="87"/>
                    <a:pt x="118" y="70"/>
                  </a:cubicBezTo>
                  <a:cubicBezTo>
                    <a:pt x="121" y="51"/>
                    <a:pt x="116" y="30"/>
                    <a:pt x="104" y="17"/>
                  </a:cubicBezTo>
                  <a:cubicBezTo>
                    <a:pt x="96" y="8"/>
                    <a:pt x="86" y="4"/>
                    <a:pt x="74" y="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 name="Google Shape;103;p3"/>
            <p:cNvSpPr/>
            <p:nvPr/>
          </p:nvSpPr>
          <p:spPr>
            <a:xfrm>
              <a:off x="8789719" y="4617205"/>
              <a:ext cx="548151" cy="527858"/>
            </a:xfrm>
            <a:custGeom>
              <a:avLst/>
              <a:gdLst/>
              <a:ahLst/>
              <a:cxnLst/>
              <a:rect l="l" t="t" r="r" b="b"/>
              <a:pathLst>
                <a:path w="94" h="91" extrusionOk="0">
                  <a:moveTo>
                    <a:pt x="17" y="71"/>
                  </a:moveTo>
                  <a:cubicBezTo>
                    <a:pt x="13" y="65"/>
                    <a:pt x="9" y="59"/>
                    <a:pt x="6" y="53"/>
                  </a:cubicBezTo>
                  <a:cubicBezTo>
                    <a:pt x="3" y="47"/>
                    <a:pt x="0" y="40"/>
                    <a:pt x="1" y="33"/>
                  </a:cubicBezTo>
                  <a:cubicBezTo>
                    <a:pt x="2" y="23"/>
                    <a:pt x="12" y="17"/>
                    <a:pt x="20" y="12"/>
                  </a:cubicBezTo>
                  <a:cubicBezTo>
                    <a:pt x="29" y="8"/>
                    <a:pt x="38" y="2"/>
                    <a:pt x="49" y="1"/>
                  </a:cubicBezTo>
                  <a:cubicBezTo>
                    <a:pt x="49" y="1"/>
                    <a:pt x="49" y="1"/>
                    <a:pt x="49" y="1"/>
                  </a:cubicBezTo>
                  <a:cubicBezTo>
                    <a:pt x="59" y="0"/>
                    <a:pt x="69" y="3"/>
                    <a:pt x="78" y="12"/>
                  </a:cubicBezTo>
                  <a:cubicBezTo>
                    <a:pt x="88" y="22"/>
                    <a:pt x="94" y="38"/>
                    <a:pt x="93" y="52"/>
                  </a:cubicBezTo>
                  <a:cubicBezTo>
                    <a:pt x="91" y="66"/>
                    <a:pt x="80" y="80"/>
                    <a:pt x="67" y="86"/>
                  </a:cubicBezTo>
                  <a:cubicBezTo>
                    <a:pt x="53" y="91"/>
                    <a:pt x="36" y="88"/>
                    <a:pt x="24" y="79"/>
                  </a:cubicBezTo>
                  <a:cubicBezTo>
                    <a:pt x="21" y="76"/>
                    <a:pt x="19" y="74"/>
                    <a:pt x="17" y="71"/>
                  </a:cubicBezTo>
                  <a:close/>
                  <a:moveTo>
                    <a:pt x="49" y="5"/>
                  </a:moveTo>
                  <a:cubicBezTo>
                    <a:pt x="39" y="6"/>
                    <a:pt x="31" y="11"/>
                    <a:pt x="22" y="16"/>
                  </a:cubicBezTo>
                  <a:cubicBezTo>
                    <a:pt x="14" y="20"/>
                    <a:pt x="6" y="25"/>
                    <a:pt x="5" y="33"/>
                  </a:cubicBezTo>
                  <a:cubicBezTo>
                    <a:pt x="4" y="39"/>
                    <a:pt x="6" y="45"/>
                    <a:pt x="9" y="51"/>
                  </a:cubicBezTo>
                  <a:cubicBezTo>
                    <a:pt x="14" y="59"/>
                    <a:pt x="19" y="69"/>
                    <a:pt x="27" y="76"/>
                  </a:cubicBezTo>
                  <a:cubicBezTo>
                    <a:pt x="37" y="84"/>
                    <a:pt x="53" y="87"/>
                    <a:pt x="65" y="82"/>
                  </a:cubicBezTo>
                  <a:cubicBezTo>
                    <a:pt x="78" y="77"/>
                    <a:pt x="87" y="65"/>
                    <a:pt x="89" y="51"/>
                  </a:cubicBezTo>
                  <a:cubicBezTo>
                    <a:pt x="91" y="39"/>
                    <a:pt x="85" y="24"/>
                    <a:pt x="75" y="14"/>
                  </a:cubicBezTo>
                  <a:cubicBezTo>
                    <a:pt x="67" y="7"/>
                    <a:pt x="58" y="3"/>
                    <a:pt x="49"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04"/>
        <p:cNvGrpSpPr/>
        <p:nvPr/>
      </p:nvGrpSpPr>
      <p:grpSpPr>
        <a:xfrm>
          <a:off x="0" y="0"/>
          <a:ext cx="0" cy="0"/>
          <a:chOff x="0" y="0"/>
          <a:chExt cx="0" cy="0"/>
        </a:xfrm>
      </p:grpSpPr>
      <p:sp>
        <p:nvSpPr>
          <p:cNvPr id="105" name="Google Shape;105;p4"/>
          <p:cNvSpPr txBox="1">
            <a:spLocks noGrp="1"/>
          </p:cNvSpPr>
          <p:nvPr>
            <p:ph type="title"/>
          </p:nvPr>
        </p:nvSpPr>
        <p:spPr>
          <a:xfrm>
            <a:off x="695700" y="445025"/>
            <a:ext cx="7776600" cy="572700"/>
          </a:xfrm>
          <a:prstGeom prst="rect">
            <a:avLst/>
          </a:prstGeom>
        </p:spPr>
        <p:txBody>
          <a:bodyPr spcFirstLastPara="1" wrap="square" lIns="91425" tIns="91425" rIns="91425" bIns="91425" anchor="t" anchorCtr="0">
            <a:noAutofit/>
          </a:bodyPr>
          <a:lstStyle>
            <a:lvl1pPr lvl="0" algn="ctr">
              <a:spcBef>
                <a:spcPts val="0"/>
              </a:spcBef>
              <a:spcAft>
                <a:spcPts val="0"/>
              </a:spcAft>
              <a:buSzPts val="3200"/>
              <a:buNone/>
              <a:defRPr/>
            </a:lvl1pPr>
            <a:lvl2pPr lvl="1" algn="ctr">
              <a:spcBef>
                <a:spcPts val="0"/>
              </a:spcBef>
              <a:spcAft>
                <a:spcPts val="0"/>
              </a:spcAft>
              <a:buSzPts val="3200"/>
              <a:buNone/>
              <a:defRPr/>
            </a:lvl2pPr>
            <a:lvl3pPr lvl="2" algn="ctr">
              <a:spcBef>
                <a:spcPts val="0"/>
              </a:spcBef>
              <a:spcAft>
                <a:spcPts val="0"/>
              </a:spcAft>
              <a:buSzPts val="3200"/>
              <a:buNone/>
              <a:defRPr/>
            </a:lvl3pPr>
            <a:lvl4pPr lvl="3" algn="ctr">
              <a:spcBef>
                <a:spcPts val="0"/>
              </a:spcBef>
              <a:spcAft>
                <a:spcPts val="0"/>
              </a:spcAft>
              <a:buSzPts val="3200"/>
              <a:buNone/>
              <a:defRPr/>
            </a:lvl4pPr>
            <a:lvl5pPr lvl="4" algn="ctr">
              <a:spcBef>
                <a:spcPts val="0"/>
              </a:spcBef>
              <a:spcAft>
                <a:spcPts val="0"/>
              </a:spcAft>
              <a:buSzPts val="3200"/>
              <a:buNone/>
              <a:defRPr/>
            </a:lvl5pPr>
            <a:lvl6pPr lvl="5" algn="ctr">
              <a:spcBef>
                <a:spcPts val="0"/>
              </a:spcBef>
              <a:spcAft>
                <a:spcPts val="0"/>
              </a:spcAft>
              <a:buSzPts val="3200"/>
              <a:buNone/>
              <a:defRPr/>
            </a:lvl6pPr>
            <a:lvl7pPr lvl="6" algn="ctr">
              <a:spcBef>
                <a:spcPts val="0"/>
              </a:spcBef>
              <a:spcAft>
                <a:spcPts val="0"/>
              </a:spcAft>
              <a:buSzPts val="3200"/>
              <a:buNone/>
              <a:defRPr/>
            </a:lvl7pPr>
            <a:lvl8pPr lvl="7" algn="ctr">
              <a:spcBef>
                <a:spcPts val="0"/>
              </a:spcBef>
              <a:spcAft>
                <a:spcPts val="0"/>
              </a:spcAft>
              <a:buSzPts val="3200"/>
              <a:buNone/>
              <a:defRPr/>
            </a:lvl8pPr>
            <a:lvl9pPr lvl="8" algn="ctr">
              <a:spcBef>
                <a:spcPts val="0"/>
              </a:spcBef>
              <a:spcAft>
                <a:spcPts val="0"/>
              </a:spcAft>
              <a:buSzPts val="3200"/>
              <a:buNone/>
              <a:defRPr/>
            </a:lvl9pPr>
          </a:lstStyle>
          <a:p>
            <a:endParaRPr/>
          </a:p>
        </p:txBody>
      </p:sp>
      <p:sp>
        <p:nvSpPr>
          <p:cNvPr id="106" name="Google Shape;106;p4"/>
          <p:cNvSpPr txBox="1">
            <a:spLocks noGrp="1"/>
          </p:cNvSpPr>
          <p:nvPr>
            <p:ph type="body" idx="1"/>
          </p:nvPr>
        </p:nvSpPr>
        <p:spPr>
          <a:xfrm>
            <a:off x="695700" y="1033125"/>
            <a:ext cx="7776600" cy="34164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Clr>
                <a:schemeClr val="lt1"/>
              </a:buClr>
              <a:buSzPts val="1800"/>
              <a:buChar char="●"/>
              <a:defRPr>
                <a:solidFill>
                  <a:schemeClr val="lt1"/>
                </a:solidFill>
              </a:defRPr>
            </a:lvl1pPr>
            <a:lvl2pPr marL="914400" lvl="1" indent="-317500" rtl="0">
              <a:spcBef>
                <a:spcPts val="0"/>
              </a:spcBef>
              <a:spcAft>
                <a:spcPts val="0"/>
              </a:spcAft>
              <a:buClr>
                <a:schemeClr val="lt1"/>
              </a:buClr>
              <a:buSzPts val="1400"/>
              <a:buChar char="○"/>
              <a:defRPr>
                <a:solidFill>
                  <a:schemeClr val="lt1"/>
                </a:solidFill>
              </a:defRPr>
            </a:lvl2pPr>
            <a:lvl3pPr marL="1371600" lvl="2" indent="-317500" rtl="0">
              <a:spcBef>
                <a:spcPts val="0"/>
              </a:spcBef>
              <a:spcAft>
                <a:spcPts val="0"/>
              </a:spcAft>
              <a:buClr>
                <a:schemeClr val="lt1"/>
              </a:buClr>
              <a:buSzPts val="1400"/>
              <a:buChar char="■"/>
              <a:defRPr>
                <a:solidFill>
                  <a:schemeClr val="lt1"/>
                </a:solidFill>
              </a:defRPr>
            </a:lvl3pPr>
            <a:lvl4pPr marL="1828800" lvl="3" indent="-317500" rtl="0">
              <a:spcBef>
                <a:spcPts val="0"/>
              </a:spcBef>
              <a:spcAft>
                <a:spcPts val="0"/>
              </a:spcAft>
              <a:buClr>
                <a:schemeClr val="lt1"/>
              </a:buClr>
              <a:buSzPts val="1400"/>
              <a:buChar char="●"/>
              <a:defRPr>
                <a:solidFill>
                  <a:schemeClr val="lt1"/>
                </a:solidFill>
              </a:defRPr>
            </a:lvl4pPr>
            <a:lvl5pPr marL="2286000" lvl="4" indent="-317500" rtl="0">
              <a:spcBef>
                <a:spcPts val="0"/>
              </a:spcBef>
              <a:spcAft>
                <a:spcPts val="0"/>
              </a:spcAft>
              <a:buClr>
                <a:schemeClr val="lt1"/>
              </a:buClr>
              <a:buSzPts val="1400"/>
              <a:buChar char="○"/>
              <a:defRPr>
                <a:solidFill>
                  <a:schemeClr val="lt1"/>
                </a:solidFill>
              </a:defRPr>
            </a:lvl5pPr>
            <a:lvl6pPr marL="2743200" lvl="5" indent="-317500" rtl="0">
              <a:spcBef>
                <a:spcPts val="0"/>
              </a:spcBef>
              <a:spcAft>
                <a:spcPts val="0"/>
              </a:spcAft>
              <a:buClr>
                <a:schemeClr val="lt1"/>
              </a:buClr>
              <a:buSzPts val="1400"/>
              <a:buChar char="■"/>
              <a:defRPr>
                <a:solidFill>
                  <a:schemeClr val="lt1"/>
                </a:solidFill>
              </a:defRPr>
            </a:lvl6pPr>
            <a:lvl7pPr marL="3200400" lvl="6" indent="-317500" rtl="0">
              <a:spcBef>
                <a:spcPts val="0"/>
              </a:spcBef>
              <a:spcAft>
                <a:spcPts val="0"/>
              </a:spcAft>
              <a:buClr>
                <a:schemeClr val="lt1"/>
              </a:buClr>
              <a:buSzPts val="1400"/>
              <a:buChar char="●"/>
              <a:defRPr>
                <a:solidFill>
                  <a:schemeClr val="lt1"/>
                </a:solidFill>
              </a:defRPr>
            </a:lvl7pPr>
            <a:lvl8pPr marL="3657600" lvl="7" indent="-317500" rtl="0">
              <a:spcBef>
                <a:spcPts val="0"/>
              </a:spcBef>
              <a:spcAft>
                <a:spcPts val="0"/>
              </a:spcAft>
              <a:buClr>
                <a:schemeClr val="lt1"/>
              </a:buClr>
              <a:buSzPts val="1400"/>
              <a:buChar char="○"/>
              <a:defRPr>
                <a:solidFill>
                  <a:schemeClr val="lt1"/>
                </a:solidFill>
              </a:defRPr>
            </a:lvl8pPr>
            <a:lvl9pPr marL="4114800" lvl="8" indent="-317500" rtl="0">
              <a:spcBef>
                <a:spcPts val="0"/>
              </a:spcBef>
              <a:spcAft>
                <a:spcPts val="0"/>
              </a:spcAft>
              <a:buClr>
                <a:schemeClr val="lt1"/>
              </a:buClr>
              <a:buSzPts val="1400"/>
              <a:buChar char="■"/>
              <a:defRPr>
                <a:solidFill>
                  <a:schemeClr val="lt1"/>
                </a:solidFill>
              </a:defRPr>
            </a:lvl9pPr>
          </a:lstStyle>
          <a:p>
            <a:endParaRPr/>
          </a:p>
        </p:txBody>
      </p:sp>
      <p:sp>
        <p:nvSpPr>
          <p:cNvPr id="107" name="Google Shape;107;p4"/>
          <p:cNvSpPr/>
          <p:nvPr/>
        </p:nvSpPr>
        <p:spPr>
          <a:xfrm>
            <a:off x="-1178708" y="-1159890"/>
            <a:ext cx="2984379" cy="1827200"/>
          </a:xfrm>
          <a:custGeom>
            <a:avLst/>
            <a:gdLst/>
            <a:ahLst/>
            <a:cxnLst/>
            <a:rect l="l" t="t" r="r" b="b"/>
            <a:pathLst>
              <a:path w="521" h="318" extrusionOk="0">
                <a:moveTo>
                  <a:pt x="157" y="310"/>
                </a:moveTo>
                <a:cubicBezTo>
                  <a:pt x="207" y="307"/>
                  <a:pt x="256" y="279"/>
                  <a:pt x="305" y="289"/>
                </a:cubicBezTo>
                <a:cubicBezTo>
                  <a:pt x="332" y="294"/>
                  <a:pt x="356" y="310"/>
                  <a:pt x="383" y="313"/>
                </a:cubicBezTo>
                <a:cubicBezTo>
                  <a:pt x="417" y="318"/>
                  <a:pt x="451" y="302"/>
                  <a:pt x="475" y="277"/>
                </a:cubicBezTo>
                <a:cubicBezTo>
                  <a:pt x="498" y="251"/>
                  <a:pt x="510" y="218"/>
                  <a:pt x="515" y="184"/>
                </a:cubicBezTo>
                <a:cubicBezTo>
                  <a:pt x="521" y="150"/>
                  <a:pt x="519" y="116"/>
                  <a:pt x="518" y="81"/>
                </a:cubicBezTo>
                <a:cubicBezTo>
                  <a:pt x="517" y="58"/>
                  <a:pt x="515" y="32"/>
                  <a:pt x="498" y="16"/>
                </a:cubicBezTo>
                <a:cubicBezTo>
                  <a:pt x="484" y="3"/>
                  <a:pt x="462" y="0"/>
                  <a:pt x="443" y="1"/>
                </a:cubicBezTo>
                <a:cubicBezTo>
                  <a:pt x="386" y="2"/>
                  <a:pt x="332" y="19"/>
                  <a:pt x="278" y="37"/>
                </a:cubicBezTo>
                <a:cubicBezTo>
                  <a:pt x="222" y="55"/>
                  <a:pt x="165" y="74"/>
                  <a:pt x="113" y="102"/>
                </a:cubicBezTo>
                <a:cubicBezTo>
                  <a:pt x="78" y="120"/>
                  <a:pt x="7" y="157"/>
                  <a:pt x="3" y="203"/>
                </a:cubicBezTo>
                <a:cubicBezTo>
                  <a:pt x="0" y="242"/>
                  <a:pt x="50" y="279"/>
                  <a:pt x="80" y="295"/>
                </a:cubicBezTo>
                <a:cubicBezTo>
                  <a:pt x="104" y="306"/>
                  <a:pt x="131" y="312"/>
                  <a:pt x="157" y="310"/>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8" name="Google Shape;108;p4"/>
          <p:cNvSpPr/>
          <p:nvPr/>
        </p:nvSpPr>
        <p:spPr>
          <a:xfrm>
            <a:off x="-221057" y="-676606"/>
            <a:ext cx="1756118" cy="1776445"/>
          </a:xfrm>
          <a:custGeom>
            <a:avLst/>
            <a:gdLst/>
            <a:ahLst/>
            <a:cxnLst/>
            <a:rect l="l" t="t" r="r" b="b"/>
            <a:pathLst>
              <a:path w="306" h="309" extrusionOk="0">
                <a:moveTo>
                  <a:pt x="306" y="6"/>
                </a:moveTo>
                <a:cubicBezTo>
                  <a:pt x="289" y="1"/>
                  <a:pt x="271" y="13"/>
                  <a:pt x="261" y="26"/>
                </a:cubicBezTo>
                <a:cubicBezTo>
                  <a:pt x="253" y="37"/>
                  <a:pt x="248" y="49"/>
                  <a:pt x="243" y="62"/>
                </a:cubicBezTo>
                <a:cubicBezTo>
                  <a:pt x="242" y="66"/>
                  <a:pt x="240" y="70"/>
                  <a:pt x="238" y="74"/>
                </a:cubicBezTo>
                <a:cubicBezTo>
                  <a:pt x="229" y="95"/>
                  <a:pt x="219" y="108"/>
                  <a:pt x="205" y="115"/>
                </a:cubicBezTo>
                <a:cubicBezTo>
                  <a:pt x="199" y="118"/>
                  <a:pt x="191" y="120"/>
                  <a:pt x="183" y="122"/>
                </a:cubicBezTo>
                <a:cubicBezTo>
                  <a:pt x="174" y="124"/>
                  <a:pt x="163" y="126"/>
                  <a:pt x="156" y="132"/>
                </a:cubicBezTo>
                <a:cubicBezTo>
                  <a:pt x="140" y="143"/>
                  <a:pt x="138" y="165"/>
                  <a:pt x="136" y="183"/>
                </a:cubicBezTo>
                <a:cubicBezTo>
                  <a:pt x="133" y="203"/>
                  <a:pt x="129" y="224"/>
                  <a:pt x="112" y="233"/>
                </a:cubicBezTo>
                <a:cubicBezTo>
                  <a:pt x="104" y="238"/>
                  <a:pt x="94" y="239"/>
                  <a:pt x="85" y="239"/>
                </a:cubicBezTo>
                <a:cubicBezTo>
                  <a:pt x="81" y="239"/>
                  <a:pt x="78" y="240"/>
                  <a:pt x="75" y="240"/>
                </a:cubicBezTo>
                <a:cubicBezTo>
                  <a:pt x="39" y="245"/>
                  <a:pt x="8" y="273"/>
                  <a:pt x="1" y="309"/>
                </a:cubicBezTo>
                <a:cubicBezTo>
                  <a:pt x="0" y="308"/>
                  <a:pt x="0" y="308"/>
                  <a:pt x="0" y="308"/>
                </a:cubicBezTo>
                <a:cubicBezTo>
                  <a:pt x="7" y="273"/>
                  <a:pt x="38" y="244"/>
                  <a:pt x="74" y="239"/>
                </a:cubicBezTo>
                <a:cubicBezTo>
                  <a:pt x="78" y="239"/>
                  <a:pt x="81" y="238"/>
                  <a:pt x="85" y="238"/>
                </a:cubicBezTo>
                <a:cubicBezTo>
                  <a:pt x="94" y="237"/>
                  <a:pt x="103" y="237"/>
                  <a:pt x="111" y="232"/>
                </a:cubicBezTo>
                <a:cubicBezTo>
                  <a:pt x="128" y="223"/>
                  <a:pt x="132" y="202"/>
                  <a:pt x="135" y="183"/>
                </a:cubicBezTo>
                <a:cubicBezTo>
                  <a:pt x="137" y="165"/>
                  <a:pt x="139" y="143"/>
                  <a:pt x="155" y="131"/>
                </a:cubicBezTo>
                <a:cubicBezTo>
                  <a:pt x="163" y="125"/>
                  <a:pt x="173" y="123"/>
                  <a:pt x="183" y="121"/>
                </a:cubicBezTo>
                <a:cubicBezTo>
                  <a:pt x="190" y="119"/>
                  <a:pt x="198" y="117"/>
                  <a:pt x="205" y="114"/>
                </a:cubicBezTo>
                <a:cubicBezTo>
                  <a:pt x="218" y="107"/>
                  <a:pt x="228" y="95"/>
                  <a:pt x="237" y="73"/>
                </a:cubicBezTo>
                <a:cubicBezTo>
                  <a:pt x="239" y="69"/>
                  <a:pt x="241" y="65"/>
                  <a:pt x="242" y="61"/>
                </a:cubicBezTo>
                <a:cubicBezTo>
                  <a:pt x="247" y="49"/>
                  <a:pt x="252" y="36"/>
                  <a:pt x="260" y="25"/>
                </a:cubicBezTo>
                <a:cubicBezTo>
                  <a:pt x="270" y="12"/>
                  <a:pt x="289" y="0"/>
                  <a:pt x="306" y="5"/>
                </a:cubicBezTo>
                <a:lnTo>
                  <a:pt x="306" y="6"/>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9" name="Google Shape;109;p4"/>
          <p:cNvSpPr/>
          <p:nvPr/>
        </p:nvSpPr>
        <p:spPr>
          <a:xfrm>
            <a:off x="-139849" y="-554793"/>
            <a:ext cx="1461736" cy="1644480"/>
          </a:xfrm>
          <a:custGeom>
            <a:avLst/>
            <a:gdLst/>
            <a:ahLst/>
            <a:cxnLst/>
            <a:rect l="l" t="t" r="r" b="b"/>
            <a:pathLst>
              <a:path w="255" h="287" extrusionOk="0">
                <a:moveTo>
                  <a:pt x="248" y="40"/>
                </a:moveTo>
                <a:cubicBezTo>
                  <a:pt x="237" y="70"/>
                  <a:pt x="212" y="96"/>
                  <a:pt x="181" y="106"/>
                </a:cubicBezTo>
                <a:cubicBezTo>
                  <a:pt x="178" y="107"/>
                  <a:pt x="176" y="108"/>
                  <a:pt x="173" y="109"/>
                </a:cubicBezTo>
                <a:cubicBezTo>
                  <a:pt x="166" y="111"/>
                  <a:pt x="158" y="113"/>
                  <a:pt x="151" y="118"/>
                </a:cubicBezTo>
                <a:cubicBezTo>
                  <a:pt x="137" y="128"/>
                  <a:pt x="133" y="147"/>
                  <a:pt x="132" y="165"/>
                </a:cubicBezTo>
                <a:cubicBezTo>
                  <a:pt x="131" y="168"/>
                  <a:pt x="131" y="168"/>
                  <a:pt x="131" y="168"/>
                </a:cubicBezTo>
                <a:cubicBezTo>
                  <a:pt x="129" y="184"/>
                  <a:pt x="128" y="202"/>
                  <a:pt x="117" y="214"/>
                </a:cubicBezTo>
                <a:cubicBezTo>
                  <a:pt x="106" y="228"/>
                  <a:pt x="88" y="233"/>
                  <a:pt x="74" y="235"/>
                </a:cubicBezTo>
                <a:cubicBezTo>
                  <a:pt x="71" y="236"/>
                  <a:pt x="68" y="236"/>
                  <a:pt x="65" y="237"/>
                </a:cubicBezTo>
                <a:cubicBezTo>
                  <a:pt x="52" y="239"/>
                  <a:pt x="39" y="241"/>
                  <a:pt x="27" y="247"/>
                </a:cubicBezTo>
                <a:cubicBezTo>
                  <a:pt x="13" y="255"/>
                  <a:pt x="2" y="271"/>
                  <a:pt x="6" y="286"/>
                </a:cubicBezTo>
                <a:cubicBezTo>
                  <a:pt x="5" y="287"/>
                  <a:pt x="5" y="287"/>
                  <a:pt x="5" y="287"/>
                </a:cubicBezTo>
                <a:cubicBezTo>
                  <a:pt x="0" y="270"/>
                  <a:pt x="12" y="254"/>
                  <a:pt x="26" y="246"/>
                </a:cubicBezTo>
                <a:cubicBezTo>
                  <a:pt x="38" y="240"/>
                  <a:pt x="52" y="238"/>
                  <a:pt x="65" y="236"/>
                </a:cubicBezTo>
                <a:cubicBezTo>
                  <a:pt x="67" y="235"/>
                  <a:pt x="71" y="235"/>
                  <a:pt x="73" y="234"/>
                </a:cubicBezTo>
                <a:cubicBezTo>
                  <a:pt x="88" y="231"/>
                  <a:pt x="105" y="227"/>
                  <a:pt x="116" y="214"/>
                </a:cubicBezTo>
                <a:cubicBezTo>
                  <a:pt x="127" y="201"/>
                  <a:pt x="128" y="184"/>
                  <a:pt x="130" y="168"/>
                </a:cubicBezTo>
                <a:cubicBezTo>
                  <a:pt x="130" y="164"/>
                  <a:pt x="130" y="164"/>
                  <a:pt x="130" y="164"/>
                </a:cubicBezTo>
                <a:cubicBezTo>
                  <a:pt x="132" y="147"/>
                  <a:pt x="136" y="128"/>
                  <a:pt x="151" y="117"/>
                </a:cubicBezTo>
                <a:cubicBezTo>
                  <a:pt x="157" y="112"/>
                  <a:pt x="165" y="110"/>
                  <a:pt x="173" y="108"/>
                </a:cubicBezTo>
                <a:cubicBezTo>
                  <a:pt x="175" y="107"/>
                  <a:pt x="178" y="106"/>
                  <a:pt x="180" y="105"/>
                </a:cubicBezTo>
                <a:cubicBezTo>
                  <a:pt x="224" y="91"/>
                  <a:pt x="255" y="46"/>
                  <a:pt x="253" y="0"/>
                </a:cubicBezTo>
                <a:cubicBezTo>
                  <a:pt x="255" y="0"/>
                  <a:pt x="255" y="0"/>
                  <a:pt x="255" y="0"/>
                </a:cubicBezTo>
                <a:cubicBezTo>
                  <a:pt x="255" y="14"/>
                  <a:pt x="253" y="27"/>
                  <a:pt x="248" y="4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10" name="Google Shape;110;p4"/>
          <p:cNvGrpSpPr/>
          <p:nvPr/>
        </p:nvGrpSpPr>
        <p:grpSpPr>
          <a:xfrm>
            <a:off x="-553283" y="4584485"/>
            <a:ext cx="1370380" cy="1380550"/>
            <a:chOff x="-193870" y="4211160"/>
            <a:chExt cx="1370380" cy="1380550"/>
          </a:xfrm>
        </p:grpSpPr>
        <p:sp>
          <p:nvSpPr>
            <p:cNvPr id="111" name="Google Shape;111;p4"/>
            <p:cNvSpPr/>
            <p:nvPr/>
          </p:nvSpPr>
          <p:spPr>
            <a:xfrm>
              <a:off x="-193870" y="4211160"/>
              <a:ext cx="1370380" cy="1380550"/>
            </a:xfrm>
            <a:custGeom>
              <a:avLst/>
              <a:gdLst/>
              <a:ahLst/>
              <a:cxnLst/>
              <a:rect l="l" t="t" r="r" b="b"/>
              <a:pathLst>
                <a:path w="240" h="241" extrusionOk="0">
                  <a:moveTo>
                    <a:pt x="52" y="209"/>
                  </a:moveTo>
                  <a:cubicBezTo>
                    <a:pt x="45" y="200"/>
                    <a:pt x="39" y="190"/>
                    <a:pt x="34" y="179"/>
                  </a:cubicBezTo>
                  <a:cubicBezTo>
                    <a:pt x="17" y="147"/>
                    <a:pt x="0" y="110"/>
                    <a:pt x="10" y="74"/>
                  </a:cubicBezTo>
                  <a:cubicBezTo>
                    <a:pt x="18" y="42"/>
                    <a:pt x="49" y="15"/>
                    <a:pt x="86" y="7"/>
                  </a:cubicBezTo>
                  <a:cubicBezTo>
                    <a:pt x="86" y="7"/>
                    <a:pt x="86" y="7"/>
                    <a:pt x="86" y="7"/>
                  </a:cubicBezTo>
                  <a:cubicBezTo>
                    <a:pt x="120" y="0"/>
                    <a:pt x="166" y="7"/>
                    <a:pt x="194" y="22"/>
                  </a:cubicBezTo>
                  <a:cubicBezTo>
                    <a:pt x="225" y="40"/>
                    <a:pt x="239" y="95"/>
                    <a:pt x="239" y="128"/>
                  </a:cubicBezTo>
                  <a:cubicBezTo>
                    <a:pt x="240" y="160"/>
                    <a:pt x="229" y="187"/>
                    <a:pt x="211" y="203"/>
                  </a:cubicBezTo>
                  <a:cubicBezTo>
                    <a:pt x="193" y="219"/>
                    <a:pt x="169" y="225"/>
                    <a:pt x="148" y="230"/>
                  </a:cubicBezTo>
                  <a:cubicBezTo>
                    <a:pt x="123" y="236"/>
                    <a:pt x="99" y="241"/>
                    <a:pt x="78" y="231"/>
                  </a:cubicBezTo>
                  <a:cubicBezTo>
                    <a:pt x="67" y="226"/>
                    <a:pt x="59" y="218"/>
                    <a:pt x="52" y="209"/>
                  </a:cubicBezTo>
                  <a:close/>
                  <a:moveTo>
                    <a:pt x="86" y="11"/>
                  </a:moveTo>
                  <a:cubicBezTo>
                    <a:pt x="50" y="18"/>
                    <a:pt x="21" y="44"/>
                    <a:pt x="13" y="75"/>
                  </a:cubicBezTo>
                  <a:cubicBezTo>
                    <a:pt x="4" y="110"/>
                    <a:pt x="20" y="146"/>
                    <a:pt x="37" y="178"/>
                  </a:cubicBezTo>
                  <a:cubicBezTo>
                    <a:pt x="47" y="198"/>
                    <a:pt x="59" y="219"/>
                    <a:pt x="79" y="228"/>
                  </a:cubicBezTo>
                  <a:cubicBezTo>
                    <a:pt x="100" y="237"/>
                    <a:pt x="123" y="233"/>
                    <a:pt x="148" y="227"/>
                  </a:cubicBezTo>
                  <a:cubicBezTo>
                    <a:pt x="168" y="222"/>
                    <a:pt x="191" y="216"/>
                    <a:pt x="208" y="201"/>
                  </a:cubicBezTo>
                  <a:cubicBezTo>
                    <a:pt x="226" y="185"/>
                    <a:pt x="236" y="159"/>
                    <a:pt x="236" y="128"/>
                  </a:cubicBezTo>
                  <a:cubicBezTo>
                    <a:pt x="236" y="95"/>
                    <a:pt x="222" y="42"/>
                    <a:pt x="193" y="25"/>
                  </a:cubicBezTo>
                  <a:cubicBezTo>
                    <a:pt x="165" y="10"/>
                    <a:pt x="120" y="3"/>
                    <a:pt x="86" y="11"/>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2" name="Google Shape;112;p4"/>
            <p:cNvSpPr/>
            <p:nvPr/>
          </p:nvSpPr>
          <p:spPr>
            <a:xfrm>
              <a:off x="-51757" y="4302518"/>
              <a:ext cx="1136907" cy="1177529"/>
            </a:xfrm>
            <a:custGeom>
              <a:avLst/>
              <a:gdLst/>
              <a:ahLst/>
              <a:cxnLst/>
              <a:rect l="l" t="t" r="r" b="b"/>
              <a:pathLst>
                <a:path w="198" h="205" extrusionOk="0">
                  <a:moveTo>
                    <a:pt x="28" y="157"/>
                  </a:moveTo>
                  <a:cubicBezTo>
                    <a:pt x="13" y="139"/>
                    <a:pt x="5" y="119"/>
                    <a:pt x="3" y="101"/>
                  </a:cubicBezTo>
                  <a:cubicBezTo>
                    <a:pt x="0" y="75"/>
                    <a:pt x="9" y="49"/>
                    <a:pt x="28" y="30"/>
                  </a:cubicBezTo>
                  <a:cubicBezTo>
                    <a:pt x="45" y="12"/>
                    <a:pt x="71" y="1"/>
                    <a:pt x="97" y="1"/>
                  </a:cubicBezTo>
                  <a:cubicBezTo>
                    <a:pt x="97" y="1"/>
                    <a:pt x="97" y="1"/>
                    <a:pt x="97" y="1"/>
                  </a:cubicBezTo>
                  <a:cubicBezTo>
                    <a:pt x="109" y="0"/>
                    <a:pt x="121" y="2"/>
                    <a:pt x="133" y="7"/>
                  </a:cubicBezTo>
                  <a:cubicBezTo>
                    <a:pt x="158" y="15"/>
                    <a:pt x="174" y="27"/>
                    <a:pt x="182" y="43"/>
                  </a:cubicBezTo>
                  <a:cubicBezTo>
                    <a:pt x="193" y="64"/>
                    <a:pt x="198" y="87"/>
                    <a:pt x="196" y="110"/>
                  </a:cubicBezTo>
                  <a:cubicBezTo>
                    <a:pt x="193" y="140"/>
                    <a:pt x="177" y="168"/>
                    <a:pt x="153" y="184"/>
                  </a:cubicBezTo>
                  <a:cubicBezTo>
                    <a:pt x="128" y="202"/>
                    <a:pt x="94" y="205"/>
                    <a:pt x="68" y="192"/>
                  </a:cubicBezTo>
                  <a:cubicBezTo>
                    <a:pt x="54" y="186"/>
                    <a:pt x="42" y="175"/>
                    <a:pt x="29" y="160"/>
                  </a:cubicBezTo>
                  <a:cubicBezTo>
                    <a:pt x="29" y="159"/>
                    <a:pt x="28" y="158"/>
                    <a:pt x="28" y="157"/>
                  </a:cubicBezTo>
                  <a:close/>
                  <a:moveTo>
                    <a:pt x="97" y="4"/>
                  </a:moveTo>
                  <a:cubicBezTo>
                    <a:pt x="72" y="4"/>
                    <a:pt x="47" y="14"/>
                    <a:pt x="30" y="32"/>
                  </a:cubicBezTo>
                  <a:cubicBezTo>
                    <a:pt x="12" y="50"/>
                    <a:pt x="3" y="76"/>
                    <a:pt x="6" y="100"/>
                  </a:cubicBezTo>
                  <a:cubicBezTo>
                    <a:pt x="8" y="119"/>
                    <a:pt x="17" y="139"/>
                    <a:pt x="32" y="158"/>
                  </a:cubicBezTo>
                  <a:cubicBezTo>
                    <a:pt x="44" y="173"/>
                    <a:pt x="56" y="183"/>
                    <a:pt x="69" y="189"/>
                  </a:cubicBezTo>
                  <a:cubicBezTo>
                    <a:pt x="95" y="201"/>
                    <a:pt x="127" y="199"/>
                    <a:pt x="151" y="182"/>
                  </a:cubicBezTo>
                  <a:cubicBezTo>
                    <a:pt x="174" y="166"/>
                    <a:pt x="190" y="139"/>
                    <a:pt x="192" y="109"/>
                  </a:cubicBezTo>
                  <a:cubicBezTo>
                    <a:pt x="194" y="88"/>
                    <a:pt x="190" y="65"/>
                    <a:pt x="179" y="44"/>
                  </a:cubicBezTo>
                  <a:cubicBezTo>
                    <a:pt x="171" y="29"/>
                    <a:pt x="156" y="18"/>
                    <a:pt x="132" y="9"/>
                  </a:cubicBezTo>
                  <a:cubicBezTo>
                    <a:pt x="121" y="5"/>
                    <a:pt x="109" y="4"/>
                    <a:pt x="97" y="4"/>
                  </a:cubicBezTo>
                  <a:close/>
                  <a:moveTo>
                    <a:pt x="97" y="2"/>
                  </a:moveTo>
                  <a:cubicBezTo>
                    <a:pt x="97" y="2"/>
                    <a:pt x="97" y="2"/>
                    <a:pt x="97" y="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3" name="Google Shape;113;p4"/>
            <p:cNvSpPr/>
            <p:nvPr/>
          </p:nvSpPr>
          <p:spPr>
            <a:xfrm>
              <a:off x="70055" y="4404029"/>
              <a:ext cx="903439" cy="984661"/>
            </a:xfrm>
            <a:custGeom>
              <a:avLst/>
              <a:gdLst/>
              <a:ahLst/>
              <a:cxnLst/>
              <a:rect l="l" t="t" r="r" b="b"/>
              <a:pathLst>
                <a:path w="159" h="171" extrusionOk="0">
                  <a:moveTo>
                    <a:pt x="18" y="142"/>
                  </a:moveTo>
                  <a:cubicBezTo>
                    <a:pt x="16" y="139"/>
                    <a:pt x="14" y="137"/>
                    <a:pt x="13" y="134"/>
                  </a:cubicBezTo>
                  <a:cubicBezTo>
                    <a:pt x="5" y="121"/>
                    <a:pt x="1" y="105"/>
                    <a:pt x="0" y="87"/>
                  </a:cubicBezTo>
                  <a:cubicBezTo>
                    <a:pt x="0" y="72"/>
                    <a:pt x="1" y="51"/>
                    <a:pt x="14" y="34"/>
                  </a:cubicBezTo>
                  <a:cubicBezTo>
                    <a:pt x="25" y="17"/>
                    <a:pt x="45" y="5"/>
                    <a:pt x="68" y="2"/>
                  </a:cubicBezTo>
                  <a:cubicBezTo>
                    <a:pt x="68" y="2"/>
                    <a:pt x="68" y="2"/>
                    <a:pt x="68" y="2"/>
                  </a:cubicBezTo>
                  <a:cubicBezTo>
                    <a:pt x="81" y="0"/>
                    <a:pt x="94" y="0"/>
                    <a:pt x="109" y="3"/>
                  </a:cubicBezTo>
                  <a:cubicBezTo>
                    <a:pt x="110" y="4"/>
                    <a:pt x="111" y="4"/>
                    <a:pt x="112" y="4"/>
                  </a:cubicBezTo>
                  <a:cubicBezTo>
                    <a:pt x="121" y="6"/>
                    <a:pt x="131" y="8"/>
                    <a:pt x="137" y="15"/>
                  </a:cubicBezTo>
                  <a:cubicBezTo>
                    <a:pt x="143" y="24"/>
                    <a:pt x="148" y="34"/>
                    <a:pt x="151" y="47"/>
                  </a:cubicBezTo>
                  <a:cubicBezTo>
                    <a:pt x="158" y="69"/>
                    <a:pt x="159" y="92"/>
                    <a:pt x="154" y="114"/>
                  </a:cubicBezTo>
                  <a:cubicBezTo>
                    <a:pt x="151" y="129"/>
                    <a:pt x="145" y="141"/>
                    <a:pt x="137" y="149"/>
                  </a:cubicBezTo>
                  <a:cubicBezTo>
                    <a:pt x="125" y="160"/>
                    <a:pt x="108" y="164"/>
                    <a:pt x="95" y="166"/>
                  </a:cubicBezTo>
                  <a:cubicBezTo>
                    <a:pt x="83" y="168"/>
                    <a:pt x="65" y="171"/>
                    <a:pt x="49" y="165"/>
                  </a:cubicBezTo>
                  <a:cubicBezTo>
                    <a:pt x="37" y="161"/>
                    <a:pt x="26" y="153"/>
                    <a:pt x="18" y="142"/>
                  </a:cubicBezTo>
                  <a:close/>
                  <a:moveTo>
                    <a:pt x="68" y="5"/>
                  </a:moveTo>
                  <a:cubicBezTo>
                    <a:pt x="46" y="8"/>
                    <a:pt x="27" y="19"/>
                    <a:pt x="16" y="35"/>
                  </a:cubicBezTo>
                  <a:cubicBezTo>
                    <a:pt x="5" y="52"/>
                    <a:pt x="3" y="73"/>
                    <a:pt x="3" y="87"/>
                  </a:cubicBezTo>
                  <a:cubicBezTo>
                    <a:pt x="4" y="104"/>
                    <a:pt x="8" y="119"/>
                    <a:pt x="15" y="132"/>
                  </a:cubicBezTo>
                  <a:cubicBezTo>
                    <a:pt x="23" y="146"/>
                    <a:pt x="36" y="157"/>
                    <a:pt x="50" y="162"/>
                  </a:cubicBezTo>
                  <a:cubicBezTo>
                    <a:pt x="62" y="166"/>
                    <a:pt x="76" y="167"/>
                    <a:pt x="94" y="163"/>
                  </a:cubicBezTo>
                  <a:cubicBezTo>
                    <a:pt x="107" y="161"/>
                    <a:pt x="123" y="157"/>
                    <a:pt x="135" y="146"/>
                  </a:cubicBezTo>
                  <a:cubicBezTo>
                    <a:pt x="142" y="139"/>
                    <a:pt x="148" y="128"/>
                    <a:pt x="151" y="113"/>
                  </a:cubicBezTo>
                  <a:cubicBezTo>
                    <a:pt x="156" y="92"/>
                    <a:pt x="155" y="69"/>
                    <a:pt x="148" y="48"/>
                  </a:cubicBezTo>
                  <a:cubicBezTo>
                    <a:pt x="145" y="36"/>
                    <a:pt x="140" y="25"/>
                    <a:pt x="134" y="17"/>
                  </a:cubicBezTo>
                  <a:cubicBezTo>
                    <a:pt x="130" y="11"/>
                    <a:pt x="120" y="9"/>
                    <a:pt x="112" y="7"/>
                  </a:cubicBezTo>
                  <a:cubicBezTo>
                    <a:pt x="111" y="7"/>
                    <a:pt x="109" y="7"/>
                    <a:pt x="108" y="6"/>
                  </a:cubicBezTo>
                  <a:cubicBezTo>
                    <a:pt x="94" y="3"/>
                    <a:pt x="81" y="3"/>
                    <a:pt x="68" y="5"/>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4" name="Google Shape;114;p4"/>
            <p:cNvSpPr/>
            <p:nvPr/>
          </p:nvSpPr>
          <p:spPr>
            <a:xfrm>
              <a:off x="161410" y="4515694"/>
              <a:ext cx="741022" cy="781640"/>
            </a:xfrm>
            <a:custGeom>
              <a:avLst/>
              <a:gdLst/>
              <a:ahLst/>
              <a:cxnLst/>
              <a:rect l="l" t="t" r="r" b="b"/>
              <a:pathLst>
                <a:path w="130" h="136" extrusionOk="0">
                  <a:moveTo>
                    <a:pt x="19" y="104"/>
                  </a:moveTo>
                  <a:cubicBezTo>
                    <a:pt x="13" y="96"/>
                    <a:pt x="8" y="87"/>
                    <a:pt x="5" y="77"/>
                  </a:cubicBezTo>
                  <a:cubicBezTo>
                    <a:pt x="1" y="65"/>
                    <a:pt x="0" y="54"/>
                    <a:pt x="3" y="45"/>
                  </a:cubicBezTo>
                  <a:cubicBezTo>
                    <a:pt x="6" y="37"/>
                    <a:pt x="12" y="29"/>
                    <a:pt x="21" y="22"/>
                  </a:cubicBezTo>
                  <a:cubicBezTo>
                    <a:pt x="21" y="22"/>
                    <a:pt x="21" y="22"/>
                    <a:pt x="21" y="22"/>
                  </a:cubicBezTo>
                  <a:cubicBezTo>
                    <a:pt x="31" y="14"/>
                    <a:pt x="44" y="8"/>
                    <a:pt x="56" y="4"/>
                  </a:cubicBezTo>
                  <a:cubicBezTo>
                    <a:pt x="68" y="1"/>
                    <a:pt x="80" y="0"/>
                    <a:pt x="91" y="1"/>
                  </a:cubicBezTo>
                  <a:cubicBezTo>
                    <a:pt x="101" y="2"/>
                    <a:pt x="105" y="8"/>
                    <a:pt x="110" y="15"/>
                  </a:cubicBezTo>
                  <a:cubicBezTo>
                    <a:pt x="111" y="17"/>
                    <a:pt x="111" y="17"/>
                    <a:pt x="111" y="17"/>
                  </a:cubicBezTo>
                  <a:cubicBezTo>
                    <a:pt x="124" y="36"/>
                    <a:pt x="130" y="59"/>
                    <a:pt x="126" y="82"/>
                  </a:cubicBezTo>
                  <a:cubicBezTo>
                    <a:pt x="125" y="91"/>
                    <a:pt x="121" y="106"/>
                    <a:pt x="110" y="116"/>
                  </a:cubicBezTo>
                  <a:cubicBezTo>
                    <a:pt x="95" y="132"/>
                    <a:pt x="69" y="136"/>
                    <a:pt x="47" y="127"/>
                  </a:cubicBezTo>
                  <a:cubicBezTo>
                    <a:pt x="36" y="122"/>
                    <a:pt x="26" y="114"/>
                    <a:pt x="19" y="104"/>
                  </a:cubicBezTo>
                  <a:close/>
                  <a:moveTo>
                    <a:pt x="104" y="12"/>
                  </a:moveTo>
                  <a:cubicBezTo>
                    <a:pt x="101" y="8"/>
                    <a:pt x="97" y="4"/>
                    <a:pt x="91" y="4"/>
                  </a:cubicBezTo>
                  <a:cubicBezTo>
                    <a:pt x="80" y="3"/>
                    <a:pt x="69" y="4"/>
                    <a:pt x="57" y="7"/>
                  </a:cubicBezTo>
                  <a:cubicBezTo>
                    <a:pt x="45" y="11"/>
                    <a:pt x="33" y="17"/>
                    <a:pt x="23" y="24"/>
                  </a:cubicBezTo>
                  <a:cubicBezTo>
                    <a:pt x="23" y="24"/>
                    <a:pt x="23" y="24"/>
                    <a:pt x="23" y="24"/>
                  </a:cubicBezTo>
                  <a:cubicBezTo>
                    <a:pt x="14" y="31"/>
                    <a:pt x="9" y="38"/>
                    <a:pt x="6" y="46"/>
                  </a:cubicBezTo>
                  <a:cubicBezTo>
                    <a:pt x="3" y="54"/>
                    <a:pt x="4" y="64"/>
                    <a:pt x="7" y="76"/>
                  </a:cubicBezTo>
                  <a:cubicBezTo>
                    <a:pt x="14" y="98"/>
                    <a:pt x="30" y="116"/>
                    <a:pt x="48" y="124"/>
                  </a:cubicBezTo>
                  <a:cubicBezTo>
                    <a:pt x="69" y="133"/>
                    <a:pt x="93" y="129"/>
                    <a:pt x="108" y="114"/>
                  </a:cubicBezTo>
                  <a:cubicBezTo>
                    <a:pt x="118" y="104"/>
                    <a:pt x="122" y="91"/>
                    <a:pt x="123" y="81"/>
                  </a:cubicBezTo>
                  <a:cubicBezTo>
                    <a:pt x="127" y="60"/>
                    <a:pt x="121" y="37"/>
                    <a:pt x="109" y="19"/>
                  </a:cubicBezTo>
                  <a:cubicBezTo>
                    <a:pt x="107" y="17"/>
                    <a:pt x="107" y="17"/>
                    <a:pt x="107" y="17"/>
                  </a:cubicBezTo>
                  <a:cubicBezTo>
                    <a:pt x="106" y="15"/>
                    <a:pt x="105" y="13"/>
                    <a:pt x="104" y="1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5" name="Google Shape;115;p4"/>
            <p:cNvSpPr/>
            <p:nvPr/>
          </p:nvSpPr>
          <p:spPr>
            <a:xfrm>
              <a:off x="242618" y="4596902"/>
              <a:ext cx="588755" cy="578617"/>
            </a:xfrm>
            <a:custGeom>
              <a:avLst/>
              <a:gdLst/>
              <a:ahLst/>
              <a:cxnLst/>
              <a:rect l="l" t="t" r="r" b="b"/>
              <a:pathLst>
                <a:path w="103" h="102" extrusionOk="0">
                  <a:moveTo>
                    <a:pt x="20" y="81"/>
                  </a:moveTo>
                  <a:cubicBezTo>
                    <a:pt x="17" y="77"/>
                    <a:pt x="14" y="73"/>
                    <a:pt x="11" y="69"/>
                  </a:cubicBezTo>
                  <a:cubicBezTo>
                    <a:pt x="5" y="59"/>
                    <a:pt x="0" y="49"/>
                    <a:pt x="1" y="38"/>
                  </a:cubicBezTo>
                  <a:cubicBezTo>
                    <a:pt x="3" y="24"/>
                    <a:pt x="18" y="15"/>
                    <a:pt x="28" y="10"/>
                  </a:cubicBezTo>
                  <a:cubicBezTo>
                    <a:pt x="38" y="5"/>
                    <a:pt x="49" y="0"/>
                    <a:pt x="61" y="0"/>
                  </a:cubicBezTo>
                  <a:cubicBezTo>
                    <a:pt x="61" y="0"/>
                    <a:pt x="61" y="0"/>
                    <a:pt x="61" y="0"/>
                  </a:cubicBezTo>
                  <a:cubicBezTo>
                    <a:pt x="72" y="0"/>
                    <a:pt x="81" y="4"/>
                    <a:pt x="88" y="12"/>
                  </a:cubicBezTo>
                  <a:cubicBezTo>
                    <a:pt x="98" y="23"/>
                    <a:pt x="103" y="42"/>
                    <a:pt x="101" y="58"/>
                  </a:cubicBezTo>
                  <a:cubicBezTo>
                    <a:pt x="99" y="73"/>
                    <a:pt x="90" y="87"/>
                    <a:pt x="78" y="94"/>
                  </a:cubicBezTo>
                  <a:cubicBezTo>
                    <a:pt x="65" y="102"/>
                    <a:pt x="48" y="102"/>
                    <a:pt x="35" y="95"/>
                  </a:cubicBezTo>
                  <a:cubicBezTo>
                    <a:pt x="29" y="92"/>
                    <a:pt x="24" y="87"/>
                    <a:pt x="20" y="81"/>
                  </a:cubicBezTo>
                  <a:close/>
                  <a:moveTo>
                    <a:pt x="61" y="3"/>
                  </a:moveTo>
                  <a:cubicBezTo>
                    <a:pt x="50" y="3"/>
                    <a:pt x="39" y="8"/>
                    <a:pt x="30" y="12"/>
                  </a:cubicBezTo>
                  <a:cubicBezTo>
                    <a:pt x="14" y="20"/>
                    <a:pt x="6" y="29"/>
                    <a:pt x="4" y="39"/>
                  </a:cubicBezTo>
                  <a:cubicBezTo>
                    <a:pt x="3" y="49"/>
                    <a:pt x="8" y="58"/>
                    <a:pt x="14" y="67"/>
                  </a:cubicBezTo>
                  <a:cubicBezTo>
                    <a:pt x="20" y="77"/>
                    <a:pt x="27" y="87"/>
                    <a:pt x="37" y="93"/>
                  </a:cubicBezTo>
                  <a:cubicBezTo>
                    <a:pt x="49" y="99"/>
                    <a:pt x="64" y="99"/>
                    <a:pt x="76" y="92"/>
                  </a:cubicBezTo>
                  <a:cubicBezTo>
                    <a:pt x="87" y="85"/>
                    <a:pt x="96" y="72"/>
                    <a:pt x="98" y="58"/>
                  </a:cubicBezTo>
                  <a:cubicBezTo>
                    <a:pt x="100" y="42"/>
                    <a:pt x="95" y="25"/>
                    <a:pt x="86" y="14"/>
                  </a:cubicBezTo>
                  <a:cubicBezTo>
                    <a:pt x="79" y="7"/>
                    <a:pt x="71" y="3"/>
                    <a:pt x="61" y="3"/>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6" name="Google Shape;116;p4"/>
            <p:cNvSpPr/>
            <p:nvPr/>
          </p:nvSpPr>
          <p:spPr>
            <a:xfrm>
              <a:off x="313677" y="4678111"/>
              <a:ext cx="456796" cy="436501"/>
            </a:xfrm>
            <a:custGeom>
              <a:avLst/>
              <a:gdLst/>
              <a:ahLst/>
              <a:cxnLst/>
              <a:rect l="l" t="t" r="r" b="b"/>
              <a:pathLst>
                <a:path w="79" h="76" extrusionOk="0">
                  <a:moveTo>
                    <a:pt x="15" y="59"/>
                  </a:moveTo>
                  <a:cubicBezTo>
                    <a:pt x="11" y="55"/>
                    <a:pt x="8" y="49"/>
                    <a:pt x="6" y="44"/>
                  </a:cubicBezTo>
                  <a:cubicBezTo>
                    <a:pt x="3" y="40"/>
                    <a:pt x="0" y="34"/>
                    <a:pt x="1" y="28"/>
                  </a:cubicBezTo>
                  <a:cubicBezTo>
                    <a:pt x="3" y="20"/>
                    <a:pt x="10" y="15"/>
                    <a:pt x="17" y="11"/>
                  </a:cubicBezTo>
                  <a:cubicBezTo>
                    <a:pt x="24" y="7"/>
                    <a:pt x="32" y="3"/>
                    <a:pt x="41" y="1"/>
                  </a:cubicBezTo>
                  <a:cubicBezTo>
                    <a:pt x="41" y="1"/>
                    <a:pt x="41" y="1"/>
                    <a:pt x="41" y="1"/>
                  </a:cubicBezTo>
                  <a:cubicBezTo>
                    <a:pt x="49" y="0"/>
                    <a:pt x="58" y="3"/>
                    <a:pt x="65" y="10"/>
                  </a:cubicBezTo>
                  <a:cubicBezTo>
                    <a:pt x="74" y="19"/>
                    <a:pt x="79" y="32"/>
                    <a:pt x="78" y="43"/>
                  </a:cubicBezTo>
                  <a:cubicBezTo>
                    <a:pt x="76" y="56"/>
                    <a:pt x="67" y="67"/>
                    <a:pt x="56" y="72"/>
                  </a:cubicBezTo>
                  <a:cubicBezTo>
                    <a:pt x="44" y="76"/>
                    <a:pt x="30" y="74"/>
                    <a:pt x="21" y="66"/>
                  </a:cubicBezTo>
                  <a:cubicBezTo>
                    <a:pt x="18" y="64"/>
                    <a:pt x="16" y="62"/>
                    <a:pt x="15" y="59"/>
                  </a:cubicBezTo>
                  <a:close/>
                  <a:moveTo>
                    <a:pt x="41" y="5"/>
                  </a:moveTo>
                  <a:cubicBezTo>
                    <a:pt x="33" y="6"/>
                    <a:pt x="26" y="10"/>
                    <a:pt x="19" y="14"/>
                  </a:cubicBezTo>
                  <a:cubicBezTo>
                    <a:pt x="12" y="17"/>
                    <a:pt x="5" y="21"/>
                    <a:pt x="4" y="28"/>
                  </a:cubicBezTo>
                  <a:cubicBezTo>
                    <a:pt x="3" y="33"/>
                    <a:pt x="6" y="38"/>
                    <a:pt x="8" y="43"/>
                  </a:cubicBezTo>
                  <a:cubicBezTo>
                    <a:pt x="12" y="50"/>
                    <a:pt x="16" y="58"/>
                    <a:pt x="23" y="63"/>
                  </a:cubicBezTo>
                  <a:cubicBezTo>
                    <a:pt x="31" y="71"/>
                    <a:pt x="44" y="73"/>
                    <a:pt x="55" y="69"/>
                  </a:cubicBezTo>
                  <a:cubicBezTo>
                    <a:pt x="65" y="65"/>
                    <a:pt x="73" y="54"/>
                    <a:pt x="75" y="43"/>
                  </a:cubicBezTo>
                  <a:cubicBezTo>
                    <a:pt x="76" y="33"/>
                    <a:pt x="71" y="21"/>
                    <a:pt x="63" y="13"/>
                  </a:cubicBezTo>
                  <a:cubicBezTo>
                    <a:pt x="56" y="6"/>
                    <a:pt x="49" y="3"/>
                    <a:pt x="41" y="5"/>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7" name="Google Shape;117;p4"/>
            <p:cNvSpPr/>
            <p:nvPr/>
          </p:nvSpPr>
          <p:spPr>
            <a:xfrm>
              <a:off x="394885" y="4769469"/>
              <a:ext cx="294380" cy="284231"/>
            </a:xfrm>
            <a:custGeom>
              <a:avLst/>
              <a:gdLst/>
              <a:ahLst/>
              <a:cxnLst/>
              <a:rect l="l" t="t" r="r" b="b"/>
              <a:pathLst>
                <a:path w="52" h="50" extrusionOk="0">
                  <a:moveTo>
                    <a:pt x="6" y="34"/>
                  </a:moveTo>
                  <a:cubicBezTo>
                    <a:pt x="4" y="32"/>
                    <a:pt x="3" y="30"/>
                    <a:pt x="2" y="28"/>
                  </a:cubicBezTo>
                  <a:cubicBezTo>
                    <a:pt x="0" y="22"/>
                    <a:pt x="0" y="16"/>
                    <a:pt x="3" y="11"/>
                  </a:cubicBezTo>
                  <a:cubicBezTo>
                    <a:pt x="7" y="6"/>
                    <a:pt x="14" y="4"/>
                    <a:pt x="19" y="2"/>
                  </a:cubicBezTo>
                  <a:cubicBezTo>
                    <a:pt x="19" y="2"/>
                    <a:pt x="19" y="2"/>
                    <a:pt x="19" y="2"/>
                  </a:cubicBezTo>
                  <a:cubicBezTo>
                    <a:pt x="28" y="0"/>
                    <a:pt x="35" y="0"/>
                    <a:pt x="40" y="4"/>
                  </a:cubicBezTo>
                  <a:cubicBezTo>
                    <a:pt x="46" y="7"/>
                    <a:pt x="50" y="15"/>
                    <a:pt x="51" y="25"/>
                  </a:cubicBezTo>
                  <a:cubicBezTo>
                    <a:pt x="52" y="33"/>
                    <a:pt x="49" y="42"/>
                    <a:pt x="44" y="46"/>
                  </a:cubicBezTo>
                  <a:cubicBezTo>
                    <a:pt x="39" y="49"/>
                    <a:pt x="33" y="50"/>
                    <a:pt x="27" y="49"/>
                  </a:cubicBezTo>
                  <a:cubicBezTo>
                    <a:pt x="23" y="48"/>
                    <a:pt x="18" y="45"/>
                    <a:pt x="13" y="41"/>
                  </a:cubicBezTo>
                  <a:cubicBezTo>
                    <a:pt x="10" y="39"/>
                    <a:pt x="7" y="37"/>
                    <a:pt x="6" y="34"/>
                  </a:cubicBezTo>
                  <a:close/>
                  <a:moveTo>
                    <a:pt x="20" y="5"/>
                  </a:moveTo>
                  <a:cubicBezTo>
                    <a:pt x="14" y="7"/>
                    <a:pt x="9" y="9"/>
                    <a:pt x="6" y="13"/>
                  </a:cubicBezTo>
                  <a:cubicBezTo>
                    <a:pt x="3" y="17"/>
                    <a:pt x="3" y="22"/>
                    <a:pt x="5" y="27"/>
                  </a:cubicBezTo>
                  <a:cubicBezTo>
                    <a:pt x="7" y="31"/>
                    <a:pt x="10" y="35"/>
                    <a:pt x="15" y="39"/>
                  </a:cubicBezTo>
                  <a:cubicBezTo>
                    <a:pt x="20" y="42"/>
                    <a:pt x="24" y="45"/>
                    <a:pt x="28" y="46"/>
                  </a:cubicBezTo>
                  <a:cubicBezTo>
                    <a:pt x="33" y="47"/>
                    <a:pt x="38" y="46"/>
                    <a:pt x="42" y="43"/>
                  </a:cubicBezTo>
                  <a:cubicBezTo>
                    <a:pt x="47" y="40"/>
                    <a:pt x="49" y="33"/>
                    <a:pt x="48" y="25"/>
                  </a:cubicBezTo>
                  <a:cubicBezTo>
                    <a:pt x="47" y="16"/>
                    <a:pt x="44" y="9"/>
                    <a:pt x="39" y="6"/>
                  </a:cubicBezTo>
                  <a:cubicBezTo>
                    <a:pt x="34" y="3"/>
                    <a:pt x="28" y="3"/>
                    <a:pt x="20" y="5"/>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8" name="Google Shape;118;p4"/>
            <p:cNvSpPr/>
            <p:nvPr/>
          </p:nvSpPr>
          <p:spPr>
            <a:xfrm>
              <a:off x="435489" y="4810073"/>
              <a:ext cx="203019" cy="182720"/>
            </a:xfrm>
            <a:custGeom>
              <a:avLst/>
              <a:gdLst/>
              <a:ahLst/>
              <a:cxnLst/>
              <a:rect l="l" t="t" r="r" b="b"/>
              <a:pathLst>
                <a:path w="35" h="33" extrusionOk="0">
                  <a:moveTo>
                    <a:pt x="4" y="25"/>
                  </a:moveTo>
                  <a:cubicBezTo>
                    <a:pt x="2" y="23"/>
                    <a:pt x="1" y="21"/>
                    <a:pt x="1" y="18"/>
                  </a:cubicBezTo>
                  <a:cubicBezTo>
                    <a:pt x="1" y="18"/>
                    <a:pt x="1" y="18"/>
                    <a:pt x="1" y="18"/>
                  </a:cubicBezTo>
                  <a:cubicBezTo>
                    <a:pt x="0" y="12"/>
                    <a:pt x="2" y="6"/>
                    <a:pt x="7" y="4"/>
                  </a:cubicBezTo>
                  <a:cubicBezTo>
                    <a:pt x="15" y="0"/>
                    <a:pt x="25" y="3"/>
                    <a:pt x="31" y="9"/>
                  </a:cubicBezTo>
                  <a:cubicBezTo>
                    <a:pt x="35" y="14"/>
                    <a:pt x="35" y="20"/>
                    <a:pt x="31" y="24"/>
                  </a:cubicBezTo>
                  <a:cubicBezTo>
                    <a:pt x="26" y="30"/>
                    <a:pt x="15" y="33"/>
                    <a:pt x="7" y="28"/>
                  </a:cubicBezTo>
                  <a:cubicBezTo>
                    <a:pt x="6" y="27"/>
                    <a:pt x="5" y="26"/>
                    <a:pt x="4" y="25"/>
                  </a:cubicBezTo>
                  <a:close/>
                  <a:moveTo>
                    <a:pt x="29" y="12"/>
                  </a:moveTo>
                  <a:cubicBezTo>
                    <a:pt x="29" y="12"/>
                    <a:pt x="29" y="11"/>
                    <a:pt x="28" y="11"/>
                  </a:cubicBezTo>
                  <a:cubicBezTo>
                    <a:pt x="24" y="6"/>
                    <a:pt x="15" y="4"/>
                    <a:pt x="9" y="7"/>
                  </a:cubicBezTo>
                  <a:cubicBezTo>
                    <a:pt x="5" y="9"/>
                    <a:pt x="3" y="12"/>
                    <a:pt x="4" y="18"/>
                  </a:cubicBezTo>
                  <a:cubicBezTo>
                    <a:pt x="4" y="18"/>
                    <a:pt x="4" y="18"/>
                    <a:pt x="4" y="18"/>
                  </a:cubicBezTo>
                  <a:cubicBezTo>
                    <a:pt x="5" y="21"/>
                    <a:pt x="7" y="24"/>
                    <a:pt x="9" y="26"/>
                  </a:cubicBezTo>
                  <a:cubicBezTo>
                    <a:pt x="15" y="30"/>
                    <a:pt x="24" y="27"/>
                    <a:pt x="29" y="22"/>
                  </a:cubicBezTo>
                  <a:cubicBezTo>
                    <a:pt x="30" y="20"/>
                    <a:pt x="33" y="16"/>
                    <a:pt x="29" y="12"/>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19" name="Google Shape;119;p4"/>
          <p:cNvSpPr/>
          <p:nvPr/>
        </p:nvSpPr>
        <p:spPr>
          <a:xfrm>
            <a:off x="8241567" y="-478653"/>
            <a:ext cx="1370382" cy="1380550"/>
          </a:xfrm>
          <a:custGeom>
            <a:avLst/>
            <a:gdLst/>
            <a:ahLst/>
            <a:cxnLst/>
            <a:rect l="l" t="t" r="r" b="b"/>
            <a:pathLst>
              <a:path w="239" h="241" extrusionOk="0">
                <a:moveTo>
                  <a:pt x="51" y="209"/>
                </a:moveTo>
                <a:cubicBezTo>
                  <a:pt x="44" y="200"/>
                  <a:pt x="39" y="190"/>
                  <a:pt x="33" y="179"/>
                </a:cubicBezTo>
                <a:cubicBezTo>
                  <a:pt x="17" y="147"/>
                  <a:pt x="0" y="110"/>
                  <a:pt x="9" y="74"/>
                </a:cubicBezTo>
                <a:cubicBezTo>
                  <a:pt x="18" y="42"/>
                  <a:pt x="48" y="15"/>
                  <a:pt x="85" y="7"/>
                </a:cubicBezTo>
                <a:cubicBezTo>
                  <a:pt x="85" y="7"/>
                  <a:pt x="85" y="7"/>
                  <a:pt x="85" y="7"/>
                </a:cubicBezTo>
                <a:cubicBezTo>
                  <a:pt x="119" y="0"/>
                  <a:pt x="166" y="7"/>
                  <a:pt x="194" y="22"/>
                </a:cubicBezTo>
                <a:cubicBezTo>
                  <a:pt x="224" y="39"/>
                  <a:pt x="239" y="95"/>
                  <a:pt x="239" y="128"/>
                </a:cubicBezTo>
                <a:cubicBezTo>
                  <a:pt x="239" y="160"/>
                  <a:pt x="229" y="187"/>
                  <a:pt x="210" y="203"/>
                </a:cubicBezTo>
                <a:cubicBezTo>
                  <a:pt x="193" y="219"/>
                  <a:pt x="169" y="225"/>
                  <a:pt x="148" y="230"/>
                </a:cubicBezTo>
                <a:cubicBezTo>
                  <a:pt x="123" y="236"/>
                  <a:pt x="99" y="241"/>
                  <a:pt x="78" y="231"/>
                </a:cubicBezTo>
                <a:cubicBezTo>
                  <a:pt x="67" y="226"/>
                  <a:pt x="58" y="218"/>
                  <a:pt x="51" y="209"/>
                </a:cubicBezTo>
                <a:close/>
                <a:moveTo>
                  <a:pt x="86" y="11"/>
                </a:moveTo>
                <a:cubicBezTo>
                  <a:pt x="50" y="18"/>
                  <a:pt x="20" y="44"/>
                  <a:pt x="12" y="75"/>
                </a:cubicBezTo>
                <a:cubicBezTo>
                  <a:pt x="3" y="110"/>
                  <a:pt x="20" y="146"/>
                  <a:pt x="36" y="178"/>
                </a:cubicBezTo>
                <a:cubicBezTo>
                  <a:pt x="47" y="198"/>
                  <a:pt x="59" y="219"/>
                  <a:pt x="79" y="228"/>
                </a:cubicBezTo>
                <a:cubicBezTo>
                  <a:pt x="99" y="237"/>
                  <a:pt x="123" y="233"/>
                  <a:pt x="147" y="227"/>
                </a:cubicBezTo>
                <a:cubicBezTo>
                  <a:pt x="168" y="222"/>
                  <a:pt x="191" y="216"/>
                  <a:pt x="208" y="201"/>
                </a:cubicBezTo>
                <a:cubicBezTo>
                  <a:pt x="226" y="185"/>
                  <a:pt x="236" y="159"/>
                  <a:pt x="236" y="128"/>
                </a:cubicBezTo>
                <a:cubicBezTo>
                  <a:pt x="235" y="95"/>
                  <a:pt x="222" y="42"/>
                  <a:pt x="192" y="25"/>
                </a:cubicBezTo>
                <a:cubicBezTo>
                  <a:pt x="165" y="10"/>
                  <a:pt x="119" y="3"/>
                  <a:pt x="86" y="11"/>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0" name="Google Shape;120;p4"/>
          <p:cNvSpPr/>
          <p:nvPr/>
        </p:nvSpPr>
        <p:spPr>
          <a:xfrm>
            <a:off x="8383680" y="-387295"/>
            <a:ext cx="1136906" cy="1177529"/>
          </a:xfrm>
          <a:custGeom>
            <a:avLst/>
            <a:gdLst/>
            <a:ahLst/>
            <a:cxnLst/>
            <a:rect l="l" t="t" r="r" b="b"/>
            <a:pathLst>
              <a:path w="197" h="205" extrusionOk="0">
                <a:moveTo>
                  <a:pt x="27" y="157"/>
                </a:moveTo>
                <a:cubicBezTo>
                  <a:pt x="13" y="139"/>
                  <a:pt x="4" y="119"/>
                  <a:pt x="2" y="101"/>
                </a:cubicBezTo>
                <a:cubicBezTo>
                  <a:pt x="0" y="75"/>
                  <a:pt x="9" y="49"/>
                  <a:pt x="27" y="30"/>
                </a:cubicBezTo>
                <a:cubicBezTo>
                  <a:pt x="45" y="12"/>
                  <a:pt x="70" y="1"/>
                  <a:pt x="97" y="1"/>
                </a:cubicBezTo>
                <a:cubicBezTo>
                  <a:pt x="97" y="1"/>
                  <a:pt x="97" y="1"/>
                  <a:pt x="97" y="1"/>
                </a:cubicBezTo>
                <a:cubicBezTo>
                  <a:pt x="109" y="0"/>
                  <a:pt x="121" y="2"/>
                  <a:pt x="133" y="7"/>
                </a:cubicBezTo>
                <a:cubicBezTo>
                  <a:pt x="157" y="15"/>
                  <a:pt x="173" y="27"/>
                  <a:pt x="181" y="43"/>
                </a:cubicBezTo>
                <a:cubicBezTo>
                  <a:pt x="192" y="64"/>
                  <a:pt x="197" y="87"/>
                  <a:pt x="195" y="110"/>
                </a:cubicBezTo>
                <a:cubicBezTo>
                  <a:pt x="192" y="140"/>
                  <a:pt x="176" y="168"/>
                  <a:pt x="152" y="184"/>
                </a:cubicBezTo>
                <a:cubicBezTo>
                  <a:pt x="127" y="202"/>
                  <a:pt x="94" y="205"/>
                  <a:pt x="67" y="192"/>
                </a:cubicBezTo>
                <a:cubicBezTo>
                  <a:pt x="54" y="186"/>
                  <a:pt x="41" y="175"/>
                  <a:pt x="29" y="160"/>
                </a:cubicBezTo>
                <a:cubicBezTo>
                  <a:pt x="28" y="159"/>
                  <a:pt x="28" y="158"/>
                  <a:pt x="27" y="157"/>
                </a:cubicBezTo>
                <a:close/>
                <a:moveTo>
                  <a:pt x="97" y="4"/>
                </a:moveTo>
                <a:cubicBezTo>
                  <a:pt x="71" y="4"/>
                  <a:pt x="47" y="14"/>
                  <a:pt x="29" y="32"/>
                </a:cubicBezTo>
                <a:cubicBezTo>
                  <a:pt x="12" y="50"/>
                  <a:pt x="3" y="76"/>
                  <a:pt x="5" y="100"/>
                </a:cubicBezTo>
                <a:cubicBezTo>
                  <a:pt x="7" y="119"/>
                  <a:pt x="16" y="139"/>
                  <a:pt x="31" y="158"/>
                </a:cubicBezTo>
                <a:cubicBezTo>
                  <a:pt x="43" y="173"/>
                  <a:pt x="56" y="183"/>
                  <a:pt x="69" y="189"/>
                </a:cubicBezTo>
                <a:cubicBezTo>
                  <a:pt x="94" y="201"/>
                  <a:pt x="126" y="198"/>
                  <a:pt x="151" y="182"/>
                </a:cubicBezTo>
                <a:cubicBezTo>
                  <a:pt x="174" y="166"/>
                  <a:pt x="189" y="139"/>
                  <a:pt x="192" y="109"/>
                </a:cubicBezTo>
                <a:cubicBezTo>
                  <a:pt x="194" y="88"/>
                  <a:pt x="189" y="65"/>
                  <a:pt x="179" y="44"/>
                </a:cubicBezTo>
                <a:cubicBezTo>
                  <a:pt x="171" y="29"/>
                  <a:pt x="155" y="18"/>
                  <a:pt x="132" y="9"/>
                </a:cubicBezTo>
                <a:cubicBezTo>
                  <a:pt x="120" y="5"/>
                  <a:pt x="108" y="4"/>
                  <a:pt x="97" y="4"/>
                </a:cubicBezTo>
                <a:close/>
                <a:moveTo>
                  <a:pt x="97" y="2"/>
                </a:moveTo>
                <a:cubicBezTo>
                  <a:pt x="97" y="2"/>
                  <a:pt x="97" y="2"/>
                  <a:pt x="97" y="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1" name="Google Shape;121;p4"/>
          <p:cNvSpPr/>
          <p:nvPr/>
        </p:nvSpPr>
        <p:spPr>
          <a:xfrm>
            <a:off x="8505492" y="-285784"/>
            <a:ext cx="913587" cy="974506"/>
          </a:xfrm>
          <a:custGeom>
            <a:avLst/>
            <a:gdLst/>
            <a:ahLst/>
            <a:cxnLst/>
            <a:rect l="l" t="t" r="r" b="b"/>
            <a:pathLst>
              <a:path w="160" h="170" extrusionOk="0">
                <a:moveTo>
                  <a:pt x="19" y="142"/>
                </a:moveTo>
                <a:cubicBezTo>
                  <a:pt x="17" y="139"/>
                  <a:pt x="15" y="137"/>
                  <a:pt x="13" y="134"/>
                </a:cubicBezTo>
                <a:cubicBezTo>
                  <a:pt x="5" y="121"/>
                  <a:pt x="1" y="105"/>
                  <a:pt x="1" y="87"/>
                </a:cubicBezTo>
                <a:cubicBezTo>
                  <a:pt x="0" y="72"/>
                  <a:pt x="2" y="51"/>
                  <a:pt x="14" y="34"/>
                </a:cubicBezTo>
                <a:cubicBezTo>
                  <a:pt x="26" y="17"/>
                  <a:pt x="45" y="5"/>
                  <a:pt x="68" y="2"/>
                </a:cubicBezTo>
                <a:cubicBezTo>
                  <a:pt x="68" y="2"/>
                  <a:pt x="68" y="2"/>
                  <a:pt x="68" y="2"/>
                </a:cubicBezTo>
                <a:cubicBezTo>
                  <a:pt x="81" y="0"/>
                  <a:pt x="95" y="0"/>
                  <a:pt x="109" y="3"/>
                </a:cubicBezTo>
                <a:cubicBezTo>
                  <a:pt x="110" y="4"/>
                  <a:pt x="112" y="4"/>
                  <a:pt x="113" y="4"/>
                </a:cubicBezTo>
                <a:cubicBezTo>
                  <a:pt x="122" y="6"/>
                  <a:pt x="132" y="8"/>
                  <a:pt x="137" y="15"/>
                </a:cubicBezTo>
                <a:cubicBezTo>
                  <a:pt x="143" y="24"/>
                  <a:pt x="148" y="34"/>
                  <a:pt x="152" y="47"/>
                </a:cubicBezTo>
                <a:cubicBezTo>
                  <a:pt x="159" y="69"/>
                  <a:pt x="160" y="92"/>
                  <a:pt x="155" y="114"/>
                </a:cubicBezTo>
                <a:cubicBezTo>
                  <a:pt x="152" y="129"/>
                  <a:pt x="146" y="141"/>
                  <a:pt x="137" y="149"/>
                </a:cubicBezTo>
                <a:cubicBezTo>
                  <a:pt x="125" y="160"/>
                  <a:pt x="109" y="164"/>
                  <a:pt x="95" y="166"/>
                </a:cubicBezTo>
                <a:cubicBezTo>
                  <a:pt x="83" y="168"/>
                  <a:pt x="66" y="170"/>
                  <a:pt x="50" y="165"/>
                </a:cubicBezTo>
                <a:cubicBezTo>
                  <a:pt x="38" y="161"/>
                  <a:pt x="27" y="153"/>
                  <a:pt x="19" y="142"/>
                </a:cubicBezTo>
                <a:close/>
                <a:moveTo>
                  <a:pt x="69" y="5"/>
                </a:moveTo>
                <a:cubicBezTo>
                  <a:pt x="47" y="8"/>
                  <a:pt x="28" y="19"/>
                  <a:pt x="17" y="35"/>
                </a:cubicBezTo>
                <a:cubicBezTo>
                  <a:pt x="5" y="52"/>
                  <a:pt x="3" y="73"/>
                  <a:pt x="4" y="87"/>
                </a:cubicBezTo>
                <a:cubicBezTo>
                  <a:pt x="4" y="104"/>
                  <a:pt x="8" y="119"/>
                  <a:pt x="16" y="132"/>
                </a:cubicBezTo>
                <a:cubicBezTo>
                  <a:pt x="24" y="146"/>
                  <a:pt x="37" y="157"/>
                  <a:pt x="51" y="162"/>
                </a:cubicBezTo>
                <a:cubicBezTo>
                  <a:pt x="62" y="166"/>
                  <a:pt x="76" y="166"/>
                  <a:pt x="95" y="163"/>
                </a:cubicBezTo>
                <a:cubicBezTo>
                  <a:pt x="108" y="161"/>
                  <a:pt x="124" y="157"/>
                  <a:pt x="135" y="146"/>
                </a:cubicBezTo>
                <a:cubicBezTo>
                  <a:pt x="143" y="139"/>
                  <a:pt x="149" y="128"/>
                  <a:pt x="152" y="113"/>
                </a:cubicBezTo>
                <a:cubicBezTo>
                  <a:pt x="157" y="92"/>
                  <a:pt x="156" y="69"/>
                  <a:pt x="149" y="48"/>
                </a:cubicBezTo>
                <a:cubicBezTo>
                  <a:pt x="145" y="36"/>
                  <a:pt x="140" y="25"/>
                  <a:pt x="135" y="17"/>
                </a:cubicBezTo>
                <a:cubicBezTo>
                  <a:pt x="130" y="11"/>
                  <a:pt x="121" y="9"/>
                  <a:pt x="112" y="7"/>
                </a:cubicBezTo>
                <a:cubicBezTo>
                  <a:pt x="111" y="7"/>
                  <a:pt x="110" y="7"/>
                  <a:pt x="108" y="6"/>
                </a:cubicBezTo>
                <a:cubicBezTo>
                  <a:pt x="94" y="3"/>
                  <a:pt x="81" y="3"/>
                  <a:pt x="69"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2" name="Google Shape;122;p4"/>
          <p:cNvSpPr/>
          <p:nvPr/>
        </p:nvSpPr>
        <p:spPr>
          <a:xfrm>
            <a:off x="8596854" y="-174119"/>
            <a:ext cx="741023" cy="781640"/>
          </a:xfrm>
          <a:custGeom>
            <a:avLst/>
            <a:gdLst/>
            <a:ahLst/>
            <a:cxnLst/>
            <a:rect l="l" t="t" r="r" b="b"/>
            <a:pathLst>
              <a:path w="129" h="136" extrusionOk="0">
                <a:moveTo>
                  <a:pt x="18" y="104"/>
                </a:moveTo>
                <a:cubicBezTo>
                  <a:pt x="12" y="96"/>
                  <a:pt x="7" y="87"/>
                  <a:pt x="4" y="77"/>
                </a:cubicBezTo>
                <a:cubicBezTo>
                  <a:pt x="0" y="65"/>
                  <a:pt x="0" y="54"/>
                  <a:pt x="3" y="45"/>
                </a:cubicBezTo>
                <a:cubicBezTo>
                  <a:pt x="6" y="37"/>
                  <a:pt x="11" y="29"/>
                  <a:pt x="21" y="22"/>
                </a:cubicBezTo>
                <a:cubicBezTo>
                  <a:pt x="21" y="22"/>
                  <a:pt x="21" y="22"/>
                  <a:pt x="21" y="22"/>
                </a:cubicBezTo>
                <a:cubicBezTo>
                  <a:pt x="31" y="14"/>
                  <a:pt x="43" y="8"/>
                  <a:pt x="56" y="4"/>
                </a:cubicBezTo>
                <a:cubicBezTo>
                  <a:pt x="68" y="1"/>
                  <a:pt x="80" y="0"/>
                  <a:pt x="91" y="1"/>
                </a:cubicBezTo>
                <a:cubicBezTo>
                  <a:pt x="100" y="2"/>
                  <a:pt x="105" y="8"/>
                  <a:pt x="109" y="15"/>
                </a:cubicBezTo>
                <a:cubicBezTo>
                  <a:pt x="111" y="17"/>
                  <a:pt x="111" y="17"/>
                  <a:pt x="111" y="17"/>
                </a:cubicBezTo>
                <a:cubicBezTo>
                  <a:pt x="124" y="36"/>
                  <a:pt x="129" y="59"/>
                  <a:pt x="126" y="82"/>
                </a:cubicBezTo>
                <a:cubicBezTo>
                  <a:pt x="124" y="91"/>
                  <a:pt x="120" y="106"/>
                  <a:pt x="110" y="116"/>
                </a:cubicBezTo>
                <a:cubicBezTo>
                  <a:pt x="94" y="132"/>
                  <a:pt x="68" y="136"/>
                  <a:pt x="46" y="127"/>
                </a:cubicBezTo>
                <a:cubicBezTo>
                  <a:pt x="36" y="122"/>
                  <a:pt x="26" y="114"/>
                  <a:pt x="18" y="104"/>
                </a:cubicBezTo>
                <a:close/>
                <a:moveTo>
                  <a:pt x="103" y="12"/>
                </a:moveTo>
                <a:cubicBezTo>
                  <a:pt x="100" y="8"/>
                  <a:pt x="97" y="4"/>
                  <a:pt x="90" y="4"/>
                </a:cubicBezTo>
                <a:cubicBezTo>
                  <a:pt x="80" y="3"/>
                  <a:pt x="68" y="4"/>
                  <a:pt x="57" y="7"/>
                </a:cubicBezTo>
                <a:cubicBezTo>
                  <a:pt x="44" y="11"/>
                  <a:pt x="33" y="16"/>
                  <a:pt x="23" y="24"/>
                </a:cubicBezTo>
                <a:cubicBezTo>
                  <a:pt x="23" y="24"/>
                  <a:pt x="23" y="24"/>
                  <a:pt x="23" y="24"/>
                </a:cubicBezTo>
                <a:cubicBezTo>
                  <a:pt x="14" y="31"/>
                  <a:pt x="8" y="38"/>
                  <a:pt x="6" y="46"/>
                </a:cubicBezTo>
                <a:cubicBezTo>
                  <a:pt x="3" y="54"/>
                  <a:pt x="3" y="64"/>
                  <a:pt x="7" y="76"/>
                </a:cubicBezTo>
                <a:cubicBezTo>
                  <a:pt x="14" y="98"/>
                  <a:pt x="29" y="116"/>
                  <a:pt x="48" y="124"/>
                </a:cubicBezTo>
                <a:cubicBezTo>
                  <a:pt x="68" y="133"/>
                  <a:pt x="93" y="129"/>
                  <a:pt x="107" y="114"/>
                </a:cubicBezTo>
                <a:cubicBezTo>
                  <a:pt x="117" y="104"/>
                  <a:pt x="121" y="91"/>
                  <a:pt x="123" y="81"/>
                </a:cubicBezTo>
                <a:cubicBezTo>
                  <a:pt x="126" y="60"/>
                  <a:pt x="121" y="37"/>
                  <a:pt x="108" y="19"/>
                </a:cubicBezTo>
                <a:cubicBezTo>
                  <a:pt x="107" y="17"/>
                  <a:pt x="107" y="17"/>
                  <a:pt x="107" y="17"/>
                </a:cubicBezTo>
                <a:cubicBezTo>
                  <a:pt x="106" y="15"/>
                  <a:pt x="105" y="13"/>
                  <a:pt x="103" y="1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 name="Google Shape;123;p4"/>
          <p:cNvSpPr/>
          <p:nvPr/>
        </p:nvSpPr>
        <p:spPr>
          <a:xfrm>
            <a:off x="8678062" y="-92910"/>
            <a:ext cx="598909" cy="588764"/>
          </a:xfrm>
          <a:custGeom>
            <a:avLst/>
            <a:gdLst/>
            <a:ahLst/>
            <a:cxnLst/>
            <a:rect l="l" t="t" r="r" b="b"/>
            <a:pathLst>
              <a:path w="104" h="102" extrusionOk="0">
                <a:moveTo>
                  <a:pt x="20" y="81"/>
                </a:moveTo>
                <a:cubicBezTo>
                  <a:pt x="17" y="77"/>
                  <a:pt x="14" y="73"/>
                  <a:pt x="12" y="69"/>
                </a:cubicBezTo>
                <a:cubicBezTo>
                  <a:pt x="6" y="59"/>
                  <a:pt x="0" y="49"/>
                  <a:pt x="2" y="38"/>
                </a:cubicBezTo>
                <a:cubicBezTo>
                  <a:pt x="4" y="24"/>
                  <a:pt x="18" y="15"/>
                  <a:pt x="29" y="10"/>
                </a:cubicBezTo>
                <a:cubicBezTo>
                  <a:pt x="38" y="5"/>
                  <a:pt x="50" y="0"/>
                  <a:pt x="62" y="0"/>
                </a:cubicBezTo>
                <a:cubicBezTo>
                  <a:pt x="62" y="0"/>
                  <a:pt x="62" y="0"/>
                  <a:pt x="62" y="0"/>
                </a:cubicBezTo>
                <a:cubicBezTo>
                  <a:pt x="72" y="0"/>
                  <a:pt x="82" y="4"/>
                  <a:pt x="89" y="12"/>
                </a:cubicBezTo>
                <a:cubicBezTo>
                  <a:pt x="99" y="23"/>
                  <a:pt x="104" y="42"/>
                  <a:pt x="101" y="58"/>
                </a:cubicBezTo>
                <a:cubicBezTo>
                  <a:pt x="99" y="73"/>
                  <a:pt x="90" y="87"/>
                  <a:pt x="78" y="94"/>
                </a:cubicBezTo>
                <a:cubicBezTo>
                  <a:pt x="65" y="102"/>
                  <a:pt x="48" y="102"/>
                  <a:pt x="36" y="95"/>
                </a:cubicBezTo>
                <a:cubicBezTo>
                  <a:pt x="30" y="92"/>
                  <a:pt x="25" y="87"/>
                  <a:pt x="20" y="81"/>
                </a:cubicBezTo>
                <a:close/>
                <a:moveTo>
                  <a:pt x="62" y="3"/>
                </a:moveTo>
                <a:cubicBezTo>
                  <a:pt x="50" y="3"/>
                  <a:pt x="39" y="8"/>
                  <a:pt x="30" y="12"/>
                </a:cubicBezTo>
                <a:cubicBezTo>
                  <a:pt x="14" y="20"/>
                  <a:pt x="6" y="29"/>
                  <a:pt x="5" y="39"/>
                </a:cubicBezTo>
                <a:cubicBezTo>
                  <a:pt x="3" y="49"/>
                  <a:pt x="9" y="58"/>
                  <a:pt x="14" y="67"/>
                </a:cubicBezTo>
                <a:cubicBezTo>
                  <a:pt x="21" y="77"/>
                  <a:pt x="28" y="87"/>
                  <a:pt x="37" y="93"/>
                </a:cubicBezTo>
                <a:cubicBezTo>
                  <a:pt x="49" y="99"/>
                  <a:pt x="64" y="99"/>
                  <a:pt x="76" y="91"/>
                </a:cubicBezTo>
                <a:cubicBezTo>
                  <a:pt x="88" y="85"/>
                  <a:pt x="96" y="72"/>
                  <a:pt x="98" y="58"/>
                </a:cubicBezTo>
                <a:cubicBezTo>
                  <a:pt x="100" y="42"/>
                  <a:pt x="96" y="25"/>
                  <a:pt x="86" y="14"/>
                </a:cubicBezTo>
                <a:cubicBezTo>
                  <a:pt x="80" y="7"/>
                  <a:pt x="71" y="3"/>
                  <a:pt x="62" y="3"/>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 name="Google Shape;124;p4"/>
          <p:cNvSpPr/>
          <p:nvPr/>
        </p:nvSpPr>
        <p:spPr>
          <a:xfrm>
            <a:off x="8749115" y="-11701"/>
            <a:ext cx="456796" cy="436501"/>
          </a:xfrm>
          <a:custGeom>
            <a:avLst/>
            <a:gdLst/>
            <a:ahLst/>
            <a:cxnLst/>
            <a:rect l="l" t="t" r="r" b="b"/>
            <a:pathLst>
              <a:path w="79" h="76" extrusionOk="0">
                <a:moveTo>
                  <a:pt x="14" y="59"/>
                </a:moveTo>
                <a:cubicBezTo>
                  <a:pt x="10" y="55"/>
                  <a:pt x="8" y="49"/>
                  <a:pt x="5" y="44"/>
                </a:cubicBezTo>
                <a:cubicBezTo>
                  <a:pt x="3" y="40"/>
                  <a:pt x="0" y="34"/>
                  <a:pt x="1" y="28"/>
                </a:cubicBezTo>
                <a:cubicBezTo>
                  <a:pt x="2" y="20"/>
                  <a:pt x="10" y="15"/>
                  <a:pt x="17" y="11"/>
                </a:cubicBezTo>
                <a:cubicBezTo>
                  <a:pt x="24" y="7"/>
                  <a:pt x="32" y="3"/>
                  <a:pt x="40" y="1"/>
                </a:cubicBezTo>
                <a:cubicBezTo>
                  <a:pt x="40" y="1"/>
                  <a:pt x="40" y="1"/>
                  <a:pt x="40" y="1"/>
                </a:cubicBezTo>
                <a:cubicBezTo>
                  <a:pt x="49" y="0"/>
                  <a:pt x="58" y="3"/>
                  <a:pt x="65" y="10"/>
                </a:cubicBezTo>
                <a:cubicBezTo>
                  <a:pt x="73" y="19"/>
                  <a:pt x="79" y="32"/>
                  <a:pt x="77" y="43"/>
                </a:cubicBezTo>
                <a:cubicBezTo>
                  <a:pt x="76" y="56"/>
                  <a:pt x="67" y="67"/>
                  <a:pt x="55" y="72"/>
                </a:cubicBezTo>
                <a:cubicBezTo>
                  <a:pt x="44" y="76"/>
                  <a:pt x="30" y="74"/>
                  <a:pt x="20" y="66"/>
                </a:cubicBezTo>
                <a:cubicBezTo>
                  <a:pt x="18" y="64"/>
                  <a:pt x="16" y="62"/>
                  <a:pt x="14" y="59"/>
                </a:cubicBezTo>
                <a:close/>
                <a:moveTo>
                  <a:pt x="41" y="5"/>
                </a:moveTo>
                <a:cubicBezTo>
                  <a:pt x="33" y="6"/>
                  <a:pt x="26" y="10"/>
                  <a:pt x="18" y="14"/>
                </a:cubicBezTo>
                <a:cubicBezTo>
                  <a:pt x="12" y="17"/>
                  <a:pt x="5" y="21"/>
                  <a:pt x="4" y="28"/>
                </a:cubicBezTo>
                <a:cubicBezTo>
                  <a:pt x="3" y="33"/>
                  <a:pt x="5" y="38"/>
                  <a:pt x="8" y="43"/>
                </a:cubicBezTo>
                <a:cubicBezTo>
                  <a:pt x="12" y="50"/>
                  <a:pt x="16" y="58"/>
                  <a:pt x="22" y="63"/>
                </a:cubicBezTo>
                <a:cubicBezTo>
                  <a:pt x="31" y="71"/>
                  <a:pt x="44" y="73"/>
                  <a:pt x="54" y="69"/>
                </a:cubicBezTo>
                <a:cubicBezTo>
                  <a:pt x="65" y="65"/>
                  <a:pt x="73" y="54"/>
                  <a:pt x="74" y="43"/>
                </a:cubicBezTo>
                <a:cubicBezTo>
                  <a:pt x="75" y="33"/>
                  <a:pt x="71" y="21"/>
                  <a:pt x="62" y="13"/>
                </a:cubicBezTo>
                <a:cubicBezTo>
                  <a:pt x="56" y="6"/>
                  <a:pt x="48" y="3"/>
                  <a:pt x="41"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 name="Google Shape;125;p4"/>
          <p:cNvSpPr/>
          <p:nvPr/>
        </p:nvSpPr>
        <p:spPr>
          <a:xfrm>
            <a:off x="8830322" y="79656"/>
            <a:ext cx="304529" cy="284231"/>
          </a:xfrm>
          <a:custGeom>
            <a:avLst/>
            <a:gdLst/>
            <a:ahLst/>
            <a:cxnLst/>
            <a:rect l="l" t="t" r="r" b="b"/>
            <a:pathLst>
              <a:path w="53" h="50" extrusionOk="0">
                <a:moveTo>
                  <a:pt x="6" y="34"/>
                </a:moveTo>
                <a:cubicBezTo>
                  <a:pt x="5" y="32"/>
                  <a:pt x="3" y="30"/>
                  <a:pt x="3" y="28"/>
                </a:cubicBezTo>
                <a:cubicBezTo>
                  <a:pt x="0" y="22"/>
                  <a:pt x="1" y="16"/>
                  <a:pt x="4" y="11"/>
                </a:cubicBezTo>
                <a:cubicBezTo>
                  <a:pt x="8" y="6"/>
                  <a:pt x="14" y="4"/>
                  <a:pt x="19" y="2"/>
                </a:cubicBezTo>
                <a:cubicBezTo>
                  <a:pt x="19" y="2"/>
                  <a:pt x="19" y="2"/>
                  <a:pt x="19" y="2"/>
                </a:cubicBezTo>
                <a:cubicBezTo>
                  <a:pt x="28" y="0"/>
                  <a:pt x="35" y="0"/>
                  <a:pt x="41" y="4"/>
                </a:cubicBezTo>
                <a:cubicBezTo>
                  <a:pt x="47" y="7"/>
                  <a:pt x="51" y="15"/>
                  <a:pt x="52" y="25"/>
                </a:cubicBezTo>
                <a:cubicBezTo>
                  <a:pt x="53" y="33"/>
                  <a:pt x="50" y="42"/>
                  <a:pt x="44" y="46"/>
                </a:cubicBezTo>
                <a:cubicBezTo>
                  <a:pt x="40" y="49"/>
                  <a:pt x="34" y="50"/>
                  <a:pt x="28" y="49"/>
                </a:cubicBezTo>
                <a:cubicBezTo>
                  <a:pt x="23" y="48"/>
                  <a:pt x="19" y="45"/>
                  <a:pt x="14" y="41"/>
                </a:cubicBezTo>
                <a:cubicBezTo>
                  <a:pt x="10" y="39"/>
                  <a:pt x="8" y="37"/>
                  <a:pt x="6" y="34"/>
                </a:cubicBezTo>
                <a:close/>
                <a:moveTo>
                  <a:pt x="20" y="5"/>
                </a:moveTo>
                <a:cubicBezTo>
                  <a:pt x="14" y="7"/>
                  <a:pt x="9" y="9"/>
                  <a:pt x="6" y="13"/>
                </a:cubicBezTo>
                <a:cubicBezTo>
                  <a:pt x="4" y="17"/>
                  <a:pt x="3" y="22"/>
                  <a:pt x="6" y="27"/>
                </a:cubicBezTo>
                <a:cubicBezTo>
                  <a:pt x="7" y="31"/>
                  <a:pt x="11" y="35"/>
                  <a:pt x="15" y="39"/>
                </a:cubicBezTo>
                <a:cubicBezTo>
                  <a:pt x="20" y="42"/>
                  <a:pt x="24" y="45"/>
                  <a:pt x="29" y="46"/>
                </a:cubicBezTo>
                <a:cubicBezTo>
                  <a:pt x="34" y="47"/>
                  <a:pt x="39" y="46"/>
                  <a:pt x="42" y="43"/>
                </a:cubicBezTo>
                <a:cubicBezTo>
                  <a:pt x="47" y="40"/>
                  <a:pt x="50" y="33"/>
                  <a:pt x="49" y="25"/>
                </a:cubicBezTo>
                <a:cubicBezTo>
                  <a:pt x="48" y="16"/>
                  <a:pt x="44" y="9"/>
                  <a:pt x="39" y="6"/>
                </a:cubicBezTo>
                <a:cubicBezTo>
                  <a:pt x="34" y="3"/>
                  <a:pt x="28" y="3"/>
                  <a:pt x="20"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6" name="Google Shape;126;p4"/>
          <p:cNvSpPr/>
          <p:nvPr/>
        </p:nvSpPr>
        <p:spPr>
          <a:xfrm>
            <a:off x="8870926" y="120260"/>
            <a:ext cx="213173" cy="182720"/>
          </a:xfrm>
          <a:custGeom>
            <a:avLst/>
            <a:gdLst/>
            <a:ahLst/>
            <a:cxnLst/>
            <a:rect l="l" t="t" r="r" b="b"/>
            <a:pathLst>
              <a:path w="36" h="33" extrusionOk="0">
                <a:moveTo>
                  <a:pt x="5" y="25"/>
                </a:moveTo>
                <a:cubicBezTo>
                  <a:pt x="3" y="23"/>
                  <a:pt x="2" y="21"/>
                  <a:pt x="2" y="18"/>
                </a:cubicBezTo>
                <a:cubicBezTo>
                  <a:pt x="2" y="18"/>
                  <a:pt x="2" y="18"/>
                  <a:pt x="2" y="18"/>
                </a:cubicBezTo>
                <a:cubicBezTo>
                  <a:pt x="0" y="12"/>
                  <a:pt x="3" y="6"/>
                  <a:pt x="8" y="4"/>
                </a:cubicBezTo>
                <a:cubicBezTo>
                  <a:pt x="15" y="0"/>
                  <a:pt x="26" y="3"/>
                  <a:pt x="31" y="9"/>
                </a:cubicBezTo>
                <a:cubicBezTo>
                  <a:pt x="36" y="14"/>
                  <a:pt x="36" y="19"/>
                  <a:pt x="31" y="24"/>
                </a:cubicBezTo>
                <a:cubicBezTo>
                  <a:pt x="26" y="30"/>
                  <a:pt x="15" y="33"/>
                  <a:pt x="8" y="28"/>
                </a:cubicBezTo>
                <a:cubicBezTo>
                  <a:pt x="7" y="27"/>
                  <a:pt x="5" y="26"/>
                  <a:pt x="5" y="25"/>
                </a:cubicBezTo>
                <a:close/>
                <a:moveTo>
                  <a:pt x="30" y="12"/>
                </a:moveTo>
                <a:cubicBezTo>
                  <a:pt x="29" y="12"/>
                  <a:pt x="29" y="11"/>
                  <a:pt x="29" y="11"/>
                </a:cubicBezTo>
                <a:cubicBezTo>
                  <a:pt x="24" y="6"/>
                  <a:pt x="15" y="4"/>
                  <a:pt x="9" y="7"/>
                </a:cubicBezTo>
                <a:cubicBezTo>
                  <a:pt x="5" y="9"/>
                  <a:pt x="4" y="12"/>
                  <a:pt x="5" y="18"/>
                </a:cubicBezTo>
                <a:cubicBezTo>
                  <a:pt x="5" y="18"/>
                  <a:pt x="5" y="18"/>
                  <a:pt x="5" y="18"/>
                </a:cubicBezTo>
                <a:cubicBezTo>
                  <a:pt x="5" y="21"/>
                  <a:pt x="7" y="24"/>
                  <a:pt x="10" y="26"/>
                </a:cubicBezTo>
                <a:cubicBezTo>
                  <a:pt x="16" y="30"/>
                  <a:pt x="25" y="27"/>
                  <a:pt x="29" y="22"/>
                </a:cubicBezTo>
                <a:cubicBezTo>
                  <a:pt x="31" y="20"/>
                  <a:pt x="33" y="16"/>
                  <a:pt x="30" y="1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27" name="Google Shape;127;p4"/>
          <p:cNvGrpSpPr/>
          <p:nvPr/>
        </p:nvGrpSpPr>
        <p:grpSpPr>
          <a:xfrm>
            <a:off x="7338136" y="3459978"/>
            <a:ext cx="2639247" cy="2253546"/>
            <a:chOff x="7338136" y="3459978"/>
            <a:chExt cx="2639247" cy="2253546"/>
          </a:xfrm>
        </p:grpSpPr>
        <p:sp>
          <p:nvSpPr>
            <p:cNvPr id="128" name="Google Shape;128;p4"/>
            <p:cNvSpPr/>
            <p:nvPr/>
          </p:nvSpPr>
          <p:spPr>
            <a:xfrm>
              <a:off x="7338136" y="3459978"/>
              <a:ext cx="2639247" cy="2253545"/>
            </a:xfrm>
            <a:custGeom>
              <a:avLst/>
              <a:gdLst/>
              <a:ahLst/>
              <a:cxnLst/>
              <a:rect l="l" t="t" r="r" b="b"/>
              <a:pathLst>
                <a:path w="459" h="393" extrusionOk="0">
                  <a:moveTo>
                    <a:pt x="43" y="234"/>
                  </a:moveTo>
                  <a:cubicBezTo>
                    <a:pt x="62" y="228"/>
                    <a:pt x="82" y="226"/>
                    <a:pt x="100" y="217"/>
                  </a:cubicBezTo>
                  <a:cubicBezTo>
                    <a:pt x="130" y="202"/>
                    <a:pt x="145" y="169"/>
                    <a:pt x="156" y="137"/>
                  </a:cubicBezTo>
                  <a:cubicBezTo>
                    <a:pt x="167" y="106"/>
                    <a:pt x="176" y="72"/>
                    <a:pt x="198" y="47"/>
                  </a:cubicBezTo>
                  <a:cubicBezTo>
                    <a:pt x="217" y="25"/>
                    <a:pt x="245" y="13"/>
                    <a:pt x="274" y="6"/>
                  </a:cubicBezTo>
                  <a:cubicBezTo>
                    <a:pt x="303" y="0"/>
                    <a:pt x="368" y="24"/>
                    <a:pt x="386" y="48"/>
                  </a:cubicBezTo>
                  <a:cubicBezTo>
                    <a:pt x="459" y="143"/>
                    <a:pt x="365" y="229"/>
                    <a:pt x="287" y="320"/>
                  </a:cubicBezTo>
                  <a:cubicBezTo>
                    <a:pt x="225" y="393"/>
                    <a:pt x="162" y="364"/>
                    <a:pt x="130" y="347"/>
                  </a:cubicBezTo>
                  <a:cubicBezTo>
                    <a:pt x="96" y="328"/>
                    <a:pt x="61" y="307"/>
                    <a:pt x="27" y="287"/>
                  </a:cubicBezTo>
                  <a:cubicBezTo>
                    <a:pt x="16" y="281"/>
                    <a:pt x="0" y="275"/>
                    <a:pt x="6" y="259"/>
                  </a:cubicBezTo>
                  <a:cubicBezTo>
                    <a:pt x="11" y="246"/>
                    <a:pt x="30" y="238"/>
                    <a:pt x="43" y="23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9" name="Google Shape;129;p4"/>
            <p:cNvSpPr/>
            <p:nvPr/>
          </p:nvSpPr>
          <p:spPr>
            <a:xfrm>
              <a:off x="8180661" y="4048743"/>
              <a:ext cx="1654608" cy="1664782"/>
            </a:xfrm>
            <a:custGeom>
              <a:avLst/>
              <a:gdLst/>
              <a:ahLst/>
              <a:cxnLst/>
              <a:rect l="l" t="t" r="r" b="b"/>
              <a:pathLst>
                <a:path w="288" h="289" extrusionOk="0">
                  <a:moveTo>
                    <a:pt x="62" y="251"/>
                  </a:moveTo>
                  <a:cubicBezTo>
                    <a:pt x="53" y="240"/>
                    <a:pt x="46" y="228"/>
                    <a:pt x="40" y="215"/>
                  </a:cubicBezTo>
                  <a:cubicBezTo>
                    <a:pt x="20" y="177"/>
                    <a:pt x="0" y="132"/>
                    <a:pt x="11" y="89"/>
                  </a:cubicBezTo>
                  <a:cubicBezTo>
                    <a:pt x="21" y="50"/>
                    <a:pt x="58" y="18"/>
                    <a:pt x="102" y="9"/>
                  </a:cubicBezTo>
                  <a:cubicBezTo>
                    <a:pt x="102" y="9"/>
                    <a:pt x="102" y="9"/>
                    <a:pt x="102" y="9"/>
                  </a:cubicBezTo>
                  <a:cubicBezTo>
                    <a:pt x="143" y="0"/>
                    <a:pt x="199" y="8"/>
                    <a:pt x="233" y="26"/>
                  </a:cubicBezTo>
                  <a:cubicBezTo>
                    <a:pt x="270" y="47"/>
                    <a:pt x="287" y="113"/>
                    <a:pt x="287" y="154"/>
                  </a:cubicBezTo>
                  <a:cubicBezTo>
                    <a:pt x="288" y="192"/>
                    <a:pt x="275" y="225"/>
                    <a:pt x="253" y="244"/>
                  </a:cubicBezTo>
                  <a:cubicBezTo>
                    <a:pt x="231" y="263"/>
                    <a:pt x="203" y="270"/>
                    <a:pt x="178" y="276"/>
                  </a:cubicBezTo>
                  <a:cubicBezTo>
                    <a:pt x="148" y="284"/>
                    <a:pt x="119" y="289"/>
                    <a:pt x="93" y="278"/>
                  </a:cubicBezTo>
                  <a:cubicBezTo>
                    <a:pt x="80" y="272"/>
                    <a:pt x="70" y="262"/>
                    <a:pt x="62" y="251"/>
                  </a:cubicBezTo>
                  <a:close/>
                  <a:moveTo>
                    <a:pt x="103" y="12"/>
                  </a:moveTo>
                  <a:cubicBezTo>
                    <a:pt x="60" y="21"/>
                    <a:pt x="24" y="53"/>
                    <a:pt x="15" y="90"/>
                  </a:cubicBezTo>
                  <a:cubicBezTo>
                    <a:pt x="4" y="132"/>
                    <a:pt x="24" y="176"/>
                    <a:pt x="43" y="214"/>
                  </a:cubicBezTo>
                  <a:cubicBezTo>
                    <a:pt x="56" y="238"/>
                    <a:pt x="71" y="263"/>
                    <a:pt x="95" y="274"/>
                  </a:cubicBezTo>
                  <a:cubicBezTo>
                    <a:pt x="119" y="285"/>
                    <a:pt x="147" y="280"/>
                    <a:pt x="177" y="273"/>
                  </a:cubicBezTo>
                  <a:cubicBezTo>
                    <a:pt x="202" y="266"/>
                    <a:pt x="230" y="260"/>
                    <a:pt x="250" y="242"/>
                  </a:cubicBezTo>
                  <a:cubicBezTo>
                    <a:pt x="272" y="223"/>
                    <a:pt x="284" y="191"/>
                    <a:pt x="284" y="154"/>
                  </a:cubicBezTo>
                  <a:cubicBezTo>
                    <a:pt x="283" y="114"/>
                    <a:pt x="267" y="50"/>
                    <a:pt x="231" y="30"/>
                  </a:cubicBezTo>
                  <a:cubicBezTo>
                    <a:pt x="198" y="11"/>
                    <a:pt x="143" y="4"/>
                    <a:pt x="103" y="1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0" name="Google Shape;130;p4"/>
            <p:cNvSpPr/>
            <p:nvPr/>
          </p:nvSpPr>
          <p:spPr>
            <a:xfrm>
              <a:off x="8343077" y="4160402"/>
              <a:ext cx="1370382" cy="1411009"/>
            </a:xfrm>
            <a:custGeom>
              <a:avLst/>
              <a:gdLst/>
              <a:ahLst/>
              <a:cxnLst/>
              <a:rect l="l" t="t" r="r" b="b"/>
              <a:pathLst>
                <a:path w="238" h="246" extrusionOk="0">
                  <a:moveTo>
                    <a:pt x="34" y="189"/>
                  </a:moveTo>
                  <a:cubicBezTo>
                    <a:pt x="16" y="167"/>
                    <a:pt x="6" y="144"/>
                    <a:pt x="4" y="121"/>
                  </a:cubicBezTo>
                  <a:cubicBezTo>
                    <a:pt x="0" y="90"/>
                    <a:pt x="12" y="59"/>
                    <a:pt x="34" y="36"/>
                  </a:cubicBezTo>
                  <a:cubicBezTo>
                    <a:pt x="55" y="14"/>
                    <a:pt x="85" y="1"/>
                    <a:pt x="117" y="1"/>
                  </a:cubicBezTo>
                  <a:cubicBezTo>
                    <a:pt x="117" y="1"/>
                    <a:pt x="117" y="1"/>
                    <a:pt x="117" y="1"/>
                  </a:cubicBezTo>
                  <a:cubicBezTo>
                    <a:pt x="132" y="0"/>
                    <a:pt x="147" y="3"/>
                    <a:pt x="161" y="8"/>
                  </a:cubicBezTo>
                  <a:cubicBezTo>
                    <a:pt x="190" y="18"/>
                    <a:pt x="209" y="32"/>
                    <a:pt x="219" y="51"/>
                  </a:cubicBezTo>
                  <a:cubicBezTo>
                    <a:pt x="232" y="77"/>
                    <a:pt x="238" y="105"/>
                    <a:pt x="236" y="132"/>
                  </a:cubicBezTo>
                  <a:cubicBezTo>
                    <a:pt x="232" y="169"/>
                    <a:pt x="213" y="202"/>
                    <a:pt x="184" y="222"/>
                  </a:cubicBezTo>
                  <a:cubicBezTo>
                    <a:pt x="154" y="243"/>
                    <a:pt x="114" y="246"/>
                    <a:pt x="82" y="231"/>
                  </a:cubicBezTo>
                  <a:cubicBezTo>
                    <a:pt x="66" y="223"/>
                    <a:pt x="50" y="211"/>
                    <a:pt x="36" y="192"/>
                  </a:cubicBezTo>
                  <a:cubicBezTo>
                    <a:pt x="35" y="191"/>
                    <a:pt x="34" y="190"/>
                    <a:pt x="34" y="189"/>
                  </a:cubicBezTo>
                  <a:close/>
                  <a:moveTo>
                    <a:pt x="117" y="4"/>
                  </a:moveTo>
                  <a:cubicBezTo>
                    <a:pt x="86" y="5"/>
                    <a:pt x="57" y="17"/>
                    <a:pt x="36" y="39"/>
                  </a:cubicBezTo>
                  <a:cubicBezTo>
                    <a:pt x="15" y="60"/>
                    <a:pt x="4" y="91"/>
                    <a:pt x="7" y="121"/>
                  </a:cubicBezTo>
                  <a:cubicBezTo>
                    <a:pt x="10" y="143"/>
                    <a:pt x="20" y="167"/>
                    <a:pt x="39" y="190"/>
                  </a:cubicBezTo>
                  <a:cubicBezTo>
                    <a:pt x="53" y="208"/>
                    <a:pt x="68" y="220"/>
                    <a:pt x="84" y="228"/>
                  </a:cubicBezTo>
                  <a:cubicBezTo>
                    <a:pt x="114" y="242"/>
                    <a:pt x="153" y="239"/>
                    <a:pt x="182" y="219"/>
                  </a:cubicBezTo>
                  <a:cubicBezTo>
                    <a:pt x="210" y="200"/>
                    <a:pt x="229" y="167"/>
                    <a:pt x="232" y="131"/>
                  </a:cubicBezTo>
                  <a:cubicBezTo>
                    <a:pt x="234" y="105"/>
                    <a:pt x="229" y="78"/>
                    <a:pt x="216" y="53"/>
                  </a:cubicBezTo>
                  <a:cubicBezTo>
                    <a:pt x="206" y="35"/>
                    <a:pt x="188" y="21"/>
                    <a:pt x="160" y="11"/>
                  </a:cubicBezTo>
                  <a:cubicBezTo>
                    <a:pt x="146" y="6"/>
                    <a:pt x="131" y="4"/>
                    <a:pt x="117" y="4"/>
                  </a:cubicBezTo>
                  <a:close/>
                  <a:moveTo>
                    <a:pt x="117" y="2"/>
                  </a:moveTo>
                  <a:cubicBezTo>
                    <a:pt x="117" y="2"/>
                    <a:pt x="117" y="2"/>
                    <a:pt x="117" y="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1" name="Google Shape;131;p4"/>
            <p:cNvSpPr/>
            <p:nvPr/>
          </p:nvSpPr>
          <p:spPr>
            <a:xfrm>
              <a:off x="8485190" y="4282216"/>
              <a:ext cx="1106457" cy="1177529"/>
            </a:xfrm>
            <a:custGeom>
              <a:avLst/>
              <a:gdLst/>
              <a:ahLst/>
              <a:cxnLst/>
              <a:rect l="l" t="t" r="r" b="b"/>
              <a:pathLst>
                <a:path w="192" h="206" extrusionOk="0">
                  <a:moveTo>
                    <a:pt x="22" y="172"/>
                  </a:moveTo>
                  <a:cubicBezTo>
                    <a:pt x="20" y="168"/>
                    <a:pt x="18" y="165"/>
                    <a:pt x="16" y="161"/>
                  </a:cubicBezTo>
                  <a:cubicBezTo>
                    <a:pt x="7" y="146"/>
                    <a:pt x="2" y="127"/>
                    <a:pt x="1" y="105"/>
                  </a:cubicBezTo>
                  <a:cubicBezTo>
                    <a:pt x="0" y="88"/>
                    <a:pt x="2" y="62"/>
                    <a:pt x="17" y="41"/>
                  </a:cubicBezTo>
                  <a:cubicBezTo>
                    <a:pt x="31" y="20"/>
                    <a:pt x="55" y="6"/>
                    <a:pt x="82" y="2"/>
                  </a:cubicBezTo>
                  <a:cubicBezTo>
                    <a:pt x="82" y="2"/>
                    <a:pt x="82" y="2"/>
                    <a:pt x="82" y="2"/>
                  </a:cubicBezTo>
                  <a:cubicBezTo>
                    <a:pt x="97" y="0"/>
                    <a:pt x="114" y="1"/>
                    <a:pt x="131" y="5"/>
                  </a:cubicBezTo>
                  <a:cubicBezTo>
                    <a:pt x="133" y="5"/>
                    <a:pt x="134" y="5"/>
                    <a:pt x="136" y="6"/>
                  </a:cubicBezTo>
                  <a:cubicBezTo>
                    <a:pt x="147" y="8"/>
                    <a:pt x="159" y="10"/>
                    <a:pt x="165" y="19"/>
                  </a:cubicBezTo>
                  <a:cubicBezTo>
                    <a:pt x="172" y="29"/>
                    <a:pt x="178" y="42"/>
                    <a:pt x="183" y="57"/>
                  </a:cubicBezTo>
                  <a:cubicBezTo>
                    <a:pt x="191" y="83"/>
                    <a:pt x="192" y="111"/>
                    <a:pt x="186" y="137"/>
                  </a:cubicBezTo>
                  <a:cubicBezTo>
                    <a:pt x="182" y="156"/>
                    <a:pt x="175" y="170"/>
                    <a:pt x="165" y="179"/>
                  </a:cubicBezTo>
                  <a:cubicBezTo>
                    <a:pt x="151" y="193"/>
                    <a:pt x="131" y="198"/>
                    <a:pt x="115" y="201"/>
                  </a:cubicBezTo>
                  <a:cubicBezTo>
                    <a:pt x="100" y="203"/>
                    <a:pt x="79" y="206"/>
                    <a:pt x="60" y="199"/>
                  </a:cubicBezTo>
                  <a:cubicBezTo>
                    <a:pt x="45" y="194"/>
                    <a:pt x="32" y="184"/>
                    <a:pt x="22" y="172"/>
                  </a:cubicBezTo>
                  <a:close/>
                  <a:moveTo>
                    <a:pt x="83" y="6"/>
                  </a:moveTo>
                  <a:cubicBezTo>
                    <a:pt x="56" y="10"/>
                    <a:pt x="33" y="23"/>
                    <a:pt x="20" y="43"/>
                  </a:cubicBezTo>
                  <a:cubicBezTo>
                    <a:pt x="6" y="63"/>
                    <a:pt x="4" y="88"/>
                    <a:pt x="5" y="105"/>
                  </a:cubicBezTo>
                  <a:cubicBezTo>
                    <a:pt x="5" y="126"/>
                    <a:pt x="10" y="144"/>
                    <a:pt x="19" y="160"/>
                  </a:cubicBezTo>
                  <a:cubicBezTo>
                    <a:pt x="29" y="177"/>
                    <a:pt x="44" y="190"/>
                    <a:pt x="61" y="196"/>
                  </a:cubicBezTo>
                  <a:cubicBezTo>
                    <a:pt x="75" y="200"/>
                    <a:pt x="92" y="201"/>
                    <a:pt x="114" y="197"/>
                  </a:cubicBezTo>
                  <a:cubicBezTo>
                    <a:pt x="129" y="194"/>
                    <a:pt x="149" y="190"/>
                    <a:pt x="163" y="177"/>
                  </a:cubicBezTo>
                  <a:cubicBezTo>
                    <a:pt x="172" y="167"/>
                    <a:pt x="179" y="154"/>
                    <a:pt x="183" y="136"/>
                  </a:cubicBezTo>
                  <a:cubicBezTo>
                    <a:pt x="189" y="111"/>
                    <a:pt x="187" y="84"/>
                    <a:pt x="179" y="58"/>
                  </a:cubicBezTo>
                  <a:cubicBezTo>
                    <a:pt x="175" y="43"/>
                    <a:pt x="169" y="31"/>
                    <a:pt x="162" y="21"/>
                  </a:cubicBezTo>
                  <a:cubicBezTo>
                    <a:pt x="156" y="13"/>
                    <a:pt x="145" y="11"/>
                    <a:pt x="135" y="9"/>
                  </a:cubicBezTo>
                  <a:cubicBezTo>
                    <a:pt x="134" y="9"/>
                    <a:pt x="132" y="9"/>
                    <a:pt x="130" y="8"/>
                  </a:cubicBezTo>
                  <a:cubicBezTo>
                    <a:pt x="114" y="5"/>
                    <a:pt x="98" y="4"/>
                    <a:pt x="83" y="6"/>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2" name="Google Shape;132;p4"/>
            <p:cNvSpPr/>
            <p:nvPr/>
          </p:nvSpPr>
          <p:spPr>
            <a:xfrm>
              <a:off x="8607001" y="4414182"/>
              <a:ext cx="893283" cy="933903"/>
            </a:xfrm>
            <a:custGeom>
              <a:avLst/>
              <a:gdLst/>
              <a:ahLst/>
              <a:cxnLst/>
              <a:rect l="l" t="t" r="r" b="b"/>
              <a:pathLst>
                <a:path w="156" h="164" extrusionOk="0">
                  <a:moveTo>
                    <a:pt x="22" y="126"/>
                  </a:moveTo>
                  <a:cubicBezTo>
                    <a:pt x="15" y="116"/>
                    <a:pt x="9" y="105"/>
                    <a:pt x="5" y="93"/>
                  </a:cubicBezTo>
                  <a:cubicBezTo>
                    <a:pt x="1" y="78"/>
                    <a:pt x="0" y="65"/>
                    <a:pt x="4" y="54"/>
                  </a:cubicBezTo>
                  <a:cubicBezTo>
                    <a:pt x="7" y="45"/>
                    <a:pt x="14" y="35"/>
                    <a:pt x="25" y="27"/>
                  </a:cubicBezTo>
                  <a:cubicBezTo>
                    <a:pt x="25" y="27"/>
                    <a:pt x="25" y="27"/>
                    <a:pt x="25" y="27"/>
                  </a:cubicBezTo>
                  <a:cubicBezTo>
                    <a:pt x="38" y="17"/>
                    <a:pt x="52" y="10"/>
                    <a:pt x="68" y="5"/>
                  </a:cubicBezTo>
                  <a:cubicBezTo>
                    <a:pt x="82" y="1"/>
                    <a:pt x="96" y="0"/>
                    <a:pt x="110" y="1"/>
                  </a:cubicBezTo>
                  <a:cubicBezTo>
                    <a:pt x="121" y="2"/>
                    <a:pt x="126" y="10"/>
                    <a:pt x="132" y="18"/>
                  </a:cubicBezTo>
                  <a:cubicBezTo>
                    <a:pt x="134" y="21"/>
                    <a:pt x="134" y="21"/>
                    <a:pt x="134" y="21"/>
                  </a:cubicBezTo>
                  <a:cubicBezTo>
                    <a:pt x="150" y="43"/>
                    <a:pt x="156" y="72"/>
                    <a:pt x="152" y="99"/>
                  </a:cubicBezTo>
                  <a:cubicBezTo>
                    <a:pt x="150" y="110"/>
                    <a:pt x="145" y="127"/>
                    <a:pt x="132" y="140"/>
                  </a:cubicBezTo>
                  <a:cubicBezTo>
                    <a:pt x="114" y="159"/>
                    <a:pt x="83" y="164"/>
                    <a:pt x="56" y="153"/>
                  </a:cubicBezTo>
                  <a:cubicBezTo>
                    <a:pt x="43" y="147"/>
                    <a:pt x="32" y="138"/>
                    <a:pt x="22" y="126"/>
                  </a:cubicBezTo>
                  <a:close/>
                  <a:moveTo>
                    <a:pt x="125" y="15"/>
                  </a:moveTo>
                  <a:cubicBezTo>
                    <a:pt x="121" y="9"/>
                    <a:pt x="117" y="6"/>
                    <a:pt x="109" y="5"/>
                  </a:cubicBezTo>
                  <a:cubicBezTo>
                    <a:pt x="96" y="4"/>
                    <a:pt x="82" y="5"/>
                    <a:pt x="69" y="9"/>
                  </a:cubicBezTo>
                  <a:cubicBezTo>
                    <a:pt x="54" y="13"/>
                    <a:pt x="40" y="20"/>
                    <a:pt x="28" y="30"/>
                  </a:cubicBezTo>
                  <a:cubicBezTo>
                    <a:pt x="28" y="30"/>
                    <a:pt x="28" y="30"/>
                    <a:pt x="28" y="30"/>
                  </a:cubicBezTo>
                  <a:cubicBezTo>
                    <a:pt x="17" y="38"/>
                    <a:pt x="10" y="46"/>
                    <a:pt x="7" y="56"/>
                  </a:cubicBezTo>
                  <a:cubicBezTo>
                    <a:pt x="4" y="66"/>
                    <a:pt x="5" y="78"/>
                    <a:pt x="9" y="92"/>
                  </a:cubicBezTo>
                  <a:cubicBezTo>
                    <a:pt x="17" y="118"/>
                    <a:pt x="35" y="140"/>
                    <a:pt x="58" y="149"/>
                  </a:cubicBezTo>
                  <a:cubicBezTo>
                    <a:pt x="83" y="160"/>
                    <a:pt x="112" y="155"/>
                    <a:pt x="130" y="138"/>
                  </a:cubicBezTo>
                  <a:cubicBezTo>
                    <a:pt x="142" y="125"/>
                    <a:pt x="146" y="109"/>
                    <a:pt x="148" y="98"/>
                  </a:cubicBezTo>
                  <a:cubicBezTo>
                    <a:pt x="152" y="72"/>
                    <a:pt x="146" y="45"/>
                    <a:pt x="131" y="23"/>
                  </a:cubicBezTo>
                  <a:cubicBezTo>
                    <a:pt x="129" y="20"/>
                    <a:pt x="129" y="20"/>
                    <a:pt x="129" y="20"/>
                  </a:cubicBezTo>
                  <a:cubicBezTo>
                    <a:pt x="128" y="18"/>
                    <a:pt x="126" y="16"/>
                    <a:pt x="125" y="1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3" name="Google Shape;133;p4"/>
            <p:cNvSpPr/>
            <p:nvPr/>
          </p:nvSpPr>
          <p:spPr>
            <a:xfrm>
              <a:off x="8698364" y="4505540"/>
              <a:ext cx="720722" cy="710577"/>
            </a:xfrm>
            <a:custGeom>
              <a:avLst/>
              <a:gdLst/>
              <a:ahLst/>
              <a:cxnLst/>
              <a:rect l="l" t="t" r="r" b="b"/>
              <a:pathLst>
                <a:path w="125" h="123" extrusionOk="0">
                  <a:moveTo>
                    <a:pt x="24" y="97"/>
                  </a:moveTo>
                  <a:cubicBezTo>
                    <a:pt x="21" y="93"/>
                    <a:pt x="18" y="88"/>
                    <a:pt x="14" y="83"/>
                  </a:cubicBezTo>
                  <a:cubicBezTo>
                    <a:pt x="7" y="72"/>
                    <a:pt x="0" y="59"/>
                    <a:pt x="2" y="46"/>
                  </a:cubicBezTo>
                  <a:cubicBezTo>
                    <a:pt x="5" y="29"/>
                    <a:pt x="22" y="18"/>
                    <a:pt x="35" y="12"/>
                  </a:cubicBezTo>
                  <a:cubicBezTo>
                    <a:pt x="46" y="6"/>
                    <a:pt x="60" y="0"/>
                    <a:pt x="74" y="0"/>
                  </a:cubicBezTo>
                  <a:cubicBezTo>
                    <a:pt x="74" y="0"/>
                    <a:pt x="74" y="0"/>
                    <a:pt x="74" y="0"/>
                  </a:cubicBezTo>
                  <a:cubicBezTo>
                    <a:pt x="87" y="0"/>
                    <a:pt x="99" y="5"/>
                    <a:pt x="107" y="15"/>
                  </a:cubicBezTo>
                  <a:cubicBezTo>
                    <a:pt x="119" y="28"/>
                    <a:pt x="125" y="50"/>
                    <a:pt x="122" y="71"/>
                  </a:cubicBezTo>
                  <a:cubicBezTo>
                    <a:pt x="119" y="89"/>
                    <a:pt x="109" y="105"/>
                    <a:pt x="94" y="114"/>
                  </a:cubicBezTo>
                  <a:cubicBezTo>
                    <a:pt x="79" y="123"/>
                    <a:pt x="59" y="123"/>
                    <a:pt x="43" y="115"/>
                  </a:cubicBezTo>
                  <a:cubicBezTo>
                    <a:pt x="36" y="111"/>
                    <a:pt x="30" y="104"/>
                    <a:pt x="24" y="97"/>
                  </a:cubicBezTo>
                  <a:close/>
                  <a:moveTo>
                    <a:pt x="74" y="4"/>
                  </a:moveTo>
                  <a:cubicBezTo>
                    <a:pt x="61" y="4"/>
                    <a:pt x="48" y="10"/>
                    <a:pt x="37" y="15"/>
                  </a:cubicBezTo>
                  <a:cubicBezTo>
                    <a:pt x="18" y="25"/>
                    <a:pt x="8" y="35"/>
                    <a:pt x="6" y="47"/>
                  </a:cubicBezTo>
                  <a:cubicBezTo>
                    <a:pt x="4" y="59"/>
                    <a:pt x="11" y="70"/>
                    <a:pt x="18" y="81"/>
                  </a:cubicBezTo>
                  <a:cubicBezTo>
                    <a:pt x="26" y="93"/>
                    <a:pt x="34" y="105"/>
                    <a:pt x="45" y="112"/>
                  </a:cubicBezTo>
                  <a:cubicBezTo>
                    <a:pt x="59" y="120"/>
                    <a:pt x="78" y="119"/>
                    <a:pt x="92" y="110"/>
                  </a:cubicBezTo>
                  <a:cubicBezTo>
                    <a:pt x="106" y="102"/>
                    <a:pt x="116" y="87"/>
                    <a:pt x="118" y="70"/>
                  </a:cubicBezTo>
                  <a:cubicBezTo>
                    <a:pt x="121" y="51"/>
                    <a:pt x="116" y="30"/>
                    <a:pt x="104" y="17"/>
                  </a:cubicBezTo>
                  <a:cubicBezTo>
                    <a:pt x="96" y="8"/>
                    <a:pt x="86" y="4"/>
                    <a:pt x="74"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4" name="Google Shape;134;p4"/>
            <p:cNvSpPr/>
            <p:nvPr/>
          </p:nvSpPr>
          <p:spPr>
            <a:xfrm>
              <a:off x="8789719" y="4617205"/>
              <a:ext cx="548151" cy="527858"/>
            </a:xfrm>
            <a:custGeom>
              <a:avLst/>
              <a:gdLst/>
              <a:ahLst/>
              <a:cxnLst/>
              <a:rect l="l" t="t" r="r" b="b"/>
              <a:pathLst>
                <a:path w="94" h="91" extrusionOk="0">
                  <a:moveTo>
                    <a:pt x="17" y="71"/>
                  </a:moveTo>
                  <a:cubicBezTo>
                    <a:pt x="13" y="65"/>
                    <a:pt x="9" y="59"/>
                    <a:pt x="6" y="53"/>
                  </a:cubicBezTo>
                  <a:cubicBezTo>
                    <a:pt x="3" y="47"/>
                    <a:pt x="0" y="40"/>
                    <a:pt x="1" y="33"/>
                  </a:cubicBezTo>
                  <a:cubicBezTo>
                    <a:pt x="2" y="23"/>
                    <a:pt x="12" y="17"/>
                    <a:pt x="20" y="12"/>
                  </a:cubicBezTo>
                  <a:cubicBezTo>
                    <a:pt x="29" y="8"/>
                    <a:pt x="38" y="2"/>
                    <a:pt x="49" y="1"/>
                  </a:cubicBezTo>
                  <a:cubicBezTo>
                    <a:pt x="49" y="1"/>
                    <a:pt x="49" y="1"/>
                    <a:pt x="49" y="1"/>
                  </a:cubicBezTo>
                  <a:cubicBezTo>
                    <a:pt x="59" y="0"/>
                    <a:pt x="69" y="3"/>
                    <a:pt x="78" y="12"/>
                  </a:cubicBezTo>
                  <a:cubicBezTo>
                    <a:pt x="88" y="22"/>
                    <a:pt x="94" y="38"/>
                    <a:pt x="93" y="52"/>
                  </a:cubicBezTo>
                  <a:cubicBezTo>
                    <a:pt x="91" y="66"/>
                    <a:pt x="80" y="80"/>
                    <a:pt x="67" y="86"/>
                  </a:cubicBezTo>
                  <a:cubicBezTo>
                    <a:pt x="53" y="91"/>
                    <a:pt x="36" y="88"/>
                    <a:pt x="24" y="79"/>
                  </a:cubicBezTo>
                  <a:cubicBezTo>
                    <a:pt x="21" y="76"/>
                    <a:pt x="19" y="74"/>
                    <a:pt x="17" y="71"/>
                  </a:cubicBezTo>
                  <a:close/>
                  <a:moveTo>
                    <a:pt x="49" y="5"/>
                  </a:moveTo>
                  <a:cubicBezTo>
                    <a:pt x="39" y="6"/>
                    <a:pt x="31" y="11"/>
                    <a:pt x="22" y="16"/>
                  </a:cubicBezTo>
                  <a:cubicBezTo>
                    <a:pt x="14" y="20"/>
                    <a:pt x="6" y="25"/>
                    <a:pt x="5" y="33"/>
                  </a:cubicBezTo>
                  <a:cubicBezTo>
                    <a:pt x="4" y="39"/>
                    <a:pt x="6" y="45"/>
                    <a:pt x="9" y="51"/>
                  </a:cubicBezTo>
                  <a:cubicBezTo>
                    <a:pt x="14" y="59"/>
                    <a:pt x="19" y="69"/>
                    <a:pt x="27" y="76"/>
                  </a:cubicBezTo>
                  <a:cubicBezTo>
                    <a:pt x="37" y="84"/>
                    <a:pt x="53" y="87"/>
                    <a:pt x="65" y="82"/>
                  </a:cubicBezTo>
                  <a:cubicBezTo>
                    <a:pt x="78" y="77"/>
                    <a:pt x="87" y="65"/>
                    <a:pt x="89" y="51"/>
                  </a:cubicBezTo>
                  <a:cubicBezTo>
                    <a:pt x="91" y="39"/>
                    <a:pt x="85" y="24"/>
                    <a:pt x="75" y="14"/>
                  </a:cubicBezTo>
                  <a:cubicBezTo>
                    <a:pt x="67" y="7"/>
                    <a:pt x="58" y="3"/>
                    <a:pt x="49" y="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5" name="Google Shape;135;p4"/>
            <p:cNvSpPr/>
            <p:nvPr/>
          </p:nvSpPr>
          <p:spPr>
            <a:xfrm>
              <a:off x="8881081" y="4718716"/>
              <a:ext cx="365434" cy="345137"/>
            </a:xfrm>
            <a:custGeom>
              <a:avLst/>
              <a:gdLst/>
              <a:ahLst/>
              <a:cxnLst/>
              <a:rect l="l" t="t" r="r" b="b"/>
              <a:pathLst>
                <a:path w="63" h="60" extrusionOk="0">
                  <a:moveTo>
                    <a:pt x="7" y="41"/>
                  </a:moveTo>
                  <a:cubicBezTo>
                    <a:pt x="5" y="39"/>
                    <a:pt x="4" y="37"/>
                    <a:pt x="3" y="34"/>
                  </a:cubicBezTo>
                  <a:cubicBezTo>
                    <a:pt x="0" y="27"/>
                    <a:pt x="0" y="19"/>
                    <a:pt x="4" y="14"/>
                  </a:cubicBezTo>
                  <a:cubicBezTo>
                    <a:pt x="9" y="7"/>
                    <a:pt x="17" y="5"/>
                    <a:pt x="23" y="3"/>
                  </a:cubicBezTo>
                  <a:cubicBezTo>
                    <a:pt x="23" y="3"/>
                    <a:pt x="23" y="3"/>
                    <a:pt x="23" y="3"/>
                  </a:cubicBezTo>
                  <a:cubicBezTo>
                    <a:pt x="33" y="0"/>
                    <a:pt x="42" y="0"/>
                    <a:pt x="49" y="5"/>
                  </a:cubicBezTo>
                  <a:cubicBezTo>
                    <a:pt x="56" y="9"/>
                    <a:pt x="60" y="18"/>
                    <a:pt x="62" y="30"/>
                  </a:cubicBezTo>
                  <a:cubicBezTo>
                    <a:pt x="63" y="41"/>
                    <a:pt x="60" y="50"/>
                    <a:pt x="53" y="55"/>
                  </a:cubicBezTo>
                  <a:cubicBezTo>
                    <a:pt x="47" y="59"/>
                    <a:pt x="40" y="60"/>
                    <a:pt x="33" y="59"/>
                  </a:cubicBezTo>
                  <a:cubicBezTo>
                    <a:pt x="28" y="58"/>
                    <a:pt x="22" y="55"/>
                    <a:pt x="16" y="50"/>
                  </a:cubicBezTo>
                  <a:cubicBezTo>
                    <a:pt x="12" y="47"/>
                    <a:pt x="9" y="44"/>
                    <a:pt x="7" y="41"/>
                  </a:cubicBezTo>
                  <a:close/>
                  <a:moveTo>
                    <a:pt x="24" y="7"/>
                  </a:moveTo>
                  <a:cubicBezTo>
                    <a:pt x="17" y="9"/>
                    <a:pt x="11" y="11"/>
                    <a:pt x="7" y="16"/>
                  </a:cubicBezTo>
                  <a:cubicBezTo>
                    <a:pt x="4" y="20"/>
                    <a:pt x="4" y="27"/>
                    <a:pt x="6" y="33"/>
                  </a:cubicBezTo>
                  <a:cubicBezTo>
                    <a:pt x="8" y="38"/>
                    <a:pt x="12" y="43"/>
                    <a:pt x="18" y="47"/>
                  </a:cubicBezTo>
                  <a:cubicBezTo>
                    <a:pt x="24" y="51"/>
                    <a:pt x="29" y="54"/>
                    <a:pt x="34" y="55"/>
                  </a:cubicBezTo>
                  <a:cubicBezTo>
                    <a:pt x="40" y="56"/>
                    <a:pt x="46" y="55"/>
                    <a:pt x="50" y="52"/>
                  </a:cubicBezTo>
                  <a:cubicBezTo>
                    <a:pt x="56" y="48"/>
                    <a:pt x="59" y="40"/>
                    <a:pt x="58" y="31"/>
                  </a:cubicBezTo>
                  <a:cubicBezTo>
                    <a:pt x="57" y="19"/>
                    <a:pt x="53" y="12"/>
                    <a:pt x="47" y="8"/>
                  </a:cubicBezTo>
                  <a:cubicBezTo>
                    <a:pt x="41" y="4"/>
                    <a:pt x="33" y="4"/>
                    <a:pt x="24" y="7"/>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6" name="Google Shape;136;p4"/>
            <p:cNvSpPr/>
            <p:nvPr/>
          </p:nvSpPr>
          <p:spPr>
            <a:xfrm>
              <a:off x="8941987" y="4769469"/>
              <a:ext cx="243623" cy="223324"/>
            </a:xfrm>
            <a:custGeom>
              <a:avLst/>
              <a:gdLst/>
              <a:ahLst/>
              <a:cxnLst/>
              <a:rect l="l" t="t" r="r" b="b"/>
              <a:pathLst>
                <a:path w="42" h="40" extrusionOk="0">
                  <a:moveTo>
                    <a:pt x="5" y="30"/>
                  </a:moveTo>
                  <a:cubicBezTo>
                    <a:pt x="3" y="27"/>
                    <a:pt x="2" y="25"/>
                    <a:pt x="1" y="22"/>
                  </a:cubicBezTo>
                  <a:cubicBezTo>
                    <a:pt x="1" y="22"/>
                    <a:pt x="1" y="22"/>
                    <a:pt x="1" y="22"/>
                  </a:cubicBezTo>
                  <a:cubicBezTo>
                    <a:pt x="0" y="14"/>
                    <a:pt x="2" y="8"/>
                    <a:pt x="9" y="4"/>
                  </a:cubicBezTo>
                  <a:cubicBezTo>
                    <a:pt x="17" y="0"/>
                    <a:pt x="30" y="3"/>
                    <a:pt x="37" y="10"/>
                  </a:cubicBezTo>
                  <a:cubicBezTo>
                    <a:pt x="42" y="16"/>
                    <a:pt x="42" y="23"/>
                    <a:pt x="37" y="29"/>
                  </a:cubicBezTo>
                  <a:cubicBezTo>
                    <a:pt x="31" y="36"/>
                    <a:pt x="18" y="40"/>
                    <a:pt x="9" y="34"/>
                  </a:cubicBezTo>
                  <a:cubicBezTo>
                    <a:pt x="7" y="33"/>
                    <a:pt x="6" y="31"/>
                    <a:pt x="5" y="30"/>
                  </a:cubicBezTo>
                  <a:close/>
                  <a:moveTo>
                    <a:pt x="35" y="14"/>
                  </a:moveTo>
                  <a:cubicBezTo>
                    <a:pt x="35" y="14"/>
                    <a:pt x="34" y="13"/>
                    <a:pt x="34" y="13"/>
                  </a:cubicBezTo>
                  <a:cubicBezTo>
                    <a:pt x="28" y="7"/>
                    <a:pt x="17" y="4"/>
                    <a:pt x="10" y="8"/>
                  </a:cubicBezTo>
                  <a:cubicBezTo>
                    <a:pt x="6" y="10"/>
                    <a:pt x="4" y="15"/>
                    <a:pt x="5" y="21"/>
                  </a:cubicBezTo>
                  <a:cubicBezTo>
                    <a:pt x="5" y="21"/>
                    <a:pt x="5" y="21"/>
                    <a:pt x="5" y="21"/>
                  </a:cubicBezTo>
                  <a:cubicBezTo>
                    <a:pt x="5" y="25"/>
                    <a:pt x="8" y="28"/>
                    <a:pt x="11" y="31"/>
                  </a:cubicBezTo>
                  <a:cubicBezTo>
                    <a:pt x="18" y="36"/>
                    <a:pt x="29" y="32"/>
                    <a:pt x="34" y="27"/>
                  </a:cubicBezTo>
                  <a:cubicBezTo>
                    <a:pt x="36" y="24"/>
                    <a:pt x="39" y="19"/>
                    <a:pt x="35" y="1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43"/>
        <p:cNvGrpSpPr/>
        <p:nvPr/>
      </p:nvGrpSpPr>
      <p:grpSpPr>
        <a:xfrm>
          <a:off x="0" y="0"/>
          <a:ext cx="0" cy="0"/>
          <a:chOff x="0" y="0"/>
          <a:chExt cx="0" cy="0"/>
        </a:xfrm>
      </p:grpSpPr>
      <p:sp>
        <p:nvSpPr>
          <p:cNvPr id="344" name="Google Shape;344;p11"/>
          <p:cNvSpPr txBox="1">
            <a:spLocks noGrp="1"/>
          </p:cNvSpPr>
          <p:nvPr>
            <p:ph type="title" hasCustomPrompt="1"/>
          </p:nvPr>
        </p:nvSpPr>
        <p:spPr>
          <a:xfrm>
            <a:off x="1432050" y="1557950"/>
            <a:ext cx="6279900" cy="1359300"/>
          </a:xfrm>
          <a:prstGeom prst="rect">
            <a:avLst/>
          </a:prstGeom>
        </p:spPr>
        <p:txBody>
          <a:bodyPr spcFirstLastPara="1" wrap="square" lIns="91425" tIns="91425" rIns="91425" bIns="91425" anchor="b" anchorCtr="0">
            <a:noAutofit/>
          </a:bodyPr>
          <a:lstStyle>
            <a:lvl1pPr lvl="0" algn="ctr">
              <a:spcBef>
                <a:spcPts val="0"/>
              </a:spcBef>
              <a:spcAft>
                <a:spcPts val="0"/>
              </a:spcAft>
              <a:buSzPts val="7200"/>
              <a:buNone/>
              <a:defRPr sz="7200"/>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345" name="Google Shape;345;p11"/>
          <p:cNvSpPr txBox="1">
            <a:spLocks noGrp="1"/>
          </p:cNvSpPr>
          <p:nvPr>
            <p:ph type="body" idx="1"/>
          </p:nvPr>
        </p:nvSpPr>
        <p:spPr>
          <a:xfrm>
            <a:off x="2429100" y="2771225"/>
            <a:ext cx="4285800" cy="7953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346" name="Google Shape;346;p11"/>
          <p:cNvSpPr/>
          <p:nvPr/>
        </p:nvSpPr>
        <p:spPr>
          <a:xfrm>
            <a:off x="7648376" y="-914606"/>
            <a:ext cx="2350708" cy="2753084"/>
          </a:xfrm>
          <a:custGeom>
            <a:avLst/>
            <a:gdLst/>
            <a:ahLst/>
            <a:cxnLst/>
            <a:rect l="l" t="t" r="r" b="b"/>
            <a:pathLst>
              <a:path w="393" h="459" extrusionOk="0">
                <a:moveTo>
                  <a:pt x="234" y="416"/>
                </a:moveTo>
                <a:cubicBezTo>
                  <a:pt x="228" y="397"/>
                  <a:pt x="226" y="376"/>
                  <a:pt x="217" y="358"/>
                </a:cubicBezTo>
                <a:cubicBezTo>
                  <a:pt x="201" y="329"/>
                  <a:pt x="168" y="313"/>
                  <a:pt x="137" y="302"/>
                </a:cubicBezTo>
                <a:cubicBezTo>
                  <a:pt x="105" y="291"/>
                  <a:pt x="72" y="283"/>
                  <a:pt x="47" y="261"/>
                </a:cubicBezTo>
                <a:cubicBezTo>
                  <a:pt x="25" y="241"/>
                  <a:pt x="12" y="213"/>
                  <a:pt x="6" y="184"/>
                </a:cubicBezTo>
                <a:cubicBezTo>
                  <a:pt x="0" y="156"/>
                  <a:pt x="24" y="90"/>
                  <a:pt x="47" y="73"/>
                </a:cubicBezTo>
                <a:cubicBezTo>
                  <a:pt x="142" y="0"/>
                  <a:pt x="228" y="93"/>
                  <a:pt x="319" y="171"/>
                </a:cubicBezTo>
                <a:cubicBezTo>
                  <a:pt x="393" y="233"/>
                  <a:pt x="364" y="296"/>
                  <a:pt x="346" y="328"/>
                </a:cubicBezTo>
                <a:cubicBezTo>
                  <a:pt x="327" y="363"/>
                  <a:pt x="307" y="397"/>
                  <a:pt x="287" y="431"/>
                </a:cubicBezTo>
                <a:cubicBezTo>
                  <a:pt x="281" y="442"/>
                  <a:pt x="274" y="459"/>
                  <a:pt x="259" y="453"/>
                </a:cubicBezTo>
                <a:cubicBezTo>
                  <a:pt x="246" y="448"/>
                  <a:pt x="237" y="428"/>
                  <a:pt x="234" y="416"/>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47" name="Google Shape;347;p11"/>
          <p:cNvGrpSpPr/>
          <p:nvPr/>
        </p:nvGrpSpPr>
        <p:grpSpPr>
          <a:xfrm>
            <a:off x="119747" y="3892702"/>
            <a:ext cx="963583" cy="942404"/>
            <a:chOff x="119747" y="3892702"/>
            <a:chExt cx="963583" cy="942404"/>
          </a:xfrm>
        </p:grpSpPr>
        <p:sp>
          <p:nvSpPr>
            <p:cNvPr id="348" name="Google Shape;348;p11"/>
            <p:cNvSpPr/>
            <p:nvPr/>
          </p:nvSpPr>
          <p:spPr>
            <a:xfrm>
              <a:off x="119747" y="3892702"/>
              <a:ext cx="963583" cy="942404"/>
            </a:xfrm>
            <a:custGeom>
              <a:avLst/>
              <a:gdLst/>
              <a:ahLst/>
              <a:cxnLst/>
              <a:rect l="l" t="t" r="r" b="b"/>
              <a:pathLst>
                <a:path w="162" h="157" extrusionOk="0">
                  <a:moveTo>
                    <a:pt x="71" y="1"/>
                  </a:moveTo>
                  <a:cubicBezTo>
                    <a:pt x="78" y="2"/>
                    <a:pt x="85" y="4"/>
                    <a:pt x="93" y="7"/>
                  </a:cubicBezTo>
                  <a:cubicBezTo>
                    <a:pt x="115" y="14"/>
                    <a:pt x="139" y="23"/>
                    <a:pt x="151" y="44"/>
                  </a:cubicBezTo>
                  <a:cubicBezTo>
                    <a:pt x="162" y="62"/>
                    <a:pt x="160" y="88"/>
                    <a:pt x="147" y="108"/>
                  </a:cubicBezTo>
                  <a:cubicBezTo>
                    <a:pt x="147" y="108"/>
                    <a:pt x="147" y="108"/>
                    <a:pt x="147" y="108"/>
                  </a:cubicBezTo>
                  <a:cubicBezTo>
                    <a:pt x="135" y="127"/>
                    <a:pt x="111" y="145"/>
                    <a:pt x="91" y="151"/>
                  </a:cubicBezTo>
                  <a:cubicBezTo>
                    <a:pt x="69" y="157"/>
                    <a:pt x="38" y="138"/>
                    <a:pt x="22" y="123"/>
                  </a:cubicBezTo>
                  <a:cubicBezTo>
                    <a:pt x="8" y="109"/>
                    <a:pt x="0" y="92"/>
                    <a:pt x="1" y="76"/>
                  </a:cubicBezTo>
                  <a:cubicBezTo>
                    <a:pt x="2" y="61"/>
                    <a:pt x="10" y="48"/>
                    <a:pt x="18" y="36"/>
                  </a:cubicBezTo>
                  <a:cubicBezTo>
                    <a:pt x="26" y="22"/>
                    <a:pt x="35" y="9"/>
                    <a:pt x="49" y="3"/>
                  </a:cubicBezTo>
                  <a:cubicBezTo>
                    <a:pt x="56" y="1"/>
                    <a:pt x="63" y="0"/>
                    <a:pt x="71" y="1"/>
                  </a:cubicBezTo>
                  <a:close/>
                  <a:moveTo>
                    <a:pt x="145" y="107"/>
                  </a:moveTo>
                  <a:cubicBezTo>
                    <a:pt x="158" y="87"/>
                    <a:pt x="160" y="62"/>
                    <a:pt x="149" y="45"/>
                  </a:cubicBezTo>
                  <a:cubicBezTo>
                    <a:pt x="138" y="24"/>
                    <a:pt x="114" y="15"/>
                    <a:pt x="92" y="9"/>
                  </a:cubicBezTo>
                  <a:cubicBezTo>
                    <a:pt x="78" y="4"/>
                    <a:pt x="63" y="0"/>
                    <a:pt x="50" y="5"/>
                  </a:cubicBezTo>
                  <a:cubicBezTo>
                    <a:pt x="36" y="10"/>
                    <a:pt x="28" y="23"/>
                    <a:pt x="19" y="37"/>
                  </a:cubicBezTo>
                  <a:cubicBezTo>
                    <a:pt x="12" y="48"/>
                    <a:pt x="4" y="62"/>
                    <a:pt x="3" y="76"/>
                  </a:cubicBezTo>
                  <a:cubicBezTo>
                    <a:pt x="3" y="91"/>
                    <a:pt x="10" y="108"/>
                    <a:pt x="24" y="122"/>
                  </a:cubicBezTo>
                  <a:cubicBezTo>
                    <a:pt x="39" y="136"/>
                    <a:pt x="70" y="155"/>
                    <a:pt x="90" y="149"/>
                  </a:cubicBezTo>
                  <a:cubicBezTo>
                    <a:pt x="110" y="143"/>
                    <a:pt x="133" y="125"/>
                    <a:pt x="145" y="107"/>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9" name="Google Shape;349;p11"/>
            <p:cNvSpPr/>
            <p:nvPr/>
          </p:nvSpPr>
          <p:spPr>
            <a:xfrm>
              <a:off x="204457" y="3987995"/>
              <a:ext cx="783569" cy="762392"/>
            </a:xfrm>
            <a:custGeom>
              <a:avLst/>
              <a:gdLst/>
              <a:ahLst/>
              <a:cxnLst/>
              <a:rect l="l" t="t" r="r" b="b"/>
              <a:pathLst>
                <a:path w="131" h="127" extrusionOk="0">
                  <a:moveTo>
                    <a:pt x="73" y="2"/>
                  </a:moveTo>
                  <a:cubicBezTo>
                    <a:pt x="88" y="4"/>
                    <a:pt x="100" y="9"/>
                    <a:pt x="110" y="16"/>
                  </a:cubicBezTo>
                  <a:cubicBezTo>
                    <a:pt x="122" y="27"/>
                    <a:pt x="130" y="43"/>
                    <a:pt x="130" y="60"/>
                  </a:cubicBezTo>
                  <a:cubicBezTo>
                    <a:pt x="131" y="76"/>
                    <a:pt x="124" y="92"/>
                    <a:pt x="112" y="105"/>
                  </a:cubicBezTo>
                  <a:cubicBezTo>
                    <a:pt x="112" y="105"/>
                    <a:pt x="112" y="105"/>
                    <a:pt x="112" y="105"/>
                  </a:cubicBezTo>
                  <a:cubicBezTo>
                    <a:pt x="107" y="110"/>
                    <a:pt x="100" y="115"/>
                    <a:pt x="93" y="118"/>
                  </a:cubicBezTo>
                  <a:cubicBezTo>
                    <a:pt x="78" y="126"/>
                    <a:pt x="66" y="127"/>
                    <a:pt x="55" y="124"/>
                  </a:cubicBezTo>
                  <a:cubicBezTo>
                    <a:pt x="40" y="119"/>
                    <a:pt x="27" y="111"/>
                    <a:pt x="18" y="100"/>
                  </a:cubicBezTo>
                  <a:cubicBezTo>
                    <a:pt x="6" y="85"/>
                    <a:pt x="0" y="65"/>
                    <a:pt x="4" y="46"/>
                  </a:cubicBezTo>
                  <a:cubicBezTo>
                    <a:pt x="7" y="27"/>
                    <a:pt x="21" y="11"/>
                    <a:pt x="39" y="4"/>
                  </a:cubicBezTo>
                  <a:cubicBezTo>
                    <a:pt x="48" y="1"/>
                    <a:pt x="58" y="0"/>
                    <a:pt x="71" y="2"/>
                  </a:cubicBezTo>
                  <a:cubicBezTo>
                    <a:pt x="71" y="2"/>
                    <a:pt x="72" y="2"/>
                    <a:pt x="73" y="2"/>
                  </a:cubicBezTo>
                  <a:close/>
                  <a:moveTo>
                    <a:pt x="111" y="103"/>
                  </a:moveTo>
                  <a:cubicBezTo>
                    <a:pt x="122" y="91"/>
                    <a:pt x="129" y="76"/>
                    <a:pt x="128" y="60"/>
                  </a:cubicBezTo>
                  <a:cubicBezTo>
                    <a:pt x="128" y="43"/>
                    <a:pt x="121" y="28"/>
                    <a:pt x="108" y="18"/>
                  </a:cubicBezTo>
                  <a:cubicBezTo>
                    <a:pt x="99" y="10"/>
                    <a:pt x="86" y="5"/>
                    <a:pt x="71" y="4"/>
                  </a:cubicBezTo>
                  <a:cubicBezTo>
                    <a:pt x="58" y="2"/>
                    <a:pt x="48" y="3"/>
                    <a:pt x="39" y="6"/>
                  </a:cubicBezTo>
                  <a:cubicBezTo>
                    <a:pt x="22" y="12"/>
                    <a:pt x="9" y="28"/>
                    <a:pt x="6" y="47"/>
                  </a:cubicBezTo>
                  <a:cubicBezTo>
                    <a:pt x="2" y="64"/>
                    <a:pt x="8" y="84"/>
                    <a:pt x="20" y="98"/>
                  </a:cubicBezTo>
                  <a:cubicBezTo>
                    <a:pt x="29" y="109"/>
                    <a:pt x="41" y="117"/>
                    <a:pt x="55" y="122"/>
                  </a:cubicBezTo>
                  <a:cubicBezTo>
                    <a:pt x="66" y="125"/>
                    <a:pt x="78" y="124"/>
                    <a:pt x="92" y="117"/>
                  </a:cubicBezTo>
                  <a:cubicBezTo>
                    <a:pt x="99" y="113"/>
                    <a:pt x="106" y="109"/>
                    <a:pt x="111" y="103"/>
                  </a:cubicBezTo>
                  <a:close/>
                  <a:moveTo>
                    <a:pt x="112" y="104"/>
                  </a:moveTo>
                  <a:cubicBezTo>
                    <a:pt x="112" y="104"/>
                    <a:pt x="112" y="104"/>
                    <a:pt x="112" y="104"/>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0" name="Google Shape;350;p11"/>
            <p:cNvSpPr/>
            <p:nvPr/>
          </p:nvSpPr>
          <p:spPr>
            <a:xfrm>
              <a:off x="257404" y="4019767"/>
              <a:ext cx="667096" cy="677682"/>
            </a:xfrm>
            <a:custGeom>
              <a:avLst/>
              <a:gdLst/>
              <a:ahLst/>
              <a:cxnLst/>
              <a:rect l="l" t="t" r="r" b="b"/>
              <a:pathLst>
                <a:path w="111" h="113" extrusionOk="0">
                  <a:moveTo>
                    <a:pt x="57" y="1"/>
                  </a:moveTo>
                  <a:cubicBezTo>
                    <a:pt x="59" y="1"/>
                    <a:pt x="61" y="2"/>
                    <a:pt x="64" y="2"/>
                  </a:cubicBezTo>
                  <a:cubicBezTo>
                    <a:pt x="73" y="5"/>
                    <a:pt x="82" y="10"/>
                    <a:pt x="90" y="18"/>
                  </a:cubicBezTo>
                  <a:cubicBezTo>
                    <a:pt x="97" y="24"/>
                    <a:pt x="106" y="35"/>
                    <a:pt x="109" y="48"/>
                  </a:cubicBezTo>
                  <a:cubicBezTo>
                    <a:pt x="111" y="61"/>
                    <a:pt x="107" y="75"/>
                    <a:pt x="98" y="87"/>
                  </a:cubicBezTo>
                  <a:cubicBezTo>
                    <a:pt x="98" y="87"/>
                    <a:pt x="98" y="87"/>
                    <a:pt x="98" y="87"/>
                  </a:cubicBezTo>
                  <a:cubicBezTo>
                    <a:pt x="94" y="94"/>
                    <a:pt x="87" y="100"/>
                    <a:pt x="79" y="105"/>
                  </a:cubicBezTo>
                  <a:cubicBezTo>
                    <a:pt x="78" y="105"/>
                    <a:pt x="78" y="106"/>
                    <a:pt x="77" y="106"/>
                  </a:cubicBezTo>
                  <a:cubicBezTo>
                    <a:pt x="72" y="109"/>
                    <a:pt x="67" y="113"/>
                    <a:pt x="61" y="112"/>
                  </a:cubicBezTo>
                  <a:cubicBezTo>
                    <a:pt x="54" y="111"/>
                    <a:pt x="47" y="109"/>
                    <a:pt x="40" y="105"/>
                  </a:cubicBezTo>
                  <a:cubicBezTo>
                    <a:pt x="27" y="98"/>
                    <a:pt x="16" y="88"/>
                    <a:pt x="8" y="76"/>
                  </a:cubicBezTo>
                  <a:cubicBezTo>
                    <a:pt x="3" y="67"/>
                    <a:pt x="0" y="59"/>
                    <a:pt x="1" y="52"/>
                  </a:cubicBezTo>
                  <a:cubicBezTo>
                    <a:pt x="1" y="41"/>
                    <a:pt x="6" y="32"/>
                    <a:pt x="11" y="25"/>
                  </a:cubicBezTo>
                  <a:cubicBezTo>
                    <a:pt x="16" y="18"/>
                    <a:pt x="23" y="9"/>
                    <a:pt x="33" y="5"/>
                  </a:cubicBezTo>
                  <a:cubicBezTo>
                    <a:pt x="40" y="1"/>
                    <a:pt x="49" y="0"/>
                    <a:pt x="57" y="1"/>
                  </a:cubicBezTo>
                  <a:close/>
                  <a:moveTo>
                    <a:pt x="97" y="86"/>
                  </a:moveTo>
                  <a:cubicBezTo>
                    <a:pt x="105" y="75"/>
                    <a:pt x="109" y="61"/>
                    <a:pt x="107" y="48"/>
                  </a:cubicBezTo>
                  <a:cubicBezTo>
                    <a:pt x="104" y="36"/>
                    <a:pt x="96" y="25"/>
                    <a:pt x="89" y="19"/>
                  </a:cubicBezTo>
                  <a:cubicBezTo>
                    <a:pt x="81" y="12"/>
                    <a:pt x="72" y="7"/>
                    <a:pt x="63" y="4"/>
                  </a:cubicBezTo>
                  <a:cubicBezTo>
                    <a:pt x="53" y="1"/>
                    <a:pt x="42" y="2"/>
                    <a:pt x="34" y="6"/>
                  </a:cubicBezTo>
                  <a:cubicBezTo>
                    <a:pt x="26" y="10"/>
                    <a:pt x="20" y="16"/>
                    <a:pt x="13" y="26"/>
                  </a:cubicBezTo>
                  <a:cubicBezTo>
                    <a:pt x="8" y="33"/>
                    <a:pt x="3" y="42"/>
                    <a:pt x="3" y="52"/>
                  </a:cubicBezTo>
                  <a:cubicBezTo>
                    <a:pt x="2" y="59"/>
                    <a:pt x="5" y="66"/>
                    <a:pt x="10" y="75"/>
                  </a:cubicBezTo>
                  <a:cubicBezTo>
                    <a:pt x="17" y="86"/>
                    <a:pt x="28" y="96"/>
                    <a:pt x="41" y="103"/>
                  </a:cubicBezTo>
                  <a:cubicBezTo>
                    <a:pt x="48" y="107"/>
                    <a:pt x="55" y="109"/>
                    <a:pt x="61" y="110"/>
                  </a:cubicBezTo>
                  <a:cubicBezTo>
                    <a:pt x="66" y="111"/>
                    <a:pt x="71" y="108"/>
                    <a:pt x="76" y="105"/>
                  </a:cubicBezTo>
                  <a:cubicBezTo>
                    <a:pt x="77" y="104"/>
                    <a:pt x="77" y="104"/>
                    <a:pt x="78" y="103"/>
                  </a:cubicBezTo>
                  <a:cubicBezTo>
                    <a:pt x="86" y="98"/>
                    <a:pt x="92" y="92"/>
                    <a:pt x="97" y="86"/>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1" name="Google Shape;351;p11"/>
            <p:cNvSpPr/>
            <p:nvPr/>
          </p:nvSpPr>
          <p:spPr>
            <a:xfrm>
              <a:off x="320937" y="4115061"/>
              <a:ext cx="508261" cy="508261"/>
            </a:xfrm>
            <a:custGeom>
              <a:avLst/>
              <a:gdLst/>
              <a:ahLst/>
              <a:cxnLst/>
              <a:rect l="l" t="t" r="r" b="b"/>
              <a:pathLst>
                <a:path w="84" h="85" extrusionOk="0">
                  <a:moveTo>
                    <a:pt x="47" y="1"/>
                  </a:moveTo>
                  <a:cubicBezTo>
                    <a:pt x="54" y="2"/>
                    <a:pt x="60" y="4"/>
                    <a:pt x="66" y="7"/>
                  </a:cubicBezTo>
                  <a:cubicBezTo>
                    <a:pt x="73" y="11"/>
                    <a:pt x="78" y="16"/>
                    <a:pt x="81" y="21"/>
                  </a:cubicBezTo>
                  <a:cubicBezTo>
                    <a:pt x="84" y="26"/>
                    <a:pt x="84" y="32"/>
                    <a:pt x="83" y="40"/>
                  </a:cubicBezTo>
                  <a:cubicBezTo>
                    <a:pt x="83" y="40"/>
                    <a:pt x="83" y="40"/>
                    <a:pt x="83" y="40"/>
                  </a:cubicBezTo>
                  <a:cubicBezTo>
                    <a:pt x="83" y="48"/>
                    <a:pt x="80" y="56"/>
                    <a:pt x="76" y="63"/>
                  </a:cubicBezTo>
                  <a:cubicBezTo>
                    <a:pt x="72" y="70"/>
                    <a:pt x="67" y="76"/>
                    <a:pt x="61" y="81"/>
                  </a:cubicBezTo>
                  <a:cubicBezTo>
                    <a:pt x="56" y="85"/>
                    <a:pt x="52" y="84"/>
                    <a:pt x="46" y="83"/>
                  </a:cubicBezTo>
                  <a:cubicBezTo>
                    <a:pt x="45" y="83"/>
                    <a:pt x="45" y="83"/>
                    <a:pt x="45" y="83"/>
                  </a:cubicBezTo>
                  <a:cubicBezTo>
                    <a:pt x="30" y="80"/>
                    <a:pt x="17" y="72"/>
                    <a:pt x="9" y="60"/>
                  </a:cubicBezTo>
                  <a:cubicBezTo>
                    <a:pt x="5" y="55"/>
                    <a:pt x="0" y="47"/>
                    <a:pt x="0" y="37"/>
                  </a:cubicBezTo>
                  <a:cubicBezTo>
                    <a:pt x="0" y="23"/>
                    <a:pt x="10" y="9"/>
                    <a:pt x="24" y="4"/>
                  </a:cubicBezTo>
                  <a:cubicBezTo>
                    <a:pt x="31" y="1"/>
                    <a:pt x="39" y="0"/>
                    <a:pt x="47" y="1"/>
                  </a:cubicBezTo>
                  <a:close/>
                  <a:moveTo>
                    <a:pt x="50" y="82"/>
                  </a:moveTo>
                  <a:cubicBezTo>
                    <a:pt x="54" y="82"/>
                    <a:pt x="57" y="82"/>
                    <a:pt x="60" y="79"/>
                  </a:cubicBezTo>
                  <a:cubicBezTo>
                    <a:pt x="65" y="75"/>
                    <a:pt x="70" y="69"/>
                    <a:pt x="74" y="62"/>
                  </a:cubicBezTo>
                  <a:cubicBezTo>
                    <a:pt x="78" y="55"/>
                    <a:pt x="81" y="47"/>
                    <a:pt x="81" y="39"/>
                  </a:cubicBezTo>
                  <a:cubicBezTo>
                    <a:pt x="81" y="39"/>
                    <a:pt x="81" y="39"/>
                    <a:pt x="81" y="39"/>
                  </a:cubicBezTo>
                  <a:cubicBezTo>
                    <a:pt x="82" y="32"/>
                    <a:pt x="82" y="26"/>
                    <a:pt x="79" y="22"/>
                  </a:cubicBezTo>
                  <a:cubicBezTo>
                    <a:pt x="77" y="17"/>
                    <a:pt x="72" y="12"/>
                    <a:pt x="65" y="9"/>
                  </a:cubicBezTo>
                  <a:cubicBezTo>
                    <a:pt x="52" y="2"/>
                    <a:pt x="37" y="1"/>
                    <a:pt x="25" y="5"/>
                  </a:cubicBezTo>
                  <a:cubicBezTo>
                    <a:pt x="12" y="11"/>
                    <a:pt x="2" y="24"/>
                    <a:pt x="2" y="37"/>
                  </a:cubicBezTo>
                  <a:cubicBezTo>
                    <a:pt x="2" y="46"/>
                    <a:pt x="7" y="54"/>
                    <a:pt x="10" y="59"/>
                  </a:cubicBezTo>
                  <a:cubicBezTo>
                    <a:pt x="19" y="70"/>
                    <a:pt x="31" y="78"/>
                    <a:pt x="45" y="81"/>
                  </a:cubicBezTo>
                  <a:cubicBezTo>
                    <a:pt x="47" y="81"/>
                    <a:pt x="47" y="81"/>
                    <a:pt x="47" y="81"/>
                  </a:cubicBezTo>
                  <a:cubicBezTo>
                    <a:pt x="48" y="81"/>
                    <a:pt x="49" y="81"/>
                    <a:pt x="50" y="8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2" name="Google Shape;352;p11"/>
            <p:cNvSpPr/>
            <p:nvPr/>
          </p:nvSpPr>
          <p:spPr>
            <a:xfrm>
              <a:off x="384470" y="4189187"/>
              <a:ext cx="402374" cy="370611"/>
            </a:xfrm>
            <a:custGeom>
              <a:avLst/>
              <a:gdLst/>
              <a:ahLst/>
              <a:cxnLst/>
              <a:rect l="l" t="t" r="r" b="b"/>
              <a:pathLst>
                <a:path w="68" h="63" extrusionOk="0">
                  <a:moveTo>
                    <a:pt x="34" y="0"/>
                  </a:moveTo>
                  <a:cubicBezTo>
                    <a:pt x="37" y="1"/>
                    <a:pt x="40" y="1"/>
                    <a:pt x="44" y="2"/>
                  </a:cubicBezTo>
                  <a:cubicBezTo>
                    <a:pt x="51" y="4"/>
                    <a:pt x="58" y="6"/>
                    <a:pt x="62" y="11"/>
                  </a:cubicBezTo>
                  <a:cubicBezTo>
                    <a:pt x="68" y="19"/>
                    <a:pt x="65" y="30"/>
                    <a:pt x="63" y="37"/>
                  </a:cubicBezTo>
                  <a:cubicBezTo>
                    <a:pt x="60" y="43"/>
                    <a:pt x="58" y="51"/>
                    <a:pt x="52" y="56"/>
                  </a:cubicBezTo>
                  <a:cubicBezTo>
                    <a:pt x="52" y="56"/>
                    <a:pt x="52" y="56"/>
                    <a:pt x="52" y="56"/>
                  </a:cubicBezTo>
                  <a:cubicBezTo>
                    <a:pt x="48" y="61"/>
                    <a:pt x="41" y="63"/>
                    <a:pt x="34" y="63"/>
                  </a:cubicBezTo>
                  <a:cubicBezTo>
                    <a:pt x="25" y="62"/>
                    <a:pt x="14" y="56"/>
                    <a:pt x="8" y="47"/>
                  </a:cubicBezTo>
                  <a:cubicBezTo>
                    <a:pt x="2" y="40"/>
                    <a:pt x="0" y="30"/>
                    <a:pt x="2" y="21"/>
                  </a:cubicBezTo>
                  <a:cubicBezTo>
                    <a:pt x="4" y="11"/>
                    <a:pt x="12" y="4"/>
                    <a:pt x="21" y="1"/>
                  </a:cubicBezTo>
                  <a:cubicBezTo>
                    <a:pt x="25" y="0"/>
                    <a:pt x="30" y="0"/>
                    <a:pt x="34" y="0"/>
                  </a:cubicBezTo>
                  <a:close/>
                  <a:moveTo>
                    <a:pt x="51" y="55"/>
                  </a:moveTo>
                  <a:cubicBezTo>
                    <a:pt x="56" y="49"/>
                    <a:pt x="59" y="42"/>
                    <a:pt x="61" y="36"/>
                  </a:cubicBezTo>
                  <a:cubicBezTo>
                    <a:pt x="64" y="25"/>
                    <a:pt x="64" y="18"/>
                    <a:pt x="60" y="13"/>
                  </a:cubicBezTo>
                  <a:cubicBezTo>
                    <a:pt x="57" y="8"/>
                    <a:pt x="50" y="6"/>
                    <a:pt x="43" y="4"/>
                  </a:cubicBezTo>
                  <a:cubicBezTo>
                    <a:pt x="35" y="2"/>
                    <a:pt x="28" y="1"/>
                    <a:pt x="21" y="3"/>
                  </a:cubicBezTo>
                  <a:cubicBezTo>
                    <a:pt x="13" y="5"/>
                    <a:pt x="6" y="12"/>
                    <a:pt x="4" y="21"/>
                  </a:cubicBezTo>
                  <a:cubicBezTo>
                    <a:pt x="2" y="30"/>
                    <a:pt x="4" y="39"/>
                    <a:pt x="9" y="46"/>
                  </a:cubicBezTo>
                  <a:cubicBezTo>
                    <a:pt x="15" y="54"/>
                    <a:pt x="25" y="60"/>
                    <a:pt x="35" y="61"/>
                  </a:cubicBezTo>
                  <a:cubicBezTo>
                    <a:pt x="41" y="61"/>
                    <a:pt x="47" y="59"/>
                    <a:pt x="51" y="55"/>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3" name="Google Shape;353;p11"/>
            <p:cNvSpPr/>
            <p:nvPr/>
          </p:nvSpPr>
          <p:spPr>
            <a:xfrm>
              <a:off x="426825" y="4220949"/>
              <a:ext cx="296486" cy="275308"/>
            </a:xfrm>
            <a:custGeom>
              <a:avLst/>
              <a:gdLst/>
              <a:ahLst/>
              <a:cxnLst/>
              <a:rect l="l" t="t" r="r" b="b"/>
              <a:pathLst>
                <a:path w="51" h="46" extrusionOk="0">
                  <a:moveTo>
                    <a:pt x="27" y="1"/>
                  </a:moveTo>
                  <a:cubicBezTo>
                    <a:pt x="31" y="1"/>
                    <a:pt x="35" y="2"/>
                    <a:pt x="38" y="3"/>
                  </a:cubicBezTo>
                  <a:cubicBezTo>
                    <a:pt x="41" y="4"/>
                    <a:pt x="45" y="6"/>
                    <a:pt x="47" y="9"/>
                  </a:cubicBezTo>
                  <a:cubicBezTo>
                    <a:pt x="51" y="13"/>
                    <a:pt x="49" y="19"/>
                    <a:pt x="48" y="24"/>
                  </a:cubicBezTo>
                  <a:cubicBezTo>
                    <a:pt x="46" y="29"/>
                    <a:pt x="45" y="34"/>
                    <a:pt x="41" y="39"/>
                  </a:cubicBezTo>
                  <a:cubicBezTo>
                    <a:pt x="41" y="39"/>
                    <a:pt x="41" y="39"/>
                    <a:pt x="41" y="39"/>
                  </a:cubicBezTo>
                  <a:cubicBezTo>
                    <a:pt x="38" y="43"/>
                    <a:pt x="33" y="46"/>
                    <a:pt x="26" y="46"/>
                  </a:cubicBezTo>
                  <a:cubicBezTo>
                    <a:pt x="18" y="46"/>
                    <a:pt x="10" y="42"/>
                    <a:pt x="6" y="36"/>
                  </a:cubicBezTo>
                  <a:cubicBezTo>
                    <a:pt x="1" y="30"/>
                    <a:pt x="0" y="21"/>
                    <a:pt x="3" y="14"/>
                  </a:cubicBezTo>
                  <a:cubicBezTo>
                    <a:pt x="6" y="6"/>
                    <a:pt x="13" y="1"/>
                    <a:pt x="21" y="0"/>
                  </a:cubicBezTo>
                  <a:cubicBezTo>
                    <a:pt x="23" y="0"/>
                    <a:pt x="25" y="0"/>
                    <a:pt x="27" y="1"/>
                  </a:cubicBezTo>
                  <a:close/>
                  <a:moveTo>
                    <a:pt x="40" y="38"/>
                  </a:moveTo>
                  <a:cubicBezTo>
                    <a:pt x="43" y="33"/>
                    <a:pt x="44" y="28"/>
                    <a:pt x="46" y="23"/>
                  </a:cubicBezTo>
                  <a:cubicBezTo>
                    <a:pt x="47" y="19"/>
                    <a:pt x="48" y="14"/>
                    <a:pt x="46" y="10"/>
                  </a:cubicBezTo>
                  <a:cubicBezTo>
                    <a:pt x="44" y="8"/>
                    <a:pt x="41" y="6"/>
                    <a:pt x="37" y="5"/>
                  </a:cubicBezTo>
                  <a:cubicBezTo>
                    <a:pt x="33" y="4"/>
                    <a:pt x="27" y="2"/>
                    <a:pt x="22" y="2"/>
                  </a:cubicBezTo>
                  <a:cubicBezTo>
                    <a:pt x="14" y="3"/>
                    <a:pt x="8" y="8"/>
                    <a:pt x="5" y="15"/>
                  </a:cubicBezTo>
                  <a:cubicBezTo>
                    <a:pt x="2" y="21"/>
                    <a:pt x="3" y="29"/>
                    <a:pt x="7" y="35"/>
                  </a:cubicBezTo>
                  <a:cubicBezTo>
                    <a:pt x="11" y="40"/>
                    <a:pt x="19" y="44"/>
                    <a:pt x="26" y="44"/>
                  </a:cubicBezTo>
                  <a:cubicBezTo>
                    <a:pt x="32" y="44"/>
                    <a:pt x="37" y="41"/>
                    <a:pt x="40" y="38"/>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4" name="Google Shape;354;p11"/>
            <p:cNvSpPr/>
            <p:nvPr/>
          </p:nvSpPr>
          <p:spPr>
            <a:xfrm>
              <a:off x="458588" y="4263304"/>
              <a:ext cx="211776" cy="190598"/>
            </a:xfrm>
            <a:custGeom>
              <a:avLst/>
              <a:gdLst/>
              <a:ahLst/>
              <a:cxnLst/>
              <a:rect l="l" t="t" r="r" b="b"/>
              <a:pathLst>
                <a:path w="36" h="31" extrusionOk="0">
                  <a:moveTo>
                    <a:pt x="23" y="0"/>
                  </a:moveTo>
                  <a:cubicBezTo>
                    <a:pt x="25" y="1"/>
                    <a:pt x="26" y="1"/>
                    <a:pt x="28" y="2"/>
                  </a:cubicBezTo>
                  <a:cubicBezTo>
                    <a:pt x="31" y="3"/>
                    <a:pt x="34" y="6"/>
                    <a:pt x="35" y="10"/>
                  </a:cubicBezTo>
                  <a:cubicBezTo>
                    <a:pt x="36" y="14"/>
                    <a:pt x="33" y="18"/>
                    <a:pt x="32" y="21"/>
                  </a:cubicBezTo>
                  <a:cubicBezTo>
                    <a:pt x="32" y="21"/>
                    <a:pt x="32" y="21"/>
                    <a:pt x="32" y="21"/>
                  </a:cubicBezTo>
                  <a:cubicBezTo>
                    <a:pt x="29" y="26"/>
                    <a:pt x="26" y="29"/>
                    <a:pt x="22" y="30"/>
                  </a:cubicBezTo>
                  <a:cubicBezTo>
                    <a:pt x="17" y="31"/>
                    <a:pt x="12" y="30"/>
                    <a:pt x="7" y="25"/>
                  </a:cubicBezTo>
                  <a:cubicBezTo>
                    <a:pt x="3" y="22"/>
                    <a:pt x="0" y="17"/>
                    <a:pt x="1" y="12"/>
                  </a:cubicBezTo>
                  <a:cubicBezTo>
                    <a:pt x="2" y="9"/>
                    <a:pt x="4" y="6"/>
                    <a:pt x="7" y="4"/>
                  </a:cubicBezTo>
                  <a:cubicBezTo>
                    <a:pt x="10" y="2"/>
                    <a:pt x="13" y="1"/>
                    <a:pt x="17" y="1"/>
                  </a:cubicBezTo>
                  <a:cubicBezTo>
                    <a:pt x="19" y="0"/>
                    <a:pt x="21" y="0"/>
                    <a:pt x="23" y="0"/>
                  </a:cubicBezTo>
                  <a:close/>
                  <a:moveTo>
                    <a:pt x="30" y="20"/>
                  </a:moveTo>
                  <a:cubicBezTo>
                    <a:pt x="32" y="17"/>
                    <a:pt x="33" y="13"/>
                    <a:pt x="33" y="10"/>
                  </a:cubicBezTo>
                  <a:cubicBezTo>
                    <a:pt x="32" y="7"/>
                    <a:pt x="30" y="5"/>
                    <a:pt x="27" y="3"/>
                  </a:cubicBezTo>
                  <a:cubicBezTo>
                    <a:pt x="24" y="2"/>
                    <a:pt x="21" y="2"/>
                    <a:pt x="17" y="3"/>
                  </a:cubicBezTo>
                  <a:cubicBezTo>
                    <a:pt x="13" y="3"/>
                    <a:pt x="10" y="4"/>
                    <a:pt x="8" y="6"/>
                  </a:cubicBezTo>
                  <a:cubicBezTo>
                    <a:pt x="5" y="7"/>
                    <a:pt x="3" y="10"/>
                    <a:pt x="3" y="13"/>
                  </a:cubicBezTo>
                  <a:cubicBezTo>
                    <a:pt x="2" y="17"/>
                    <a:pt x="4" y="21"/>
                    <a:pt x="8" y="24"/>
                  </a:cubicBezTo>
                  <a:cubicBezTo>
                    <a:pt x="13" y="28"/>
                    <a:pt x="17" y="29"/>
                    <a:pt x="21" y="28"/>
                  </a:cubicBezTo>
                  <a:cubicBezTo>
                    <a:pt x="25" y="27"/>
                    <a:pt x="28" y="25"/>
                    <a:pt x="30" y="20"/>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5" name="Google Shape;355;p11"/>
            <p:cNvSpPr/>
            <p:nvPr/>
          </p:nvSpPr>
          <p:spPr>
            <a:xfrm>
              <a:off x="511535" y="4284481"/>
              <a:ext cx="137657" cy="127065"/>
            </a:xfrm>
            <a:custGeom>
              <a:avLst/>
              <a:gdLst/>
              <a:ahLst/>
              <a:cxnLst/>
              <a:rect l="l" t="t" r="r" b="b"/>
              <a:pathLst>
                <a:path w="22" h="20" extrusionOk="0">
                  <a:moveTo>
                    <a:pt x="13" y="0"/>
                  </a:moveTo>
                  <a:cubicBezTo>
                    <a:pt x="14" y="1"/>
                    <a:pt x="16" y="1"/>
                    <a:pt x="17" y="2"/>
                  </a:cubicBezTo>
                  <a:cubicBezTo>
                    <a:pt x="17" y="2"/>
                    <a:pt x="17" y="2"/>
                    <a:pt x="17" y="2"/>
                  </a:cubicBezTo>
                  <a:cubicBezTo>
                    <a:pt x="20" y="5"/>
                    <a:pt x="22" y="8"/>
                    <a:pt x="21" y="11"/>
                  </a:cubicBezTo>
                  <a:cubicBezTo>
                    <a:pt x="19" y="16"/>
                    <a:pt x="13" y="20"/>
                    <a:pt x="8" y="20"/>
                  </a:cubicBezTo>
                  <a:cubicBezTo>
                    <a:pt x="4" y="20"/>
                    <a:pt x="1" y="17"/>
                    <a:pt x="1" y="13"/>
                  </a:cubicBezTo>
                  <a:cubicBezTo>
                    <a:pt x="0" y="8"/>
                    <a:pt x="4" y="1"/>
                    <a:pt x="9" y="0"/>
                  </a:cubicBezTo>
                  <a:cubicBezTo>
                    <a:pt x="10" y="0"/>
                    <a:pt x="12" y="0"/>
                    <a:pt x="13" y="0"/>
                  </a:cubicBezTo>
                  <a:close/>
                  <a:moveTo>
                    <a:pt x="7" y="18"/>
                  </a:moveTo>
                  <a:cubicBezTo>
                    <a:pt x="7" y="18"/>
                    <a:pt x="8" y="18"/>
                    <a:pt x="8" y="18"/>
                  </a:cubicBezTo>
                  <a:cubicBezTo>
                    <a:pt x="12" y="18"/>
                    <a:pt x="17" y="15"/>
                    <a:pt x="19" y="11"/>
                  </a:cubicBezTo>
                  <a:cubicBezTo>
                    <a:pt x="20" y="8"/>
                    <a:pt x="19" y="6"/>
                    <a:pt x="16" y="4"/>
                  </a:cubicBezTo>
                  <a:cubicBezTo>
                    <a:pt x="16" y="4"/>
                    <a:pt x="16" y="4"/>
                    <a:pt x="16" y="4"/>
                  </a:cubicBezTo>
                  <a:cubicBezTo>
                    <a:pt x="14" y="3"/>
                    <a:pt x="12" y="2"/>
                    <a:pt x="10" y="2"/>
                  </a:cubicBezTo>
                  <a:cubicBezTo>
                    <a:pt x="5" y="3"/>
                    <a:pt x="2" y="9"/>
                    <a:pt x="3" y="13"/>
                  </a:cubicBezTo>
                  <a:cubicBezTo>
                    <a:pt x="3" y="14"/>
                    <a:pt x="3" y="17"/>
                    <a:pt x="7" y="18"/>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56" name="Google Shape;356;p11"/>
          <p:cNvSpPr/>
          <p:nvPr/>
        </p:nvSpPr>
        <p:spPr>
          <a:xfrm>
            <a:off x="7277764" y="3172664"/>
            <a:ext cx="2138936" cy="3568424"/>
          </a:xfrm>
          <a:custGeom>
            <a:avLst/>
            <a:gdLst/>
            <a:ahLst/>
            <a:cxnLst/>
            <a:rect l="l" t="t" r="r" b="b"/>
            <a:pathLst>
              <a:path w="357" h="597" extrusionOk="0">
                <a:moveTo>
                  <a:pt x="210" y="28"/>
                </a:moveTo>
                <a:cubicBezTo>
                  <a:pt x="185" y="52"/>
                  <a:pt x="176" y="89"/>
                  <a:pt x="153" y="116"/>
                </a:cubicBezTo>
                <a:cubicBezTo>
                  <a:pt x="115" y="160"/>
                  <a:pt x="44" y="172"/>
                  <a:pt x="17" y="225"/>
                </a:cubicBezTo>
                <a:cubicBezTo>
                  <a:pt x="0" y="261"/>
                  <a:pt x="10" y="304"/>
                  <a:pt x="23" y="342"/>
                </a:cubicBezTo>
                <a:cubicBezTo>
                  <a:pt x="36" y="380"/>
                  <a:pt x="53" y="419"/>
                  <a:pt x="46" y="459"/>
                </a:cubicBezTo>
                <a:cubicBezTo>
                  <a:pt x="43" y="480"/>
                  <a:pt x="33" y="500"/>
                  <a:pt x="29" y="521"/>
                </a:cubicBezTo>
                <a:cubicBezTo>
                  <a:pt x="24" y="543"/>
                  <a:pt x="26" y="567"/>
                  <a:pt x="41" y="582"/>
                </a:cubicBezTo>
                <a:cubicBezTo>
                  <a:pt x="56" y="597"/>
                  <a:pt x="80" y="597"/>
                  <a:pt x="100" y="590"/>
                </a:cubicBezTo>
                <a:cubicBezTo>
                  <a:pt x="119" y="582"/>
                  <a:pt x="134" y="567"/>
                  <a:pt x="148" y="551"/>
                </a:cubicBezTo>
                <a:cubicBezTo>
                  <a:pt x="231" y="460"/>
                  <a:pt x="286" y="347"/>
                  <a:pt x="333" y="233"/>
                </a:cubicBezTo>
                <a:cubicBezTo>
                  <a:pt x="344" y="207"/>
                  <a:pt x="355" y="179"/>
                  <a:pt x="356" y="150"/>
                </a:cubicBezTo>
                <a:cubicBezTo>
                  <a:pt x="357" y="114"/>
                  <a:pt x="341" y="79"/>
                  <a:pt x="332" y="44"/>
                </a:cubicBezTo>
                <a:cubicBezTo>
                  <a:pt x="324" y="12"/>
                  <a:pt x="298" y="0"/>
                  <a:pt x="265" y="3"/>
                </a:cubicBezTo>
                <a:cubicBezTo>
                  <a:pt x="245" y="5"/>
                  <a:pt x="225" y="14"/>
                  <a:pt x="210" y="28"/>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7" name="Google Shape;357;p11"/>
          <p:cNvSpPr/>
          <p:nvPr/>
        </p:nvSpPr>
        <p:spPr>
          <a:xfrm>
            <a:off x="-494403" y="2198496"/>
            <a:ext cx="3462533" cy="3515474"/>
          </a:xfrm>
          <a:custGeom>
            <a:avLst/>
            <a:gdLst/>
            <a:ahLst/>
            <a:cxnLst/>
            <a:rect l="l" t="t" r="r" b="b"/>
            <a:pathLst>
              <a:path w="579" h="587" extrusionOk="0">
                <a:moveTo>
                  <a:pt x="12" y="1"/>
                </a:moveTo>
                <a:cubicBezTo>
                  <a:pt x="3" y="34"/>
                  <a:pt x="24" y="68"/>
                  <a:pt x="49" y="87"/>
                </a:cubicBezTo>
                <a:cubicBezTo>
                  <a:pt x="69" y="102"/>
                  <a:pt x="93" y="112"/>
                  <a:pt x="116" y="121"/>
                </a:cubicBezTo>
                <a:cubicBezTo>
                  <a:pt x="124" y="124"/>
                  <a:pt x="132" y="128"/>
                  <a:pt x="139" y="131"/>
                </a:cubicBezTo>
                <a:cubicBezTo>
                  <a:pt x="179" y="148"/>
                  <a:pt x="204" y="168"/>
                  <a:pt x="216" y="194"/>
                </a:cubicBezTo>
                <a:cubicBezTo>
                  <a:pt x="223" y="207"/>
                  <a:pt x="226" y="222"/>
                  <a:pt x="229" y="236"/>
                </a:cubicBezTo>
                <a:cubicBezTo>
                  <a:pt x="232" y="255"/>
                  <a:pt x="236" y="274"/>
                  <a:pt x="247" y="289"/>
                </a:cubicBezTo>
                <a:cubicBezTo>
                  <a:pt x="269" y="318"/>
                  <a:pt x="311" y="324"/>
                  <a:pt x="344" y="328"/>
                </a:cubicBezTo>
                <a:cubicBezTo>
                  <a:pt x="381" y="333"/>
                  <a:pt x="421" y="342"/>
                  <a:pt x="439" y="374"/>
                </a:cubicBezTo>
                <a:cubicBezTo>
                  <a:pt x="447" y="390"/>
                  <a:pt x="448" y="408"/>
                  <a:pt x="449" y="426"/>
                </a:cubicBezTo>
                <a:cubicBezTo>
                  <a:pt x="450" y="432"/>
                  <a:pt x="450" y="439"/>
                  <a:pt x="451" y="445"/>
                </a:cubicBezTo>
                <a:cubicBezTo>
                  <a:pt x="459" y="512"/>
                  <a:pt x="513" y="571"/>
                  <a:pt x="579" y="585"/>
                </a:cubicBezTo>
                <a:cubicBezTo>
                  <a:pt x="579" y="587"/>
                  <a:pt x="579" y="587"/>
                  <a:pt x="579" y="587"/>
                </a:cubicBezTo>
                <a:cubicBezTo>
                  <a:pt x="511" y="573"/>
                  <a:pt x="457" y="513"/>
                  <a:pt x="449" y="445"/>
                </a:cubicBezTo>
                <a:cubicBezTo>
                  <a:pt x="448" y="439"/>
                  <a:pt x="448" y="432"/>
                  <a:pt x="447" y="426"/>
                </a:cubicBezTo>
                <a:cubicBezTo>
                  <a:pt x="446" y="408"/>
                  <a:pt x="445" y="390"/>
                  <a:pt x="437" y="375"/>
                </a:cubicBezTo>
                <a:cubicBezTo>
                  <a:pt x="420" y="344"/>
                  <a:pt x="380" y="335"/>
                  <a:pt x="344" y="330"/>
                </a:cubicBezTo>
                <a:cubicBezTo>
                  <a:pt x="310" y="326"/>
                  <a:pt x="268" y="320"/>
                  <a:pt x="246" y="290"/>
                </a:cubicBezTo>
                <a:cubicBezTo>
                  <a:pt x="234" y="275"/>
                  <a:pt x="230" y="255"/>
                  <a:pt x="227" y="237"/>
                </a:cubicBezTo>
                <a:cubicBezTo>
                  <a:pt x="224" y="223"/>
                  <a:pt x="221" y="208"/>
                  <a:pt x="214" y="195"/>
                </a:cubicBezTo>
                <a:cubicBezTo>
                  <a:pt x="202" y="170"/>
                  <a:pt x="178" y="150"/>
                  <a:pt x="138" y="133"/>
                </a:cubicBezTo>
                <a:cubicBezTo>
                  <a:pt x="131" y="130"/>
                  <a:pt x="123" y="126"/>
                  <a:pt x="116" y="123"/>
                </a:cubicBezTo>
                <a:cubicBezTo>
                  <a:pt x="92" y="114"/>
                  <a:pt x="68" y="104"/>
                  <a:pt x="48" y="89"/>
                </a:cubicBezTo>
                <a:cubicBezTo>
                  <a:pt x="22" y="69"/>
                  <a:pt x="0" y="34"/>
                  <a:pt x="10" y="0"/>
                </a:cubicBezTo>
                <a:lnTo>
                  <a:pt x="12" y="1"/>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8" name="Google Shape;358;p11"/>
          <p:cNvSpPr/>
          <p:nvPr/>
        </p:nvSpPr>
        <p:spPr>
          <a:xfrm>
            <a:off x="-261450" y="2632631"/>
            <a:ext cx="3208401" cy="2922502"/>
          </a:xfrm>
          <a:custGeom>
            <a:avLst/>
            <a:gdLst/>
            <a:ahLst/>
            <a:cxnLst/>
            <a:rect l="l" t="t" r="r" b="b"/>
            <a:pathLst>
              <a:path w="537" h="488" extrusionOk="0">
                <a:moveTo>
                  <a:pt x="74" y="13"/>
                </a:moveTo>
                <a:cubicBezTo>
                  <a:pt x="132" y="35"/>
                  <a:pt x="180" y="83"/>
                  <a:pt x="199" y="142"/>
                </a:cubicBezTo>
                <a:cubicBezTo>
                  <a:pt x="200" y="147"/>
                  <a:pt x="202" y="152"/>
                  <a:pt x="203" y="157"/>
                </a:cubicBezTo>
                <a:cubicBezTo>
                  <a:pt x="207" y="171"/>
                  <a:pt x="211" y="186"/>
                  <a:pt x="220" y="199"/>
                </a:cubicBezTo>
                <a:cubicBezTo>
                  <a:pt x="240" y="226"/>
                  <a:pt x="275" y="233"/>
                  <a:pt x="308" y="237"/>
                </a:cubicBezTo>
                <a:cubicBezTo>
                  <a:pt x="314" y="238"/>
                  <a:pt x="314" y="238"/>
                  <a:pt x="314" y="238"/>
                </a:cubicBezTo>
                <a:cubicBezTo>
                  <a:pt x="346" y="242"/>
                  <a:pt x="378" y="245"/>
                  <a:pt x="402" y="266"/>
                </a:cubicBezTo>
                <a:cubicBezTo>
                  <a:pt x="427" y="287"/>
                  <a:pt x="436" y="321"/>
                  <a:pt x="441" y="348"/>
                </a:cubicBezTo>
                <a:cubicBezTo>
                  <a:pt x="442" y="354"/>
                  <a:pt x="443" y="360"/>
                  <a:pt x="443" y="365"/>
                </a:cubicBezTo>
                <a:cubicBezTo>
                  <a:pt x="447" y="390"/>
                  <a:pt x="451" y="415"/>
                  <a:pt x="463" y="437"/>
                </a:cubicBezTo>
                <a:cubicBezTo>
                  <a:pt x="477" y="463"/>
                  <a:pt x="506" y="486"/>
                  <a:pt x="536" y="478"/>
                </a:cubicBezTo>
                <a:cubicBezTo>
                  <a:pt x="537" y="480"/>
                  <a:pt x="537" y="480"/>
                  <a:pt x="537" y="480"/>
                </a:cubicBezTo>
                <a:cubicBezTo>
                  <a:pt x="506" y="488"/>
                  <a:pt x="475" y="465"/>
                  <a:pt x="461" y="438"/>
                </a:cubicBezTo>
                <a:cubicBezTo>
                  <a:pt x="449" y="416"/>
                  <a:pt x="445" y="390"/>
                  <a:pt x="441" y="366"/>
                </a:cubicBezTo>
                <a:cubicBezTo>
                  <a:pt x="441" y="360"/>
                  <a:pt x="440" y="354"/>
                  <a:pt x="439" y="349"/>
                </a:cubicBezTo>
                <a:cubicBezTo>
                  <a:pt x="434" y="322"/>
                  <a:pt x="425" y="288"/>
                  <a:pt x="401" y="267"/>
                </a:cubicBezTo>
                <a:cubicBezTo>
                  <a:pt x="378" y="247"/>
                  <a:pt x="345" y="244"/>
                  <a:pt x="314" y="240"/>
                </a:cubicBezTo>
                <a:cubicBezTo>
                  <a:pt x="308" y="239"/>
                  <a:pt x="308" y="239"/>
                  <a:pt x="308" y="239"/>
                </a:cubicBezTo>
                <a:cubicBezTo>
                  <a:pt x="275" y="235"/>
                  <a:pt x="238" y="227"/>
                  <a:pt x="219" y="200"/>
                </a:cubicBezTo>
                <a:cubicBezTo>
                  <a:pt x="209" y="187"/>
                  <a:pt x="205" y="172"/>
                  <a:pt x="201" y="157"/>
                </a:cubicBezTo>
                <a:cubicBezTo>
                  <a:pt x="200" y="153"/>
                  <a:pt x="198" y="148"/>
                  <a:pt x="197" y="143"/>
                </a:cubicBezTo>
                <a:cubicBezTo>
                  <a:pt x="171" y="61"/>
                  <a:pt x="86" y="0"/>
                  <a:pt x="0" y="2"/>
                </a:cubicBezTo>
                <a:cubicBezTo>
                  <a:pt x="0" y="0"/>
                  <a:pt x="0" y="0"/>
                  <a:pt x="0" y="0"/>
                </a:cubicBezTo>
                <a:cubicBezTo>
                  <a:pt x="25" y="0"/>
                  <a:pt x="50" y="4"/>
                  <a:pt x="74" y="13"/>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9" name="Google Shape;359;p11"/>
          <p:cNvSpPr/>
          <p:nvPr/>
        </p:nvSpPr>
        <p:spPr>
          <a:xfrm>
            <a:off x="7521310" y="-734602"/>
            <a:ext cx="2636612" cy="2678968"/>
          </a:xfrm>
          <a:custGeom>
            <a:avLst/>
            <a:gdLst/>
            <a:ahLst/>
            <a:cxnLst/>
            <a:rect l="l" t="t" r="r" b="b"/>
            <a:pathLst>
              <a:path w="440" h="447" extrusionOk="0">
                <a:moveTo>
                  <a:pt x="9" y="1"/>
                </a:moveTo>
                <a:cubicBezTo>
                  <a:pt x="2" y="26"/>
                  <a:pt x="18" y="52"/>
                  <a:pt x="37" y="67"/>
                </a:cubicBezTo>
                <a:cubicBezTo>
                  <a:pt x="52" y="78"/>
                  <a:pt x="71" y="86"/>
                  <a:pt x="89" y="93"/>
                </a:cubicBezTo>
                <a:cubicBezTo>
                  <a:pt x="94" y="95"/>
                  <a:pt x="100" y="97"/>
                  <a:pt x="106" y="100"/>
                </a:cubicBezTo>
                <a:cubicBezTo>
                  <a:pt x="137" y="113"/>
                  <a:pt x="155" y="128"/>
                  <a:pt x="165" y="148"/>
                </a:cubicBezTo>
                <a:cubicBezTo>
                  <a:pt x="169" y="158"/>
                  <a:pt x="172" y="169"/>
                  <a:pt x="174" y="180"/>
                </a:cubicBezTo>
                <a:cubicBezTo>
                  <a:pt x="177" y="194"/>
                  <a:pt x="180" y="209"/>
                  <a:pt x="188" y="220"/>
                </a:cubicBezTo>
                <a:cubicBezTo>
                  <a:pt x="205" y="242"/>
                  <a:pt x="236" y="246"/>
                  <a:pt x="262" y="250"/>
                </a:cubicBezTo>
                <a:cubicBezTo>
                  <a:pt x="290" y="253"/>
                  <a:pt x="320" y="260"/>
                  <a:pt x="334" y="285"/>
                </a:cubicBezTo>
                <a:cubicBezTo>
                  <a:pt x="340" y="297"/>
                  <a:pt x="341" y="311"/>
                  <a:pt x="342" y="324"/>
                </a:cubicBezTo>
                <a:cubicBezTo>
                  <a:pt x="342" y="329"/>
                  <a:pt x="342" y="334"/>
                  <a:pt x="343" y="339"/>
                </a:cubicBezTo>
                <a:cubicBezTo>
                  <a:pt x="349" y="390"/>
                  <a:pt x="390" y="435"/>
                  <a:pt x="440" y="445"/>
                </a:cubicBezTo>
                <a:cubicBezTo>
                  <a:pt x="440" y="447"/>
                  <a:pt x="440" y="447"/>
                  <a:pt x="440" y="447"/>
                </a:cubicBezTo>
                <a:cubicBezTo>
                  <a:pt x="389" y="436"/>
                  <a:pt x="347" y="391"/>
                  <a:pt x="341" y="339"/>
                </a:cubicBezTo>
                <a:cubicBezTo>
                  <a:pt x="341" y="334"/>
                  <a:pt x="340" y="329"/>
                  <a:pt x="340" y="324"/>
                </a:cubicBezTo>
                <a:cubicBezTo>
                  <a:pt x="339" y="311"/>
                  <a:pt x="339" y="297"/>
                  <a:pt x="332" y="286"/>
                </a:cubicBezTo>
                <a:cubicBezTo>
                  <a:pt x="319" y="262"/>
                  <a:pt x="289" y="255"/>
                  <a:pt x="262" y="251"/>
                </a:cubicBezTo>
                <a:cubicBezTo>
                  <a:pt x="236" y="248"/>
                  <a:pt x="204" y="244"/>
                  <a:pt x="187" y="221"/>
                </a:cubicBezTo>
                <a:cubicBezTo>
                  <a:pt x="178" y="209"/>
                  <a:pt x="175" y="195"/>
                  <a:pt x="172" y="180"/>
                </a:cubicBezTo>
                <a:cubicBezTo>
                  <a:pt x="170" y="170"/>
                  <a:pt x="168" y="158"/>
                  <a:pt x="163" y="149"/>
                </a:cubicBezTo>
                <a:cubicBezTo>
                  <a:pt x="154" y="129"/>
                  <a:pt x="136" y="114"/>
                  <a:pt x="105" y="101"/>
                </a:cubicBezTo>
                <a:cubicBezTo>
                  <a:pt x="100" y="99"/>
                  <a:pt x="94" y="96"/>
                  <a:pt x="88" y="94"/>
                </a:cubicBezTo>
                <a:cubicBezTo>
                  <a:pt x="70" y="87"/>
                  <a:pt x="52" y="80"/>
                  <a:pt x="36" y="68"/>
                </a:cubicBezTo>
                <a:cubicBezTo>
                  <a:pt x="17" y="53"/>
                  <a:pt x="0" y="26"/>
                  <a:pt x="8" y="0"/>
                </a:cubicBezTo>
                <a:lnTo>
                  <a:pt x="9" y="1"/>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0" name="Google Shape;360;p11"/>
          <p:cNvSpPr/>
          <p:nvPr/>
        </p:nvSpPr>
        <p:spPr>
          <a:xfrm>
            <a:off x="7701316" y="-395761"/>
            <a:ext cx="2446015" cy="2213060"/>
          </a:xfrm>
          <a:custGeom>
            <a:avLst/>
            <a:gdLst/>
            <a:ahLst/>
            <a:cxnLst/>
            <a:rect l="l" t="t" r="r" b="b"/>
            <a:pathLst>
              <a:path w="409" h="371" extrusionOk="0">
                <a:moveTo>
                  <a:pt x="57" y="10"/>
                </a:moveTo>
                <a:cubicBezTo>
                  <a:pt x="101" y="27"/>
                  <a:pt x="138" y="63"/>
                  <a:pt x="152" y="108"/>
                </a:cubicBezTo>
                <a:cubicBezTo>
                  <a:pt x="153" y="112"/>
                  <a:pt x="154" y="116"/>
                  <a:pt x="155" y="119"/>
                </a:cubicBezTo>
                <a:cubicBezTo>
                  <a:pt x="158" y="130"/>
                  <a:pt x="161" y="142"/>
                  <a:pt x="168" y="151"/>
                </a:cubicBezTo>
                <a:cubicBezTo>
                  <a:pt x="183" y="172"/>
                  <a:pt x="210" y="177"/>
                  <a:pt x="235" y="180"/>
                </a:cubicBezTo>
                <a:cubicBezTo>
                  <a:pt x="240" y="181"/>
                  <a:pt x="240" y="181"/>
                  <a:pt x="240" y="181"/>
                </a:cubicBezTo>
                <a:cubicBezTo>
                  <a:pt x="264" y="184"/>
                  <a:pt x="288" y="187"/>
                  <a:pt x="307" y="202"/>
                </a:cubicBezTo>
                <a:cubicBezTo>
                  <a:pt x="326" y="218"/>
                  <a:pt x="332" y="244"/>
                  <a:pt x="336" y="265"/>
                </a:cubicBezTo>
                <a:cubicBezTo>
                  <a:pt x="337" y="269"/>
                  <a:pt x="337" y="274"/>
                  <a:pt x="338" y="278"/>
                </a:cubicBezTo>
                <a:cubicBezTo>
                  <a:pt x="341" y="297"/>
                  <a:pt x="344" y="316"/>
                  <a:pt x="353" y="333"/>
                </a:cubicBezTo>
                <a:cubicBezTo>
                  <a:pt x="363" y="352"/>
                  <a:pt x="386" y="370"/>
                  <a:pt x="409" y="364"/>
                </a:cubicBezTo>
                <a:cubicBezTo>
                  <a:pt x="409" y="365"/>
                  <a:pt x="409" y="365"/>
                  <a:pt x="409" y="365"/>
                </a:cubicBezTo>
                <a:cubicBezTo>
                  <a:pt x="385" y="371"/>
                  <a:pt x="362" y="354"/>
                  <a:pt x="351" y="333"/>
                </a:cubicBezTo>
                <a:cubicBezTo>
                  <a:pt x="342" y="316"/>
                  <a:pt x="339" y="297"/>
                  <a:pt x="336" y="278"/>
                </a:cubicBezTo>
                <a:cubicBezTo>
                  <a:pt x="336" y="274"/>
                  <a:pt x="335" y="270"/>
                  <a:pt x="334" y="265"/>
                </a:cubicBezTo>
                <a:cubicBezTo>
                  <a:pt x="331" y="245"/>
                  <a:pt x="324" y="219"/>
                  <a:pt x="306" y="203"/>
                </a:cubicBezTo>
                <a:cubicBezTo>
                  <a:pt x="288" y="188"/>
                  <a:pt x="263" y="185"/>
                  <a:pt x="240" y="183"/>
                </a:cubicBezTo>
                <a:cubicBezTo>
                  <a:pt x="235" y="182"/>
                  <a:pt x="235" y="182"/>
                  <a:pt x="235" y="182"/>
                </a:cubicBezTo>
                <a:cubicBezTo>
                  <a:pt x="210" y="179"/>
                  <a:pt x="182" y="173"/>
                  <a:pt x="167" y="152"/>
                </a:cubicBezTo>
                <a:cubicBezTo>
                  <a:pt x="160" y="143"/>
                  <a:pt x="157" y="131"/>
                  <a:pt x="154" y="120"/>
                </a:cubicBezTo>
                <a:cubicBezTo>
                  <a:pt x="153" y="116"/>
                  <a:pt x="152" y="112"/>
                  <a:pt x="151" y="109"/>
                </a:cubicBezTo>
                <a:cubicBezTo>
                  <a:pt x="131" y="46"/>
                  <a:pt x="66" y="0"/>
                  <a:pt x="0" y="2"/>
                </a:cubicBezTo>
                <a:cubicBezTo>
                  <a:pt x="0" y="0"/>
                  <a:pt x="0" y="0"/>
                  <a:pt x="0" y="0"/>
                </a:cubicBezTo>
                <a:cubicBezTo>
                  <a:pt x="20" y="0"/>
                  <a:pt x="39" y="3"/>
                  <a:pt x="57" y="1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1" name="Google Shape;361;p11"/>
          <p:cNvSpPr/>
          <p:nvPr/>
        </p:nvSpPr>
        <p:spPr>
          <a:xfrm>
            <a:off x="-208502" y="3860930"/>
            <a:ext cx="1704798" cy="1831863"/>
          </a:xfrm>
          <a:custGeom>
            <a:avLst/>
            <a:gdLst/>
            <a:ahLst/>
            <a:cxnLst/>
            <a:rect l="l" t="t" r="r" b="b"/>
            <a:pathLst>
              <a:path w="285" h="305" extrusionOk="0">
                <a:moveTo>
                  <a:pt x="276" y="231"/>
                </a:moveTo>
                <a:cubicBezTo>
                  <a:pt x="265" y="211"/>
                  <a:pt x="236" y="206"/>
                  <a:pt x="223" y="186"/>
                </a:cubicBezTo>
                <a:cubicBezTo>
                  <a:pt x="212" y="169"/>
                  <a:pt x="215" y="143"/>
                  <a:pt x="199" y="131"/>
                </a:cubicBezTo>
                <a:cubicBezTo>
                  <a:pt x="181" y="119"/>
                  <a:pt x="153" y="132"/>
                  <a:pt x="136" y="119"/>
                </a:cubicBezTo>
                <a:cubicBezTo>
                  <a:pt x="124" y="109"/>
                  <a:pt x="124" y="91"/>
                  <a:pt x="121" y="76"/>
                </a:cubicBezTo>
                <a:cubicBezTo>
                  <a:pt x="115" y="45"/>
                  <a:pt x="87" y="0"/>
                  <a:pt x="58" y="12"/>
                </a:cubicBezTo>
                <a:cubicBezTo>
                  <a:pt x="10" y="32"/>
                  <a:pt x="12" y="105"/>
                  <a:pt x="5" y="156"/>
                </a:cubicBezTo>
                <a:cubicBezTo>
                  <a:pt x="0" y="184"/>
                  <a:pt x="0" y="216"/>
                  <a:pt x="15" y="241"/>
                </a:cubicBezTo>
                <a:cubicBezTo>
                  <a:pt x="30" y="267"/>
                  <a:pt x="59" y="281"/>
                  <a:pt x="88" y="290"/>
                </a:cubicBezTo>
                <a:cubicBezTo>
                  <a:pt x="126" y="301"/>
                  <a:pt x="166" y="305"/>
                  <a:pt x="206" y="302"/>
                </a:cubicBezTo>
                <a:cubicBezTo>
                  <a:pt x="225" y="300"/>
                  <a:pt x="246" y="296"/>
                  <a:pt x="261" y="284"/>
                </a:cubicBezTo>
                <a:cubicBezTo>
                  <a:pt x="276" y="272"/>
                  <a:pt x="285" y="249"/>
                  <a:pt x="276" y="231"/>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2" name="Google Shape;362;p11"/>
          <p:cNvSpPr/>
          <p:nvPr/>
        </p:nvSpPr>
        <p:spPr>
          <a:xfrm>
            <a:off x="66806" y="4093883"/>
            <a:ext cx="1482431" cy="1482430"/>
          </a:xfrm>
          <a:custGeom>
            <a:avLst/>
            <a:gdLst/>
            <a:ahLst/>
            <a:cxnLst/>
            <a:rect l="l" t="t" r="r" b="b"/>
            <a:pathLst>
              <a:path w="248" h="247" extrusionOk="0">
                <a:moveTo>
                  <a:pt x="244" y="247"/>
                </a:moveTo>
                <a:cubicBezTo>
                  <a:pt x="247" y="233"/>
                  <a:pt x="238" y="219"/>
                  <a:pt x="228" y="211"/>
                </a:cubicBezTo>
                <a:cubicBezTo>
                  <a:pt x="219" y="204"/>
                  <a:pt x="209" y="200"/>
                  <a:pt x="199" y="196"/>
                </a:cubicBezTo>
                <a:cubicBezTo>
                  <a:pt x="195" y="195"/>
                  <a:pt x="192" y="194"/>
                  <a:pt x="189" y="192"/>
                </a:cubicBezTo>
                <a:cubicBezTo>
                  <a:pt x="172" y="185"/>
                  <a:pt x="161" y="177"/>
                  <a:pt x="156" y="166"/>
                </a:cubicBezTo>
                <a:cubicBezTo>
                  <a:pt x="153" y="160"/>
                  <a:pt x="152" y="154"/>
                  <a:pt x="150" y="148"/>
                </a:cubicBezTo>
                <a:cubicBezTo>
                  <a:pt x="149" y="140"/>
                  <a:pt x="147" y="132"/>
                  <a:pt x="142" y="126"/>
                </a:cubicBezTo>
                <a:cubicBezTo>
                  <a:pt x="133" y="113"/>
                  <a:pt x="115" y="111"/>
                  <a:pt x="101" y="110"/>
                </a:cubicBezTo>
                <a:cubicBezTo>
                  <a:pt x="85" y="108"/>
                  <a:pt x="68" y="104"/>
                  <a:pt x="60" y="90"/>
                </a:cubicBezTo>
                <a:cubicBezTo>
                  <a:pt x="57" y="84"/>
                  <a:pt x="56" y="76"/>
                  <a:pt x="56" y="69"/>
                </a:cubicBezTo>
                <a:cubicBezTo>
                  <a:pt x="55" y="66"/>
                  <a:pt x="55" y="63"/>
                  <a:pt x="55" y="60"/>
                </a:cubicBezTo>
                <a:cubicBezTo>
                  <a:pt x="51" y="32"/>
                  <a:pt x="28" y="7"/>
                  <a:pt x="0" y="1"/>
                </a:cubicBezTo>
                <a:cubicBezTo>
                  <a:pt x="0" y="0"/>
                  <a:pt x="0" y="0"/>
                  <a:pt x="0" y="0"/>
                </a:cubicBezTo>
                <a:cubicBezTo>
                  <a:pt x="28" y="6"/>
                  <a:pt x="52" y="31"/>
                  <a:pt x="56" y="60"/>
                </a:cubicBezTo>
                <a:cubicBezTo>
                  <a:pt x="56" y="63"/>
                  <a:pt x="56" y="66"/>
                  <a:pt x="56" y="68"/>
                </a:cubicBezTo>
                <a:cubicBezTo>
                  <a:pt x="57" y="76"/>
                  <a:pt x="58" y="84"/>
                  <a:pt x="61" y="90"/>
                </a:cubicBezTo>
                <a:cubicBezTo>
                  <a:pt x="69" y="103"/>
                  <a:pt x="85" y="107"/>
                  <a:pt x="101" y="109"/>
                </a:cubicBezTo>
                <a:cubicBezTo>
                  <a:pt x="115" y="110"/>
                  <a:pt x="133" y="113"/>
                  <a:pt x="143" y="125"/>
                </a:cubicBezTo>
                <a:cubicBezTo>
                  <a:pt x="148" y="132"/>
                  <a:pt x="150" y="140"/>
                  <a:pt x="151" y="148"/>
                </a:cubicBezTo>
                <a:cubicBezTo>
                  <a:pt x="152" y="154"/>
                  <a:pt x="154" y="160"/>
                  <a:pt x="157" y="165"/>
                </a:cubicBezTo>
                <a:cubicBezTo>
                  <a:pt x="162" y="176"/>
                  <a:pt x="172" y="184"/>
                  <a:pt x="189" y="192"/>
                </a:cubicBezTo>
                <a:cubicBezTo>
                  <a:pt x="192" y="193"/>
                  <a:pt x="196" y="194"/>
                  <a:pt x="199" y="195"/>
                </a:cubicBezTo>
                <a:cubicBezTo>
                  <a:pt x="209" y="199"/>
                  <a:pt x="219" y="203"/>
                  <a:pt x="228" y="210"/>
                </a:cubicBezTo>
                <a:cubicBezTo>
                  <a:pt x="239" y="218"/>
                  <a:pt x="248" y="233"/>
                  <a:pt x="244" y="247"/>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3" name="Google Shape;363;p11"/>
          <p:cNvSpPr/>
          <p:nvPr/>
        </p:nvSpPr>
        <p:spPr>
          <a:xfrm>
            <a:off x="77392" y="4168010"/>
            <a:ext cx="1376541" cy="1228299"/>
          </a:xfrm>
          <a:custGeom>
            <a:avLst/>
            <a:gdLst/>
            <a:ahLst/>
            <a:cxnLst/>
            <a:rect l="l" t="t" r="r" b="b"/>
            <a:pathLst>
              <a:path w="231" h="205" extrusionOk="0">
                <a:moveTo>
                  <a:pt x="199" y="200"/>
                </a:moveTo>
                <a:cubicBezTo>
                  <a:pt x="175" y="190"/>
                  <a:pt x="154" y="170"/>
                  <a:pt x="145" y="145"/>
                </a:cubicBezTo>
                <a:cubicBezTo>
                  <a:pt x="145" y="143"/>
                  <a:pt x="144" y="141"/>
                  <a:pt x="144" y="139"/>
                </a:cubicBezTo>
                <a:cubicBezTo>
                  <a:pt x="142" y="133"/>
                  <a:pt x="140" y="127"/>
                  <a:pt x="136" y="121"/>
                </a:cubicBezTo>
                <a:cubicBezTo>
                  <a:pt x="128" y="110"/>
                  <a:pt x="113" y="107"/>
                  <a:pt x="99" y="106"/>
                </a:cubicBezTo>
                <a:cubicBezTo>
                  <a:pt x="96" y="105"/>
                  <a:pt x="96" y="105"/>
                  <a:pt x="96" y="105"/>
                </a:cubicBezTo>
                <a:cubicBezTo>
                  <a:pt x="83" y="104"/>
                  <a:pt x="69" y="102"/>
                  <a:pt x="58" y="94"/>
                </a:cubicBezTo>
                <a:cubicBezTo>
                  <a:pt x="48" y="85"/>
                  <a:pt x="44" y="71"/>
                  <a:pt x="42" y="59"/>
                </a:cubicBezTo>
                <a:cubicBezTo>
                  <a:pt x="41" y="57"/>
                  <a:pt x="41" y="54"/>
                  <a:pt x="40" y="52"/>
                </a:cubicBezTo>
                <a:cubicBezTo>
                  <a:pt x="39" y="41"/>
                  <a:pt x="37" y="31"/>
                  <a:pt x="32" y="21"/>
                </a:cubicBezTo>
                <a:cubicBezTo>
                  <a:pt x="26" y="10"/>
                  <a:pt x="13" y="1"/>
                  <a:pt x="0" y="4"/>
                </a:cubicBezTo>
                <a:cubicBezTo>
                  <a:pt x="0" y="3"/>
                  <a:pt x="0" y="3"/>
                  <a:pt x="0" y="3"/>
                </a:cubicBezTo>
                <a:cubicBezTo>
                  <a:pt x="13" y="0"/>
                  <a:pt x="26" y="10"/>
                  <a:pt x="33" y="21"/>
                </a:cubicBezTo>
                <a:cubicBezTo>
                  <a:pt x="38" y="30"/>
                  <a:pt x="40" y="41"/>
                  <a:pt x="41" y="52"/>
                </a:cubicBezTo>
                <a:cubicBezTo>
                  <a:pt x="42" y="54"/>
                  <a:pt x="42" y="56"/>
                  <a:pt x="43" y="59"/>
                </a:cubicBezTo>
                <a:cubicBezTo>
                  <a:pt x="45" y="70"/>
                  <a:pt x="48" y="84"/>
                  <a:pt x="59" y="93"/>
                </a:cubicBezTo>
                <a:cubicBezTo>
                  <a:pt x="69" y="102"/>
                  <a:pt x="83" y="103"/>
                  <a:pt x="96" y="104"/>
                </a:cubicBezTo>
                <a:cubicBezTo>
                  <a:pt x="99" y="105"/>
                  <a:pt x="99" y="105"/>
                  <a:pt x="99" y="105"/>
                </a:cubicBezTo>
                <a:cubicBezTo>
                  <a:pt x="113" y="106"/>
                  <a:pt x="128" y="109"/>
                  <a:pt x="137" y="121"/>
                </a:cubicBezTo>
                <a:cubicBezTo>
                  <a:pt x="141" y="126"/>
                  <a:pt x="143" y="133"/>
                  <a:pt x="145" y="139"/>
                </a:cubicBezTo>
                <a:cubicBezTo>
                  <a:pt x="145" y="141"/>
                  <a:pt x="146" y="143"/>
                  <a:pt x="146" y="145"/>
                </a:cubicBezTo>
                <a:cubicBezTo>
                  <a:pt x="158" y="180"/>
                  <a:pt x="194" y="205"/>
                  <a:pt x="231" y="204"/>
                </a:cubicBezTo>
                <a:cubicBezTo>
                  <a:pt x="231" y="205"/>
                  <a:pt x="231" y="205"/>
                  <a:pt x="231" y="205"/>
                </a:cubicBezTo>
                <a:cubicBezTo>
                  <a:pt x="220" y="205"/>
                  <a:pt x="209" y="203"/>
                  <a:pt x="199" y="2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4" name="Google Shape;364;p11"/>
          <p:cNvSpPr/>
          <p:nvPr/>
        </p:nvSpPr>
        <p:spPr>
          <a:xfrm>
            <a:off x="-39082" y="3627977"/>
            <a:ext cx="762393" cy="667096"/>
          </a:xfrm>
          <a:custGeom>
            <a:avLst/>
            <a:gdLst/>
            <a:ahLst/>
            <a:cxnLst/>
            <a:rect l="l" t="t" r="r" b="b"/>
            <a:pathLst>
              <a:path w="128" h="111" extrusionOk="0">
                <a:moveTo>
                  <a:pt x="56" y="103"/>
                </a:moveTo>
                <a:cubicBezTo>
                  <a:pt x="70" y="109"/>
                  <a:pt x="86" y="111"/>
                  <a:pt x="100" y="107"/>
                </a:cubicBezTo>
                <a:cubicBezTo>
                  <a:pt x="114" y="103"/>
                  <a:pt x="123" y="92"/>
                  <a:pt x="126" y="78"/>
                </a:cubicBezTo>
                <a:cubicBezTo>
                  <a:pt x="128" y="65"/>
                  <a:pt x="124" y="50"/>
                  <a:pt x="115" y="37"/>
                </a:cubicBezTo>
                <a:cubicBezTo>
                  <a:pt x="103" y="19"/>
                  <a:pt x="81" y="5"/>
                  <a:pt x="59" y="2"/>
                </a:cubicBezTo>
                <a:cubicBezTo>
                  <a:pt x="37" y="0"/>
                  <a:pt x="16" y="9"/>
                  <a:pt x="7" y="26"/>
                </a:cubicBezTo>
                <a:cubicBezTo>
                  <a:pt x="0" y="39"/>
                  <a:pt x="0" y="58"/>
                  <a:pt x="9" y="73"/>
                </a:cubicBezTo>
                <a:cubicBezTo>
                  <a:pt x="12" y="80"/>
                  <a:pt x="18" y="82"/>
                  <a:pt x="24" y="85"/>
                </a:cubicBezTo>
                <a:cubicBezTo>
                  <a:pt x="35" y="92"/>
                  <a:pt x="45" y="98"/>
                  <a:pt x="56" y="103"/>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5" name="Google Shape;365;p11"/>
          <p:cNvSpPr/>
          <p:nvPr/>
        </p:nvSpPr>
        <p:spPr>
          <a:xfrm>
            <a:off x="564476" y="5057468"/>
            <a:ext cx="21178" cy="31770"/>
          </a:xfrm>
          <a:custGeom>
            <a:avLst/>
            <a:gdLst/>
            <a:ahLst/>
            <a:cxnLst/>
            <a:rect l="l" t="t" r="r" b="b"/>
            <a:pathLst>
              <a:path w="3" h="5" extrusionOk="0">
                <a:moveTo>
                  <a:pt x="2" y="5"/>
                </a:moveTo>
                <a:cubicBezTo>
                  <a:pt x="1" y="5"/>
                  <a:pt x="0" y="5"/>
                  <a:pt x="0" y="4"/>
                </a:cubicBezTo>
                <a:cubicBezTo>
                  <a:pt x="0" y="1"/>
                  <a:pt x="0" y="1"/>
                  <a:pt x="0" y="1"/>
                </a:cubicBezTo>
                <a:cubicBezTo>
                  <a:pt x="0" y="1"/>
                  <a:pt x="1" y="0"/>
                  <a:pt x="2" y="0"/>
                </a:cubicBezTo>
                <a:cubicBezTo>
                  <a:pt x="3" y="0"/>
                  <a:pt x="3" y="1"/>
                  <a:pt x="3" y="1"/>
                </a:cubicBezTo>
                <a:cubicBezTo>
                  <a:pt x="3" y="4"/>
                  <a:pt x="3" y="4"/>
                  <a:pt x="3" y="4"/>
                </a:cubicBezTo>
                <a:cubicBezTo>
                  <a:pt x="3" y="5"/>
                  <a:pt x="3" y="5"/>
                  <a:pt x="2" y="5"/>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6" name="Google Shape;366;p11"/>
          <p:cNvSpPr/>
          <p:nvPr/>
        </p:nvSpPr>
        <p:spPr>
          <a:xfrm>
            <a:off x="617423" y="5025696"/>
            <a:ext cx="21178" cy="42355"/>
          </a:xfrm>
          <a:custGeom>
            <a:avLst/>
            <a:gdLst/>
            <a:ahLst/>
            <a:cxnLst/>
            <a:rect l="l" t="t" r="r" b="b"/>
            <a:pathLst>
              <a:path w="3" h="7" extrusionOk="0">
                <a:moveTo>
                  <a:pt x="2" y="7"/>
                </a:moveTo>
                <a:cubicBezTo>
                  <a:pt x="1" y="7"/>
                  <a:pt x="0" y="6"/>
                  <a:pt x="0" y="5"/>
                </a:cubicBezTo>
                <a:cubicBezTo>
                  <a:pt x="0" y="2"/>
                  <a:pt x="0" y="2"/>
                  <a:pt x="0" y="2"/>
                </a:cubicBezTo>
                <a:cubicBezTo>
                  <a:pt x="0" y="1"/>
                  <a:pt x="1" y="0"/>
                  <a:pt x="2" y="0"/>
                </a:cubicBezTo>
                <a:cubicBezTo>
                  <a:pt x="2" y="0"/>
                  <a:pt x="3" y="1"/>
                  <a:pt x="3" y="2"/>
                </a:cubicBezTo>
                <a:cubicBezTo>
                  <a:pt x="3" y="5"/>
                  <a:pt x="3" y="5"/>
                  <a:pt x="3" y="5"/>
                </a:cubicBezTo>
                <a:cubicBezTo>
                  <a:pt x="3" y="6"/>
                  <a:pt x="2" y="7"/>
                  <a:pt x="2"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7" name="Google Shape;367;p11"/>
          <p:cNvSpPr/>
          <p:nvPr/>
        </p:nvSpPr>
        <p:spPr>
          <a:xfrm>
            <a:off x="606831" y="5110406"/>
            <a:ext cx="10592" cy="42355"/>
          </a:xfrm>
          <a:custGeom>
            <a:avLst/>
            <a:gdLst/>
            <a:ahLst/>
            <a:cxnLst/>
            <a:rect l="l" t="t" r="r" b="b"/>
            <a:pathLst>
              <a:path w="2" h="7" extrusionOk="0">
                <a:moveTo>
                  <a:pt x="1" y="7"/>
                </a:moveTo>
                <a:cubicBezTo>
                  <a:pt x="0" y="7"/>
                  <a:pt x="0" y="6"/>
                  <a:pt x="0" y="5"/>
                </a:cubicBezTo>
                <a:cubicBezTo>
                  <a:pt x="0" y="1"/>
                  <a:pt x="0" y="1"/>
                  <a:pt x="0" y="1"/>
                </a:cubicBezTo>
                <a:cubicBezTo>
                  <a:pt x="0" y="1"/>
                  <a:pt x="0" y="0"/>
                  <a:pt x="1" y="0"/>
                </a:cubicBezTo>
                <a:cubicBezTo>
                  <a:pt x="2" y="0"/>
                  <a:pt x="2" y="1"/>
                  <a:pt x="2" y="1"/>
                </a:cubicBezTo>
                <a:cubicBezTo>
                  <a:pt x="2" y="5"/>
                  <a:pt x="2" y="5"/>
                  <a:pt x="2" y="5"/>
                </a:cubicBezTo>
                <a:cubicBezTo>
                  <a:pt x="2" y="6"/>
                  <a:pt x="2" y="7"/>
                  <a:pt x="1"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8" name="Google Shape;368;p11"/>
          <p:cNvSpPr/>
          <p:nvPr/>
        </p:nvSpPr>
        <p:spPr>
          <a:xfrm>
            <a:off x="553890" y="5121000"/>
            <a:ext cx="10592" cy="21178"/>
          </a:xfrm>
          <a:custGeom>
            <a:avLst/>
            <a:gdLst/>
            <a:ahLst/>
            <a:cxnLst/>
            <a:rect l="l" t="t" r="r" b="b"/>
            <a:pathLst>
              <a:path w="3" h="4" extrusionOk="0">
                <a:moveTo>
                  <a:pt x="2" y="4"/>
                </a:moveTo>
                <a:cubicBezTo>
                  <a:pt x="1" y="4"/>
                  <a:pt x="0" y="4"/>
                  <a:pt x="0" y="3"/>
                </a:cubicBezTo>
                <a:cubicBezTo>
                  <a:pt x="0" y="1"/>
                  <a:pt x="0" y="1"/>
                  <a:pt x="0" y="1"/>
                </a:cubicBezTo>
                <a:cubicBezTo>
                  <a:pt x="0" y="0"/>
                  <a:pt x="1" y="0"/>
                  <a:pt x="2" y="0"/>
                </a:cubicBezTo>
                <a:cubicBezTo>
                  <a:pt x="2" y="0"/>
                  <a:pt x="3" y="0"/>
                  <a:pt x="3" y="1"/>
                </a:cubicBezTo>
                <a:cubicBezTo>
                  <a:pt x="3" y="3"/>
                  <a:pt x="3" y="3"/>
                  <a:pt x="3" y="3"/>
                </a:cubicBezTo>
                <a:cubicBezTo>
                  <a:pt x="3" y="4"/>
                  <a:pt x="2" y="4"/>
                  <a:pt x="2" y="4"/>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9" name="Google Shape;369;p11"/>
          <p:cNvSpPr/>
          <p:nvPr/>
        </p:nvSpPr>
        <p:spPr>
          <a:xfrm>
            <a:off x="691541" y="5110406"/>
            <a:ext cx="10592" cy="42355"/>
          </a:xfrm>
          <a:custGeom>
            <a:avLst/>
            <a:gdLst/>
            <a:ahLst/>
            <a:cxnLst/>
            <a:rect l="l" t="t" r="r" b="b"/>
            <a:pathLst>
              <a:path w="3" h="7" extrusionOk="0">
                <a:moveTo>
                  <a:pt x="2" y="7"/>
                </a:moveTo>
                <a:cubicBezTo>
                  <a:pt x="1" y="7"/>
                  <a:pt x="1" y="7"/>
                  <a:pt x="1" y="6"/>
                </a:cubicBezTo>
                <a:cubicBezTo>
                  <a:pt x="0" y="2"/>
                  <a:pt x="0" y="2"/>
                  <a:pt x="0" y="2"/>
                </a:cubicBezTo>
                <a:cubicBezTo>
                  <a:pt x="0" y="1"/>
                  <a:pt x="1" y="0"/>
                  <a:pt x="1" y="0"/>
                </a:cubicBezTo>
                <a:cubicBezTo>
                  <a:pt x="2" y="0"/>
                  <a:pt x="3" y="1"/>
                  <a:pt x="3" y="1"/>
                </a:cubicBezTo>
                <a:cubicBezTo>
                  <a:pt x="3" y="6"/>
                  <a:pt x="3" y="6"/>
                  <a:pt x="3" y="6"/>
                </a:cubicBezTo>
                <a:cubicBezTo>
                  <a:pt x="3" y="7"/>
                  <a:pt x="3" y="7"/>
                  <a:pt x="2" y="7"/>
                </a:cubicBezTo>
                <a:cubicBezTo>
                  <a:pt x="2" y="7"/>
                  <a:pt x="2" y="7"/>
                  <a:pt x="2"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0" name="Google Shape;370;p11"/>
          <p:cNvSpPr/>
          <p:nvPr/>
        </p:nvSpPr>
        <p:spPr>
          <a:xfrm>
            <a:off x="670363" y="5205711"/>
            <a:ext cx="10592" cy="42355"/>
          </a:xfrm>
          <a:custGeom>
            <a:avLst/>
            <a:gdLst/>
            <a:ahLst/>
            <a:cxnLst/>
            <a:rect l="l" t="t" r="r" b="b"/>
            <a:pathLst>
              <a:path w="2" h="7" extrusionOk="0">
                <a:moveTo>
                  <a:pt x="1" y="7"/>
                </a:moveTo>
                <a:cubicBezTo>
                  <a:pt x="0" y="7"/>
                  <a:pt x="0" y="6"/>
                  <a:pt x="0" y="6"/>
                </a:cubicBezTo>
                <a:cubicBezTo>
                  <a:pt x="0" y="1"/>
                  <a:pt x="0" y="1"/>
                  <a:pt x="0" y="1"/>
                </a:cubicBezTo>
                <a:cubicBezTo>
                  <a:pt x="0" y="0"/>
                  <a:pt x="0" y="0"/>
                  <a:pt x="1" y="0"/>
                </a:cubicBezTo>
                <a:cubicBezTo>
                  <a:pt x="2" y="0"/>
                  <a:pt x="2" y="0"/>
                  <a:pt x="2" y="1"/>
                </a:cubicBezTo>
                <a:cubicBezTo>
                  <a:pt x="2" y="6"/>
                  <a:pt x="2" y="6"/>
                  <a:pt x="2" y="6"/>
                </a:cubicBezTo>
                <a:cubicBezTo>
                  <a:pt x="2" y="6"/>
                  <a:pt x="2" y="7"/>
                  <a:pt x="1"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1" name="Google Shape;371;p11"/>
          <p:cNvSpPr/>
          <p:nvPr/>
        </p:nvSpPr>
        <p:spPr>
          <a:xfrm>
            <a:off x="606831" y="5195117"/>
            <a:ext cx="21178" cy="42355"/>
          </a:xfrm>
          <a:custGeom>
            <a:avLst/>
            <a:gdLst/>
            <a:ahLst/>
            <a:cxnLst/>
            <a:rect l="l" t="t" r="r" b="b"/>
            <a:pathLst>
              <a:path w="3" h="7" extrusionOk="0">
                <a:moveTo>
                  <a:pt x="1" y="7"/>
                </a:moveTo>
                <a:cubicBezTo>
                  <a:pt x="1" y="7"/>
                  <a:pt x="1" y="7"/>
                  <a:pt x="1" y="7"/>
                </a:cubicBezTo>
                <a:cubicBezTo>
                  <a:pt x="0" y="7"/>
                  <a:pt x="0" y="6"/>
                  <a:pt x="0" y="5"/>
                </a:cubicBezTo>
                <a:cubicBezTo>
                  <a:pt x="0" y="1"/>
                  <a:pt x="0" y="1"/>
                  <a:pt x="0" y="1"/>
                </a:cubicBezTo>
                <a:cubicBezTo>
                  <a:pt x="0" y="1"/>
                  <a:pt x="1" y="0"/>
                  <a:pt x="2" y="0"/>
                </a:cubicBezTo>
                <a:cubicBezTo>
                  <a:pt x="2" y="0"/>
                  <a:pt x="3" y="1"/>
                  <a:pt x="3" y="2"/>
                </a:cubicBezTo>
                <a:cubicBezTo>
                  <a:pt x="2" y="6"/>
                  <a:pt x="2" y="6"/>
                  <a:pt x="2" y="6"/>
                </a:cubicBezTo>
                <a:cubicBezTo>
                  <a:pt x="2" y="6"/>
                  <a:pt x="2" y="7"/>
                  <a:pt x="1"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2" name="Google Shape;372;p11"/>
          <p:cNvSpPr/>
          <p:nvPr/>
        </p:nvSpPr>
        <p:spPr>
          <a:xfrm>
            <a:off x="680955" y="5015113"/>
            <a:ext cx="21178" cy="52947"/>
          </a:xfrm>
          <a:custGeom>
            <a:avLst/>
            <a:gdLst/>
            <a:ahLst/>
            <a:cxnLst/>
            <a:rect l="l" t="t" r="r" b="b"/>
            <a:pathLst>
              <a:path w="3" h="8" extrusionOk="0">
                <a:moveTo>
                  <a:pt x="1" y="8"/>
                </a:moveTo>
                <a:cubicBezTo>
                  <a:pt x="1" y="8"/>
                  <a:pt x="0" y="7"/>
                  <a:pt x="0" y="6"/>
                </a:cubicBezTo>
                <a:cubicBezTo>
                  <a:pt x="0" y="1"/>
                  <a:pt x="0" y="1"/>
                  <a:pt x="0" y="1"/>
                </a:cubicBezTo>
                <a:cubicBezTo>
                  <a:pt x="0" y="1"/>
                  <a:pt x="1" y="0"/>
                  <a:pt x="1" y="0"/>
                </a:cubicBezTo>
                <a:cubicBezTo>
                  <a:pt x="2" y="0"/>
                  <a:pt x="3" y="1"/>
                  <a:pt x="3" y="1"/>
                </a:cubicBezTo>
                <a:cubicBezTo>
                  <a:pt x="3" y="6"/>
                  <a:pt x="3" y="6"/>
                  <a:pt x="3" y="6"/>
                </a:cubicBezTo>
                <a:cubicBezTo>
                  <a:pt x="3" y="7"/>
                  <a:pt x="2" y="8"/>
                  <a:pt x="1" y="8"/>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3" name="Google Shape;373;p11"/>
          <p:cNvSpPr/>
          <p:nvPr/>
        </p:nvSpPr>
        <p:spPr>
          <a:xfrm>
            <a:off x="543298" y="5184533"/>
            <a:ext cx="21178" cy="42355"/>
          </a:xfrm>
          <a:custGeom>
            <a:avLst/>
            <a:gdLst/>
            <a:ahLst/>
            <a:cxnLst/>
            <a:rect l="l" t="t" r="r" b="b"/>
            <a:pathLst>
              <a:path w="3" h="7" extrusionOk="0">
                <a:moveTo>
                  <a:pt x="2" y="7"/>
                </a:moveTo>
                <a:cubicBezTo>
                  <a:pt x="1" y="7"/>
                  <a:pt x="0" y="6"/>
                  <a:pt x="0" y="6"/>
                </a:cubicBezTo>
                <a:cubicBezTo>
                  <a:pt x="0" y="2"/>
                  <a:pt x="0" y="2"/>
                  <a:pt x="0" y="2"/>
                </a:cubicBezTo>
                <a:cubicBezTo>
                  <a:pt x="0" y="1"/>
                  <a:pt x="0" y="1"/>
                  <a:pt x="1" y="0"/>
                </a:cubicBezTo>
                <a:cubicBezTo>
                  <a:pt x="2" y="0"/>
                  <a:pt x="2" y="1"/>
                  <a:pt x="2" y="2"/>
                </a:cubicBezTo>
                <a:cubicBezTo>
                  <a:pt x="3" y="5"/>
                  <a:pt x="3" y="5"/>
                  <a:pt x="3" y="5"/>
                </a:cubicBezTo>
                <a:cubicBezTo>
                  <a:pt x="3" y="6"/>
                  <a:pt x="2" y="7"/>
                  <a:pt x="2" y="7"/>
                </a:cubicBezTo>
                <a:cubicBezTo>
                  <a:pt x="2" y="7"/>
                  <a:pt x="2" y="7"/>
                  <a:pt x="2"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4" name="Google Shape;374;p11"/>
          <p:cNvSpPr/>
          <p:nvPr/>
        </p:nvSpPr>
        <p:spPr>
          <a:xfrm>
            <a:off x="479765" y="5142178"/>
            <a:ext cx="10592" cy="42355"/>
          </a:xfrm>
          <a:custGeom>
            <a:avLst/>
            <a:gdLst/>
            <a:ahLst/>
            <a:cxnLst/>
            <a:rect l="l" t="t" r="r" b="b"/>
            <a:pathLst>
              <a:path w="2" h="7" extrusionOk="0">
                <a:moveTo>
                  <a:pt x="1" y="7"/>
                </a:moveTo>
                <a:cubicBezTo>
                  <a:pt x="0" y="7"/>
                  <a:pt x="0" y="6"/>
                  <a:pt x="0" y="5"/>
                </a:cubicBezTo>
                <a:cubicBezTo>
                  <a:pt x="0" y="2"/>
                  <a:pt x="0" y="2"/>
                  <a:pt x="0" y="2"/>
                </a:cubicBezTo>
                <a:cubicBezTo>
                  <a:pt x="0" y="1"/>
                  <a:pt x="0" y="0"/>
                  <a:pt x="1" y="0"/>
                </a:cubicBezTo>
                <a:cubicBezTo>
                  <a:pt x="2" y="0"/>
                  <a:pt x="2" y="1"/>
                  <a:pt x="2" y="2"/>
                </a:cubicBezTo>
                <a:cubicBezTo>
                  <a:pt x="2" y="5"/>
                  <a:pt x="2" y="5"/>
                  <a:pt x="2" y="5"/>
                </a:cubicBezTo>
                <a:cubicBezTo>
                  <a:pt x="2" y="6"/>
                  <a:pt x="2" y="7"/>
                  <a:pt x="1"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5" name="Google Shape;375;p11"/>
          <p:cNvSpPr/>
          <p:nvPr/>
        </p:nvSpPr>
        <p:spPr>
          <a:xfrm>
            <a:off x="606831" y="5279827"/>
            <a:ext cx="21178" cy="42355"/>
          </a:xfrm>
          <a:custGeom>
            <a:avLst/>
            <a:gdLst/>
            <a:ahLst/>
            <a:cxnLst/>
            <a:rect l="l" t="t" r="r" b="b"/>
            <a:pathLst>
              <a:path w="3" h="7" extrusionOk="0">
                <a:moveTo>
                  <a:pt x="1" y="7"/>
                </a:moveTo>
                <a:cubicBezTo>
                  <a:pt x="1" y="7"/>
                  <a:pt x="0" y="6"/>
                  <a:pt x="0" y="6"/>
                </a:cubicBezTo>
                <a:cubicBezTo>
                  <a:pt x="0" y="1"/>
                  <a:pt x="0" y="1"/>
                  <a:pt x="0" y="1"/>
                </a:cubicBezTo>
                <a:cubicBezTo>
                  <a:pt x="0" y="1"/>
                  <a:pt x="0" y="0"/>
                  <a:pt x="1" y="0"/>
                </a:cubicBezTo>
                <a:cubicBezTo>
                  <a:pt x="2" y="0"/>
                  <a:pt x="2" y="0"/>
                  <a:pt x="2" y="1"/>
                </a:cubicBezTo>
                <a:cubicBezTo>
                  <a:pt x="3" y="5"/>
                  <a:pt x="3" y="5"/>
                  <a:pt x="3" y="5"/>
                </a:cubicBezTo>
                <a:cubicBezTo>
                  <a:pt x="3" y="6"/>
                  <a:pt x="2" y="7"/>
                  <a:pt x="2" y="7"/>
                </a:cubicBezTo>
                <a:cubicBezTo>
                  <a:pt x="1" y="7"/>
                  <a:pt x="1" y="7"/>
                  <a:pt x="1"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6" name="Google Shape;376;p11"/>
          <p:cNvSpPr/>
          <p:nvPr/>
        </p:nvSpPr>
        <p:spPr>
          <a:xfrm>
            <a:off x="723311" y="5152762"/>
            <a:ext cx="10592" cy="42355"/>
          </a:xfrm>
          <a:custGeom>
            <a:avLst/>
            <a:gdLst/>
            <a:ahLst/>
            <a:cxnLst/>
            <a:rect l="l" t="t" r="r" b="b"/>
            <a:pathLst>
              <a:path w="2" h="7" extrusionOk="0">
                <a:moveTo>
                  <a:pt x="1" y="7"/>
                </a:moveTo>
                <a:cubicBezTo>
                  <a:pt x="0" y="7"/>
                  <a:pt x="0" y="7"/>
                  <a:pt x="0" y="6"/>
                </a:cubicBezTo>
                <a:cubicBezTo>
                  <a:pt x="0" y="2"/>
                  <a:pt x="0" y="2"/>
                  <a:pt x="0" y="2"/>
                </a:cubicBezTo>
                <a:cubicBezTo>
                  <a:pt x="0" y="1"/>
                  <a:pt x="0" y="1"/>
                  <a:pt x="1" y="1"/>
                </a:cubicBezTo>
                <a:cubicBezTo>
                  <a:pt x="2" y="0"/>
                  <a:pt x="2" y="1"/>
                  <a:pt x="2" y="2"/>
                </a:cubicBezTo>
                <a:cubicBezTo>
                  <a:pt x="2" y="6"/>
                  <a:pt x="2" y="6"/>
                  <a:pt x="2" y="6"/>
                </a:cubicBezTo>
                <a:cubicBezTo>
                  <a:pt x="2" y="7"/>
                  <a:pt x="2" y="7"/>
                  <a:pt x="1" y="7"/>
                </a:cubicBezTo>
                <a:cubicBezTo>
                  <a:pt x="1" y="7"/>
                  <a:pt x="1" y="7"/>
                  <a:pt x="1"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7" name="Google Shape;377;p11"/>
          <p:cNvSpPr/>
          <p:nvPr/>
        </p:nvSpPr>
        <p:spPr>
          <a:xfrm>
            <a:off x="691541" y="5258649"/>
            <a:ext cx="10592" cy="31770"/>
          </a:xfrm>
          <a:custGeom>
            <a:avLst/>
            <a:gdLst/>
            <a:ahLst/>
            <a:cxnLst/>
            <a:rect l="l" t="t" r="r" b="b"/>
            <a:pathLst>
              <a:path w="3" h="5" extrusionOk="0">
                <a:moveTo>
                  <a:pt x="1" y="5"/>
                </a:moveTo>
                <a:cubicBezTo>
                  <a:pt x="0" y="5"/>
                  <a:pt x="0" y="5"/>
                  <a:pt x="0" y="4"/>
                </a:cubicBezTo>
                <a:cubicBezTo>
                  <a:pt x="0" y="1"/>
                  <a:pt x="0" y="1"/>
                  <a:pt x="0" y="1"/>
                </a:cubicBezTo>
                <a:cubicBezTo>
                  <a:pt x="0" y="1"/>
                  <a:pt x="0" y="0"/>
                  <a:pt x="1" y="0"/>
                </a:cubicBezTo>
                <a:cubicBezTo>
                  <a:pt x="2" y="0"/>
                  <a:pt x="3" y="1"/>
                  <a:pt x="3" y="1"/>
                </a:cubicBezTo>
                <a:cubicBezTo>
                  <a:pt x="3" y="4"/>
                  <a:pt x="3" y="4"/>
                  <a:pt x="3" y="4"/>
                </a:cubicBezTo>
                <a:cubicBezTo>
                  <a:pt x="3" y="5"/>
                  <a:pt x="2" y="5"/>
                  <a:pt x="1" y="5"/>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8" name="Google Shape;378;p11"/>
          <p:cNvSpPr/>
          <p:nvPr/>
        </p:nvSpPr>
        <p:spPr>
          <a:xfrm>
            <a:off x="649186" y="5322182"/>
            <a:ext cx="10592" cy="31770"/>
          </a:xfrm>
          <a:custGeom>
            <a:avLst/>
            <a:gdLst/>
            <a:ahLst/>
            <a:cxnLst/>
            <a:rect l="l" t="t" r="r" b="b"/>
            <a:pathLst>
              <a:path w="3" h="5" extrusionOk="0">
                <a:moveTo>
                  <a:pt x="2" y="5"/>
                </a:moveTo>
                <a:cubicBezTo>
                  <a:pt x="1" y="5"/>
                  <a:pt x="1" y="5"/>
                  <a:pt x="1" y="4"/>
                </a:cubicBezTo>
                <a:cubicBezTo>
                  <a:pt x="0" y="2"/>
                  <a:pt x="0" y="2"/>
                  <a:pt x="0" y="2"/>
                </a:cubicBezTo>
                <a:cubicBezTo>
                  <a:pt x="0" y="1"/>
                  <a:pt x="0" y="0"/>
                  <a:pt x="1" y="0"/>
                </a:cubicBezTo>
                <a:cubicBezTo>
                  <a:pt x="2" y="0"/>
                  <a:pt x="2" y="0"/>
                  <a:pt x="2" y="1"/>
                </a:cubicBezTo>
                <a:cubicBezTo>
                  <a:pt x="3" y="4"/>
                  <a:pt x="3" y="4"/>
                  <a:pt x="3" y="4"/>
                </a:cubicBezTo>
                <a:cubicBezTo>
                  <a:pt x="3" y="4"/>
                  <a:pt x="3" y="5"/>
                  <a:pt x="2" y="5"/>
                </a:cubicBezTo>
                <a:cubicBezTo>
                  <a:pt x="2" y="5"/>
                  <a:pt x="2" y="5"/>
                  <a:pt x="2" y="5"/>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9" name="Google Shape;379;p11"/>
          <p:cNvSpPr/>
          <p:nvPr/>
        </p:nvSpPr>
        <p:spPr>
          <a:xfrm>
            <a:off x="532712" y="5258649"/>
            <a:ext cx="21178" cy="52947"/>
          </a:xfrm>
          <a:custGeom>
            <a:avLst/>
            <a:gdLst/>
            <a:ahLst/>
            <a:cxnLst/>
            <a:rect l="l" t="t" r="r" b="b"/>
            <a:pathLst>
              <a:path w="3" h="8" extrusionOk="0">
                <a:moveTo>
                  <a:pt x="1" y="8"/>
                </a:moveTo>
                <a:cubicBezTo>
                  <a:pt x="1" y="8"/>
                  <a:pt x="0" y="7"/>
                  <a:pt x="0" y="6"/>
                </a:cubicBezTo>
                <a:cubicBezTo>
                  <a:pt x="0" y="1"/>
                  <a:pt x="0" y="1"/>
                  <a:pt x="0" y="1"/>
                </a:cubicBezTo>
                <a:cubicBezTo>
                  <a:pt x="0" y="0"/>
                  <a:pt x="1" y="0"/>
                  <a:pt x="1" y="0"/>
                </a:cubicBezTo>
                <a:cubicBezTo>
                  <a:pt x="2" y="0"/>
                  <a:pt x="3" y="0"/>
                  <a:pt x="3" y="1"/>
                </a:cubicBezTo>
                <a:cubicBezTo>
                  <a:pt x="3" y="6"/>
                  <a:pt x="3" y="6"/>
                  <a:pt x="3" y="6"/>
                </a:cubicBezTo>
                <a:cubicBezTo>
                  <a:pt x="3" y="7"/>
                  <a:pt x="2" y="8"/>
                  <a:pt x="1" y="8"/>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0" name="Google Shape;380;p11"/>
          <p:cNvSpPr/>
          <p:nvPr/>
        </p:nvSpPr>
        <p:spPr>
          <a:xfrm>
            <a:off x="723311" y="5068051"/>
            <a:ext cx="21178" cy="42355"/>
          </a:xfrm>
          <a:custGeom>
            <a:avLst/>
            <a:gdLst/>
            <a:ahLst/>
            <a:cxnLst/>
            <a:rect l="l" t="t" r="r" b="b"/>
            <a:pathLst>
              <a:path w="3" h="7" extrusionOk="0">
                <a:moveTo>
                  <a:pt x="1" y="7"/>
                </a:moveTo>
                <a:cubicBezTo>
                  <a:pt x="1" y="7"/>
                  <a:pt x="0" y="6"/>
                  <a:pt x="0" y="6"/>
                </a:cubicBezTo>
                <a:cubicBezTo>
                  <a:pt x="0" y="1"/>
                  <a:pt x="0" y="1"/>
                  <a:pt x="0" y="1"/>
                </a:cubicBezTo>
                <a:cubicBezTo>
                  <a:pt x="0" y="0"/>
                  <a:pt x="1" y="0"/>
                  <a:pt x="1" y="0"/>
                </a:cubicBezTo>
                <a:cubicBezTo>
                  <a:pt x="2" y="0"/>
                  <a:pt x="3" y="0"/>
                  <a:pt x="3" y="1"/>
                </a:cubicBezTo>
                <a:cubicBezTo>
                  <a:pt x="3" y="6"/>
                  <a:pt x="3" y="6"/>
                  <a:pt x="3" y="6"/>
                </a:cubicBezTo>
                <a:cubicBezTo>
                  <a:pt x="3" y="6"/>
                  <a:pt x="2" y="7"/>
                  <a:pt x="1" y="7"/>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1" name="Google Shape;381;p11"/>
          <p:cNvSpPr/>
          <p:nvPr/>
        </p:nvSpPr>
        <p:spPr>
          <a:xfrm>
            <a:off x="8559011" y="2717341"/>
            <a:ext cx="1101233" cy="1058878"/>
          </a:xfrm>
          <a:custGeom>
            <a:avLst/>
            <a:gdLst/>
            <a:ahLst/>
            <a:cxnLst/>
            <a:rect l="l" t="t" r="r" b="b"/>
            <a:pathLst>
              <a:path w="183" h="177" extrusionOk="0">
                <a:moveTo>
                  <a:pt x="128" y="21"/>
                </a:moveTo>
                <a:cubicBezTo>
                  <a:pt x="111" y="8"/>
                  <a:pt x="89" y="0"/>
                  <a:pt x="67" y="2"/>
                </a:cubicBezTo>
                <a:cubicBezTo>
                  <a:pt x="45" y="5"/>
                  <a:pt x="25" y="19"/>
                  <a:pt x="14" y="38"/>
                </a:cubicBezTo>
                <a:cubicBezTo>
                  <a:pt x="3" y="57"/>
                  <a:pt x="0" y="80"/>
                  <a:pt x="6" y="102"/>
                </a:cubicBezTo>
                <a:cubicBezTo>
                  <a:pt x="13" y="132"/>
                  <a:pt x="37" y="158"/>
                  <a:pt x="67" y="168"/>
                </a:cubicBezTo>
                <a:cubicBezTo>
                  <a:pt x="97" y="177"/>
                  <a:pt x="132" y="170"/>
                  <a:pt x="154" y="148"/>
                </a:cubicBezTo>
                <a:cubicBezTo>
                  <a:pt x="172" y="130"/>
                  <a:pt x="183" y="102"/>
                  <a:pt x="179" y="77"/>
                </a:cubicBezTo>
                <a:cubicBezTo>
                  <a:pt x="177" y="66"/>
                  <a:pt x="170" y="62"/>
                  <a:pt x="163" y="55"/>
                </a:cubicBezTo>
                <a:cubicBezTo>
                  <a:pt x="152" y="43"/>
                  <a:pt x="142" y="31"/>
                  <a:pt x="128" y="21"/>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2" name="Google Shape;382;p11"/>
          <p:cNvSpPr/>
          <p:nvPr/>
        </p:nvSpPr>
        <p:spPr>
          <a:xfrm>
            <a:off x="7934269" y="3215019"/>
            <a:ext cx="2011867" cy="2477775"/>
          </a:xfrm>
          <a:custGeom>
            <a:avLst/>
            <a:gdLst/>
            <a:ahLst/>
            <a:cxnLst/>
            <a:rect l="l" t="t" r="r" b="b"/>
            <a:pathLst>
              <a:path w="336" h="413" extrusionOk="0">
                <a:moveTo>
                  <a:pt x="163" y="51"/>
                </a:moveTo>
                <a:cubicBezTo>
                  <a:pt x="136" y="81"/>
                  <a:pt x="125" y="125"/>
                  <a:pt x="91" y="148"/>
                </a:cubicBezTo>
                <a:cubicBezTo>
                  <a:pt x="73" y="160"/>
                  <a:pt x="50" y="164"/>
                  <a:pt x="33" y="178"/>
                </a:cubicBezTo>
                <a:cubicBezTo>
                  <a:pt x="11" y="194"/>
                  <a:pt x="0" y="223"/>
                  <a:pt x="1" y="251"/>
                </a:cubicBezTo>
                <a:cubicBezTo>
                  <a:pt x="3" y="278"/>
                  <a:pt x="15" y="305"/>
                  <a:pt x="31" y="327"/>
                </a:cubicBezTo>
                <a:cubicBezTo>
                  <a:pt x="47" y="349"/>
                  <a:pt x="68" y="368"/>
                  <a:pt x="88" y="387"/>
                </a:cubicBezTo>
                <a:cubicBezTo>
                  <a:pt x="102" y="400"/>
                  <a:pt x="118" y="413"/>
                  <a:pt x="136" y="413"/>
                </a:cubicBezTo>
                <a:cubicBezTo>
                  <a:pt x="152" y="412"/>
                  <a:pt x="166" y="401"/>
                  <a:pt x="177" y="390"/>
                </a:cubicBezTo>
                <a:cubicBezTo>
                  <a:pt x="208" y="357"/>
                  <a:pt x="229" y="316"/>
                  <a:pt x="250" y="276"/>
                </a:cubicBezTo>
                <a:cubicBezTo>
                  <a:pt x="271" y="233"/>
                  <a:pt x="293" y="190"/>
                  <a:pt x="307" y="144"/>
                </a:cubicBezTo>
                <a:cubicBezTo>
                  <a:pt x="316" y="114"/>
                  <a:pt x="336" y="52"/>
                  <a:pt x="312" y="24"/>
                </a:cubicBezTo>
                <a:cubicBezTo>
                  <a:pt x="292" y="0"/>
                  <a:pt x="242" y="7"/>
                  <a:pt x="216" y="16"/>
                </a:cubicBezTo>
                <a:cubicBezTo>
                  <a:pt x="196" y="23"/>
                  <a:pt x="177" y="35"/>
                  <a:pt x="163" y="51"/>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3" name="Google Shape;383;p11"/>
          <p:cNvSpPr/>
          <p:nvPr/>
        </p:nvSpPr>
        <p:spPr>
          <a:xfrm>
            <a:off x="8082512" y="3384440"/>
            <a:ext cx="1757736" cy="1990693"/>
          </a:xfrm>
          <a:custGeom>
            <a:avLst/>
            <a:gdLst/>
            <a:ahLst/>
            <a:cxnLst/>
            <a:rect l="l" t="t" r="r" b="b"/>
            <a:pathLst>
              <a:path w="294" h="331" extrusionOk="0">
                <a:moveTo>
                  <a:pt x="9" y="184"/>
                </a:moveTo>
                <a:cubicBezTo>
                  <a:pt x="16" y="170"/>
                  <a:pt x="26" y="159"/>
                  <a:pt x="39" y="153"/>
                </a:cubicBezTo>
                <a:cubicBezTo>
                  <a:pt x="45" y="150"/>
                  <a:pt x="52" y="148"/>
                  <a:pt x="59" y="146"/>
                </a:cubicBezTo>
                <a:cubicBezTo>
                  <a:pt x="68" y="143"/>
                  <a:pt x="76" y="140"/>
                  <a:pt x="84" y="136"/>
                </a:cubicBezTo>
                <a:cubicBezTo>
                  <a:pt x="98" y="127"/>
                  <a:pt x="105" y="111"/>
                  <a:pt x="113" y="97"/>
                </a:cubicBezTo>
                <a:cubicBezTo>
                  <a:pt x="115" y="92"/>
                  <a:pt x="118" y="88"/>
                  <a:pt x="120" y="84"/>
                </a:cubicBezTo>
                <a:cubicBezTo>
                  <a:pt x="137" y="54"/>
                  <a:pt x="163" y="30"/>
                  <a:pt x="195" y="17"/>
                </a:cubicBezTo>
                <a:cubicBezTo>
                  <a:pt x="226" y="3"/>
                  <a:pt x="261" y="0"/>
                  <a:pt x="294" y="7"/>
                </a:cubicBezTo>
                <a:cubicBezTo>
                  <a:pt x="294" y="9"/>
                  <a:pt x="294" y="9"/>
                  <a:pt x="294" y="9"/>
                </a:cubicBezTo>
                <a:cubicBezTo>
                  <a:pt x="261" y="2"/>
                  <a:pt x="226" y="5"/>
                  <a:pt x="195" y="18"/>
                </a:cubicBezTo>
                <a:cubicBezTo>
                  <a:pt x="165" y="32"/>
                  <a:pt x="139" y="55"/>
                  <a:pt x="122" y="85"/>
                </a:cubicBezTo>
                <a:cubicBezTo>
                  <a:pt x="119" y="89"/>
                  <a:pt x="117" y="93"/>
                  <a:pt x="115" y="98"/>
                </a:cubicBezTo>
                <a:cubicBezTo>
                  <a:pt x="107" y="113"/>
                  <a:pt x="99" y="128"/>
                  <a:pt x="85" y="137"/>
                </a:cubicBezTo>
                <a:cubicBezTo>
                  <a:pt x="77" y="142"/>
                  <a:pt x="68" y="145"/>
                  <a:pt x="60" y="147"/>
                </a:cubicBezTo>
                <a:cubicBezTo>
                  <a:pt x="53" y="149"/>
                  <a:pt x="46" y="151"/>
                  <a:pt x="40" y="155"/>
                </a:cubicBezTo>
                <a:cubicBezTo>
                  <a:pt x="16" y="167"/>
                  <a:pt x="1" y="196"/>
                  <a:pt x="4" y="226"/>
                </a:cubicBezTo>
                <a:cubicBezTo>
                  <a:pt x="7" y="252"/>
                  <a:pt x="22" y="278"/>
                  <a:pt x="47" y="296"/>
                </a:cubicBezTo>
                <a:cubicBezTo>
                  <a:pt x="67" y="311"/>
                  <a:pt x="92" y="322"/>
                  <a:pt x="125" y="329"/>
                </a:cubicBezTo>
                <a:cubicBezTo>
                  <a:pt x="125" y="331"/>
                  <a:pt x="125" y="331"/>
                  <a:pt x="125" y="331"/>
                </a:cubicBezTo>
                <a:cubicBezTo>
                  <a:pt x="92" y="324"/>
                  <a:pt x="66" y="313"/>
                  <a:pt x="46" y="298"/>
                </a:cubicBezTo>
                <a:cubicBezTo>
                  <a:pt x="21" y="279"/>
                  <a:pt x="5" y="253"/>
                  <a:pt x="2" y="226"/>
                </a:cubicBezTo>
                <a:cubicBezTo>
                  <a:pt x="0" y="211"/>
                  <a:pt x="3" y="197"/>
                  <a:pt x="9" y="18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4" name="Google Shape;384;p11"/>
          <p:cNvSpPr/>
          <p:nvPr/>
        </p:nvSpPr>
        <p:spPr>
          <a:xfrm>
            <a:off x="-197917" y="-776957"/>
            <a:ext cx="3610783" cy="2054227"/>
          </a:xfrm>
          <a:custGeom>
            <a:avLst/>
            <a:gdLst/>
            <a:ahLst/>
            <a:cxnLst/>
            <a:rect l="l" t="t" r="r" b="b"/>
            <a:pathLst>
              <a:path w="603" h="343" extrusionOk="0">
                <a:moveTo>
                  <a:pt x="92" y="327"/>
                </a:moveTo>
                <a:cubicBezTo>
                  <a:pt x="126" y="328"/>
                  <a:pt x="159" y="308"/>
                  <a:pt x="193" y="305"/>
                </a:cubicBezTo>
                <a:cubicBezTo>
                  <a:pt x="252" y="301"/>
                  <a:pt x="311" y="343"/>
                  <a:pt x="367" y="324"/>
                </a:cubicBezTo>
                <a:cubicBezTo>
                  <a:pt x="405" y="312"/>
                  <a:pt x="429" y="274"/>
                  <a:pt x="446" y="238"/>
                </a:cubicBezTo>
                <a:cubicBezTo>
                  <a:pt x="463" y="201"/>
                  <a:pt x="480" y="162"/>
                  <a:pt x="512" y="138"/>
                </a:cubicBezTo>
                <a:cubicBezTo>
                  <a:pt x="529" y="125"/>
                  <a:pt x="550" y="118"/>
                  <a:pt x="569" y="107"/>
                </a:cubicBezTo>
                <a:cubicBezTo>
                  <a:pt x="587" y="95"/>
                  <a:pt x="603" y="76"/>
                  <a:pt x="603" y="55"/>
                </a:cubicBezTo>
                <a:cubicBezTo>
                  <a:pt x="602" y="34"/>
                  <a:pt x="586" y="16"/>
                  <a:pt x="567" y="8"/>
                </a:cubicBezTo>
                <a:cubicBezTo>
                  <a:pt x="548" y="0"/>
                  <a:pt x="526" y="0"/>
                  <a:pt x="506" y="1"/>
                </a:cubicBezTo>
                <a:cubicBezTo>
                  <a:pt x="382" y="7"/>
                  <a:pt x="263" y="47"/>
                  <a:pt x="150" y="95"/>
                </a:cubicBezTo>
                <a:cubicBezTo>
                  <a:pt x="123" y="106"/>
                  <a:pt x="96" y="118"/>
                  <a:pt x="75" y="138"/>
                </a:cubicBezTo>
                <a:cubicBezTo>
                  <a:pt x="49" y="163"/>
                  <a:pt x="35" y="199"/>
                  <a:pt x="17" y="229"/>
                </a:cubicBezTo>
                <a:cubicBezTo>
                  <a:pt x="0" y="258"/>
                  <a:pt x="10" y="285"/>
                  <a:pt x="35" y="306"/>
                </a:cubicBezTo>
                <a:cubicBezTo>
                  <a:pt x="51" y="319"/>
                  <a:pt x="71" y="327"/>
                  <a:pt x="92" y="327"/>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85" name="Google Shape;385;p11"/>
          <p:cNvGrpSpPr/>
          <p:nvPr/>
        </p:nvGrpSpPr>
        <p:grpSpPr>
          <a:xfrm>
            <a:off x="384470" y="176033"/>
            <a:ext cx="1101234" cy="1122412"/>
            <a:chOff x="384470" y="176033"/>
            <a:chExt cx="1101234" cy="1122412"/>
          </a:xfrm>
        </p:grpSpPr>
        <p:sp>
          <p:nvSpPr>
            <p:cNvPr id="386" name="Google Shape;386;p11"/>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7" name="Google Shape;387;p11"/>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8" name="Google Shape;388;p11"/>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9" name="Google Shape;389;p11"/>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0" name="Google Shape;390;p11"/>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1" name="Google Shape;391;p11"/>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2" name="Google Shape;392;p11"/>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3" name="Google Shape;393;p11"/>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94" name="Google Shape;394;p11"/>
          <p:cNvSpPr/>
          <p:nvPr/>
        </p:nvSpPr>
        <p:spPr>
          <a:xfrm>
            <a:off x="-568521" y="324276"/>
            <a:ext cx="984761" cy="1101233"/>
          </a:xfrm>
          <a:custGeom>
            <a:avLst/>
            <a:gdLst/>
            <a:ahLst/>
            <a:cxnLst/>
            <a:rect l="l" t="t" r="r" b="b"/>
            <a:pathLst>
              <a:path w="164" h="183" extrusionOk="0">
                <a:moveTo>
                  <a:pt x="2" y="109"/>
                </a:moveTo>
                <a:cubicBezTo>
                  <a:pt x="6" y="130"/>
                  <a:pt x="15" y="151"/>
                  <a:pt x="32" y="165"/>
                </a:cubicBezTo>
                <a:cubicBezTo>
                  <a:pt x="49" y="179"/>
                  <a:pt x="73" y="183"/>
                  <a:pt x="95" y="178"/>
                </a:cubicBezTo>
                <a:cubicBezTo>
                  <a:pt x="116" y="172"/>
                  <a:pt x="135" y="157"/>
                  <a:pt x="146" y="138"/>
                </a:cubicBezTo>
                <a:cubicBezTo>
                  <a:pt x="162" y="111"/>
                  <a:pt x="164" y="76"/>
                  <a:pt x="150" y="48"/>
                </a:cubicBezTo>
                <a:cubicBezTo>
                  <a:pt x="135" y="20"/>
                  <a:pt x="105" y="1"/>
                  <a:pt x="74" y="0"/>
                </a:cubicBezTo>
                <a:cubicBezTo>
                  <a:pt x="49" y="0"/>
                  <a:pt x="21" y="12"/>
                  <a:pt x="6" y="33"/>
                </a:cubicBezTo>
                <a:cubicBezTo>
                  <a:pt x="0" y="42"/>
                  <a:pt x="2" y="50"/>
                  <a:pt x="2" y="60"/>
                </a:cubicBezTo>
                <a:cubicBezTo>
                  <a:pt x="1" y="76"/>
                  <a:pt x="0" y="92"/>
                  <a:pt x="2" y="109"/>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5" name="Google Shape;395;p11"/>
          <p:cNvSpPr/>
          <p:nvPr/>
        </p:nvSpPr>
        <p:spPr>
          <a:xfrm>
            <a:off x="-536758" y="-702831"/>
            <a:ext cx="2520128" cy="1535378"/>
          </a:xfrm>
          <a:custGeom>
            <a:avLst/>
            <a:gdLst/>
            <a:ahLst/>
            <a:cxnLst/>
            <a:rect l="l" t="t" r="r" b="b"/>
            <a:pathLst>
              <a:path w="420" h="256" extrusionOk="0">
                <a:moveTo>
                  <a:pt x="127" y="250"/>
                </a:moveTo>
                <a:cubicBezTo>
                  <a:pt x="167" y="247"/>
                  <a:pt x="206" y="224"/>
                  <a:pt x="246" y="232"/>
                </a:cubicBezTo>
                <a:cubicBezTo>
                  <a:pt x="267" y="236"/>
                  <a:pt x="287" y="249"/>
                  <a:pt x="308" y="252"/>
                </a:cubicBezTo>
                <a:cubicBezTo>
                  <a:pt x="336" y="256"/>
                  <a:pt x="364" y="243"/>
                  <a:pt x="382" y="223"/>
                </a:cubicBezTo>
                <a:cubicBezTo>
                  <a:pt x="401" y="202"/>
                  <a:pt x="411" y="175"/>
                  <a:pt x="415" y="148"/>
                </a:cubicBezTo>
                <a:cubicBezTo>
                  <a:pt x="420" y="121"/>
                  <a:pt x="418" y="93"/>
                  <a:pt x="417" y="65"/>
                </a:cubicBezTo>
                <a:cubicBezTo>
                  <a:pt x="417" y="46"/>
                  <a:pt x="415" y="25"/>
                  <a:pt x="401" y="13"/>
                </a:cubicBezTo>
                <a:cubicBezTo>
                  <a:pt x="390" y="2"/>
                  <a:pt x="373" y="0"/>
                  <a:pt x="357" y="0"/>
                </a:cubicBezTo>
                <a:cubicBezTo>
                  <a:pt x="311" y="1"/>
                  <a:pt x="267" y="15"/>
                  <a:pt x="224" y="29"/>
                </a:cubicBezTo>
                <a:cubicBezTo>
                  <a:pt x="179" y="44"/>
                  <a:pt x="133" y="59"/>
                  <a:pt x="91" y="82"/>
                </a:cubicBezTo>
                <a:cubicBezTo>
                  <a:pt x="63" y="97"/>
                  <a:pt x="5" y="126"/>
                  <a:pt x="2" y="163"/>
                </a:cubicBezTo>
                <a:cubicBezTo>
                  <a:pt x="0" y="195"/>
                  <a:pt x="40" y="225"/>
                  <a:pt x="64" y="237"/>
                </a:cubicBezTo>
                <a:cubicBezTo>
                  <a:pt x="84" y="247"/>
                  <a:pt x="105" y="251"/>
                  <a:pt x="127" y="250"/>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6" name="Google Shape;396;p11"/>
          <p:cNvSpPr/>
          <p:nvPr/>
        </p:nvSpPr>
        <p:spPr>
          <a:xfrm>
            <a:off x="-494403" y="-459294"/>
            <a:ext cx="2297772" cy="1164766"/>
          </a:xfrm>
          <a:custGeom>
            <a:avLst/>
            <a:gdLst/>
            <a:ahLst/>
            <a:cxnLst/>
            <a:rect l="l" t="t" r="r" b="b"/>
            <a:pathLst>
              <a:path w="385" h="193" extrusionOk="0">
                <a:moveTo>
                  <a:pt x="326" y="185"/>
                </a:moveTo>
                <a:cubicBezTo>
                  <a:pt x="312" y="190"/>
                  <a:pt x="297" y="191"/>
                  <a:pt x="283" y="186"/>
                </a:cubicBezTo>
                <a:cubicBezTo>
                  <a:pt x="276" y="184"/>
                  <a:pt x="270" y="180"/>
                  <a:pt x="264" y="177"/>
                </a:cubicBezTo>
                <a:cubicBezTo>
                  <a:pt x="256" y="173"/>
                  <a:pt x="248" y="168"/>
                  <a:pt x="239" y="167"/>
                </a:cubicBezTo>
                <a:cubicBezTo>
                  <a:pt x="223" y="163"/>
                  <a:pt x="207" y="168"/>
                  <a:pt x="191" y="173"/>
                </a:cubicBezTo>
                <a:cubicBezTo>
                  <a:pt x="186" y="175"/>
                  <a:pt x="182" y="176"/>
                  <a:pt x="177" y="178"/>
                </a:cubicBezTo>
                <a:cubicBezTo>
                  <a:pt x="144" y="187"/>
                  <a:pt x="109" y="185"/>
                  <a:pt x="77" y="172"/>
                </a:cubicBezTo>
                <a:cubicBezTo>
                  <a:pt x="45" y="160"/>
                  <a:pt x="18" y="137"/>
                  <a:pt x="0" y="108"/>
                </a:cubicBezTo>
                <a:cubicBezTo>
                  <a:pt x="2" y="107"/>
                  <a:pt x="2" y="107"/>
                  <a:pt x="2" y="107"/>
                </a:cubicBezTo>
                <a:cubicBezTo>
                  <a:pt x="19" y="136"/>
                  <a:pt x="46" y="158"/>
                  <a:pt x="78" y="171"/>
                </a:cubicBezTo>
                <a:cubicBezTo>
                  <a:pt x="109" y="183"/>
                  <a:pt x="144" y="185"/>
                  <a:pt x="176" y="176"/>
                </a:cubicBezTo>
                <a:cubicBezTo>
                  <a:pt x="181" y="175"/>
                  <a:pt x="186" y="173"/>
                  <a:pt x="190" y="171"/>
                </a:cubicBezTo>
                <a:cubicBezTo>
                  <a:pt x="207" y="166"/>
                  <a:pt x="223" y="161"/>
                  <a:pt x="240" y="165"/>
                </a:cubicBezTo>
                <a:cubicBezTo>
                  <a:pt x="249" y="167"/>
                  <a:pt x="257" y="171"/>
                  <a:pt x="265" y="175"/>
                </a:cubicBezTo>
                <a:cubicBezTo>
                  <a:pt x="271" y="179"/>
                  <a:pt x="277" y="182"/>
                  <a:pt x="284" y="184"/>
                </a:cubicBezTo>
                <a:cubicBezTo>
                  <a:pt x="309" y="193"/>
                  <a:pt x="341" y="183"/>
                  <a:pt x="359" y="160"/>
                </a:cubicBezTo>
                <a:cubicBezTo>
                  <a:pt x="376" y="139"/>
                  <a:pt x="383" y="110"/>
                  <a:pt x="379" y="79"/>
                </a:cubicBezTo>
                <a:cubicBezTo>
                  <a:pt x="375" y="55"/>
                  <a:pt x="365" y="29"/>
                  <a:pt x="347" y="1"/>
                </a:cubicBezTo>
                <a:cubicBezTo>
                  <a:pt x="348" y="0"/>
                  <a:pt x="348" y="0"/>
                  <a:pt x="348" y="0"/>
                </a:cubicBezTo>
                <a:cubicBezTo>
                  <a:pt x="367" y="28"/>
                  <a:pt x="377" y="54"/>
                  <a:pt x="381" y="79"/>
                </a:cubicBezTo>
                <a:cubicBezTo>
                  <a:pt x="385" y="110"/>
                  <a:pt x="378" y="140"/>
                  <a:pt x="361" y="161"/>
                </a:cubicBezTo>
                <a:cubicBezTo>
                  <a:pt x="352" y="172"/>
                  <a:pt x="340" y="181"/>
                  <a:pt x="326" y="18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7"/>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398"/>
        <p:cNvGrpSpPr/>
        <p:nvPr/>
      </p:nvGrpSpPr>
      <p:grpSpPr>
        <a:xfrm>
          <a:off x="0" y="0"/>
          <a:ext cx="0" cy="0"/>
          <a:chOff x="0" y="0"/>
          <a:chExt cx="0" cy="0"/>
        </a:xfrm>
      </p:grpSpPr>
      <p:sp>
        <p:nvSpPr>
          <p:cNvPr id="399" name="Google Shape;399;p13"/>
          <p:cNvSpPr/>
          <p:nvPr/>
        </p:nvSpPr>
        <p:spPr>
          <a:xfrm rot="-5400001">
            <a:off x="-640930" y="3573453"/>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0" name="Google Shape;400;p13"/>
          <p:cNvSpPr/>
          <p:nvPr/>
        </p:nvSpPr>
        <p:spPr>
          <a:xfrm>
            <a:off x="7710734" y="-773124"/>
            <a:ext cx="2449795" cy="1993721"/>
          </a:xfrm>
          <a:custGeom>
            <a:avLst/>
            <a:gdLst/>
            <a:ahLst/>
            <a:cxnLst/>
            <a:rect l="l" t="t" r="r" b="b"/>
            <a:pathLst>
              <a:path w="332" h="270" extrusionOk="0">
                <a:moveTo>
                  <a:pt x="291" y="131"/>
                </a:moveTo>
                <a:cubicBezTo>
                  <a:pt x="267" y="109"/>
                  <a:pt x="232" y="100"/>
                  <a:pt x="213" y="73"/>
                </a:cubicBezTo>
                <a:cubicBezTo>
                  <a:pt x="204" y="58"/>
                  <a:pt x="200" y="40"/>
                  <a:pt x="189" y="26"/>
                </a:cubicBezTo>
                <a:cubicBezTo>
                  <a:pt x="176" y="8"/>
                  <a:pt x="153" y="0"/>
                  <a:pt x="130" y="1"/>
                </a:cubicBezTo>
                <a:cubicBezTo>
                  <a:pt x="108" y="2"/>
                  <a:pt x="87" y="12"/>
                  <a:pt x="69" y="25"/>
                </a:cubicBezTo>
                <a:cubicBezTo>
                  <a:pt x="51" y="38"/>
                  <a:pt x="36" y="54"/>
                  <a:pt x="21" y="70"/>
                </a:cubicBezTo>
                <a:cubicBezTo>
                  <a:pt x="11" y="82"/>
                  <a:pt x="0" y="94"/>
                  <a:pt x="0" y="109"/>
                </a:cubicBezTo>
                <a:cubicBezTo>
                  <a:pt x="1" y="122"/>
                  <a:pt x="9" y="133"/>
                  <a:pt x="19" y="142"/>
                </a:cubicBezTo>
                <a:cubicBezTo>
                  <a:pt x="45" y="167"/>
                  <a:pt x="78" y="184"/>
                  <a:pt x="111" y="201"/>
                </a:cubicBezTo>
                <a:cubicBezTo>
                  <a:pt x="145" y="218"/>
                  <a:pt x="179" y="235"/>
                  <a:pt x="216" y="247"/>
                </a:cubicBezTo>
                <a:cubicBezTo>
                  <a:pt x="240" y="254"/>
                  <a:pt x="290" y="270"/>
                  <a:pt x="312" y="251"/>
                </a:cubicBezTo>
                <a:cubicBezTo>
                  <a:pt x="332" y="234"/>
                  <a:pt x="326" y="194"/>
                  <a:pt x="319" y="173"/>
                </a:cubicBezTo>
                <a:cubicBezTo>
                  <a:pt x="314" y="157"/>
                  <a:pt x="304" y="142"/>
                  <a:pt x="291" y="131"/>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1" name="Google Shape;401;p13"/>
          <p:cNvSpPr/>
          <p:nvPr/>
        </p:nvSpPr>
        <p:spPr>
          <a:xfrm>
            <a:off x="8075597" y="-147643"/>
            <a:ext cx="1472488" cy="1472489"/>
          </a:xfrm>
          <a:custGeom>
            <a:avLst/>
            <a:gdLst/>
            <a:ahLst/>
            <a:cxnLst/>
            <a:rect l="l" t="t" r="r" b="b"/>
            <a:pathLst>
              <a:path w="200" h="199" extrusionOk="0">
                <a:moveTo>
                  <a:pt x="196" y="199"/>
                </a:moveTo>
                <a:cubicBezTo>
                  <a:pt x="199" y="187"/>
                  <a:pt x="192" y="176"/>
                  <a:pt x="183" y="169"/>
                </a:cubicBezTo>
                <a:cubicBezTo>
                  <a:pt x="176" y="164"/>
                  <a:pt x="168" y="161"/>
                  <a:pt x="160" y="158"/>
                </a:cubicBezTo>
                <a:cubicBezTo>
                  <a:pt x="157" y="157"/>
                  <a:pt x="155" y="156"/>
                  <a:pt x="152" y="155"/>
                </a:cubicBezTo>
                <a:cubicBezTo>
                  <a:pt x="138" y="149"/>
                  <a:pt x="130" y="142"/>
                  <a:pt x="126" y="133"/>
                </a:cubicBezTo>
                <a:cubicBezTo>
                  <a:pt x="123" y="129"/>
                  <a:pt x="122" y="124"/>
                  <a:pt x="121" y="119"/>
                </a:cubicBezTo>
                <a:cubicBezTo>
                  <a:pt x="120" y="113"/>
                  <a:pt x="118" y="106"/>
                  <a:pt x="115" y="101"/>
                </a:cubicBezTo>
                <a:cubicBezTo>
                  <a:pt x="107" y="91"/>
                  <a:pt x="93" y="89"/>
                  <a:pt x="81" y="88"/>
                </a:cubicBezTo>
                <a:cubicBezTo>
                  <a:pt x="69" y="87"/>
                  <a:pt x="55" y="84"/>
                  <a:pt x="49" y="73"/>
                </a:cubicBezTo>
                <a:cubicBezTo>
                  <a:pt x="46" y="67"/>
                  <a:pt x="45" y="61"/>
                  <a:pt x="45" y="55"/>
                </a:cubicBezTo>
                <a:cubicBezTo>
                  <a:pt x="45" y="53"/>
                  <a:pt x="45" y="51"/>
                  <a:pt x="44" y="48"/>
                </a:cubicBezTo>
                <a:cubicBezTo>
                  <a:pt x="41" y="25"/>
                  <a:pt x="23" y="6"/>
                  <a:pt x="0" y="1"/>
                </a:cubicBezTo>
                <a:cubicBezTo>
                  <a:pt x="0" y="0"/>
                  <a:pt x="0" y="0"/>
                  <a:pt x="0" y="0"/>
                </a:cubicBezTo>
                <a:cubicBezTo>
                  <a:pt x="23" y="5"/>
                  <a:pt x="42" y="25"/>
                  <a:pt x="45" y="48"/>
                </a:cubicBezTo>
                <a:cubicBezTo>
                  <a:pt x="45" y="51"/>
                  <a:pt x="46" y="53"/>
                  <a:pt x="46" y="55"/>
                </a:cubicBezTo>
                <a:cubicBezTo>
                  <a:pt x="46" y="61"/>
                  <a:pt x="47" y="67"/>
                  <a:pt x="49" y="72"/>
                </a:cubicBezTo>
                <a:cubicBezTo>
                  <a:pt x="55" y="83"/>
                  <a:pt x="69" y="86"/>
                  <a:pt x="81" y="87"/>
                </a:cubicBezTo>
                <a:cubicBezTo>
                  <a:pt x="93" y="89"/>
                  <a:pt x="107" y="90"/>
                  <a:pt x="115" y="101"/>
                </a:cubicBezTo>
                <a:cubicBezTo>
                  <a:pt x="119" y="106"/>
                  <a:pt x="120" y="112"/>
                  <a:pt x="122" y="119"/>
                </a:cubicBezTo>
                <a:cubicBezTo>
                  <a:pt x="123" y="124"/>
                  <a:pt x="124" y="129"/>
                  <a:pt x="126" y="133"/>
                </a:cubicBezTo>
                <a:cubicBezTo>
                  <a:pt x="130" y="142"/>
                  <a:pt x="139" y="148"/>
                  <a:pt x="152" y="154"/>
                </a:cubicBezTo>
                <a:cubicBezTo>
                  <a:pt x="155" y="155"/>
                  <a:pt x="158" y="156"/>
                  <a:pt x="160" y="157"/>
                </a:cubicBezTo>
                <a:cubicBezTo>
                  <a:pt x="168" y="160"/>
                  <a:pt x="177" y="163"/>
                  <a:pt x="184" y="169"/>
                </a:cubicBezTo>
                <a:cubicBezTo>
                  <a:pt x="192" y="175"/>
                  <a:pt x="200" y="187"/>
                  <a:pt x="197" y="199"/>
                </a:cubicBezTo>
                <a:lnTo>
                  <a:pt x="196" y="199"/>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2" name="Google Shape;402;p13"/>
          <p:cNvSpPr/>
          <p:nvPr/>
        </p:nvSpPr>
        <p:spPr>
          <a:xfrm>
            <a:off x="8075597" y="-69458"/>
            <a:ext cx="1381270" cy="1211871"/>
          </a:xfrm>
          <a:custGeom>
            <a:avLst/>
            <a:gdLst/>
            <a:ahLst/>
            <a:cxnLst/>
            <a:rect l="l" t="t" r="r" b="b"/>
            <a:pathLst>
              <a:path w="186" h="165" extrusionOk="0">
                <a:moveTo>
                  <a:pt x="160" y="160"/>
                </a:moveTo>
                <a:cubicBezTo>
                  <a:pt x="140" y="153"/>
                  <a:pt x="124" y="137"/>
                  <a:pt x="117" y="116"/>
                </a:cubicBezTo>
                <a:cubicBezTo>
                  <a:pt x="117" y="115"/>
                  <a:pt x="116" y="113"/>
                  <a:pt x="116" y="112"/>
                </a:cubicBezTo>
                <a:cubicBezTo>
                  <a:pt x="114" y="107"/>
                  <a:pt x="113" y="101"/>
                  <a:pt x="110" y="97"/>
                </a:cubicBezTo>
                <a:cubicBezTo>
                  <a:pt x="103" y="88"/>
                  <a:pt x="91" y="86"/>
                  <a:pt x="79" y="85"/>
                </a:cubicBezTo>
                <a:cubicBezTo>
                  <a:pt x="77" y="84"/>
                  <a:pt x="77" y="84"/>
                  <a:pt x="77" y="84"/>
                </a:cubicBezTo>
                <a:cubicBezTo>
                  <a:pt x="66" y="83"/>
                  <a:pt x="55" y="82"/>
                  <a:pt x="47" y="75"/>
                </a:cubicBezTo>
                <a:cubicBezTo>
                  <a:pt x="38" y="68"/>
                  <a:pt x="35" y="56"/>
                  <a:pt x="34" y="47"/>
                </a:cubicBezTo>
                <a:cubicBezTo>
                  <a:pt x="33" y="45"/>
                  <a:pt x="33" y="43"/>
                  <a:pt x="33" y="41"/>
                </a:cubicBezTo>
                <a:cubicBezTo>
                  <a:pt x="31" y="33"/>
                  <a:pt x="30" y="24"/>
                  <a:pt x="26" y="17"/>
                </a:cubicBezTo>
                <a:cubicBezTo>
                  <a:pt x="21" y="8"/>
                  <a:pt x="11" y="0"/>
                  <a:pt x="0" y="3"/>
                </a:cubicBezTo>
                <a:cubicBezTo>
                  <a:pt x="0" y="2"/>
                  <a:pt x="0" y="2"/>
                  <a:pt x="0" y="2"/>
                </a:cubicBezTo>
                <a:cubicBezTo>
                  <a:pt x="11" y="0"/>
                  <a:pt x="21" y="7"/>
                  <a:pt x="26" y="16"/>
                </a:cubicBezTo>
                <a:cubicBezTo>
                  <a:pt x="30" y="24"/>
                  <a:pt x="32" y="33"/>
                  <a:pt x="33" y="41"/>
                </a:cubicBezTo>
                <a:cubicBezTo>
                  <a:pt x="34" y="43"/>
                  <a:pt x="34" y="45"/>
                  <a:pt x="34" y="47"/>
                </a:cubicBezTo>
                <a:cubicBezTo>
                  <a:pt x="36" y="56"/>
                  <a:pt x="39" y="68"/>
                  <a:pt x="48" y="75"/>
                </a:cubicBezTo>
                <a:cubicBezTo>
                  <a:pt x="56" y="81"/>
                  <a:pt x="67" y="82"/>
                  <a:pt x="77" y="84"/>
                </a:cubicBezTo>
                <a:cubicBezTo>
                  <a:pt x="79" y="84"/>
                  <a:pt x="79" y="84"/>
                  <a:pt x="79" y="84"/>
                </a:cubicBezTo>
                <a:cubicBezTo>
                  <a:pt x="91" y="85"/>
                  <a:pt x="103" y="88"/>
                  <a:pt x="110" y="97"/>
                </a:cubicBezTo>
                <a:cubicBezTo>
                  <a:pt x="113" y="101"/>
                  <a:pt x="115" y="106"/>
                  <a:pt x="116" y="111"/>
                </a:cubicBezTo>
                <a:cubicBezTo>
                  <a:pt x="117" y="113"/>
                  <a:pt x="117" y="115"/>
                  <a:pt x="118" y="116"/>
                </a:cubicBezTo>
                <a:cubicBezTo>
                  <a:pt x="127" y="144"/>
                  <a:pt x="156" y="165"/>
                  <a:pt x="186" y="163"/>
                </a:cubicBezTo>
                <a:cubicBezTo>
                  <a:pt x="186" y="164"/>
                  <a:pt x="186" y="164"/>
                  <a:pt x="186" y="164"/>
                </a:cubicBezTo>
                <a:cubicBezTo>
                  <a:pt x="177" y="165"/>
                  <a:pt x="168" y="163"/>
                  <a:pt x="160" y="16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403" name="Google Shape;403;p13"/>
          <p:cNvGrpSpPr/>
          <p:nvPr/>
        </p:nvGrpSpPr>
        <p:grpSpPr>
          <a:xfrm>
            <a:off x="8472288" y="2264222"/>
            <a:ext cx="1707044" cy="1720073"/>
            <a:chOff x="7202538" y="4530422"/>
            <a:chExt cx="1707044" cy="1720073"/>
          </a:xfrm>
        </p:grpSpPr>
        <p:sp>
          <p:nvSpPr>
            <p:cNvPr id="404" name="Google Shape;404;p13"/>
            <p:cNvSpPr/>
            <p:nvPr/>
          </p:nvSpPr>
          <p:spPr>
            <a:xfrm>
              <a:off x="7202538" y="4530422"/>
              <a:ext cx="1707044" cy="1720073"/>
            </a:xfrm>
            <a:custGeom>
              <a:avLst/>
              <a:gdLst/>
              <a:ahLst/>
              <a:cxnLst/>
              <a:rect l="l" t="t" r="r" b="b"/>
              <a:pathLst>
                <a:path w="232" h="233" extrusionOk="0">
                  <a:moveTo>
                    <a:pt x="50" y="202"/>
                  </a:moveTo>
                  <a:cubicBezTo>
                    <a:pt x="43" y="193"/>
                    <a:pt x="38" y="183"/>
                    <a:pt x="33" y="173"/>
                  </a:cubicBezTo>
                  <a:cubicBezTo>
                    <a:pt x="17" y="142"/>
                    <a:pt x="0" y="107"/>
                    <a:pt x="10" y="72"/>
                  </a:cubicBezTo>
                  <a:cubicBezTo>
                    <a:pt x="18" y="41"/>
                    <a:pt x="47" y="15"/>
                    <a:pt x="83" y="7"/>
                  </a:cubicBezTo>
                  <a:cubicBezTo>
                    <a:pt x="83" y="7"/>
                    <a:pt x="83" y="7"/>
                    <a:pt x="83" y="7"/>
                  </a:cubicBezTo>
                  <a:cubicBezTo>
                    <a:pt x="116" y="0"/>
                    <a:pt x="161" y="6"/>
                    <a:pt x="188" y="21"/>
                  </a:cubicBezTo>
                  <a:cubicBezTo>
                    <a:pt x="218" y="38"/>
                    <a:pt x="231" y="91"/>
                    <a:pt x="232" y="124"/>
                  </a:cubicBezTo>
                  <a:cubicBezTo>
                    <a:pt x="232" y="154"/>
                    <a:pt x="222" y="181"/>
                    <a:pt x="204" y="197"/>
                  </a:cubicBezTo>
                  <a:cubicBezTo>
                    <a:pt x="187" y="212"/>
                    <a:pt x="164" y="217"/>
                    <a:pt x="144" y="222"/>
                  </a:cubicBezTo>
                  <a:cubicBezTo>
                    <a:pt x="119" y="228"/>
                    <a:pt x="96" y="233"/>
                    <a:pt x="76" y="223"/>
                  </a:cubicBezTo>
                  <a:cubicBezTo>
                    <a:pt x="65" y="219"/>
                    <a:pt x="57" y="211"/>
                    <a:pt x="50" y="202"/>
                  </a:cubicBezTo>
                  <a:close/>
                  <a:moveTo>
                    <a:pt x="84" y="10"/>
                  </a:moveTo>
                  <a:cubicBezTo>
                    <a:pt x="49" y="17"/>
                    <a:pt x="20" y="42"/>
                    <a:pt x="12" y="72"/>
                  </a:cubicBezTo>
                  <a:cubicBezTo>
                    <a:pt x="4" y="106"/>
                    <a:pt x="20" y="142"/>
                    <a:pt x="35" y="172"/>
                  </a:cubicBezTo>
                  <a:cubicBezTo>
                    <a:pt x="46" y="192"/>
                    <a:pt x="57" y="212"/>
                    <a:pt x="77" y="221"/>
                  </a:cubicBezTo>
                  <a:cubicBezTo>
                    <a:pt x="96" y="229"/>
                    <a:pt x="119" y="225"/>
                    <a:pt x="143" y="219"/>
                  </a:cubicBezTo>
                  <a:cubicBezTo>
                    <a:pt x="163" y="214"/>
                    <a:pt x="185" y="209"/>
                    <a:pt x="202" y="194"/>
                  </a:cubicBezTo>
                  <a:cubicBezTo>
                    <a:pt x="219" y="179"/>
                    <a:pt x="229" y="153"/>
                    <a:pt x="229" y="124"/>
                  </a:cubicBezTo>
                  <a:cubicBezTo>
                    <a:pt x="228" y="92"/>
                    <a:pt x="215" y="40"/>
                    <a:pt x="186" y="24"/>
                  </a:cubicBezTo>
                  <a:cubicBezTo>
                    <a:pt x="160" y="9"/>
                    <a:pt x="116" y="3"/>
                    <a:pt x="84" y="10"/>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5" name="Google Shape;405;p13"/>
            <p:cNvSpPr/>
            <p:nvPr/>
          </p:nvSpPr>
          <p:spPr>
            <a:xfrm>
              <a:off x="7384969" y="4647702"/>
              <a:ext cx="1407332" cy="1459453"/>
            </a:xfrm>
            <a:custGeom>
              <a:avLst/>
              <a:gdLst/>
              <a:ahLst/>
              <a:cxnLst/>
              <a:rect l="l" t="t" r="r" b="b"/>
              <a:pathLst>
                <a:path w="191" h="197" extrusionOk="0">
                  <a:moveTo>
                    <a:pt x="27" y="152"/>
                  </a:moveTo>
                  <a:cubicBezTo>
                    <a:pt x="13" y="133"/>
                    <a:pt x="5" y="115"/>
                    <a:pt x="3" y="97"/>
                  </a:cubicBezTo>
                  <a:cubicBezTo>
                    <a:pt x="0" y="72"/>
                    <a:pt x="9" y="47"/>
                    <a:pt x="27" y="28"/>
                  </a:cubicBezTo>
                  <a:cubicBezTo>
                    <a:pt x="44" y="11"/>
                    <a:pt x="69" y="0"/>
                    <a:pt x="94" y="0"/>
                  </a:cubicBezTo>
                  <a:cubicBezTo>
                    <a:pt x="94" y="0"/>
                    <a:pt x="94" y="0"/>
                    <a:pt x="94" y="0"/>
                  </a:cubicBezTo>
                  <a:cubicBezTo>
                    <a:pt x="106" y="0"/>
                    <a:pt x="118" y="2"/>
                    <a:pt x="129" y="6"/>
                  </a:cubicBezTo>
                  <a:cubicBezTo>
                    <a:pt x="153" y="14"/>
                    <a:pt x="168" y="25"/>
                    <a:pt x="176" y="41"/>
                  </a:cubicBezTo>
                  <a:cubicBezTo>
                    <a:pt x="187" y="61"/>
                    <a:pt x="191" y="84"/>
                    <a:pt x="189" y="105"/>
                  </a:cubicBezTo>
                  <a:cubicBezTo>
                    <a:pt x="187" y="135"/>
                    <a:pt x="171" y="162"/>
                    <a:pt x="148" y="178"/>
                  </a:cubicBezTo>
                  <a:cubicBezTo>
                    <a:pt x="124" y="194"/>
                    <a:pt x="91" y="197"/>
                    <a:pt x="66" y="185"/>
                  </a:cubicBezTo>
                  <a:cubicBezTo>
                    <a:pt x="53" y="179"/>
                    <a:pt x="41" y="169"/>
                    <a:pt x="29" y="154"/>
                  </a:cubicBezTo>
                  <a:cubicBezTo>
                    <a:pt x="28" y="153"/>
                    <a:pt x="28" y="152"/>
                    <a:pt x="27" y="152"/>
                  </a:cubicBezTo>
                  <a:close/>
                  <a:moveTo>
                    <a:pt x="94" y="3"/>
                  </a:moveTo>
                  <a:cubicBezTo>
                    <a:pt x="69" y="3"/>
                    <a:pt x="46" y="13"/>
                    <a:pt x="29" y="30"/>
                  </a:cubicBezTo>
                  <a:cubicBezTo>
                    <a:pt x="12" y="48"/>
                    <a:pt x="3" y="73"/>
                    <a:pt x="6" y="96"/>
                  </a:cubicBezTo>
                  <a:cubicBezTo>
                    <a:pt x="8" y="115"/>
                    <a:pt x="16" y="133"/>
                    <a:pt x="31" y="152"/>
                  </a:cubicBezTo>
                  <a:cubicBezTo>
                    <a:pt x="43" y="166"/>
                    <a:pt x="54" y="176"/>
                    <a:pt x="67" y="183"/>
                  </a:cubicBezTo>
                  <a:cubicBezTo>
                    <a:pt x="92" y="194"/>
                    <a:pt x="123" y="191"/>
                    <a:pt x="146" y="175"/>
                  </a:cubicBezTo>
                  <a:cubicBezTo>
                    <a:pt x="169" y="160"/>
                    <a:pt x="184" y="134"/>
                    <a:pt x="186" y="105"/>
                  </a:cubicBezTo>
                  <a:cubicBezTo>
                    <a:pt x="188" y="84"/>
                    <a:pt x="184" y="62"/>
                    <a:pt x="173" y="42"/>
                  </a:cubicBezTo>
                  <a:cubicBezTo>
                    <a:pt x="166" y="27"/>
                    <a:pt x="151" y="16"/>
                    <a:pt x="128" y="8"/>
                  </a:cubicBezTo>
                  <a:cubicBezTo>
                    <a:pt x="117" y="5"/>
                    <a:pt x="106" y="3"/>
                    <a:pt x="94" y="3"/>
                  </a:cubicBezTo>
                  <a:close/>
                  <a:moveTo>
                    <a:pt x="94" y="1"/>
                  </a:moveTo>
                  <a:cubicBezTo>
                    <a:pt x="94" y="1"/>
                    <a:pt x="94" y="1"/>
                    <a:pt x="94" y="1"/>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6" name="Google Shape;406;p13"/>
            <p:cNvSpPr/>
            <p:nvPr/>
          </p:nvSpPr>
          <p:spPr>
            <a:xfrm>
              <a:off x="7528302" y="4764977"/>
              <a:ext cx="1146713" cy="1224897"/>
            </a:xfrm>
            <a:custGeom>
              <a:avLst/>
              <a:gdLst/>
              <a:ahLst/>
              <a:cxnLst/>
              <a:rect l="l" t="t" r="r" b="b"/>
              <a:pathLst>
                <a:path w="155" h="166" extrusionOk="0">
                  <a:moveTo>
                    <a:pt x="18" y="138"/>
                  </a:moveTo>
                  <a:cubicBezTo>
                    <a:pt x="16" y="136"/>
                    <a:pt x="14" y="133"/>
                    <a:pt x="13" y="130"/>
                  </a:cubicBezTo>
                  <a:cubicBezTo>
                    <a:pt x="5" y="117"/>
                    <a:pt x="1" y="102"/>
                    <a:pt x="1" y="85"/>
                  </a:cubicBezTo>
                  <a:cubicBezTo>
                    <a:pt x="0" y="71"/>
                    <a:pt x="2" y="50"/>
                    <a:pt x="14" y="33"/>
                  </a:cubicBezTo>
                  <a:cubicBezTo>
                    <a:pt x="25" y="17"/>
                    <a:pt x="44" y="6"/>
                    <a:pt x="66" y="2"/>
                  </a:cubicBezTo>
                  <a:cubicBezTo>
                    <a:pt x="66" y="2"/>
                    <a:pt x="66" y="2"/>
                    <a:pt x="66" y="2"/>
                  </a:cubicBezTo>
                  <a:cubicBezTo>
                    <a:pt x="78" y="0"/>
                    <a:pt x="92" y="1"/>
                    <a:pt x="106" y="4"/>
                  </a:cubicBezTo>
                  <a:cubicBezTo>
                    <a:pt x="107" y="4"/>
                    <a:pt x="108" y="5"/>
                    <a:pt x="109" y="5"/>
                  </a:cubicBezTo>
                  <a:cubicBezTo>
                    <a:pt x="118" y="6"/>
                    <a:pt x="128" y="8"/>
                    <a:pt x="133" y="16"/>
                  </a:cubicBezTo>
                  <a:cubicBezTo>
                    <a:pt x="138" y="24"/>
                    <a:pt x="143" y="34"/>
                    <a:pt x="147" y="46"/>
                  </a:cubicBezTo>
                  <a:cubicBezTo>
                    <a:pt x="154" y="67"/>
                    <a:pt x="155" y="90"/>
                    <a:pt x="150" y="111"/>
                  </a:cubicBezTo>
                  <a:cubicBezTo>
                    <a:pt x="147" y="125"/>
                    <a:pt x="141" y="137"/>
                    <a:pt x="133" y="144"/>
                  </a:cubicBezTo>
                  <a:cubicBezTo>
                    <a:pt x="121" y="156"/>
                    <a:pt x="105" y="159"/>
                    <a:pt x="92" y="162"/>
                  </a:cubicBezTo>
                  <a:cubicBezTo>
                    <a:pt x="81" y="164"/>
                    <a:pt x="64" y="166"/>
                    <a:pt x="48" y="160"/>
                  </a:cubicBezTo>
                  <a:cubicBezTo>
                    <a:pt x="37" y="156"/>
                    <a:pt x="26" y="149"/>
                    <a:pt x="18" y="138"/>
                  </a:cubicBezTo>
                  <a:close/>
                  <a:moveTo>
                    <a:pt x="67" y="5"/>
                  </a:moveTo>
                  <a:cubicBezTo>
                    <a:pt x="45" y="8"/>
                    <a:pt x="27" y="19"/>
                    <a:pt x="16" y="35"/>
                  </a:cubicBezTo>
                  <a:cubicBezTo>
                    <a:pt x="5" y="51"/>
                    <a:pt x="3" y="71"/>
                    <a:pt x="4" y="85"/>
                  </a:cubicBezTo>
                  <a:cubicBezTo>
                    <a:pt x="4" y="102"/>
                    <a:pt x="8" y="116"/>
                    <a:pt x="15" y="129"/>
                  </a:cubicBezTo>
                  <a:cubicBezTo>
                    <a:pt x="23" y="142"/>
                    <a:pt x="35" y="153"/>
                    <a:pt x="49" y="157"/>
                  </a:cubicBezTo>
                  <a:cubicBezTo>
                    <a:pt x="60" y="161"/>
                    <a:pt x="74" y="162"/>
                    <a:pt x="92" y="159"/>
                  </a:cubicBezTo>
                  <a:cubicBezTo>
                    <a:pt x="104" y="157"/>
                    <a:pt x="120" y="153"/>
                    <a:pt x="131" y="142"/>
                  </a:cubicBezTo>
                  <a:cubicBezTo>
                    <a:pt x="138" y="135"/>
                    <a:pt x="144" y="124"/>
                    <a:pt x="147" y="110"/>
                  </a:cubicBezTo>
                  <a:cubicBezTo>
                    <a:pt x="152" y="89"/>
                    <a:pt x="151" y="68"/>
                    <a:pt x="144" y="47"/>
                  </a:cubicBezTo>
                  <a:cubicBezTo>
                    <a:pt x="140" y="35"/>
                    <a:pt x="136" y="25"/>
                    <a:pt x="130" y="17"/>
                  </a:cubicBezTo>
                  <a:cubicBezTo>
                    <a:pt x="126" y="11"/>
                    <a:pt x="117" y="9"/>
                    <a:pt x="109" y="8"/>
                  </a:cubicBezTo>
                  <a:cubicBezTo>
                    <a:pt x="107" y="8"/>
                    <a:pt x="106" y="7"/>
                    <a:pt x="105" y="7"/>
                  </a:cubicBezTo>
                  <a:cubicBezTo>
                    <a:pt x="91" y="4"/>
                    <a:pt x="79" y="4"/>
                    <a:pt x="67"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7" name="Google Shape;407;p13"/>
            <p:cNvSpPr/>
            <p:nvPr/>
          </p:nvSpPr>
          <p:spPr>
            <a:xfrm>
              <a:off x="7645586" y="4908319"/>
              <a:ext cx="925193" cy="977317"/>
            </a:xfrm>
            <a:custGeom>
              <a:avLst/>
              <a:gdLst/>
              <a:ahLst/>
              <a:cxnLst/>
              <a:rect l="l" t="t" r="r" b="b"/>
              <a:pathLst>
                <a:path w="126" h="132" extrusionOk="0">
                  <a:moveTo>
                    <a:pt x="18" y="101"/>
                  </a:moveTo>
                  <a:cubicBezTo>
                    <a:pt x="12" y="93"/>
                    <a:pt x="7" y="84"/>
                    <a:pt x="4" y="74"/>
                  </a:cubicBezTo>
                  <a:cubicBezTo>
                    <a:pt x="1" y="63"/>
                    <a:pt x="0" y="52"/>
                    <a:pt x="3" y="44"/>
                  </a:cubicBezTo>
                  <a:cubicBezTo>
                    <a:pt x="6" y="36"/>
                    <a:pt x="12" y="28"/>
                    <a:pt x="21" y="21"/>
                  </a:cubicBezTo>
                  <a:cubicBezTo>
                    <a:pt x="21" y="21"/>
                    <a:pt x="21" y="21"/>
                    <a:pt x="21" y="21"/>
                  </a:cubicBezTo>
                  <a:cubicBezTo>
                    <a:pt x="30" y="13"/>
                    <a:pt x="42" y="8"/>
                    <a:pt x="55" y="4"/>
                  </a:cubicBezTo>
                  <a:cubicBezTo>
                    <a:pt x="66" y="1"/>
                    <a:pt x="78" y="0"/>
                    <a:pt x="88" y="1"/>
                  </a:cubicBezTo>
                  <a:cubicBezTo>
                    <a:pt x="98" y="2"/>
                    <a:pt x="102" y="8"/>
                    <a:pt x="106" y="14"/>
                  </a:cubicBezTo>
                  <a:cubicBezTo>
                    <a:pt x="108" y="16"/>
                    <a:pt x="108" y="16"/>
                    <a:pt x="108" y="16"/>
                  </a:cubicBezTo>
                  <a:cubicBezTo>
                    <a:pt x="120" y="35"/>
                    <a:pt x="126" y="57"/>
                    <a:pt x="122" y="79"/>
                  </a:cubicBezTo>
                  <a:cubicBezTo>
                    <a:pt x="121" y="89"/>
                    <a:pt x="117" y="102"/>
                    <a:pt x="107" y="113"/>
                  </a:cubicBezTo>
                  <a:cubicBezTo>
                    <a:pt x="92" y="128"/>
                    <a:pt x="67" y="132"/>
                    <a:pt x="45" y="123"/>
                  </a:cubicBezTo>
                  <a:cubicBezTo>
                    <a:pt x="35" y="118"/>
                    <a:pt x="26" y="111"/>
                    <a:pt x="18" y="101"/>
                  </a:cubicBezTo>
                  <a:close/>
                  <a:moveTo>
                    <a:pt x="101" y="12"/>
                  </a:moveTo>
                  <a:cubicBezTo>
                    <a:pt x="97" y="7"/>
                    <a:pt x="94" y="4"/>
                    <a:pt x="88" y="4"/>
                  </a:cubicBezTo>
                  <a:cubicBezTo>
                    <a:pt x="78" y="3"/>
                    <a:pt x="66" y="4"/>
                    <a:pt x="55" y="7"/>
                  </a:cubicBezTo>
                  <a:cubicBezTo>
                    <a:pt x="43" y="10"/>
                    <a:pt x="32" y="16"/>
                    <a:pt x="23" y="24"/>
                  </a:cubicBezTo>
                  <a:cubicBezTo>
                    <a:pt x="23" y="24"/>
                    <a:pt x="23" y="24"/>
                    <a:pt x="23" y="24"/>
                  </a:cubicBezTo>
                  <a:cubicBezTo>
                    <a:pt x="14" y="30"/>
                    <a:pt x="9" y="37"/>
                    <a:pt x="6" y="45"/>
                  </a:cubicBezTo>
                  <a:cubicBezTo>
                    <a:pt x="3" y="53"/>
                    <a:pt x="4" y="62"/>
                    <a:pt x="7" y="73"/>
                  </a:cubicBezTo>
                  <a:cubicBezTo>
                    <a:pt x="14" y="95"/>
                    <a:pt x="29" y="112"/>
                    <a:pt x="47" y="120"/>
                  </a:cubicBezTo>
                  <a:cubicBezTo>
                    <a:pt x="67" y="129"/>
                    <a:pt x="90" y="125"/>
                    <a:pt x="104" y="110"/>
                  </a:cubicBezTo>
                  <a:cubicBezTo>
                    <a:pt x="114" y="101"/>
                    <a:pt x="118" y="88"/>
                    <a:pt x="119" y="79"/>
                  </a:cubicBezTo>
                  <a:cubicBezTo>
                    <a:pt x="123" y="58"/>
                    <a:pt x="117" y="36"/>
                    <a:pt x="105" y="18"/>
                  </a:cubicBezTo>
                  <a:cubicBezTo>
                    <a:pt x="104" y="16"/>
                    <a:pt x="104" y="16"/>
                    <a:pt x="104" y="16"/>
                  </a:cubicBezTo>
                  <a:cubicBezTo>
                    <a:pt x="103" y="15"/>
                    <a:pt x="102" y="13"/>
                    <a:pt x="101" y="1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8" name="Google Shape;408;p13"/>
            <p:cNvSpPr/>
            <p:nvPr/>
          </p:nvSpPr>
          <p:spPr>
            <a:xfrm>
              <a:off x="7749833" y="4999532"/>
              <a:ext cx="742762" cy="742762"/>
            </a:xfrm>
            <a:custGeom>
              <a:avLst/>
              <a:gdLst/>
              <a:ahLst/>
              <a:cxnLst/>
              <a:rect l="l" t="t" r="r" b="b"/>
              <a:pathLst>
                <a:path w="100" h="100" extrusionOk="0">
                  <a:moveTo>
                    <a:pt x="19" y="79"/>
                  </a:moveTo>
                  <a:cubicBezTo>
                    <a:pt x="17" y="75"/>
                    <a:pt x="14" y="71"/>
                    <a:pt x="11" y="67"/>
                  </a:cubicBezTo>
                  <a:cubicBezTo>
                    <a:pt x="6" y="58"/>
                    <a:pt x="0" y="48"/>
                    <a:pt x="2" y="38"/>
                  </a:cubicBezTo>
                  <a:cubicBezTo>
                    <a:pt x="4" y="24"/>
                    <a:pt x="18" y="15"/>
                    <a:pt x="28" y="10"/>
                  </a:cubicBezTo>
                  <a:cubicBezTo>
                    <a:pt x="37" y="5"/>
                    <a:pt x="48" y="1"/>
                    <a:pt x="60" y="0"/>
                  </a:cubicBezTo>
                  <a:cubicBezTo>
                    <a:pt x="60" y="0"/>
                    <a:pt x="60" y="0"/>
                    <a:pt x="60" y="0"/>
                  </a:cubicBezTo>
                  <a:cubicBezTo>
                    <a:pt x="70" y="0"/>
                    <a:pt x="79" y="4"/>
                    <a:pt x="86" y="12"/>
                  </a:cubicBezTo>
                  <a:cubicBezTo>
                    <a:pt x="96" y="23"/>
                    <a:pt x="100" y="41"/>
                    <a:pt x="98" y="57"/>
                  </a:cubicBezTo>
                  <a:cubicBezTo>
                    <a:pt x="96" y="72"/>
                    <a:pt x="87" y="85"/>
                    <a:pt x="76" y="92"/>
                  </a:cubicBezTo>
                  <a:cubicBezTo>
                    <a:pt x="63" y="99"/>
                    <a:pt x="47" y="100"/>
                    <a:pt x="35" y="93"/>
                  </a:cubicBezTo>
                  <a:cubicBezTo>
                    <a:pt x="29" y="89"/>
                    <a:pt x="24" y="84"/>
                    <a:pt x="19" y="79"/>
                  </a:cubicBezTo>
                  <a:close/>
                  <a:moveTo>
                    <a:pt x="60" y="3"/>
                  </a:moveTo>
                  <a:cubicBezTo>
                    <a:pt x="49" y="4"/>
                    <a:pt x="38" y="8"/>
                    <a:pt x="29" y="13"/>
                  </a:cubicBezTo>
                  <a:cubicBezTo>
                    <a:pt x="14" y="20"/>
                    <a:pt x="6" y="28"/>
                    <a:pt x="5" y="38"/>
                  </a:cubicBezTo>
                  <a:cubicBezTo>
                    <a:pt x="3" y="48"/>
                    <a:pt x="9" y="57"/>
                    <a:pt x="14" y="65"/>
                  </a:cubicBezTo>
                  <a:cubicBezTo>
                    <a:pt x="20" y="75"/>
                    <a:pt x="27" y="85"/>
                    <a:pt x="36" y="90"/>
                  </a:cubicBezTo>
                  <a:cubicBezTo>
                    <a:pt x="47" y="97"/>
                    <a:pt x="62" y="96"/>
                    <a:pt x="74" y="89"/>
                  </a:cubicBezTo>
                  <a:cubicBezTo>
                    <a:pt x="85" y="82"/>
                    <a:pt x="93" y="70"/>
                    <a:pt x="95" y="57"/>
                  </a:cubicBezTo>
                  <a:cubicBezTo>
                    <a:pt x="97" y="42"/>
                    <a:pt x="93" y="24"/>
                    <a:pt x="84" y="14"/>
                  </a:cubicBezTo>
                  <a:cubicBezTo>
                    <a:pt x="77" y="7"/>
                    <a:pt x="69" y="3"/>
                    <a:pt x="60" y="3"/>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9" name="Google Shape;409;p13"/>
            <p:cNvSpPr/>
            <p:nvPr/>
          </p:nvSpPr>
          <p:spPr>
            <a:xfrm>
              <a:off x="7841042" y="5116812"/>
              <a:ext cx="560330" cy="547294"/>
            </a:xfrm>
            <a:custGeom>
              <a:avLst/>
              <a:gdLst/>
              <a:ahLst/>
              <a:cxnLst/>
              <a:rect l="l" t="t" r="r" b="b"/>
              <a:pathLst>
                <a:path w="77" h="74" extrusionOk="0">
                  <a:moveTo>
                    <a:pt x="14" y="58"/>
                  </a:moveTo>
                  <a:cubicBezTo>
                    <a:pt x="11" y="53"/>
                    <a:pt x="8" y="48"/>
                    <a:pt x="6" y="43"/>
                  </a:cubicBezTo>
                  <a:cubicBezTo>
                    <a:pt x="3" y="39"/>
                    <a:pt x="0" y="33"/>
                    <a:pt x="1" y="27"/>
                  </a:cubicBezTo>
                  <a:cubicBezTo>
                    <a:pt x="3" y="19"/>
                    <a:pt x="10" y="14"/>
                    <a:pt x="17" y="11"/>
                  </a:cubicBezTo>
                  <a:cubicBezTo>
                    <a:pt x="24" y="7"/>
                    <a:pt x="31" y="3"/>
                    <a:pt x="40" y="2"/>
                  </a:cubicBezTo>
                  <a:cubicBezTo>
                    <a:pt x="40" y="2"/>
                    <a:pt x="40" y="2"/>
                    <a:pt x="40" y="2"/>
                  </a:cubicBezTo>
                  <a:cubicBezTo>
                    <a:pt x="48" y="0"/>
                    <a:pt x="56" y="3"/>
                    <a:pt x="63" y="10"/>
                  </a:cubicBezTo>
                  <a:cubicBezTo>
                    <a:pt x="72" y="19"/>
                    <a:pt x="77" y="31"/>
                    <a:pt x="75" y="42"/>
                  </a:cubicBezTo>
                  <a:cubicBezTo>
                    <a:pt x="74" y="54"/>
                    <a:pt x="65" y="65"/>
                    <a:pt x="54" y="69"/>
                  </a:cubicBezTo>
                  <a:cubicBezTo>
                    <a:pt x="43" y="74"/>
                    <a:pt x="29" y="72"/>
                    <a:pt x="20" y="64"/>
                  </a:cubicBezTo>
                  <a:cubicBezTo>
                    <a:pt x="18" y="62"/>
                    <a:pt x="16" y="60"/>
                    <a:pt x="14" y="58"/>
                  </a:cubicBezTo>
                  <a:close/>
                  <a:moveTo>
                    <a:pt x="40" y="5"/>
                  </a:moveTo>
                  <a:cubicBezTo>
                    <a:pt x="32" y="6"/>
                    <a:pt x="25" y="10"/>
                    <a:pt x="18" y="13"/>
                  </a:cubicBezTo>
                  <a:cubicBezTo>
                    <a:pt x="12" y="17"/>
                    <a:pt x="5" y="21"/>
                    <a:pt x="4" y="28"/>
                  </a:cubicBezTo>
                  <a:cubicBezTo>
                    <a:pt x="4" y="32"/>
                    <a:pt x="6" y="37"/>
                    <a:pt x="8" y="42"/>
                  </a:cubicBezTo>
                  <a:cubicBezTo>
                    <a:pt x="12" y="48"/>
                    <a:pt x="16" y="56"/>
                    <a:pt x="22" y="62"/>
                  </a:cubicBezTo>
                  <a:cubicBezTo>
                    <a:pt x="30" y="69"/>
                    <a:pt x="43" y="71"/>
                    <a:pt x="53" y="67"/>
                  </a:cubicBezTo>
                  <a:cubicBezTo>
                    <a:pt x="63" y="63"/>
                    <a:pt x="71" y="53"/>
                    <a:pt x="72" y="42"/>
                  </a:cubicBezTo>
                  <a:cubicBezTo>
                    <a:pt x="73" y="32"/>
                    <a:pt x="69" y="20"/>
                    <a:pt x="61" y="12"/>
                  </a:cubicBezTo>
                  <a:cubicBezTo>
                    <a:pt x="55" y="6"/>
                    <a:pt x="47" y="3"/>
                    <a:pt x="40" y="5"/>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0" name="Google Shape;410;p13"/>
            <p:cNvSpPr/>
            <p:nvPr/>
          </p:nvSpPr>
          <p:spPr>
            <a:xfrm>
              <a:off x="7932264" y="5221059"/>
              <a:ext cx="377898" cy="351837"/>
            </a:xfrm>
            <a:custGeom>
              <a:avLst/>
              <a:gdLst/>
              <a:ahLst/>
              <a:cxnLst/>
              <a:rect l="l" t="t" r="r" b="b"/>
              <a:pathLst>
                <a:path w="51" h="49" extrusionOk="0">
                  <a:moveTo>
                    <a:pt x="6" y="34"/>
                  </a:moveTo>
                  <a:cubicBezTo>
                    <a:pt x="5" y="32"/>
                    <a:pt x="4" y="30"/>
                    <a:pt x="3" y="28"/>
                  </a:cubicBezTo>
                  <a:cubicBezTo>
                    <a:pt x="0" y="22"/>
                    <a:pt x="1" y="16"/>
                    <a:pt x="4" y="11"/>
                  </a:cubicBezTo>
                  <a:cubicBezTo>
                    <a:pt x="8" y="6"/>
                    <a:pt x="14" y="4"/>
                    <a:pt x="19" y="3"/>
                  </a:cubicBezTo>
                  <a:cubicBezTo>
                    <a:pt x="19" y="3"/>
                    <a:pt x="19" y="3"/>
                    <a:pt x="19" y="3"/>
                  </a:cubicBezTo>
                  <a:cubicBezTo>
                    <a:pt x="27" y="0"/>
                    <a:pt x="34" y="1"/>
                    <a:pt x="40" y="4"/>
                  </a:cubicBezTo>
                  <a:cubicBezTo>
                    <a:pt x="46" y="8"/>
                    <a:pt x="49" y="15"/>
                    <a:pt x="50" y="25"/>
                  </a:cubicBezTo>
                  <a:cubicBezTo>
                    <a:pt x="51" y="33"/>
                    <a:pt x="48" y="41"/>
                    <a:pt x="43" y="45"/>
                  </a:cubicBezTo>
                  <a:cubicBezTo>
                    <a:pt x="39" y="48"/>
                    <a:pt x="33" y="49"/>
                    <a:pt x="27" y="48"/>
                  </a:cubicBezTo>
                  <a:cubicBezTo>
                    <a:pt x="23" y="47"/>
                    <a:pt x="18" y="44"/>
                    <a:pt x="13" y="41"/>
                  </a:cubicBezTo>
                  <a:cubicBezTo>
                    <a:pt x="10" y="38"/>
                    <a:pt x="8" y="36"/>
                    <a:pt x="6" y="34"/>
                  </a:cubicBezTo>
                  <a:close/>
                  <a:moveTo>
                    <a:pt x="20" y="6"/>
                  </a:moveTo>
                  <a:cubicBezTo>
                    <a:pt x="14" y="7"/>
                    <a:pt x="9" y="9"/>
                    <a:pt x="6" y="13"/>
                  </a:cubicBezTo>
                  <a:cubicBezTo>
                    <a:pt x="4" y="17"/>
                    <a:pt x="4" y="22"/>
                    <a:pt x="6" y="27"/>
                  </a:cubicBezTo>
                  <a:cubicBezTo>
                    <a:pt x="7" y="31"/>
                    <a:pt x="10" y="35"/>
                    <a:pt x="15" y="38"/>
                  </a:cubicBezTo>
                  <a:cubicBezTo>
                    <a:pt x="20" y="42"/>
                    <a:pt x="24" y="44"/>
                    <a:pt x="28" y="45"/>
                  </a:cubicBezTo>
                  <a:cubicBezTo>
                    <a:pt x="33" y="46"/>
                    <a:pt x="38" y="45"/>
                    <a:pt x="41" y="42"/>
                  </a:cubicBezTo>
                  <a:cubicBezTo>
                    <a:pt x="46" y="39"/>
                    <a:pt x="48" y="32"/>
                    <a:pt x="47" y="25"/>
                  </a:cubicBezTo>
                  <a:cubicBezTo>
                    <a:pt x="46" y="16"/>
                    <a:pt x="43" y="10"/>
                    <a:pt x="38" y="7"/>
                  </a:cubicBezTo>
                  <a:cubicBezTo>
                    <a:pt x="34" y="4"/>
                    <a:pt x="27" y="3"/>
                    <a:pt x="20" y="6"/>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1" name="Google Shape;411;p13"/>
            <p:cNvSpPr/>
            <p:nvPr/>
          </p:nvSpPr>
          <p:spPr>
            <a:xfrm>
              <a:off x="7997412" y="5273182"/>
              <a:ext cx="247590" cy="234555"/>
            </a:xfrm>
            <a:custGeom>
              <a:avLst/>
              <a:gdLst/>
              <a:ahLst/>
              <a:cxnLst/>
              <a:rect l="l" t="t" r="r" b="b"/>
              <a:pathLst>
                <a:path w="34" h="32" extrusionOk="0">
                  <a:moveTo>
                    <a:pt x="4" y="24"/>
                  </a:moveTo>
                  <a:cubicBezTo>
                    <a:pt x="3" y="22"/>
                    <a:pt x="2" y="19"/>
                    <a:pt x="1" y="17"/>
                  </a:cubicBezTo>
                  <a:cubicBezTo>
                    <a:pt x="1" y="17"/>
                    <a:pt x="1" y="17"/>
                    <a:pt x="1" y="17"/>
                  </a:cubicBezTo>
                  <a:cubicBezTo>
                    <a:pt x="0" y="11"/>
                    <a:pt x="3" y="6"/>
                    <a:pt x="8" y="3"/>
                  </a:cubicBezTo>
                  <a:cubicBezTo>
                    <a:pt x="14" y="0"/>
                    <a:pt x="25" y="2"/>
                    <a:pt x="30" y="8"/>
                  </a:cubicBezTo>
                  <a:cubicBezTo>
                    <a:pt x="34" y="13"/>
                    <a:pt x="34" y="18"/>
                    <a:pt x="30" y="23"/>
                  </a:cubicBezTo>
                  <a:cubicBezTo>
                    <a:pt x="25" y="29"/>
                    <a:pt x="15" y="32"/>
                    <a:pt x="8" y="27"/>
                  </a:cubicBezTo>
                  <a:cubicBezTo>
                    <a:pt x="6" y="26"/>
                    <a:pt x="5" y="25"/>
                    <a:pt x="4" y="24"/>
                  </a:cubicBezTo>
                  <a:close/>
                  <a:moveTo>
                    <a:pt x="29" y="11"/>
                  </a:moveTo>
                  <a:cubicBezTo>
                    <a:pt x="28" y="11"/>
                    <a:pt x="28" y="10"/>
                    <a:pt x="28" y="10"/>
                  </a:cubicBezTo>
                  <a:cubicBezTo>
                    <a:pt x="23" y="5"/>
                    <a:pt x="15" y="3"/>
                    <a:pt x="9" y="6"/>
                  </a:cubicBezTo>
                  <a:cubicBezTo>
                    <a:pt x="5" y="8"/>
                    <a:pt x="4" y="11"/>
                    <a:pt x="4" y="17"/>
                  </a:cubicBezTo>
                  <a:cubicBezTo>
                    <a:pt x="4" y="17"/>
                    <a:pt x="4" y="17"/>
                    <a:pt x="4" y="17"/>
                  </a:cubicBezTo>
                  <a:cubicBezTo>
                    <a:pt x="5" y="20"/>
                    <a:pt x="7" y="22"/>
                    <a:pt x="9" y="24"/>
                  </a:cubicBezTo>
                  <a:cubicBezTo>
                    <a:pt x="15" y="28"/>
                    <a:pt x="24" y="26"/>
                    <a:pt x="28" y="21"/>
                  </a:cubicBezTo>
                  <a:cubicBezTo>
                    <a:pt x="30" y="19"/>
                    <a:pt x="32" y="15"/>
                    <a:pt x="29" y="11"/>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12" name="Google Shape;412;p13"/>
          <p:cNvSpPr txBox="1">
            <a:spLocks noGrp="1"/>
          </p:cNvSpPr>
          <p:nvPr>
            <p:ph type="title"/>
          </p:nvPr>
        </p:nvSpPr>
        <p:spPr>
          <a:xfrm>
            <a:off x="695700" y="445025"/>
            <a:ext cx="77766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413" name="Google Shape;413;p13"/>
          <p:cNvSpPr txBox="1">
            <a:spLocks noGrp="1"/>
          </p:cNvSpPr>
          <p:nvPr>
            <p:ph type="title" idx="2"/>
          </p:nvPr>
        </p:nvSpPr>
        <p:spPr>
          <a:xfrm>
            <a:off x="1294800" y="1608971"/>
            <a:ext cx="29235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414" name="Google Shape;414;p13"/>
          <p:cNvSpPr txBox="1">
            <a:spLocks noGrp="1"/>
          </p:cNvSpPr>
          <p:nvPr>
            <p:ph type="subTitle" idx="1"/>
          </p:nvPr>
        </p:nvSpPr>
        <p:spPr>
          <a:xfrm>
            <a:off x="1294800" y="2116747"/>
            <a:ext cx="2923500" cy="649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15" name="Google Shape;415;p13"/>
          <p:cNvSpPr txBox="1">
            <a:spLocks noGrp="1"/>
          </p:cNvSpPr>
          <p:nvPr>
            <p:ph type="title" idx="3"/>
          </p:nvPr>
        </p:nvSpPr>
        <p:spPr>
          <a:xfrm>
            <a:off x="4925725" y="1608971"/>
            <a:ext cx="29235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416" name="Google Shape;416;p13"/>
          <p:cNvSpPr txBox="1">
            <a:spLocks noGrp="1"/>
          </p:cNvSpPr>
          <p:nvPr>
            <p:ph type="subTitle" idx="4"/>
          </p:nvPr>
        </p:nvSpPr>
        <p:spPr>
          <a:xfrm>
            <a:off x="4925725" y="2116747"/>
            <a:ext cx="2923500" cy="649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17" name="Google Shape;417;p13"/>
          <p:cNvSpPr txBox="1">
            <a:spLocks noGrp="1"/>
          </p:cNvSpPr>
          <p:nvPr>
            <p:ph type="title" idx="5" hasCustomPrompt="1"/>
          </p:nvPr>
        </p:nvSpPr>
        <p:spPr>
          <a:xfrm>
            <a:off x="2292150" y="1073475"/>
            <a:ext cx="928800" cy="7233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4"/>
              </a:buClr>
              <a:buSzPts val="3600"/>
              <a:buNone/>
              <a:defRPr sz="3600">
                <a:solidFill>
                  <a:schemeClr val="accent4"/>
                </a:solidFill>
              </a:defRPr>
            </a:lvl1pPr>
            <a:lvl2pPr lvl="1" algn="ctr" rtl="0">
              <a:spcBef>
                <a:spcPts val="0"/>
              </a:spcBef>
              <a:spcAft>
                <a:spcPts val="0"/>
              </a:spcAft>
              <a:buClr>
                <a:schemeClr val="accent4"/>
              </a:buClr>
              <a:buSzPts val="3600"/>
              <a:buNone/>
              <a:defRPr sz="3600">
                <a:solidFill>
                  <a:schemeClr val="accent4"/>
                </a:solidFill>
              </a:defRPr>
            </a:lvl2pPr>
            <a:lvl3pPr lvl="2" algn="ctr" rtl="0">
              <a:spcBef>
                <a:spcPts val="0"/>
              </a:spcBef>
              <a:spcAft>
                <a:spcPts val="0"/>
              </a:spcAft>
              <a:buClr>
                <a:schemeClr val="accent4"/>
              </a:buClr>
              <a:buSzPts val="3600"/>
              <a:buNone/>
              <a:defRPr sz="3600">
                <a:solidFill>
                  <a:schemeClr val="accent4"/>
                </a:solidFill>
              </a:defRPr>
            </a:lvl3pPr>
            <a:lvl4pPr lvl="3" algn="ctr" rtl="0">
              <a:spcBef>
                <a:spcPts val="0"/>
              </a:spcBef>
              <a:spcAft>
                <a:spcPts val="0"/>
              </a:spcAft>
              <a:buClr>
                <a:schemeClr val="accent4"/>
              </a:buClr>
              <a:buSzPts val="3600"/>
              <a:buNone/>
              <a:defRPr sz="3600">
                <a:solidFill>
                  <a:schemeClr val="accent4"/>
                </a:solidFill>
              </a:defRPr>
            </a:lvl4pPr>
            <a:lvl5pPr lvl="4" algn="ctr" rtl="0">
              <a:spcBef>
                <a:spcPts val="0"/>
              </a:spcBef>
              <a:spcAft>
                <a:spcPts val="0"/>
              </a:spcAft>
              <a:buClr>
                <a:schemeClr val="accent4"/>
              </a:buClr>
              <a:buSzPts val="3600"/>
              <a:buNone/>
              <a:defRPr sz="3600">
                <a:solidFill>
                  <a:schemeClr val="accent4"/>
                </a:solidFill>
              </a:defRPr>
            </a:lvl5pPr>
            <a:lvl6pPr lvl="5" algn="ctr" rtl="0">
              <a:spcBef>
                <a:spcPts val="0"/>
              </a:spcBef>
              <a:spcAft>
                <a:spcPts val="0"/>
              </a:spcAft>
              <a:buClr>
                <a:schemeClr val="accent4"/>
              </a:buClr>
              <a:buSzPts val="3600"/>
              <a:buNone/>
              <a:defRPr sz="3600">
                <a:solidFill>
                  <a:schemeClr val="accent4"/>
                </a:solidFill>
              </a:defRPr>
            </a:lvl6pPr>
            <a:lvl7pPr lvl="6" algn="ctr" rtl="0">
              <a:spcBef>
                <a:spcPts val="0"/>
              </a:spcBef>
              <a:spcAft>
                <a:spcPts val="0"/>
              </a:spcAft>
              <a:buClr>
                <a:schemeClr val="accent4"/>
              </a:buClr>
              <a:buSzPts val="3600"/>
              <a:buNone/>
              <a:defRPr sz="3600">
                <a:solidFill>
                  <a:schemeClr val="accent4"/>
                </a:solidFill>
              </a:defRPr>
            </a:lvl7pPr>
            <a:lvl8pPr lvl="7" algn="ctr" rtl="0">
              <a:spcBef>
                <a:spcPts val="0"/>
              </a:spcBef>
              <a:spcAft>
                <a:spcPts val="0"/>
              </a:spcAft>
              <a:buClr>
                <a:schemeClr val="accent4"/>
              </a:buClr>
              <a:buSzPts val="3600"/>
              <a:buNone/>
              <a:defRPr sz="3600">
                <a:solidFill>
                  <a:schemeClr val="accent4"/>
                </a:solidFill>
              </a:defRPr>
            </a:lvl8pPr>
            <a:lvl9pPr lvl="8" algn="ctr" rtl="0">
              <a:spcBef>
                <a:spcPts val="0"/>
              </a:spcBef>
              <a:spcAft>
                <a:spcPts val="0"/>
              </a:spcAft>
              <a:buClr>
                <a:schemeClr val="accent4"/>
              </a:buClr>
              <a:buSzPts val="3600"/>
              <a:buNone/>
              <a:defRPr sz="3600">
                <a:solidFill>
                  <a:schemeClr val="accent4"/>
                </a:solidFill>
              </a:defRPr>
            </a:lvl9pPr>
          </a:lstStyle>
          <a:p>
            <a:r>
              <a:t>xx%</a:t>
            </a:r>
          </a:p>
        </p:txBody>
      </p:sp>
      <p:sp>
        <p:nvSpPr>
          <p:cNvPr id="418" name="Google Shape;418;p13"/>
          <p:cNvSpPr txBox="1">
            <a:spLocks noGrp="1"/>
          </p:cNvSpPr>
          <p:nvPr>
            <p:ph type="title" idx="6" hasCustomPrompt="1"/>
          </p:nvPr>
        </p:nvSpPr>
        <p:spPr>
          <a:xfrm>
            <a:off x="5805625" y="1073475"/>
            <a:ext cx="1163700" cy="7233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4"/>
              </a:buClr>
              <a:buSzPts val="3600"/>
              <a:buNone/>
              <a:defRPr sz="3600">
                <a:solidFill>
                  <a:schemeClr val="accent4"/>
                </a:solidFill>
              </a:defRPr>
            </a:lvl1pPr>
            <a:lvl2pPr lvl="1" algn="ctr" rtl="0">
              <a:spcBef>
                <a:spcPts val="0"/>
              </a:spcBef>
              <a:spcAft>
                <a:spcPts val="0"/>
              </a:spcAft>
              <a:buClr>
                <a:schemeClr val="accent4"/>
              </a:buClr>
              <a:buSzPts val="3600"/>
              <a:buNone/>
              <a:defRPr sz="3600">
                <a:solidFill>
                  <a:schemeClr val="accent4"/>
                </a:solidFill>
              </a:defRPr>
            </a:lvl2pPr>
            <a:lvl3pPr lvl="2" algn="ctr" rtl="0">
              <a:spcBef>
                <a:spcPts val="0"/>
              </a:spcBef>
              <a:spcAft>
                <a:spcPts val="0"/>
              </a:spcAft>
              <a:buClr>
                <a:schemeClr val="accent4"/>
              </a:buClr>
              <a:buSzPts val="3600"/>
              <a:buNone/>
              <a:defRPr sz="3600">
                <a:solidFill>
                  <a:schemeClr val="accent4"/>
                </a:solidFill>
              </a:defRPr>
            </a:lvl3pPr>
            <a:lvl4pPr lvl="3" algn="ctr" rtl="0">
              <a:spcBef>
                <a:spcPts val="0"/>
              </a:spcBef>
              <a:spcAft>
                <a:spcPts val="0"/>
              </a:spcAft>
              <a:buClr>
                <a:schemeClr val="accent4"/>
              </a:buClr>
              <a:buSzPts val="3600"/>
              <a:buNone/>
              <a:defRPr sz="3600">
                <a:solidFill>
                  <a:schemeClr val="accent4"/>
                </a:solidFill>
              </a:defRPr>
            </a:lvl4pPr>
            <a:lvl5pPr lvl="4" algn="ctr" rtl="0">
              <a:spcBef>
                <a:spcPts val="0"/>
              </a:spcBef>
              <a:spcAft>
                <a:spcPts val="0"/>
              </a:spcAft>
              <a:buClr>
                <a:schemeClr val="accent4"/>
              </a:buClr>
              <a:buSzPts val="3600"/>
              <a:buNone/>
              <a:defRPr sz="3600">
                <a:solidFill>
                  <a:schemeClr val="accent4"/>
                </a:solidFill>
              </a:defRPr>
            </a:lvl5pPr>
            <a:lvl6pPr lvl="5" algn="ctr" rtl="0">
              <a:spcBef>
                <a:spcPts val="0"/>
              </a:spcBef>
              <a:spcAft>
                <a:spcPts val="0"/>
              </a:spcAft>
              <a:buClr>
                <a:schemeClr val="accent4"/>
              </a:buClr>
              <a:buSzPts val="3600"/>
              <a:buNone/>
              <a:defRPr sz="3600">
                <a:solidFill>
                  <a:schemeClr val="accent4"/>
                </a:solidFill>
              </a:defRPr>
            </a:lvl6pPr>
            <a:lvl7pPr lvl="6" algn="ctr" rtl="0">
              <a:spcBef>
                <a:spcPts val="0"/>
              </a:spcBef>
              <a:spcAft>
                <a:spcPts val="0"/>
              </a:spcAft>
              <a:buClr>
                <a:schemeClr val="accent4"/>
              </a:buClr>
              <a:buSzPts val="3600"/>
              <a:buNone/>
              <a:defRPr sz="3600">
                <a:solidFill>
                  <a:schemeClr val="accent4"/>
                </a:solidFill>
              </a:defRPr>
            </a:lvl7pPr>
            <a:lvl8pPr lvl="7" algn="ctr" rtl="0">
              <a:spcBef>
                <a:spcPts val="0"/>
              </a:spcBef>
              <a:spcAft>
                <a:spcPts val="0"/>
              </a:spcAft>
              <a:buClr>
                <a:schemeClr val="accent4"/>
              </a:buClr>
              <a:buSzPts val="3600"/>
              <a:buNone/>
              <a:defRPr sz="3600">
                <a:solidFill>
                  <a:schemeClr val="accent4"/>
                </a:solidFill>
              </a:defRPr>
            </a:lvl8pPr>
            <a:lvl9pPr lvl="8" algn="ctr" rtl="0">
              <a:spcBef>
                <a:spcPts val="0"/>
              </a:spcBef>
              <a:spcAft>
                <a:spcPts val="0"/>
              </a:spcAft>
              <a:buClr>
                <a:schemeClr val="accent4"/>
              </a:buClr>
              <a:buSzPts val="3600"/>
              <a:buNone/>
              <a:defRPr sz="3600">
                <a:solidFill>
                  <a:schemeClr val="accent4"/>
                </a:solidFill>
              </a:defRPr>
            </a:lvl9pPr>
          </a:lstStyle>
          <a:p>
            <a:r>
              <a:t>xx%</a:t>
            </a:r>
          </a:p>
        </p:txBody>
      </p:sp>
      <p:sp>
        <p:nvSpPr>
          <p:cNvPr id="419" name="Google Shape;419;p13"/>
          <p:cNvSpPr txBox="1">
            <a:spLocks noGrp="1"/>
          </p:cNvSpPr>
          <p:nvPr>
            <p:ph type="title" idx="7"/>
          </p:nvPr>
        </p:nvSpPr>
        <p:spPr>
          <a:xfrm>
            <a:off x="1294800" y="3411596"/>
            <a:ext cx="29235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420" name="Google Shape;420;p13"/>
          <p:cNvSpPr txBox="1">
            <a:spLocks noGrp="1"/>
          </p:cNvSpPr>
          <p:nvPr>
            <p:ph type="subTitle" idx="8"/>
          </p:nvPr>
        </p:nvSpPr>
        <p:spPr>
          <a:xfrm>
            <a:off x="1294800" y="3918372"/>
            <a:ext cx="2923500" cy="64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21" name="Google Shape;421;p13"/>
          <p:cNvSpPr txBox="1">
            <a:spLocks noGrp="1"/>
          </p:cNvSpPr>
          <p:nvPr>
            <p:ph type="title" idx="9"/>
          </p:nvPr>
        </p:nvSpPr>
        <p:spPr>
          <a:xfrm>
            <a:off x="4925725" y="3411596"/>
            <a:ext cx="29235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422" name="Google Shape;422;p13"/>
          <p:cNvSpPr txBox="1">
            <a:spLocks noGrp="1"/>
          </p:cNvSpPr>
          <p:nvPr>
            <p:ph type="subTitle" idx="13"/>
          </p:nvPr>
        </p:nvSpPr>
        <p:spPr>
          <a:xfrm>
            <a:off x="4925725" y="3918372"/>
            <a:ext cx="2923500" cy="649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423" name="Google Shape;423;p13"/>
          <p:cNvSpPr txBox="1">
            <a:spLocks noGrp="1"/>
          </p:cNvSpPr>
          <p:nvPr>
            <p:ph type="title" idx="14" hasCustomPrompt="1"/>
          </p:nvPr>
        </p:nvSpPr>
        <p:spPr>
          <a:xfrm>
            <a:off x="2292150" y="2950150"/>
            <a:ext cx="928800" cy="649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4"/>
              </a:buClr>
              <a:buSzPts val="3600"/>
              <a:buNone/>
              <a:defRPr sz="3600">
                <a:solidFill>
                  <a:schemeClr val="accent4"/>
                </a:solidFill>
              </a:defRPr>
            </a:lvl1pPr>
            <a:lvl2pPr lvl="1" algn="ctr" rtl="0">
              <a:spcBef>
                <a:spcPts val="0"/>
              </a:spcBef>
              <a:spcAft>
                <a:spcPts val="0"/>
              </a:spcAft>
              <a:buClr>
                <a:schemeClr val="accent4"/>
              </a:buClr>
              <a:buSzPts val="3600"/>
              <a:buNone/>
              <a:defRPr sz="3600">
                <a:solidFill>
                  <a:schemeClr val="accent4"/>
                </a:solidFill>
              </a:defRPr>
            </a:lvl2pPr>
            <a:lvl3pPr lvl="2" algn="ctr" rtl="0">
              <a:spcBef>
                <a:spcPts val="0"/>
              </a:spcBef>
              <a:spcAft>
                <a:spcPts val="0"/>
              </a:spcAft>
              <a:buClr>
                <a:schemeClr val="accent4"/>
              </a:buClr>
              <a:buSzPts val="3600"/>
              <a:buNone/>
              <a:defRPr sz="3600">
                <a:solidFill>
                  <a:schemeClr val="accent4"/>
                </a:solidFill>
              </a:defRPr>
            </a:lvl3pPr>
            <a:lvl4pPr lvl="3" algn="ctr" rtl="0">
              <a:spcBef>
                <a:spcPts val="0"/>
              </a:spcBef>
              <a:spcAft>
                <a:spcPts val="0"/>
              </a:spcAft>
              <a:buClr>
                <a:schemeClr val="accent4"/>
              </a:buClr>
              <a:buSzPts val="3600"/>
              <a:buNone/>
              <a:defRPr sz="3600">
                <a:solidFill>
                  <a:schemeClr val="accent4"/>
                </a:solidFill>
              </a:defRPr>
            </a:lvl4pPr>
            <a:lvl5pPr lvl="4" algn="ctr" rtl="0">
              <a:spcBef>
                <a:spcPts val="0"/>
              </a:spcBef>
              <a:spcAft>
                <a:spcPts val="0"/>
              </a:spcAft>
              <a:buClr>
                <a:schemeClr val="accent4"/>
              </a:buClr>
              <a:buSzPts val="3600"/>
              <a:buNone/>
              <a:defRPr sz="3600">
                <a:solidFill>
                  <a:schemeClr val="accent4"/>
                </a:solidFill>
              </a:defRPr>
            </a:lvl5pPr>
            <a:lvl6pPr lvl="5" algn="ctr" rtl="0">
              <a:spcBef>
                <a:spcPts val="0"/>
              </a:spcBef>
              <a:spcAft>
                <a:spcPts val="0"/>
              </a:spcAft>
              <a:buClr>
                <a:schemeClr val="accent4"/>
              </a:buClr>
              <a:buSzPts val="3600"/>
              <a:buNone/>
              <a:defRPr sz="3600">
                <a:solidFill>
                  <a:schemeClr val="accent4"/>
                </a:solidFill>
              </a:defRPr>
            </a:lvl6pPr>
            <a:lvl7pPr lvl="6" algn="ctr" rtl="0">
              <a:spcBef>
                <a:spcPts val="0"/>
              </a:spcBef>
              <a:spcAft>
                <a:spcPts val="0"/>
              </a:spcAft>
              <a:buClr>
                <a:schemeClr val="accent4"/>
              </a:buClr>
              <a:buSzPts val="3600"/>
              <a:buNone/>
              <a:defRPr sz="3600">
                <a:solidFill>
                  <a:schemeClr val="accent4"/>
                </a:solidFill>
              </a:defRPr>
            </a:lvl7pPr>
            <a:lvl8pPr lvl="7" algn="ctr" rtl="0">
              <a:spcBef>
                <a:spcPts val="0"/>
              </a:spcBef>
              <a:spcAft>
                <a:spcPts val="0"/>
              </a:spcAft>
              <a:buClr>
                <a:schemeClr val="accent4"/>
              </a:buClr>
              <a:buSzPts val="3600"/>
              <a:buNone/>
              <a:defRPr sz="3600">
                <a:solidFill>
                  <a:schemeClr val="accent4"/>
                </a:solidFill>
              </a:defRPr>
            </a:lvl8pPr>
            <a:lvl9pPr lvl="8" algn="ctr" rtl="0">
              <a:spcBef>
                <a:spcPts val="0"/>
              </a:spcBef>
              <a:spcAft>
                <a:spcPts val="0"/>
              </a:spcAft>
              <a:buClr>
                <a:schemeClr val="accent4"/>
              </a:buClr>
              <a:buSzPts val="3600"/>
              <a:buNone/>
              <a:defRPr sz="3600">
                <a:solidFill>
                  <a:schemeClr val="accent4"/>
                </a:solidFill>
              </a:defRPr>
            </a:lvl9pPr>
          </a:lstStyle>
          <a:p>
            <a:r>
              <a:t>xx%</a:t>
            </a:r>
          </a:p>
        </p:txBody>
      </p:sp>
      <p:sp>
        <p:nvSpPr>
          <p:cNvPr id="424" name="Google Shape;424;p13"/>
          <p:cNvSpPr txBox="1">
            <a:spLocks noGrp="1"/>
          </p:cNvSpPr>
          <p:nvPr>
            <p:ph type="title" idx="15" hasCustomPrompt="1"/>
          </p:nvPr>
        </p:nvSpPr>
        <p:spPr>
          <a:xfrm>
            <a:off x="5805625" y="2876050"/>
            <a:ext cx="1163700" cy="7233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4"/>
              </a:buClr>
              <a:buSzPts val="3600"/>
              <a:buNone/>
              <a:defRPr sz="3600">
                <a:solidFill>
                  <a:schemeClr val="accent4"/>
                </a:solidFill>
              </a:defRPr>
            </a:lvl1pPr>
            <a:lvl2pPr lvl="1" algn="ctr" rtl="0">
              <a:spcBef>
                <a:spcPts val="0"/>
              </a:spcBef>
              <a:spcAft>
                <a:spcPts val="0"/>
              </a:spcAft>
              <a:buClr>
                <a:schemeClr val="accent4"/>
              </a:buClr>
              <a:buSzPts val="3600"/>
              <a:buNone/>
              <a:defRPr sz="3600">
                <a:solidFill>
                  <a:schemeClr val="accent4"/>
                </a:solidFill>
              </a:defRPr>
            </a:lvl2pPr>
            <a:lvl3pPr lvl="2" algn="ctr" rtl="0">
              <a:spcBef>
                <a:spcPts val="0"/>
              </a:spcBef>
              <a:spcAft>
                <a:spcPts val="0"/>
              </a:spcAft>
              <a:buClr>
                <a:schemeClr val="accent4"/>
              </a:buClr>
              <a:buSzPts val="3600"/>
              <a:buNone/>
              <a:defRPr sz="3600">
                <a:solidFill>
                  <a:schemeClr val="accent4"/>
                </a:solidFill>
              </a:defRPr>
            </a:lvl3pPr>
            <a:lvl4pPr lvl="3" algn="ctr" rtl="0">
              <a:spcBef>
                <a:spcPts val="0"/>
              </a:spcBef>
              <a:spcAft>
                <a:spcPts val="0"/>
              </a:spcAft>
              <a:buClr>
                <a:schemeClr val="accent4"/>
              </a:buClr>
              <a:buSzPts val="3600"/>
              <a:buNone/>
              <a:defRPr sz="3600">
                <a:solidFill>
                  <a:schemeClr val="accent4"/>
                </a:solidFill>
              </a:defRPr>
            </a:lvl4pPr>
            <a:lvl5pPr lvl="4" algn="ctr" rtl="0">
              <a:spcBef>
                <a:spcPts val="0"/>
              </a:spcBef>
              <a:spcAft>
                <a:spcPts val="0"/>
              </a:spcAft>
              <a:buClr>
                <a:schemeClr val="accent4"/>
              </a:buClr>
              <a:buSzPts val="3600"/>
              <a:buNone/>
              <a:defRPr sz="3600">
                <a:solidFill>
                  <a:schemeClr val="accent4"/>
                </a:solidFill>
              </a:defRPr>
            </a:lvl5pPr>
            <a:lvl6pPr lvl="5" algn="ctr" rtl="0">
              <a:spcBef>
                <a:spcPts val="0"/>
              </a:spcBef>
              <a:spcAft>
                <a:spcPts val="0"/>
              </a:spcAft>
              <a:buClr>
                <a:schemeClr val="accent4"/>
              </a:buClr>
              <a:buSzPts val="3600"/>
              <a:buNone/>
              <a:defRPr sz="3600">
                <a:solidFill>
                  <a:schemeClr val="accent4"/>
                </a:solidFill>
              </a:defRPr>
            </a:lvl6pPr>
            <a:lvl7pPr lvl="6" algn="ctr" rtl="0">
              <a:spcBef>
                <a:spcPts val="0"/>
              </a:spcBef>
              <a:spcAft>
                <a:spcPts val="0"/>
              </a:spcAft>
              <a:buClr>
                <a:schemeClr val="accent4"/>
              </a:buClr>
              <a:buSzPts val="3600"/>
              <a:buNone/>
              <a:defRPr sz="3600">
                <a:solidFill>
                  <a:schemeClr val="accent4"/>
                </a:solidFill>
              </a:defRPr>
            </a:lvl7pPr>
            <a:lvl8pPr lvl="7" algn="ctr" rtl="0">
              <a:spcBef>
                <a:spcPts val="0"/>
              </a:spcBef>
              <a:spcAft>
                <a:spcPts val="0"/>
              </a:spcAft>
              <a:buClr>
                <a:schemeClr val="accent4"/>
              </a:buClr>
              <a:buSzPts val="3600"/>
              <a:buNone/>
              <a:defRPr sz="3600">
                <a:solidFill>
                  <a:schemeClr val="accent4"/>
                </a:solidFill>
              </a:defRPr>
            </a:lvl8pPr>
            <a:lvl9pPr lvl="8" algn="ctr" rtl="0">
              <a:spcBef>
                <a:spcPts val="0"/>
              </a:spcBef>
              <a:spcAft>
                <a:spcPts val="0"/>
              </a:spcAft>
              <a:buClr>
                <a:schemeClr val="accent4"/>
              </a:buClr>
              <a:buSzPts val="3600"/>
              <a:buNone/>
              <a:defRPr sz="3600">
                <a:solidFill>
                  <a:schemeClr val="accent4"/>
                </a:solidFill>
              </a:defRPr>
            </a:lvl9pPr>
          </a:lstStyle>
          <a:p>
            <a:r>
              <a:t>xx%</a:t>
            </a:r>
          </a:p>
        </p:txBody>
      </p:sp>
      <p:sp>
        <p:nvSpPr>
          <p:cNvPr id="425" name="Google Shape;425;p13"/>
          <p:cNvSpPr/>
          <p:nvPr/>
        </p:nvSpPr>
        <p:spPr>
          <a:xfrm rot="-4500000">
            <a:off x="-1115680" y="3372128"/>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6" name="Google Shape;426;p13"/>
          <p:cNvSpPr/>
          <p:nvPr/>
        </p:nvSpPr>
        <p:spPr>
          <a:xfrm>
            <a:off x="-1157650" y="-1304425"/>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7" name="Google Shape;427;p13"/>
          <p:cNvSpPr/>
          <p:nvPr/>
        </p:nvSpPr>
        <p:spPr>
          <a:xfrm>
            <a:off x="-990253" y="-1084713"/>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six columns">
  <p:cSld name="CUSTOM_6">
    <p:spTree>
      <p:nvGrpSpPr>
        <p:cNvPr id="1" name="Shape 530"/>
        <p:cNvGrpSpPr/>
        <p:nvPr/>
      </p:nvGrpSpPr>
      <p:grpSpPr>
        <a:xfrm>
          <a:off x="0" y="0"/>
          <a:ext cx="0" cy="0"/>
          <a:chOff x="0" y="0"/>
          <a:chExt cx="0" cy="0"/>
        </a:xfrm>
      </p:grpSpPr>
      <p:sp>
        <p:nvSpPr>
          <p:cNvPr id="531" name="Google Shape;531;p18"/>
          <p:cNvSpPr txBox="1">
            <a:spLocks noGrp="1"/>
          </p:cNvSpPr>
          <p:nvPr>
            <p:ph type="title"/>
          </p:nvPr>
        </p:nvSpPr>
        <p:spPr>
          <a:xfrm>
            <a:off x="695700" y="1065975"/>
            <a:ext cx="2142900" cy="5166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32" name="Google Shape;532;p18"/>
          <p:cNvSpPr txBox="1">
            <a:spLocks noGrp="1"/>
          </p:cNvSpPr>
          <p:nvPr>
            <p:ph type="subTitle" idx="1"/>
          </p:nvPr>
        </p:nvSpPr>
        <p:spPr>
          <a:xfrm>
            <a:off x="695700" y="1513100"/>
            <a:ext cx="2142900" cy="666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533" name="Google Shape;533;p18"/>
          <p:cNvSpPr txBox="1">
            <a:spLocks noGrp="1"/>
          </p:cNvSpPr>
          <p:nvPr>
            <p:ph type="title" idx="2"/>
          </p:nvPr>
        </p:nvSpPr>
        <p:spPr>
          <a:xfrm>
            <a:off x="695700" y="2179100"/>
            <a:ext cx="2142900" cy="5166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34" name="Google Shape;534;p18"/>
          <p:cNvSpPr txBox="1">
            <a:spLocks noGrp="1"/>
          </p:cNvSpPr>
          <p:nvPr>
            <p:ph type="subTitle" idx="3"/>
          </p:nvPr>
        </p:nvSpPr>
        <p:spPr>
          <a:xfrm>
            <a:off x="695700" y="2626225"/>
            <a:ext cx="2142900" cy="666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535" name="Google Shape;535;p18"/>
          <p:cNvSpPr txBox="1">
            <a:spLocks noGrp="1"/>
          </p:cNvSpPr>
          <p:nvPr>
            <p:ph type="title" idx="4"/>
          </p:nvPr>
        </p:nvSpPr>
        <p:spPr>
          <a:xfrm>
            <a:off x="695700" y="3292225"/>
            <a:ext cx="2142900" cy="5166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36" name="Google Shape;536;p18"/>
          <p:cNvSpPr txBox="1">
            <a:spLocks noGrp="1"/>
          </p:cNvSpPr>
          <p:nvPr>
            <p:ph type="subTitle" idx="5"/>
          </p:nvPr>
        </p:nvSpPr>
        <p:spPr>
          <a:xfrm>
            <a:off x="695700" y="3739350"/>
            <a:ext cx="2142900" cy="666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537" name="Google Shape;537;p18"/>
          <p:cNvSpPr txBox="1">
            <a:spLocks noGrp="1"/>
          </p:cNvSpPr>
          <p:nvPr>
            <p:ph type="title" idx="6"/>
          </p:nvPr>
        </p:nvSpPr>
        <p:spPr>
          <a:xfrm>
            <a:off x="3129625" y="1065975"/>
            <a:ext cx="2142900" cy="5166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38" name="Google Shape;538;p18"/>
          <p:cNvSpPr txBox="1">
            <a:spLocks noGrp="1"/>
          </p:cNvSpPr>
          <p:nvPr>
            <p:ph type="subTitle" idx="7"/>
          </p:nvPr>
        </p:nvSpPr>
        <p:spPr>
          <a:xfrm>
            <a:off x="3129625" y="1513100"/>
            <a:ext cx="2142900" cy="666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539" name="Google Shape;539;p18"/>
          <p:cNvSpPr txBox="1">
            <a:spLocks noGrp="1"/>
          </p:cNvSpPr>
          <p:nvPr>
            <p:ph type="title" idx="8"/>
          </p:nvPr>
        </p:nvSpPr>
        <p:spPr>
          <a:xfrm>
            <a:off x="3129625" y="2179100"/>
            <a:ext cx="2142900" cy="5166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40" name="Google Shape;540;p18"/>
          <p:cNvSpPr txBox="1">
            <a:spLocks noGrp="1"/>
          </p:cNvSpPr>
          <p:nvPr>
            <p:ph type="subTitle" idx="9"/>
          </p:nvPr>
        </p:nvSpPr>
        <p:spPr>
          <a:xfrm>
            <a:off x="3129625" y="2626225"/>
            <a:ext cx="2142900" cy="666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541" name="Google Shape;541;p18"/>
          <p:cNvSpPr txBox="1">
            <a:spLocks noGrp="1"/>
          </p:cNvSpPr>
          <p:nvPr>
            <p:ph type="title" idx="13"/>
          </p:nvPr>
        </p:nvSpPr>
        <p:spPr>
          <a:xfrm>
            <a:off x="3129625" y="3292225"/>
            <a:ext cx="2142900" cy="5166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42" name="Google Shape;542;p18"/>
          <p:cNvSpPr txBox="1">
            <a:spLocks noGrp="1"/>
          </p:cNvSpPr>
          <p:nvPr>
            <p:ph type="subTitle" idx="14"/>
          </p:nvPr>
        </p:nvSpPr>
        <p:spPr>
          <a:xfrm>
            <a:off x="3129625" y="3739350"/>
            <a:ext cx="2142900" cy="666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543" name="Google Shape;543;p18"/>
          <p:cNvSpPr txBox="1">
            <a:spLocks noGrp="1"/>
          </p:cNvSpPr>
          <p:nvPr>
            <p:ph type="title" idx="15"/>
          </p:nvPr>
        </p:nvSpPr>
        <p:spPr>
          <a:xfrm>
            <a:off x="695700" y="445025"/>
            <a:ext cx="7776600" cy="572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200"/>
              <a:buNone/>
              <a:defRPr/>
            </a:lvl1pPr>
            <a:lvl2pPr lvl="1" algn="r" rtl="0">
              <a:spcBef>
                <a:spcPts val="0"/>
              </a:spcBef>
              <a:spcAft>
                <a:spcPts val="0"/>
              </a:spcAft>
              <a:buSzPts val="3200"/>
              <a:buNone/>
              <a:defRPr/>
            </a:lvl2pPr>
            <a:lvl3pPr lvl="2" algn="r" rtl="0">
              <a:spcBef>
                <a:spcPts val="0"/>
              </a:spcBef>
              <a:spcAft>
                <a:spcPts val="0"/>
              </a:spcAft>
              <a:buSzPts val="3200"/>
              <a:buNone/>
              <a:defRPr/>
            </a:lvl3pPr>
            <a:lvl4pPr lvl="3" algn="r" rtl="0">
              <a:spcBef>
                <a:spcPts val="0"/>
              </a:spcBef>
              <a:spcAft>
                <a:spcPts val="0"/>
              </a:spcAft>
              <a:buSzPts val="3200"/>
              <a:buNone/>
              <a:defRPr/>
            </a:lvl4pPr>
            <a:lvl5pPr lvl="4" algn="r" rtl="0">
              <a:spcBef>
                <a:spcPts val="0"/>
              </a:spcBef>
              <a:spcAft>
                <a:spcPts val="0"/>
              </a:spcAft>
              <a:buSzPts val="3200"/>
              <a:buNone/>
              <a:defRPr/>
            </a:lvl5pPr>
            <a:lvl6pPr lvl="5" algn="r" rtl="0">
              <a:spcBef>
                <a:spcPts val="0"/>
              </a:spcBef>
              <a:spcAft>
                <a:spcPts val="0"/>
              </a:spcAft>
              <a:buSzPts val="3200"/>
              <a:buNone/>
              <a:defRPr/>
            </a:lvl6pPr>
            <a:lvl7pPr lvl="6" algn="r" rtl="0">
              <a:spcBef>
                <a:spcPts val="0"/>
              </a:spcBef>
              <a:spcAft>
                <a:spcPts val="0"/>
              </a:spcAft>
              <a:buSzPts val="3200"/>
              <a:buNone/>
              <a:defRPr/>
            </a:lvl7pPr>
            <a:lvl8pPr lvl="7" algn="r" rtl="0">
              <a:spcBef>
                <a:spcPts val="0"/>
              </a:spcBef>
              <a:spcAft>
                <a:spcPts val="0"/>
              </a:spcAft>
              <a:buSzPts val="3200"/>
              <a:buNone/>
              <a:defRPr/>
            </a:lvl8pPr>
            <a:lvl9pPr lvl="8" algn="r" rtl="0">
              <a:spcBef>
                <a:spcPts val="0"/>
              </a:spcBef>
              <a:spcAft>
                <a:spcPts val="0"/>
              </a:spcAft>
              <a:buSzPts val="3200"/>
              <a:buNone/>
              <a:defRPr/>
            </a:lvl9pPr>
          </a:lstStyle>
          <a:p>
            <a:endParaRPr/>
          </a:p>
        </p:txBody>
      </p:sp>
      <p:sp>
        <p:nvSpPr>
          <p:cNvPr id="544" name="Google Shape;544;p18"/>
          <p:cNvSpPr/>
          <p:nvPr/>
        </p:nvSpPr>
        <p:spPr>
          <a:xfrm rot="6300001" flipH="1">
            <a:off x="6625504" y="2874231"/>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5" name="Google Shape;545;p18"/>
          <p:cNvSpPr/>
          <p:nvPr/>
        </p:nvSpPr>
        <p:spPr>
          <a:xfrm rot="6300001" flipH="1">
            <a:off x="6625504" y="3407656"/>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546" name="Google Shape;546;p18"/>
          <p:cNvGrpSpPr/>
          <p:nvPr/>
        </p:nvGrpSpPr>
        <p:grpSpPr>
          <a:xfrm rot="-3623366" flipH="1">
            <a:off x="5361731" y="2273164"/>
            <a:ext cx="4645610" cy="4622634"/>
            <a:chOff x="-1216871" y="-1794299"/>
            <a:chExt cx="4645630" cy="4622655"/>
          </a:xfrm>
        </p:grpSpPr>
        <p:sp>
          <p:nvSpPr>
            <p:cNvPr id="547" name="Google Shape;547;p18"/>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8" name="Google Shape;548;p18"/>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49" name="Google Shape;549;p18"/>
          <p:cNvGrpSpPr/>
          <p:nvPr/>
        </p:nvGrpSpPr>
        <p:grpSpPr>
          <a:xfrm>
            <a:off x="8438856" y="973337"/>
            <a:ext cx="1993674" cy="2032014"/>
            <a:chOff x="384470" y="176033"/>
            <a:chExt cx="1101234" cy="1122412"/>
          </a:xfrm>
        </p:grpSpPr>
        <p:sp>
          <p:nvSpPr>
            <p:cNvPr id="550" name="Google Shape;550;p18"/>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1" name="Google Shape;551;p18"/>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2" name="Google Shape;552;p18"/>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3" name="Google Shape;553;p18"/>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4" name="Google Shape;554;p18"/>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5" name="Google Shape;555;p18"/>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6" name="Google Shape;556;p18"/>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7" name="Google Shape;557;p18"/>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58" name="Google Shape;558;p18"/>
          <p:cNvSpPr/>
          <p:nvPr/>
        </p:nvSpPr>
        <p:spPr>
          <a:xfrm rot="-5400000">
            <a:off x="-791724" y="-1211556"/>
            <a:ext cx="2350708" cy="2753084"/>
          </a:xfrm>
          <a:custGeom>
            <a:avLst/>
            <a:gdLst/>
            <a:ahLst/>
            <a:cxnLst/>
            <a:rect l="l" t="t" r="r" b="b"/>
            <a:pathLst>
              <a:path w="393" h="459" extrusionOk="0">
                <a:moveTo>
                  <a:pt x="234" y="416"/>
                </a:moveTo>
                <a:cubicBezTo>
                  <a:pt x="228" y="397"/>
                  <a:pt x="226" y="376"/>
                  <a:pt x="217" y="358"/>
                </a:cubicBezTo>
                <a:cubicBezTo>
                  <a:pt x="201" y="329"/>
                  <a:pt x="168" y="313"/>
                  <a:pt x="137" y="302"/>
                </a:cubicBezTo>
                <a:cubicBezTo>
                  <a:pt x="105" y="291"/>
                  <a:pt x="72" y="283"/>
                  <a:pt x="47" y="261"/>
                </a:cubicBezTo>
                <a:cubicBezTo>
                  <a:pt x="25" y="241"/>
                  <a:pt x="12" y="213"/>
                  <a:pt x="6" y="184"/>
                </a:cubicBezTo>
                <a:cubicBezTo>
                  <a:pt x="0" y="156"/>
                  <a:pt x="24" y="90"/>
                  <a:pt x="47" y="73"/>
                </a:cubicBezTo>
                <a:cubicBezTo>
                  <a:pt x="142" y="0"/>
                  <a:pt x="228" y="93"/>
                  <a:pt x="319" y="171"/>
                </a:cubicBezTo>
                <a:cubicBezTo>
                  <a:pt x="393" y="233"/>
                  <a:pt x="364" y="296"/>
                  <a:pt x="346" y="328"/>
                </a:cubicBezTo>
                <a:cubicBezTo>
                  <a:pt x="327" y="363"/>
                  <a:pt x="307" y="397"/>
                  <a:pt x="287" y="431"/>
                </a:cubicBezTo>
                <a:cubicBezTo>
                  <a:pt x="281" y="442"/>
                  <a:pt x="274" y="459"/>
                  <a:pt x="259" y="453"/>
                </a:cubicBezTo>
                <a:cubicBezTo>
                  <a:pt x="246" y="448"/>
                  <a:pt x="237" y="428"/>
                  <a:pt x="234" y="416"/>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559" name="Google Shape;559;p18"/>
          <p:cNvGrpSpPr/>
          <p:nvPr/>
        </p:nvGrpSpPr>
        <p:grpSpPr>
          <a:xfrm rot="-3623366" flipH="1">
            <a:off x="-2050656" y="-1812486"/>
            <a:ext cx="4645610" cy="4622634"/>
            <a:chOff x="-1216871" y="-1794299"/>
            <a:chExt cx="4645630" cy="4622655"/>
          </a:xfrm>
        </p:grpSpPr>
        <p:sp>
          <p:nvSpPr>
            <p:cNvPr id="560" name="Google Shape;560;p18"/>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1" name="Google Shape;561;p18"/>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hree columns">
  <p:cSld name="CUSTOM_7">
    <p:spTree>
      <p:nvGrpSpPr>
        <p:cNvPr id="1" name="Shape 562"/>
        <p:cNvGrpSpPr/>
        <p:nvPr/>
      </p:nvGrpSpPr>
      <p:grpSpPr>
        <a:xfrm>
          <a:off x="0" y="0"/>
          <a:ext cx="0" cy="0"/>
          <a:chOff x="0" y="0"/>
          <a:chExt cx="0" cy="0"/>
        </a:xfrm>
      </p:grpSpPr>
      <p:sp>
        <p:nvSpPr>
          <p:cNvPr id="563" name="Google Shape;563;p19"/>
          <p:cNvSpPr txBox="1">
            <a:spLocks noGrp="1"/>
          </p:cNvSpPr>
          <p:nvPr>
            <p:ph type="title"/>
          </p:nvPr>
        </p:nvSpPr>
        <p:spPr>
          <a:xfrm>
            <a:off x="4525425" y="1065975"/>
            <a:ext cx="2608200" cy="5166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000"/>
              <a:buNone/>
              <a:defRPr sz="2000"/>
            </a:lvl1pPr>
            <a:lvl2pPr lvl="1" algn="r" rtl="0">
              <a:spcBef>
                <a:spcPts val="0"/>
              </a:spcBef>
              <a:spcAft>
                <a:spcPts val="0"/>
              </a:spcAft>
              <a:buSzPts val="2000"/>
              <a:buNone/>
              <a:defRPr sz="2000"/>
            </a:lvl2pPr>
            <a:lvl3pPr lvl="2" algn="r" rtl="0">
              <a:spcBef>
                <a:spcPts val="0"/>
              </a:spcBef>
              <a:spcAft>
                <a:spcPts val="0"/>
              </a:spcAft>
              <a:buSzPts val="2000"/>
              <a:buNone/>
              <a:defRPr sz="2000"/>
            </a:lvl3pPr>
            <a:lvl4pPr lvl="3" algn="r" rtl="0">
              <a:spcBef>
                <a:spcPts val="0"/>
              </a:spcBef>
              <a:spcAft>
                <a:spcPts val="0"/>
              </a:spcAft>
              <a:buSzPts val="2000"/>
              <a:buNone/>
              <a:defRPr sz="2000"/>
            </a:lvl4pPr>
            <a:lvl5pPr lvl="4" algn="r" rtl="0">
              <a:spcBef>
                <a:spcPts val="0"/>
              </a:spcBef>
              <a:spcAft>
                <a:spcPts val="0"/>
              </a:spcAft>
              <a:buSzPts val="2000"/>
              <a:buNone/>
              <a:defRPr sz="2000"/>
            </a:lvl5pPr>
            <a:lvl6pPr lvl="5" algn="r" rtl="0">
              <a:spcBef>
                <a:spcPts val="0"/>
              </a:spcBef>
              <a:spcAft>
                <a:spcPts val="0"/>
              </a:spcAft>
              <a:buSzPts val="2000"/>
              <a:buNone/>
              <a:defRPr sz="2000"/>
            </a:lvl6pPr>
            <a:lvl7pPr lvl="6" algn="r" rtl="0">
              <a:spcBef>
                <a:spcPts val="0"/>
              </a:spcBef>
              <a:spcAft>
                <a:spcPts val="0"/>
              </a:spcAft>
              <a:buSzPts val="2000"/>
              <a:buNone/>
              <a:defRPr sz="2000"/>
            </a:lvl7pPr>
            <a:lvl8pPr lvl="7" algn="r" rtl="0">
              <a:spcBef>
                <a:spcPts val="0"/>
              </a:spcBef>
              <a:spcAft>
                <a:spcPts val="0"/>
              </a:spcAft>
              <a:buSzPts val="2000"/>
              <a:buNone/>
              <a:defRPr sz="2000"/>
            </a:lvl8pPr>
            <a:lvl9pPr lvl="8" algn="r" rtl="0">
              <a:spcBef>
                <a:spcPts val="0"/>
              </a:spcBef>
              <a:spcAft>
                <a:spcPts val="0"/>
              </a:spcAft>
              <a:buSzPts val="2000"/>
              <a:buNone/>
              <a:defRPr sz="2000"/>
            </a:lvl9pPr>
          </a:lstStyle>
          <a:p>
            <a:endParaRPr/>
          </a:p>
        </p:txBody>
      </p:sp>
      <p:sp>
        <p:nvSpPr>
          <p:cNvPr id="564" name="Google Shape;564;p19"/>
          <p:cNvSpPr txBox="1">
            <a:spLocks noGrp="1"/>
          </p:cNvSpPr>
          <p:nvPr>
            <p:ph type="subTitle" idx="1"/>
          </p:nvPr>
        </p:nvSpPr>
        <p:spPr>
          <a:xfrm>
            <a:off x="4990625" y="1513100"/>
            <a:ext cx="2142900" cy="6660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600"/>
              <a:buNone/>
              <a:defRPr sz="1600"/>
            </a:lvl1pPr>
            <a:lvl2pPr lvl="1" algn="r" rtl="0">
              <a:spcBef>
                <a:spcPts val="0"/>
              </a:spcBef>
              <a:spcAft>
                <a:spcPts val="0"/>
              </a:spcAft>
              <a:buSzPts val="1600"/>
              <a:buNone/>
              <a:defRPr sz="1600"/>
            </a:lvl2pPr>
            <a:lvl3pPr lvl="2" algn="r" rtl="0">
              <a:spcBef>
                <a:spcPts val="0"/>
              </a:spcBef>
              <a:spcAft>
                <a:spcPts val="0"/>
              </a:spcAft>
              <a:buSzPts val="1600"/>
              <a:buNone/>
              <a:defRPr sz="1600"/>
            </a:lvl3pPr>
            <a:lvl4pPr lvl="3" algn="r" rtl="0">
              <a:spcBef>
                <a:spcPts val="0"/>
              </a:spcBef>
              <a:spcAft>
                <a:spcPts val="0"/>
              </a:spcAft>
              <a:buSzPts val="1600"/>
              <a:buNone/>
              <a:defRPr sz="1600"/>
            </a:lvl4pPr>
            <a:lvl5pPr lvl="4" algn="r" rtl="0">
              <a:spcBef>
                <a:spcPts val="0"/>
              </a:spcBef>
              <a:spcAft>
                <a:spcPts val="0"/>
              </a:spcAft>
              <a:buSzPts val="1600"/>
              <a:buNone/>
              <a:defRPr sz="1600"/>
            </a:lvl5pPr>
            <a:lvl6pPr lvl="5" algn="r" rtl="0">
              <a:spcBef>
                <a:spcPts val="0"/>
              </a:spcBef>
              <a:spcAft>
                <a:spcPts val="0"/>
              </a:spcAft>
              <a:buSzPts val="1600"/>
              <a:buNone/>
              <a:defRPr sz="1600"/>
            </a:lvl6pPr>
            <a:lvl7pPr lvl="6" algn="r" rtl="0">
              <a:spcBef>
                <a:spcPts val="0"/>
              </a:spcBef>
              <a:spcAft>
                <a:spcPts val="0"/>
              </a:spcAft>
              <a:buSzPts val="1600"/>
              <a:buNone/>
              <a:defRPr sz="1600"/>
            </a:lvl7pPr>
            <a:lvl8pPr lvl="7" algn="r" rtl="0">
              <a:spcBef>
                <a:spcPts val="0"/>
              </a:spcBef>
              <a:spcAft>
                <a:spcPts val="0"/>
              </a:spcAft>
              <a:buSzPts val="1600"/>
              <a:buNone/>
              <a:defRPr sz="1600"/>
            </a:lvl8pPr>
            <a:lvl9pPr lvl="8" algn="r" rtl="0">
              <a:spcBef>
                <a:spcPts val="0"/>
              </a:spcBef>
              <a:spcAft>
                <a:spcPts val="0"/>
              </a:spcAft>
              <a:buSzPts val="1600"/>
              <a:buNone/>
              <a:defRPr sz="1600"/>
            </a:lvl9pPr>
          </a:lstStyle>
          <a:p>
            <a:endParaRPr/>
          </a:p>
        </p:txBody>
      </p:sp>
      <p:sp>
        <p:nvSpPr>
          <p:cNvPr id="565" name="Google Shape;565;p19"/>
          <p:cNvSpPr txBox="1">
            <a:spLocks noGrp="1"/>
          </p:cNvSpPr>
          <p:nvPr>
            <p:ph type="title" idx="2"/>
          </p:nvPr>
        </p:nvSpPr>
        <p:spPr>
          <a:xfrm>
            <a:off x="4525425" y="2179100"/>
            <a:ext cx="2608200" cy="5166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000"/>
              <a:buNone/>
              <a:defRPr sz="2000"/>
            </a:lvl1pPr>
            <a:lvl2pPr lvl="1" algn="r" rtl="0">
              <a:spcBef>
                <a:spcPts val="0"/>
              </a:spcBef>
              <a:spcAft>
                <a:spcPts val="0"/>
              </a:spcAft>
              <a:buSzPts val="2000"/>
              <a:buNone/>
              <a:defRPr sz="2000"/>
            </a:lvl2pPr>
            <a:lvl3pPr lvl="2" algn="r" rtl="0">
              <a:spcBef>
                <a:spcPts val="0"/>
              </a:spcBef>
              <a:spcAft>
                <a:spcPts val="0"/>
              </a:spcAft>
              <a:buSzPts val="2000"/>
              <a:buNone/>
              <a:defRPr sz="2000"/>
            </a:lvl3pPr>
            <a:lvl4pPr lvl="3" algn="r" rtl="0">
              <a:spcBef>
                <a:spcPts val="0"/>
              </a:spcBef>
              <a:spcAft>
                <a:spcPts val="0"/>
              </a:spcAft>
              <a:buSzPts val="2000"/>
              <a:buNone/>
              <a:defRPr sz="2000"/>
            </a:lvl4pPr>
            <a:lvl5pPr lvl="4" algn="r" rtl="0">
              <a:spcBef>
                <a:spcPts val="0"/>
              </a:spcBef>
              <a:spcAft>
                <a:spcPts val="0"/>
              </a:spcAft>
              <a:buSzPts val="2000"/>
              <a:buNone/>
              <a:defRPr sz="2000"/>
            </a:lvl5pPr>
            <a:lvl6pPr lvl="5" algn="r" rtl="0">
              <a:spcBef>
                <a:spcPts val="0"/>
              </a:spcBef>
              <a:spcAft>
                <a:spcPts val="0"/>
              </a:spcAft>
              <a:buSzPts val="2000"/>
              <a:buNone/>
              <a:defRPr sz="2000"/>
            </a:lvl6pPr>
            <a:lvl7pPr lvl="6" algn="r" rtl="0">
              <a:spcBef>
                <a:spcPts val="0"/>
              </a:spcBef>
              <a:spcAft>
                <a:spcPts val="0"/>
              </a:spcAft>
              <a:buSzPts val="2000"/>
              <a:buNone/>
              <a:defRPr sz="2000"/>
            </a:lvl7pPr>
            <a:lvl8pPr lvl="7" algn="r" rtl="0">
              <a:spcBef>
                <a:spcPts val="0"/>
              </a:spcBef>
              <a:spcAft>
                <a:spcPts val="0"/>
              </a:spcAft>
              <a:buSzPts val="2000"/>
              <a:buNone/>
              <a:defRPr sz="2000"/>
            </a:lvl8pPr>
            <a:lvl9pPr lvl="8" algn="r" rtl="0">
              <a:spcBef>
                <a:spcPts val="0"/>
              </a:spcBef>
              <a:spcAft>
                <a:spcPts val="0"/>
              </a:spcAft>
              <a:buSzPts val="2000"/>
              <a:buNone/>
              <a:defRPr sz="2000"/>
            </a:lvl9pPr>
          </a:lstStyle>
          <a:p>
            <a:endParaRPr/>
          </a:p>
        </p:txBody>
      </p:sp>
      <p:sp>
        <p:nvSpPr>
          <p:cNvPr id="566" name="Google Shape;566;p19"/>
          <p:cNvSpPr txBox="1">
            <a:spLocks noGrp="1"/>
          </p:cNvSpPr>
          <p:nvPr>
            <p:ph type="subTitle" idx="3"/>
          </p:nvPr>
        </p:nvSpPr>
        <p:spPr>
          <a:xfrm>
            <a:off x="4990625" y="2626225"/>
            <a:ext cx="2142900" cy="6660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600"/>
              <a:buNone/>
              <a:defRPr sz="1600"/>
            </a:lvl1pPr>
            <a:lvl2pPr lvl="1" algn="r" rtl="0">
              <a:spcBef>
                <a:spcPts val="0"/>
              </a:spcBef>
              <a:spcAft>
                <a:spcPts val="0"/>
              </a:spcAft>
              <a:buSzPts val="1600"/>
              <a:buNone/>
              <a:defRPr sz="1600"/>
            </a:lvl2pPr>
            <a:lvl3pPr lvl="2" algn="r" rtl="0">
              <a:spcBef>
                <a:spcPts val="0"/>
              </a:spcBef>
              <a:spcAft>
                <a:spcPts val="0"/>
              </a:spcAft>
              <a:buSzPts val="1600"/>
              <a:buNone/>
              <a:defRPr sz="1600"/>
            </a:lvl3pPr>
            <a:lvl4pPr lvl="3" algn="r" rtl="0">
              <a:spcBef>
                <a:spcPts val="0"/>
              </a:spcBef>
              <a:spcAft>
                <a:spcPts val="0"/>
              </a:spcAft>
              <a:buSzPts val="1600"/>
              <a:buNone/>
              <a:defRPr sz="1600"/>
            </a:lvl4pPr>
            <a:lvl5pPr lvl="4" algn="r" rtl="0">
              <a:spcBef>
                <a:spcPts val="0"/>
              </a:spcBef>
              <a:spcAft>
                <a:spcPts val="0"/>
              </a:spcAft>
              <a:buSzPts val="1600"/>
              <a:buNone/>
              <a:defRPr sz="1600"/>
            </a:lvl5pPr>
            <a:lvl6pPr lvl="5" algn="r" rtl="0">
              <a:spcBef>
                <a:spcPts val="0"/>
              </a:spcBef>
              <a:spcAft>
                <a:spcPts val="0"/>
              </a:spcAft>
              <a:buSzPts val="1600"/>
              <a:buNone/>
              <a:defRPr sz="1600"/>
            </a:lvl6pPr>
            <a:lvl7pPr lvl="6" algn="r" rtl="0">
              <a:spcBef>
                <a:spcPts val="0"/>
              </a:spcBef>
              <a:spcAft>
                <a:spcPts val="0"/>
              </a:spcAft>
              <a:buSzPts val="1600"/>
              <a:buNone/>
              <a:defRPr sz="1600"/>
            </a:lvl7pPr>
            <a:lvl8pPr lvl="7" algn="r" rtl="0">
              <a:spcBef>
                <a:spcPts val="0"/>
              </a:spcBef>
              <a:spcAft>
                <a:spcPts val="0"/>
              </a:spcAft>
              <a:buSzPts val="1600"/>
              <a:buNone/>
              <a:defRPr sz="1600"/>
            </a:lvl8pPr>
            <a:lvl9pPr lvl="8" algn="r" rtl="0">
              <a:spcBef>
                <a:spcPts val="0"/>
              </a:spcBef>
              <a:spcAft>
                <a:spcPts val="0"/>
              </a:spcAft>
              <a:buSzPts val="1600"/>
              <a:buNone/>
              <a:defRPr sz="1600"/>
            </a:lvl9pPr>
          </a:lstStyle>
          <a:p>
            <a:endParaRPr/>
          </a:p>
        </p:txBody>
      </p:sp>
      <p:sp>
        <p:nvSpPr>
          <p:cNvPr id="567" name="Google Shape;567;p19"/>
          <p:cNvSpPr txBox="1">
            <a:spLocks noGrp="1"/>
          </p:cNvSpPr>
          <p:nvPr>
            <p:ph type="title" idx="4"/>
          </p:nvPr>
        </p:nvSpPr>
        <p:spPr>
          <a:xfrm>
            <a:off x="4525425" y="3292225"/>
            <a:ext cx="2608200" cy="5166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000"/>
              <a:buNone/>
              <a:defRPr sz="2000"/>
            </a:lvl1pPr>
            <a:lvl2pPr lvl="1" algn="r" rtl="0">
              <a:spcBef>
                <a:spcPts val="0"/>
              </a:spcBef>
              <a:spcAft>
                <a:spcPts val="0"/>
              </a:spcAft>
              <a:buSzPts val="2000"/>
              <a:buNone/>
              <a:defRPr sz="2000"/>
            </a:lvl2pPr>
            <a:lvl3pPr lvl="2" algn="r" rtl="0">
              <a:spcBef>
                <a:spcPts val="0"/>
              </a:spcBef>
              <a:spcAft>
                <a:spcPts val="0"/>
              </a:spcAft>
              <a:buSzPts val="2000"/>
              <a:buNone/>
              <a:defRPr sz="2000"/>
            </a:lvl3pPr>
            <a:lvl4pPr lvl="3" algn="r" rtl="0">
              <a:spcBef>
                <a:spcPts val="0"/>
              </a:spcBef>
              <a:spcAft>
                <a:spcPts val="0"/>
              </a:spcAft>
              <a:buSzPts val="2000"/>
              <a:buNone/>
              <a:defRPr sz="2000"/>
            </a:lvl4pPr>
            <a:lvl5pPr lvl="4" algn="r" rtl="0">
              <a:spcBef>
                <a:spcPts val="0"/>
              </a:spcBef>
              <a:spcAft>
                <a:spcPts val="0"/>
              </a:spcAft>
              <a:buSzPts val="2000"/>
              <a:buNone/>
              <a:defRPr sz="2000"/>
            </a:lvl5pPr>
            <a:lvl6pPr lvl="5" algn="r" rtl="0">
              <a:spcBef>
                <a:spcPts val="0"/>
              </a:spcBef>
              <a:spcAft>
                <a:spcPts val="0"/>
              </a:spcAft>
              <a:buSzPts val="2000"/>
              <a:buNone/>
              <a:defRPr sz="2000"/>
            </a:lvl6pPr>
            <a:lvl7pPr lvl="6" algn="r" rtl="0">
              <a:spcBef>
                <a:spcPts val="0"/>
              </a:spcBef>
              <a:spcAft>
                <a:spcPts val="0"/>
              </a:spcAft>
              <a:buSzPts val="2000"/>
              <a:buNone/>
              <a:defRPr sz="2000"/>
            </a:lvl7pPr>
            <a:lvl8pPr lvl="7" algn="r" rtl="0">
              <a:spcBef>
                <a:spcPts val="0"/>
              </a:spcBef>
              <a:spcAft>
                <a:spcPts val="0"/>
              </a:spcAft>
              <a:buSzPts val="2000"/>
              <a:buNone/>
              <a:defRPr sz="2000"/>
            </a:lvl8pPr>
            <a:lvl9pPr lvl="8" algn="r" rtl="0">
              <a:spcBef>
                <a:spcPts val="0"/>
              </a:spcBef>
              <a:spcAft>
                <a:spcPts val="0"/>
              </a:spcAft>
              <a:buSzPts val="2000"/>
              <a:buNone/>
              <a:defRPr sz="2000"/>
            </a:lvl9pPr>
          </a:lstStyle>
          <a:p>
            <a:endParaRPr/>
          </a:p>
        </p:txBody>
      </p:sp>
      <p:sp>
        <p:nvSpPr>
          <p:cNvPr id="568" name="Google Shape;568;p19"/>
          <p:cNvSpPr txBox="1">
            <a:spLocks noGrp="1"/>
          </p:cNvSpPr>
          <p:nvPr>
            <p:ph type="subTitle" idx="5"/>
          </p:nvPr>
        </p:nvSpPr>
        <p:spPr>
          <a:xfrm>
            <a:off x="4990625" y="3739350"/>
            <a:ext cx="2142900" cy="6660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600"/>
              <a:buNone/>
              <a:defRPr sz="1600"/>
            </a:lvl1pPr>
            <a:lvl2pPr lvl="1" algn="r" rtl="0">
              <a:spcBef>
                <a:spcPts val="0"/>
              </a:spcBef>
              <a:spcAft>
                <a:spcPts val="0"/>
              </a:spcAft>
              <a:buSzPts val="1600"/>
              <a:buNone/>
              <a:defRPr sz="1600"/>
            </a:lvl2pPr>
            <a:lvl3pPr lvl="2" algn="r" rtl="0">
              <a:spcBef>
                <a:spcPts val="0"/>
              </a:spcBef>
              <a:spcAft>
                <a:spcPts val="0"/>
              </a:spcAft>
              <a:buSzPts val="1600"/>
              <a:buNone/>
              <a:defRPr sz="1600"/>
            </a:lvl3pPr>
            <a:lvl4pPr lvl="3" algn="r" rtl="0">
              <a:spcBef>
                <a:spcPts val="0"/>
              </a:spcBef>
              <a:spcAft>
                <a:spcPts val="0"/>
              </a:spcAft>
              <a:buSzPts val="1600"/>
              <a:buNone/>
              <a:defRPr sz="1600"/>
            </a:lvl4pPr>
            <a:lvl5pPr lvl="4" algn="r" rtl="0">
              <a:spcBef>
                <a:spcPts val="0"/>
              </a:spcBef>
              <a:spcAft>
                <a:spcPts val="0"/>
              </a:spcAft>
              <a:buSzPts val="1600"/>
              <a:buNone/>
              <a:defRPr sz="1600"/>
            </a:lvl5pPr>
            <a:lvl6pPr lvl="5" algn="r" rtl="0">
              <a:spcBef>
                <a:spcPts val="0"/>
              </a:spcBef>
              <a:spcAft>
                <a:spcPts val="0"/>
              </a:spcAft>
              <a:buSzPts val="1600"/>
              <a:buNone/>
              <a:defRPr sz="1600"/>
            </a:lvl6pPr>
            <a:lvl7pPr lvl="6" algn="r" rtl="0">
              <a:spcBef>
                <a:spcPts val="0"/>
              </a:spcBef>
              <a:spcAft>
                <a:spcPts val="0"/>
              </a:spcAft>
              <a:buSzPts val="1600"/>
              <a:buNone/>
              <a:defRPr sz="1600"/>
            </a:lvl7pPr>
            <a:lvl8pPr lvl="7" algn="r" rtl="0">
              <a:spcBef>
                <a:spcPts val="0"/>
              </a:spcBef>
              <a:spcAft>
                <a:spcPts val="0"/>
              </a:spcAft>
              <a:buSzPts val="1600"/>
              <a:buNone/>
              <a:defRPr sz="1600"/>
            </a:lvl8pPr>
            <a:lvl9pPr lvl="8" algn="r" rtl="0">
              <a:spcBef>
                <a:spcPts val="0"/>
              </a:spcBef>
              <a:spcAft>
                <a:spcPts val="0"/>
              </a:spcAft>
              <a:buSzPts val="1600"/>
              <a:buNone/>
              <a:defRPr sz="1600"/>
            </a:lvl9pPr>
          </a:lstStyle>
          <a:p>
            <a:endParaRPr/>
          </a:p>
        </p:txBody>
      </p:sp>
      <p:sp>
        <p:nvSpPr>
          <p:cNvPr id="569" name="Google Shape;569;p19"/>
          <p:cNvSpPr txBox="1">
            <a:spLocks noGrp="1"/>
          </p:cNvSpPr>
          <p:nvPr>
            <p:ph type="title" idx="6"/>
          </p:nvPr>
        </p:nvSpPr>
        <p:spPr>
          <a:xfrm>
            <a:off x="695700" y="445025"/>
            <a:ext cx="7776600" cy="572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200"/>
              <a:buNone/>
              <a:defRPr/>
            </a:lvl1pPr>
            <a:lvl2pPr lvl="1" algn="r" rtl="0">
              <a:spcBef>
                <a:spcPts val="0"/>
              </a:spcBef>
              <a:spcAft>
                <a:spcPts val="0"/>
              </a:spcAft>
              <a:buSzPts val="3200"/>
              <a:buNone/>
              <a:defRPr/>
            </a:lvl2pPr>
            <a:lvl3pPr lvl="2" algn="r" rtl="0">
              <a:spcBef>
                <a:spcPts val="0"/>
              </a:spcBef>
              <a:spcAft>
                <a:spcPts val="0"/>
              </a:spcAft>
              <a:buSzPts val="3200"/>
              <a:buNone/>
              <a:defRPr/>
            </a:lvl3pPr>
            <a:lvl4pPr lvl="3" algn="r" rtl="0">
              <a:spcBef>
                <a:spcPts val="0"/>
              </a:spcBef>
              <a:spcAft>
                <a:spcPts val="0"/>
              </a:spcAft>
              <a:buSzPts val="3200"/>
              <a:buNone/>
              <a:defRPr/>
            </a:lvl4pPr>
            <a:lvl5pPr lvl="4" algn="r" rtl="0">
              <a:spcBef>
                <a:spcPts val="0"/>
              </a:spcBef>
              <a:spcAft>
                <a:spcPts val="0"/>
              </a:spcAft>
              <a:buSzPts val="3200"/>
              <a:buNone/>
              <a:defRPr/>
            </a:lvl5pPr>
            <a:lvl6pPr lvl="5" algn="r" rtl="0">
              <a:spcBef>
                <a:spcPts val="0"/>
              </a:spcBef>
              <a:spcAft>
                <a:spcPts val="0"/>
              </a:spcAft>
              <a:buSzPts val="3200"/>
              <a:buNone/>
              <a:defRPr/>
            </a:lvl6pPr>
            <a:lvl7pPr lvl="6" algn="r" rtl="0">
              <a:spcBef>
                <a:spcPts val="0"/>
              </a:spcBef>
              <a:spcAft>
                <a:spcPts val="0"/>
              </a:spcAft>
              <a:buSzPts val="3200"/>
              <a:buNone/>
              <a:defRPr/>
            </a:lvl7pPr>
            <a:lvl8pPr lvl="7" algn="r" rtl="0">
              <a:spcBef>
                <a:spcPts val="0"/>
              </a:spcBef>
              <a:spcAft>
                <a:spcPts val="0"/>
              </a:spcAft>
              <a:buSzPts val="3200"/>
              <a:buNone/>
              <a:defRPr/>
            </a:lvl8pPr>
            <a:lvl9pPr lvl="8" algn="r" rtl="0">
              <a:spcBef>
                <a:spcPts val="0"/>
              </a:spcBef>
              <a:spcAft>
                <a:spcPts val="0"/>
              </a:spcAft>
              <a:buSzPts val="3200"/>
              <a:buNone/>
              <a:defRPr/>
            </a:lvl9pPr>
          </a:lstStyle>
          <a:p>
            <a:endParaRPr/>
          </a:p>
        </p:txBody>
      </p:sp>
      <p:sp>
        <p:nvSpPr>
          <p:cNvPr id="570" name="Google Shape;570;p19"/>
          <p:cNvSpPr/>
          <p:nvPr/>
        </p:nvSpPr>
        <p:spPr>
          <a:xfrm rot="-5400001">
            <a:off x="-813174" y="2917098"/>
            <a:ext cx="2937212"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571" name="Google Shape;571;p19"/>
          <p:cNvGrpSpPr/>
          <p:nvPr/>
        </p:nvGrpSpPr>
        <p:grpSpPr>
          <a:xfrm rot="-7200044">
            <a:off x="-1667323" y="2196621"/>
            <a:ext cx="4645528" cy="4622553"/>
            <a:chOff x="-1216871" y="-1794299"/>
            <a:chExt cx="4645630" cy="4622655"/>
          </a:xfrm>
        </p:grpSpPr>
        <p:sp>
          <p:nvSpPr>
            <p:cNvPr id="572" name="Google Shape;572;p19"/>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3" name="Google Shape;573;p19"/>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74" name="Google Shape;574;p19"/>
          <p:cNvGrpSpPr/>
          <p:nvPr/>
        </p:nvGrpSpPr>
        <p:grpSpPr>
          <a:xfrm rot="-3600061">
            <a:off x="893629" y="4748930"/>
            <a:ext cx="1321301" cy="1346711"/>
            <a:chOff x="384470" y="176033"/>
            <a:chExt cx="1101234" cy="1122412"/>
          </a:xfrm>
        </p:grpSpPr>
        <p:sp>
          <p:nvSpPr>
            <p:cNvPr id="575" name="Google Shape;575;p19"/>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6" name="Google Shape;576;p19"/>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7" name="Google Shape;577;p19"/>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8" name="Google Shape;578;p19"/>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9" name="Google Shape;579;p19"/>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0" name="Google Shape;580;p19"/>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1" name="Google Shape;581;p19"/>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2" name="Google Shape;582;p19"/>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83" name="Google Shape;583;p19"/>
          <p:cNvGrpSpPr/>
          <p:nvPr/>
        </p:nvGrpSpPr>
        <p:grpSpPr>
          <a:xfrm>
            <a:off x="-1005144" y="-1060388"/>
            <a:ext cx="1993674" cy="2032014"/>
            <a:chOff x="384470" y="176033"/>
            <a:chExt cx="1101234" cy="1122412"/>
          </a:xfrm>
        </p:grpSpPr>
        <p:sp>
          <p:nvSpPr>
            <p:cNvPr id="584" name="Google Shape;584;p19"/>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5" name="Google Shape;585;p19"/>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6" name="Google Shape;586;p19"/>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7" name="Google Shape;587;p19"/>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8" name="Google Shape;588;p19"/>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9" name="Google Shape;589;p19"/>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0" name="Google Shape;590;p19"/>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1" name="Google Shape;591;p19"/>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four columns ">
  <p:cSld name="CUSTOM_9">
    <p:spTree>
      <p:nvGrpSpPr>
        <p:cNvPr id="1" name="Shape 625"/>
        <p:cNvGrpSpPr/>
        <p:nvPr/>
      </p:nvGrpSpPr>
      <p:grpSpPr>
        <a:xfrm>
          <a:off x="0" y="0"/>
          <a:ext cx="0" cy="0"/>
          <a:chOff x="0" y="0"/>
          <a:chExt cx="0" cy="0"/>
        </a:xfrm>
      </p:grpSpPr>
      <p:sp>
        <p:nvSpPr>
          <p:cNvPr id="626" name="Google Shape;626;p21"/>
          <p:cNvSpPr txBox="1">
            <a:spLocks noGrp="1"/>
          </p:cNvSpPr>
          <p:nvPr>
            <p:ph type="title"/>
          </p:nvPr>
        </p:nvSpPr>
        <p:spPr>
          <a:xfrm>
            <a:off x="6961350" y="1671100"/>
            <a:ext cx="2145900" cy="5301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627" name="Google Shape;627;p21"/>
          <p:cNvSpPr txBox="1">
            <a:spLocks noGrp="1"/>
          </p:cNvSpPr>
          <p:nvPr>
            <p:ph type="subTitle" idx="1"/>
          </p:nvPr>
        </p:nvSpPr>
        <p:spPr>
          <a:xfrm>
            <a:off x="6961350" y="2131825"/>
            <a:ext cx="2145900" cy="705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628" name="Google Shape;628;p21"/>
          <p:cNvSpPr txBox="1">
            <a:spLocks noGrp="1"/>
          </p:cNvSpPr>
          <p:nvPr>
            <p:ph type="title" idx="2"/>
          </p:nvPr>
        </p:nvSpPr>
        <p:spPr>
          <a:xfrm>
            <a:off x="6961350" y="3049325"/>
            <a:ext cx="2145900" cy="5301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629" name="Google Shape;629;p21"/>
          <p:cNvSpPr txBox="1">
            <a:spLocks noGrp="1"/>
          </p:cNvSpPr>
          <p:nvPr>
            <p:ph type="subTitle" idx="3"/>
          </p:nvPr>
        </p:nvSpPr>
        <p:spPr>
          <a:xfrm>
            <a:off x="6961350" y="3510050"/>
            <a:ext cx="2145900" cy="705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630" name="Google Shape;630;p21"/>
          <p:cNvSpPr txBox="1">
            <a:spLocks noGrp="1"/>
          </p:cNvSpPr>
          <p:nvPr>
            <p:ph type="title" idx="4"/>
          </p:nvPr>
        </p:nvSpPr>
        <p:spPr>
          <a:xfrm>
            <a:off x="4090550" y="1671100"/>
            <a:ext cx="2145900" cy="5301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631" name="Google Shape;631;p21"/>
          <p:cNvSpPr txBox="1">
            <a:spLocks noGrp="1"/>
          </p:cNvSpPr>
          <p:nvPr>
            <p:ph type="subTitle" idx="5"/>
          </p:nvPr>
        </p:nvSpPr>
        <p:spPr>
          <a:xfrm>
            <a:off x="4090550" y="2131825"/>
            <a:ext cx="2145900" cy="705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632" name="Google Shape;632;p21"/>
          <p:cNvSpPr txBox="1">
            <a:spLocks noGrp="1"/>
          </p:cNvSpPr>
          <p:nvPr>
            <p:ph type="title" idx="6"/>
          </p:nvPr>
        </p:nvSpPr>
        <p:spPr>
          <a:xfrm>
            <a:off x="4090550" y="3049325"/>
            <a:ext cx="2145900" cy="5301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633" name="Google Shape;633;p21"/>
          <p:cNvSpPr txBox="1">
            <a:spLocks noGrp="1"/>
          </p:cNvSpPr>
          <p:nvPr>
            <p:ph type="subTitle" idx="7"/>
          </p:nvPr>
        </p:nvSpPr>
        <p:spPr>
          <a:xfrm>
            <a:off x="4090550" y="3510050"/>
            <a:ext cx="2145900" cy="7050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sp>
        <p:nvSpPr>
          <p:cNvPr id="634" name="Google Shape;634;p21"/>
          <p:cNvSpPr txBox="1">
            <a:spLocks noGrp="1"/>
          </p:cNvSpPr>
          <p:nvPr>
            <p:ph type="title" idx="8"/>
          </p:nvPr>
        </p:nvSpPr>
        <p:spPr>
          <a:xfrm>
            <a:off x="695700" y="445025"/>
            <a:ext cx="77766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635" name="Google Shape;635;p21"/>
          <p:cNvSpPr/>
          <p:nvPr/>
        </p:nvSpPr>
        <p:spPr>
          <a:xfrm rot="9900001" flipH="1">
            <a:off x="148098" y="3078774"/>
            <a:ext cx="2937213"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dk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6" name="Google Shape;636;p21"/>
          <p:cNvSpPr/>
          <p:nvPr/>
        </p:nvSpPr>
        <p:spPr>
          <a:xfrm rot="9900001" flipH="1">
            <a:off x="-390062" y="3345486"/>
            <a:ext cx="2937213" cy="2742280"/>
          </a:xfrm>
          <a:custGeom>
            <a:avLst/>
            <a:gdLst/>
            <a:ahLst/>
            <a:cxnLst/>
            <a:rect l="l" t="t" r="r" b="b"/>
            <a:pathLst>
              <a:path w="400" h="374" extrusionOk="0">
                <a:moveTo>
                  <a:pt x="97" y="362"/>
                </a:moveTo>
                <a:cubicBezTo>
                  <a:pt x="124" y="348"/>
                  <a:pt x="130" y="310"/>
                  <a:pt x="156" y="293"/>
                </a:cubicBezTo>
                <a:cubicBezTo>
                  <a:pt x="179" y="279"/>
                  <a:pt x="212" y="283"/>
                  <a:pt x="228" y="261"/>
                </a:cubicBezTo>
                <a:cubicBezTo>
                  <a:pt x="244" y="238"/>
                  <a:pt x="226" y="201"/>
                  <a:pt x="244" y="179"/>
                </a:cubicBezTo>
                <a:cubicBezTo>
                  <a:pt x="256" y="163"/>
                  <a:pt x="280" y="163"/>
                  <a:pt x="300" y="159"/>
                </a:cubicBezTo>
                <a:cubicBezTo>
                  <a:pt x="341" y="151"/>
                  <a:pt x="400" y="114"/>
                  <a:pt x="384" y="76"/>
                </a:cubicBezTo>
                <a:cubicBezTo>
                  <a:pt x="358" y="14"/>
                  <a:pt x="262" y="17"/>
                  <a:pt x="196" y="7"/>
                </a:cubicBezTo>
                <a:cubicBezTo>
                  <a:pt x="158" y="1"/>
                  <a:pt x="117" y="0"/>
                  <a:pt x="85" y="20"/>
                </a:cubicBezTo>
                <a:cubicBezTo>
                  <a:pt x="51" y="40"/>
                  <a:pt x="32" y="78"/>
                  <a:pt x="20" y="116"/>
                </a:cubicBezTo>
                <a:cubicBezTo>
                  <a:pt x="5" y="166"/>
                  <a:pt x="0" y="218"/>
                  <a:pt x="4" y="270"/>
                </a:cubicBezTo>
                <a:cubicBezTo>
                  <a:pt x="7" y="295"/>
                  <a:pt x="12" y="322"/>
                  <a:pt x="28" y="342"/>
                </a:cubicBezTo>
                <a:cubicBezTo>
                  <a:pt x="44" y="363"/>
                  <a:pt x="74" y="374"/>
                  <a:pt x="97" y="362"/>
                </a:cubicBezTo>
                <a:close/>
              </a:path>
            </a:pathLst>
          </a:custGeom>
          <a:solidFill>
            <a:schemeClr val="l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37" name="Google Shape;637;p21"/>
          <p:cNvGrpSpPr/>
          <p:nvPr/>
        </p:nvGrpSpPr>
        <p:grpSpPr>
          <a:xfrm rot="-23379" flipH="1">
            <a:off x="-1204316" y="1953583"/>
            <a:ext cx="4645273" cy="4622299"/>
            <a:chOff x="-1216871" y="-1794299"/>
            <a:chExt cx="4645630" cy="4622655"/>
          </a:xfrm>
        </p:grpSpPr>
        <p:sp>
          <p:nvSpPr>
            <p:cNvPr id="638" name="Google Shape;638;p21"/>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9" name="Google Shape;639;p21"/>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40" name="Google Shape;640;p21"/>
          <p:cNvSpPr/>
          <p:nvPr/>
        </p:nvSpPr>
        <p:spPr>
          <a:xfrm>
            <a:off x="7498976" y="-1126306"/>
            <a:ext cx="2350708" cy="2753084"/>
          </a:xfrm>
          <a:custGeom>
            <a:avLst/>
            <a:gdLst/>
            <a:ahLst/>
            <a:cxnLst/>
            <a:rect l="l" t="t" r="r" b="b"/>
            <a:pathLst>
              <a:path w="393" h="459" extrusionOk="0">
                <a:moveTo>
                  <a:pt x="234" y="416"/>
                </a:moveTo>
                <a:cubicBezTo>
                  <a:pt x="228" y="397"/>
                  <a:pt x="226" y="376"/>
                  <a:pt x="217" y="358"/>
                </a:cubicBezTo>
                <a:cubicBezTo>
                  <a:pt x="201" y="329"/>
                  <a:pt x="168" y="313"/>
                  <a:pt x="137" y="302"/>
                </a:cubicBezTo>
                <a:cubicBezTo>
                  <a:pt x="105" y="291"/>
                  <a:pt x="72" y="283"/>
                  <a:pt x="47" y="261"/>
                </a:cubicBezTo>
                <a:cubicBezTo>
                  <a:pt x="25" y="241"/>
                  <a:pt x="12" y="213"/>
                  <a:pt x="6" y="184"/>
                </a:cubicBezTo>
                <a:cubicBezTo>
                  <a:pt x="0" y="156"/>
                  <a:pt x="24" y="90"/>
                  <a:pt x="47" y="73"/>
                </a:cubicBezTo>
                <a:cubicBezTo>
                  <a:pt x="142" y="0"/>
                  <a:pt x="228" y="93"/>
                  <a:pt x="319" y="171"/>
                </a:cubicBezTo>
                <a:cubicBezTo>
                  <a:pt x="393" y="233"/>
                  <a:pt x="364" y="296"/>
                  <a:pt x="346" y="328"/>
                </a:cubicBezTo>
                <a:cubicBezTo>
                  <a:pt x="327" y="363"/>
                  <a:pt x="307" y="397"/>
                  <a:pt x="287" y="431"/>
                </a:cubicBezTo>
                <a:cubicBezTo>
                  <a:pt x="281" y="442"/>
                  <a:pt x="274" y="459"/>
                  <a:pt x="259" y="453"/>
                </a:cubicBezTo>
                <a:cubicBezTo>
                  <a:pt x="246" y="448"/>
                  <a:pt x="237" y="428"/>
                  <a:pt x="234" y="416"/>
                </a:cubicBezTo>
                <a:close/>
              </a:path>
            </a:pathLst>
          </a:custGeom>
          <a:solidFill>
            <a:srgbClr val="488EA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41" name="Google Shape;641;p21"/>
          <p:cNvGrpSpPr/>
          <p:nvPr/>
        </p:nvGrpSpPr>
        <p:grpSpPr>
          <a:xfrm rot="-2700000">
            <a:off x="7405308" y="-793635"/>
            <a:ext cx="1321281" cy="1346691"/>
            <a:chOff x="384470" y="176033"/>
            <a:chExt cx="1101234" cy="1122412"/>
          </a:xfrm>
        </p:grpSpPr>
        <p:sp>
          <p:nvSpPr>
            <p:cNvPr id="642" name="Google Shape;642;p21"/>
            <p:cNvSpPr/>
            <p:nvPr/>
          </p:nvSpPr>
          <p:spPr>
            <a:xfrm>
              <a:off x="384470" y="176033"/>
              <a:ext cx="1101234" cy="1122412"/>
            </a:xfrm>
            <a:custGeom>
              <a:avLst/>
              <a:gdLst/>
              <a:ahLst/>
              <a:cxnLst/>
              <a:rect l="l" t="t" r="r" b="b"/>
              <a:pathLst>
                <a:path w="185" h="186" extrusionOk="0">
                  <a:moveTo>
                    <a:pt x="40" y="161"/>
                  </a:moveTo>
                  <a:cubicBezTo>
                    <a:pt x="35" y="154"/>
                    <a:pt x="30" y="146"/>
                    <a:pt x="26" y="138"/>
                  </a:cubicBezTo>
                  <a:cubicBezTo>
                    <a:pt x="13" y="114"/>
                    <a:pt x="0" y="85"/>
                    <a:pt x="8" y="57"/>
                  </a:cubicBezTo>
                  <a:cubicBezTo>
                    <a:pt x="14" y="32"/>
                    <a:pt x="38" y="12"/>
                    <a:pt x="66" y="6"/>
                  </a:cubicBezTo>
                  <a:cubicBezTo>
                    <a:pt x="66" y="6"/>
                    <a:pt x="66" y="6"/>
                    <a:pt x="66" y="6"/>
                  </a:cubicBezTo>
                  <a:cubicBezTo>
                    <a:pt x="92" y="0"/>
                    <a:pt x="128" y="5"/>
                    <a:pt x="150" y="17"/>
                  </a:cubicBezTo>
                  <a:cubicBezTo>
                    <a:pt x="174" y="30"/>
                    <a:pt x="185" y="73"/>
                    <a:pt x="185" y="99"/>
                  </a:cubicBezTo>
                  <a:cubicBezTo>
                    <a:pt x="185" y="123"/>
                    <a:pt x="177" y="144"/>
                    <a:pt x="163" y="157"/>
                  </a:cubicBezTo>
                  <a:cubicBezTo>
                    <a:pt x="149" y="169"/>
                    <a:pt x="131" y="173"/>
                    <a:pt x="115" y="177"/>
                  </a:cubicBezTo>
                  <a:cubicBezTo>
                    <a:pt x="95" y="182"/>
                    <a:pt x="77" y="186"/>
                    <a:pt x="60" y="178"/>
                  </a:cubicBezTo>
                  <a:cubicBezTo>
                    <a:pt x="52" y="174"/>
                    <a:pt x="46" y="168"/>
                    <a:pt x="40" y="161"/>
                  </a:cubicBezTo>
                  <a:close/>
                  <a:moveTo>
                    <a:pt x="67" y="8"/>
                  </a:moveTo>
                  <a:cubicBezTo>
                    <a:pt x="39" y="14"/>
                    <a:pt x="16" y="34"/>
                    <a:pt x="10" y="58"/>
                  </a:cubicBezTo>
                  <a:cubicBezTo>
                    <a:pt x="3" y="85"/>
                    <a:pt x="16" y="113"/>
                    <a:pt x="28" y="137"/>
                  </a:cubicBezTo>
                  <a:cubicBezTo>
                    <a:pt x="37" y="153"/>
                    <a:pt x="46" y="169"/>
                    <a:pt x="61" y="176"/>
                  </a:cubicBezTo>
                  <a:cubicBezTo>
                    <a:pt x="77" y="183"/>
                    <a:pt x="95" y="180"/>
                    <a:pt x="114" y="175"/>
                  </a:cubicBezTo>
                  <a:cubicBezTo>
                    <a:pt x="130" y="171"/>
                    <a:pt x="148" y="167"/>
                    <a:pt x="161" y="155"/>
                  </a:cubicBezTo>
                  <a:cubicBezTo>
                    <a:pt x="175" y="143"/>
                    <a:pt x="183" y="122"/>
                    <a:pt x="183" y="99"/>
                  </a:cubicBezTo>
                  <a:cubicBezTo>
                    <a:pt x="182" y="73"/>
                    <a:pt x="172" y="32"/>
                    <a:pt x="149" y="19"/>
                  </a:cubicBezTo>
                  <a:cubicBezTo>
                    <a:pt x="128" y="7"/>
                    <a:pt x="92" y="2"/>
                    <a:pt x="67" y="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3" name="Google Shape;643;p21"/>
            <p:cNvSpPr/>
            <p:nvPr/>
          </p:nvSpPr>
          <p:spPr>
            <a:xfrm>
              <a:off x="490357" y="250160"/>
              <a:ext cx="921228" cy="942405"/>
            </a:xfrm>
            <a:custGeom>
              <a:avLst/>
              <a:gdLst/>
              <a:ahLst/>
              <a:cxnLst/>
              <a:rect l="l" t="t" r="r" b="b"/>
              <a:pathLst>
                <a:path w="153" h="158" extrusionOk="0">
                  <a:moveTo>
                    <a:pt x="22" y="122"/>
                  </a:moveTo>
                  <a:cubicBezTo>
                    <a:pt x="11" y="107"/>
                    <a:pt x="4" y="92"/>
                    <a:pt x="3" y="78"/>
                  </a:cubicBezTo>
                  <a:cubicBezTo>
                    <a:pt x="0" y="58"/>
                    <a:pt x="8" y="38"/>
                    <a:pt x="22" y="23"/>
                  </a:cubicBezTo>
                  <a:cubicBezTo>
                    <a:pt x="35" y="9"/>
                    <a:pt x="55" y="1"/>
                    <a:pt x="75" y="1"/>
                  </a:cubicBezTo>
                  <a:cubicBezTo>
                    <a:pt x="75" y="1"/>
                    <a:pt x="75" y="1"/>
                    <a:pt x="75" y="1"/>
                  </a:cubicBezTo>
                  <a:cubicBezTo>
                    <a:pt x="85" y="0"/>
                    <a:pt x="94" y="2"/>
                    <a:pt x="103" y="5"/>
                  </a:cubicBezTo>
                  <a:cubicBezTo>
                    <a:pt x="122" y="12"/>
                    <a:pt x="135" y="21"/>
                    <a:pt x="141" y="33"/>
                  </a:cubicBezTo>
                  <a:cubicBezTo>
                    <a:pt x="149" y="50"/>
                    <a:pt x="153" y="68"/>
                    <a:pt x="151" y="85"/>
                  </a:cubicBezTo>
                  <a:cubicBezTo>
                    <a:pt x="149" y="108"/>
                    <a:pt x="137" y="130"/>
                    <a:pt x="118" y="143"/>
                  </a:cubicBezTo>
                  <a:cubicBezTo>
                    <a:pt x="99" y="156"/>
                    <a:pt x="73" y="158"/>
                    <a:pt x="53" y="149"/>
                  </a:cubicBezTo>
                  <a:cubicBezTo>
                    <a:pt x="42" y="144"/>
                    <a:pt x="33" y="135"/>
                    <a:pt x="23" y="123"/>
                  </a:cubicBezTo>
                  <a:cubicBezTo>
                    <a:pt x="23" y="123"/>
                    <a:pt x="22" y="122"/>
                    <a:pt x="22" y="122"/>
                  </a:cubicBezTo>
                  <a:close/>
                  <a:moveTo>
                    <a:pt x="75" y="3"/>
                  </a:moveTo>
                  <a:cubicBezTo>
                    <a:pt x="56" y="3"/>
                    <a:pt x="37" y="11"/>
                    <a:pt x="24" y="25"/>
                  </a:cubicBezTo>
                  <a:cubicBezTo>
                    <a:pt x="10" y="39"/>
                    <a:pt x="3" y="59"/>
                    <a:pt x="5" y="78"/>
                  </a:cubicBezTo>
                  <a:cubicBezTo>
                    <a:pt x="6" y="92"/>
                    <a:pt x="13" y="107"/>
                    <a:pt x="25" y="122"/>
                  </a:cubicBezTo>
                  <a:cubicBezTo>
                    <a:pt x="34" y="134"/>
                    <a:pt x="44" y="142"/>
                    <a:pt x="54" y="146"/>
                  </a:cubicBezTo>
                  <a:cubicBezTo>
                    <a:pt x="74" y="156"/>
                    <a:pt x="98" y="153"/>
                    <a:pt x="117" y="141"/>
                  </a:cubicBezTo>
                  <a:cubicBezTo>
                    <a:pt x="135" y="128"/>
                    <a:pt x="147" y="107"/>
                    <a:pt x="149" y="85"/>
                  </a:cubicBezTo>
                  <a:cubicBezTo>
                    <a:pt x="151" y="68"/>
                    <a:pt x="147" y="50"/>
                    <a:pt x="139" y="34"/>
                  </a:cubicBezTo>
                  <a:cubicBezTo>
                    <a:pt x="133" y="23"/>
                    <a:pt x="121" y="14"/>
                    <a:pt x="103" y="7"/>
                  </a:cubicBezTo>
                  <a:cubicBezTo>
                    <a:pt x="94" y="4"/>
                    <a:pt x="85" y="3"/>
                    <a:pt x="75" y="3"/>
                  </a:cubicBezTo>
                  <a:close/>
                  <a:moveTo>
                    <a:pt x="75" y="2"/>
                  </a:moveTo>
                  <a:cubicBezTo>
                    <a:pt x="75" y="2"/>
                    <a:pt x="75" y="2"/>
                    <a:pt x="75" y="2"/>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4" name="Google Shape;644;p21"/>
            <p:cNvSpPr/>
            <p:nvPr/>
          </p:nvSpPr>
          <p:spPr>
            <a:xfrm>
              <a:off x="585653" y="334870"/>
              <a:ext cx="751806" cy="794162"/>
            </a:xfrm>
            <a:custGeom>
              <a:avLst/>
              <a:gdLst/>
              <a:ahLst/>
              <a:cxnLst/>
              <a:rect l="l" t="t" r="r" b="b"/>
              <a:pathLst>
                <a:path w="124" h="132" extrusionOk="0">
                  <a:moveTo>
                    <a:pt x="15" y="110"/>
                  </a:moveTo>
                  <a:cubicBezTo>
                    <a:pt x="13" y="108"/>
                    <a:pt x="12" y="106"/>
                    <a:pt x="10" y="103"/>
                  </a:cubicBezTo>
                  <a:cubicBezTo>
                    <a:pt x="5" y="93"/>
                    <a:pt x="1" y="81"/>
                    <a:pt x="1" y="67"/>
                  </a:cubicBezTo>
                  <a:cubicBezTo>
                    <a:pt x="0" y="56"/>
                    <a:pt x="2" y="40"/>
                    <a:pt x="11" y="26"/>
                  </a:cubicBezTo>
                  <a:cubicBezTo>
                    <a:pt x="20" y="13"/>
                    <a:pt x="35" y="4"/>
                    <a:pt x="53" y="1"/>
                  </a:cubicBezTo>
                  <a:cubicBezTo>
                    <a:pt x="53" y="1"/>
                    <a:pt x="53" y="1"/>
                    <a:pt x="53" y="1"/>
                  </a:cubicBezTo>
                  <a:cubicBezTo>
                    <a:pt x="63" y="0"/>
                    <a:pt x="73" y="0"/>
                    <a:pt x="84" y="3"/>
                  </a:cubicBezTo>
                  <a:cubicBezTo>
                    <a:pt x="85" y="3"/>
                    <a:pt x="86" y="3"/>
                    <a:pt x="88" y="3"/>
                  </a:cubicBezTo>
                  <a:cubicBezTo>
                    <a:pt x="94" y="5"/>
                    <a:pt x="102" y="6"/>
                    <a:pt x="106" y="12"/>
                  </a:cubicBezTo>
                  <a:cubicBezTo>
                    <a:pt x="111" y="18"/>
                    <a:pt x="115" y="27"/>
                    <a:pt x="118" y="36"/>
                  </a:cubicBezTo>
                  <a:cubicBezTo>
                    <a:pt x="123" y="53"/>
                    <a:pt x="124" y="71"/>
                    <a:pt x="120" y="88"/>
                  </a:cubicBezTo>
                  <a:cubicBezTo>
                    <a:pt x="117" y="100"/>
                    <a:pt x="113" y="109"/>
                    <a:pt x="106" y="115"/>
                  </a:cubicBezTo>
                  <a:cubicBezTo>
                    <a:pt x="97" y="124"/>
                    <a:pt x="84" y="127"/>
                    <a:pt x="74" y="129"/>
                  </a:cubicBezTo>
                  <a:cubicBezTo>
                    <a:pt x="65" y="130"/>
                    <a:pt x="51" y="132"/>
                    <a:pt x="39" y="127"/>
                  </a:cubicBezTo>
                  <a:cubicBezTo>
                    <a:pt x="29" y="124"/>
                    <a:pt x="21" y="118"/>
                    <a:pt x="15" y="110"/>
                  </a:cubicBezTo>
                  <a:close/>
                  <a:moveTo>
                    <a:pt x="53" y="4"/>
                  </a:moveTo>
                  <a:cubicBezTo>
                    <a:pt x="36" y="6"/>
                    <a:pt x="22" y="15"/>
                    <a:pt x="13" y="27"/>
                  </a:cubicBezTo>
                  <a:cubicBezTo>
                    <a:pt x="4" y="40"/>
                    <a:pt x="3" y="56"/>
                    <a:pt x="3" y="67"/>
                  </a:cubicBezTo>
                  <a:cubicBezTo>
                    <a:pt x="4" y="80"/>
                    <a:pt x="7" y="92"/>
                    <a:pt x="12" y="102"/>
                  </a:cubicBezTo>
                  <a:cubicBezTo>
                    <a:pt x="19" y="113"/>
                    <a:pt x="29" y="121"/>
                    <a:pt x="39" y="125"/>
                  </a:cubicBezTo>
                  <a:cubicBezTo>
                    <a:pt x="49" y="128"/>
                    <a:pt x="59" y="129"/>
                    <a:pt x="73" y="126"/>
                  </a:cubicBezTo>
                  <a:cubicBezTo>
                    <a:pt x="83" y="124"/>
                    <a:pt x="96" y="121"/>
                    <a:pt x="105" y="113"/>
                  </a:cubicBezTo>
                  <a:cubicBezTo>
                    <a:pt x="111" y="107"/>
                    <a:pt x="115" y="98"/>
                    <a:pt x="118" y="87"/>
                  </a:cubicBezTo>
                  <a:cubicBezTo>
                    <a:pt x="121" y="71"/>
                    <a:pt x="121" y="53"/>
                    <a:pt x="115" y="37"/>
                  </a:cubicBezTo>
                  <a:cubicBezTo>
                    <a:pt x="112" y="27"/>
                    <a:pt x="109" y="20"/>
                    <a:pt x="104" y="13"/>
                  </a:cubicBezTo>
                  <a:cubicBezTo>
                    <a:pt x="101" y="8"/>
                    <a:pt x="93" y="7"/>
                    <a:pt x="87" y="6"/>
                  </a:cubicBezTo>
                  <a:cubicBezTo>
                    <a:pt x="86" y="5"/>
                    <a:pt x="85" y="5"/>
                    <a:pt x="84" y="5"/>
                  </a:cubicBezTo>
                  <a:cubicBezTo>
                    <a:pt x="73" y="3"/>
                    <a:pt x="63" y="2"/>
                    <a:pt x="53"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5" name="Google Shape;645;p21"/>
            <p:cNvSpPr/>
            <p:nvPr/>
          </p:nvSpPr>
          <p:spPr>
            <a:xfrm>
              <a:off x="670363" y="419580"/>
              <a:ext cx="592972" cy="635327"/>
            </a:xfrm>
            <a:custGeom>
              <a:avLst/>
              <a:gdLst/>
              <a:ahLst/>
              <a:cxnLst/>
              <a:rect l="l" t="t" r="r" b="b"/>
              <a:pathLst>
                <a:path w="100" h="106" extrusionOk="0">
                  <a:moveTo>
                    <a:pt x="14" y="81"/>
                  </a:moveTo>
                  <a:cubicBezTo>
                    <a:pt x="10" y="75"/>
                    <a:pt x="6" y="68"/>
                    <a:pt x="4" y="60"/>
                  </a:cubicBezTo>
                  <a:cubicBezTo>
                    <a:pt x="1" y="51"/>
                    <a:pt x="0" y="42"/>
                    <a:pt x="3" y="35"/>
                  </a:cubicBezTo>
                  <a:cubicBezTo>
                    <a:pt x="5" y="29"/>
                    <a:pt x="9" y="23"/>
                    <a:pt x="16" y="18"/>
                  </a:cubicBezTo>
                  <a:cubicBezTo>
                    <a:pt x="16" y="18"/>
                    <a:pt x="16" y="18"/>
                    <a:pt x="16" y="18"/>
                  </a:cubicBezTo>
                  <a:cubicBezTo>
                    <a:pt x="24" y="11"/>
                    <a:pt x="34" y="7"/>
                    <a:pt x="44" y="4"/>
                  </a:cubicBezTo>
                  <a:cubicBezTo>
                    <a:pt x="53" y="1"/>
                    <a:pt x="62" y="0"/>
                    <a:pt x="70" y="1"/>
                  </a:cubicBezTo>
                  <a:cubicBezTo>
                    <a:pt x="78" y="2"/>
                    <a:pt x="81" y="7"/>
                    <a:pt x="85" y="12"/>
                  </a:cubicBezTo>
                  <a:cubicBezTo>
                    <a:pt x="86" y="14"/>
                    <a:pt x="86" y="14"/>
                    <a:pt x="86" y="14"/>
                  </a:cubicBezTo>
                  <a:cubicBezTo>
                    <a:pt x="96" y="28"/>
                    <a:pt x="100" y="47"/>
                    <a:pt x="98" y="64"/>
                  </a:cubicBezTo>
                  <a:cubicBezTo>
                    <a:pt x="96" y="71"/>
                    <a:pt x="93" y="82"/>
                    <a:pt x="85" y="90"/>
                  </a:cubicBezTo>
                  <a:cubicBezTo>
                    <a:pt x="73" y="103"/>
                    <a:pt x="53" y="106"/>
                    <a:pt x="36" y="99"/>
                  </a:cubicBezTo>
                  <a:cubicBezTo>
                    <a:pt x="28" y="95"/>
                    <a:pt x="20" y="89"/>
                    <a:pt x="14" y="81"/>
                  </a:cubicBezTo>
                  <a:close/>
                  <a:moveTo>
                    <a:pt x="80" y="10"/>
                  </a:moveTo>
                  <a:cubicBezTo>
                    <a:pt x="78" y="7"/>
                    <a:pt x="75" y="4"/>
                    <a:pt x="70" y="4"/>
                  </a:cubicBezTo>
                  <a:cubicBezTo>
                    <a:pt x="62" y="3"/>
                    <a:pt x="53" y="4"/>
                    <a:pt x="44" y="6"/>
                  </a:cubicBezTo>
                  <a:cubicBezTo>
                    <a:pt x="35" y="9"/>
                    <a:pt x="26" y="13"/>
                    <a:pt x="18" y="19"/>
                  </a:cubicBezTo>
                  <a:cubicBezTo>
                    <a:pt x="18" y="19"/>
                    <a:pt x="18" y="19"/>
                    <a:pt x="18" y="19"/>
                  </a:cubicBezTo>
                  <a:cubicBezTo>
                    <a:pt x="11" y="25"/>
                    <a:pt x="7" y="30"/>
                    <a:pt x="5" y="36"/>
                  </a:cubicBezTo>
                  <a:cubicBezTo>
                    <a:pt x="3" y="43"/>
                    <a:pt x="3" y="50"/>
                    <a:pt x="6" y="59"/>
                  </a:cubicBezTo>
                  <a:cubicBezTo>
                    <a:pt x="11" y="76"/>
                    <a:pt x="23" y="90"/>
                    <a:pt x="37" y="96"/>
                  </a:cubicBezTo>
                  <a:cubicBezTo>
                    <a:pt x="53" y="103"/>
                    <a:pt x="72" y="100"/>
                    <a:pt x="83" y="89"/>
                  </a:cubicBezTo>
                  <a:cubicBezTo>
                    <a:pt x="91" y="81"/>
                    <a:pt x="94" y="71"/>
                    <a:pt x="95" y="63"/>
                  </a:cubicBezTo>
                  <a:cubicBezTo>
                    <a:pt x="98" y="47"/>
                    <a:pt x="94" y="29"/>
                    <a:pt x="84" y="15"/>
                  </a:cubicBezTo>
                  <a:cubicBezTo>
                    <a:pt x="83" y="14"/>
                    <a:pt x="83" y="14"/>
                    <a:pt x="83" y="14"/>
                  </a:cubicBezTo>
                  <a:cubicBezTo>
                    <a:pt x="82" y="12"/>
                    <a:pt x="81" y="11"/>
                    <a:pt x="80" y="1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6" name="Google Shape;646;p21"/>
            <p:cNvSpPr/>
            <p:nvPr/>
          </p:nvSpPr>
          <p:spPr>
            <a:xfrm>
              <a:off x="733896" y="483113"/>
              <a:ext cx="476499" cy="476499"/>
            </a:xfrm>
            <a:custGeom>
              <a:avLst/>
              <a:gdLst/>
              <a:ahLst/>
              <a:cxnLst/>
              <a:rect l="l" t="t" r="r" b="b"/>
              <a:pathLst>
                <a:path w="80" h="80" extrusionOk="0">
                  <a:moveTo>
                    <a:pt x="16" y="63"/>
                  </a:moveTo>
                  <a:cubicBezTo>
                    <a:pt x="13" y="60"/>
                    <a:pt x="11" y="57"/>
                    <a:pt x="9" y="54"/>
                  </a:cubicBezTo>
                  <a:cubicBezTo>
                    <a:pt x="5" y="46"/>
                    <a:pt x="0" y="38"/>
                    <a:pt x="2" y="30"/>
                  </a:cubicBezTo>
                  <a:cubicBezTo>
                    <a:pt x="3" y="19"/>
                    <a:pt x="14" y="12"/>
                    <a:pt x="23" y="8"/>
                  </a:cubicBezTo>
                  <a:cubicBezTo>
                    <a:pt x="30" y="4"/>
                    <a:pt x="39" y="1"/>
                    <a:pt x="48" y="0"/>
                  </a:cubicBezTo>
                  <a:cubicBezTo>
                    <a:pt x="48" y="0"/>
                    <a:pt x="48" y="0"/>
                    <a:pt x="48" y="0"/>
                  </a:cubicBezTo>
                  <a:cubicBezTo>
                    <a:pt x="56" y="0"/>
                    <a:pt x="63" y="3"/>
                    <a:pt x="69" y="10"/>
                  </a:cubicBezTo>
                  <a:cubicBezTo>
                    <a:pt x="77" y="19"/>
                    <a:pt x="80" y="33"/>
                    <a:pt x="78" y="46"/>
                  </a:cubicBezTo>
                  <a:cubicBezTo>
                    <a:pt x="77" y="57"/>
                    <a:pt x="70" y="68"/>
                    <a:pt x="61" y="73"/>
                  </a:cubicBezTo>
                  <a:cubicBezTo>
                    <a:pt x="50" y="79"/>
                    <a:pt x="38" y="80"/>
                    <a:pt x="28" y="74"/>
                  </a:cubicBezTo>
                  <a:cubicBezTo>
                    <a:pt x="23" y="71"/>
                    <a:pt x="19" y="67"/>
                    <a:pt x="16" y="63"/>
                  </a:cubicBezTo>
                  <a:close/>
                  <a:moveTo>
                    <a:pt x="48" y="3"/>
                  </a:moveTo>
                  <a:cubicBezTo>
                    <a:pt x="39" y="3"/>
                    <a:pt x="31" y="7"/>
                    <a:pt x="24" y="10"/>
                  </a:cubicBezTo>
                  <a:cubicBezTo>
                    <a:pt x="11" y="16"/>
                    <a:pt x="5" y="23"/>
                    <a:pt x="4" y="30"/>
                  </a:cubicBezTo>
                  <a:cubicBezTo>
                    <a:pt x="3" y="38"/>
                    <a:pt x="7" y="45"/>
                    <a:pt x="11" y="52"/>
                  </a:cubicBezTo>
                  <a:cubicBezTo>
                    <a:pt x="16" y="60"/>
                    <a:pt x="22" y="68"/>
                    <a:pt x="29" y="72"/>
                  </a:cubicBezTo>
                  <a:cubicBezTo>
                    <a:pt x="38" y="77"/>
                    <a:pt x="50" y="77"/>
                    <a:pt x="59" y="71"/>
                  </a:cubicBezTo>
                  <a:cubicBezTo>
                    <a:pt x="68" y="66"/>
                    <a:pt x="74" y="56"/>
                    <a:pt x="76" y="45"/>
                  </a:cubicBezTo>
                  <a:cubicBezTo>
                    <a:pt x="78" y="33"/>
                    <a:pt x="74" y="20"/>
                    <a:pt x="67" y="11"/>
                  </a:cubicBezTo>
                  <a:cubicBezTo>
                    <a:pt x="62" y="6"/>
                    <a:pt x="55" y="3"/>
                    <a:pt x="48" y="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7" name="Google Shape;647;p21"/>
            <p:cNvSpPr/>
            <p:nvPr/>
          </p:nvSpPr>
          <p:spPr>
            <a:xfrm>
              <a:off x="797429" y="557229"/>
              <a:ext cx="360018" cy="349433"/>
            </a:xfrm>
            <a:custGeom>
              <a:avLst/>
              <a:gdLst/>
              <a:ahLst/>
              <a:cxnLst/>
              <a:rect l="l" t="t" r="r" b="b"/>
              <a:pathLst>
                <a:path w="61" h="59" extrusionOk="0">
                  <a:moveTo>
                    <a:pt x="11" y="46"/>
                  </a:moveTo>
                  <a:cubicBezTo>
                    <a:pt x="8" y="42"/>
                    <a:pt x="6" y="38"/>
                    <a:pt x="4" y="34"/>
                  </a:cubicBezTo>
                  <a:cubicBezTo>
                    <a:pt x="2" y="31"/>
                    <a:pt x="0" y="26"/>
                    <a:pt x="1" y="22"/>
                  </a:cubicBezTo>
                  <a:cubicBezTo>
                    <a:pt x="2" y="15"/>
                    <a:pt x="8" y="11"/>
                    <a:pt x="13" y="8"/>
                  </a:cubicBezTo>
                  <a:cubicBezTo>
                    <a:pt x="19" y="5"/>
                    <a:pt x="25" y="2"/>
                    <a:pt x="32" y="1"/>
                  </a:cubicBezTo>
                  <a:cubicBezTo>
                    <a:pt x="32" y="1"/>
                    <a:pt x="32" y="1"/>
                    <a:pt x="32" y="1"/>
                  </a:cubicBezTo>
                  <a:cubicBezTo>
                    <a:pt x="38" y="0"/>
                    <a:pt x="45" y="3"/>
                    <a:pt x="50" y="8"/>
                  </a:cubicBezTo>
                  <a:cubicBezTo>
                    <a:pt x="57" y="15"/>
                    <a:pt x="61" y="25"/>
                    <a:pt x="60" y="34"/>
                  </a:cubicBezTo>
                  <a:cubicBezTo>
                    <a:pt x="59" y="43"/>
                    <a:pt x="52" y="52"/>
                    <a:pt x="43" y="55"/>
                  </a:cubicBezTo>
                  <a:cubicBezTo>
                    <a:pt x="34" y="59"/>
                    <a:pt x="23" y="57"/>
                    <a:pt x="16" y="51"/>
                  </a:cubicBezTo>
                  <a:cubicBezTo>
                    <a:pt x="14" y="49"/>
                    <a:pt x="13" y="48"/>
                    <a:pt x="11" y="46"/>
                  </a:cubicBezTo>
                  <a:close/>
                  <a:moveTo>
                    <a:pt x="32" y="4"/>
                  </a:moveTo>
                  <a:cubicBezTo>
                    <a:pt x="26" y="4"/>
                    <a:pt x="20" y="8"/>
                    <a:pt x="14" y="11"/>
                  </a:cubicBezTo>
                  <a:cubicBezTo>
                    <a:pt x="9" y="13"/>
                    <a:pt x="4" y="17"/>
                    <a:pt x="3" y="22"/>
                  </a:cubicBezTo>
                  <a:cubicBezTo>
                    <a:pt x="3" y="26"/>
                    <a:pt x="4" y="29"/>
                    <a:pt x="6" y="33"/>
                  </a:cubicBezTo>
                  <a:cubicBezTo>
                    <a:pt x="9" y="39"/>
                    <a:pt x="12" y="45"/>
                    <a:pt x="17" y="49"/>
                  </a:cubicBezTo>
                  <a:cubicBezTo>
                    <a:pt x="24" y="55"/>
                    <a:pt x="34" y="56"/>
                    <a:pt x="42" y="53"/>
                  </a:cubicBezTo>
                  <a:cubicBezTo>
                    <a:pt x="50" y="50"/>
                    <a:pt x="56" y="42"/>
                    <a:pt x="57" y="33"/>
                  </a:cubicBezTo>
                  <a:cubicBezTo>
                    <a:pt x="58" y="25"/>
                    <a:pt x="55" y="16"/>
                    <a:pt x="48" y="10"/>
                  </a:cubicBezTo>
                  <a:cubicBezTo>
                    <a:pt x="44" y="5"/>
                    <a:pt x="38" y="3"/>
                    <a:pt x="32" y="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8" name="Google Shape;648;p21"/>
            <p:cNvSpPr/>
            <p:nvPr/>
          </p:nvSpPr>
          <p:spPr>
            <a:xfrm>
              <a:off x="850376" y="620762"/>
              <a:ext cx="254131" cy="232953"/>
            </a:xfrm>
            <a:custGeom>
              <a:avLst/>
              <a:gdLst/>
              <a:ahLst/>
              <a:cxnLst/>
              <a:rect l="l" t="t" r="r" b="b"/>
              <a:pathLst>
                <a:path w="41" h="39" extrusionOk="0">
                  <a:moveTo>
                    <a:pt x="5" y="27"/>
                  </a:moveTo>
                  <a:cubicBezTo>
                    <a:pt x="4" y="26"/>
                    <a:pt x="3" y="24"/>
                    <a:pt x="2" y="23"/>
                  </a:cubicBezTo>
                  <a:cubicBezTo>
                    <a:pt x="0" y="18"/>
                    <a:pt x="1" y="13"/>
                    <a:pt x="3" y="9"/>
                  </a:cubicBezTo>
                  <a:cubicBezTo>
                    <a:pt x="6" y="5"/>
                    <a:pt x="11" y="4"/>
                    <a:pt x="15" y="2"/>
                  </a:cubicBezTo>
                  <a:cubicBezTo>
                    <a:pt x="15" y="2"/>
                    <a:pt x="15" y="2"/>
                    <a:pt x="15" y="2"/>
                  </a:cubicBezTo>
                  <a:cubicBezTo>
                    <a:pt x="22" y="0"/>
                    <a:pt x="28" y="1"/>
                    <a:pt x="32" y="3"/>
                  </a:cubicBezTo>
                  <a:cubicBezTo>
                    <a:pt x="36" y="6"/>
                    <a:pt x="39" y="12"/>
                    <a:pt x="40" y="20"/>
                  </a:cubicBezTo>
                  <a:cubicBezTo>
                    <a:pt x="41" y="26"/>
                    <a:pt x="39" y="33"/>
                    <a:pt x="34" y="36"/>
                  </a:cubicBezTo>
                  <a:cubicBezTo>
                    <a:pt x="31" y="38"/>
                    <a:pt x="26" y="39"/>
                    <a:pt x="22" y="38"/>
                  </a:cubicBezTo>
                  <a:cubicBezTo>
                    <a:pt x="18" y="37"/>
                    <a:pt x="15" y="36"/>
                    <a:pt x="11" y="33"/>
                  </a:cubicBezTo>
                  <a:cubicBezTo>
                    <a:pt x="8" y="31"/>
                    <a:pt x="6" y="29"/>
                    <a:pt x="5" y="27"/>
                  </a:cubicBezTo>
                  <a:close/>
                  <a:moveTo>
                    <a:pt x="16" y="5"/>
                  </a:moveTo>
                  <a:cubicBezTo>
                    <a:pt x="11" y="6"/>
                    <a:pt x="8" y="7"/>
                    <a:pt x="5" y="11"/>
                  </a:cubicBezTo>
                  <a:cubicBezTo>
                    <a:pt x="3" y="14"/>
                    <a:pt x="3" y="18"/>
                    <a:pt x="5" y="22"/>
                  </a:cubicBezTo>
                  <a:cubicBezTo>
                    <a:pt x="6" y="25"/>
                    <a:pt x="8" y="28"/>
                    <a:pt x="12" y="31"/>
                  </a:cubicBezTo>
                  <a:cubicBezTo>
                    <a:pt x="16" y="33"/>
                    <a:pt x="19" y="35"/>
                    <a:pt x="22" y="36"/>
                  </a:cubicBezTo>
                  <a:cubicBezTo>
                    <a:pt x="26" y="37"/>
                    <a:pt x="30" y="36"/>
                    <a:pt x="33" y="34"/>
                  </a:cubicBezTo>
                  <a:cubicBezTo>
                    <a:pt x="37" y="31"/>
                    <a:pt x="39" y="26"/>
                    <a:pt x="38" y="20"/>
                  </a:cubicBezTo>
                  <a:cubicBezTo>
                    <a:pt x="37" y="13"/>
                    <a:pt x="35" y="8"/>
                    <a:pt x="31" y="5"/>
                  </a:cubicBezTo>
                  <a:cubicBezTo>
                    <a:pt x="27" y="3"/>
                    <a:pt x="22" y="3"/>
                    <a:pt x="16" y="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9" name="Google Shape;649;p21"/>
            <p:cNvSpPr/>
            <p:nvPr/>
          </p:nvSpPr>
          <p:spPr>
            <a:xfrm>
              <a:off x="892731" y="663117"/>
              <a:ext cx="169420" cy="148243"/>
            </a:xfrm>
            <a:custGeom>
              <a:avLst/>
              <a:gdLst/>
              <a:ahLst/>
              <a:cxnLst/>
              <a:rect l="l" t="t" r="r" b="b"/>
              <a:pathLst>
                <a:path w="27" h="26" extrusionOk="0">
                  <a:moveTo>
                    <a:pt x="3" y="19"/>
                  </a:moveTo>
                  <a:cubicBezTo>
                    <a:pt x="2" y="18"/>
                    <a:pt x="1" y="16"/>
                    <a:pt x="1" y="14"/>
                  </a:cubicBezTo>
                  <a:cubicBezTo>
                    <a:pt x="1" y="14"/>
                    <a:pt x="1" y="14"/>
                    <a:pt x="1" y="14"/>
                  </a:cubicBezTo>
                  <a:cubicBezTo>
                    <a:pt x="0" y="9"/>
                    <a:pt x="2" y="5"/>
                    <a:pt x="6" y="3"/>
                  </a:cubicBezTo>
                  <a:cubicBezTo>
                    <a:pt x="11" y="0"/>
                    <a:pt x="19" y="2"/>
                    <a:pt x="24" y="7"/>
                  </a:cubicBezTo>
                  <a:cubicBezTo>
                    <a:pt x="27" y="11"/>
                    <a:pt x="27" y="15"/>
                    <a:pt x="24" y="19"/>
                  </a:cubicBezTo>
                  <a:cubicBezTo>
                    <a:pt x="20" y="23"/>
                    <a:pt x="11" y="26"/>
                    <a:pt x="6" y="22"/>
                  </a:cubicBezTo>
                  <a:cubicBezTo>
                    <a:pt x="5" y="21"/>
                    <a:pt x="4" y="20"/>
                    <a:pt x="3" y="19"/>
                  </a:cubicBezTo>
                  <a:close/>
                  <a:moveTo>
                    <a:pt x="22" y="9"/>
                  </a:moveTo>
                  <a:cubicBezTo>
                    <a:pt x="22" y="9"/>
                    <a:pt x="22" y="9"/>
                    <a:pt x="22" y="9"/>
                  </a:cubicBezTo>
                  <a:cubicBezTo>
                    <a:pt x="18" y="5"/>
                    <a:pt x="11" y="3"/>
                    <a:pt x="7" y="5"/>
                  </a:cubicBezTo>
                  <a:cubicBezTo>
                    <a:pt x="4" y="7"/>
                    <a:pt x="2" y="10"/>
                    <a:pt x="3" y="14"/>
                  </a:cubicBezTo>
                  <a:cubicBezTo>
                    <a:pt x="3" y="14"/>
                    <a:pt x="3" y="14"/>
                    <a:pt x="3" y="14"/>
                  </a:cubicBezTo>
                  <a:cubicBezTo>
                    <a:pt x="3" y="16"/>
                    <a:pt x="5" y="18"/>
                    <a:pt x="7" y="20"/>
                  </a:cubicBezTo>
                  <a:cubicBezTo>
                    <a:pt x="11" y="23"/>
                    <a:pt x="19" y="21"/>
                    <a:pt x="22" y="17"/>
                  </a:cubicBezTo>
                  <a:cubicBezTo>
                    <a:pt x="23" y="16"/>
                    <a:pt x="25" y="13"/>
                    <a:pt x="22" y="9"/>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650" name="Google Shape;650;p21"/>
          <p:cNvGrpSpPr/>
          <p:nvPr/>
        </p:nvGrpSpPr>
        <p:grpSpPr>
          <a:xfrm rot="-3599956" flipH="1">
            <a:off x="-1737289" y="-1789278"/>
            <a:ext cx="4645528" cy="4622553"/>
            <a:chOff x="-1216871" y="-1794299"/>
            <a:chExt cx="4645630" cy="4622655"/>
          </a:xfrm>
        </p:grpSpPr>
        <p:sp>
          <p:nvSpPr>
            <p:cNvPr id="651" name="Google Shape;651;p21"/>
            <p:cNvSpPr/>
            <p:nvPr/>
          </p:nvSpPr>
          <p:spPr>
            <a:xfrm rot="1614281">
              <a:off x="-630800" y="-1193562"/>
              <a:ext cx="3473489" cy="3421181"/>
            </a:xfrm>
            <a:custGeom>
              <a:avLst/>
              <a:gdLst/>
              <a:ahLst/>
              <a:cxnLst/>
              <a:rect l="l" t="t" r="r" b="b"/>
              <a:pathLst>
                <a:path w="588" h="578" extrusionOk="0">
                  <a:moveTo>
                    <a:pt x="587" y="11"/>
                  </a:moveTo>
                  <a:cubicBezTo>
                    <a:pt x="554" y="2"/>
                    <a:pt x="520" y="23"/>
                    <a:pt x="501" y="48"/>
                  </a:cubicBezTo>
                  <a:cubicBezTo>
                    <a:pt x="485" y="68"/>
                    <a:pt x="475" y="92"/>
                    <a:pt x="466" y="116"/>
                  </a:cubicBezTo>
                  <a:cubicBezTo>
                    <a:pt x="463" y="123"/>
                    <a:pt x="460" y="131"/>
                    <a:pt x="457" y="138"/>
                  </a:cubicBezTo>
                  <a:cubicBezTo>
                    <a:pt x="439" y="179"/>
                    <a:pt x="419" y="203"/>
                    <a:pt x="394" y="216"/>
                  </a:cubicBezTo>
                  <a:cubicBezTo>
                    <a:pt x="380" y="222"/>
                    <a:pt x="366" y="225"/>
                    <a:pt x="351" y="228"/>
                  </a:cubicBezTo>
                  <a:cubicBezTo>
                    <a:pt x="333" y="232"/>
                    <a:pt x="314" y="235"/>
                    <a:pt x="299" y="247"/>
                  </a:cubicBezTo>
                  <a:cubicBezTo>
                    <a:pt x="269" y="268"/>
                    <a:pt x="264" y="310"/>
                    <a:pt x="260" y="343"/>
                  </a:cubicBezTo>
                  <a:cubicBezTo>
                    <a:pt x="255" y="380"/>
                    <a:pt x="245" y="420"/>
                    <a:pt x="213" y="438"/>
                  </a:cubicBezTo>
                  <a:cubicBezTo>
                    <a:pt x="198" y="446"/>
                    <a:pt x="179" y="447"/>
                    <a:pt x="162" y="448"/>
                  </a:cubicBezTo>
                  <a:cubicBezTo>
                    <a:pt x="155" y="449"/>
                    <a:pt x="149" y="449"/>
                    <a:pt x="143" y="450"/>
                  </a:cubicBezTo>
                  <a:cubicBezTo>
                    <a:pt x="75" y="458"/>
                    <a:pt x="16" y="512"/>
                    <a:pt x="2" y="578"/>
                  </a:cubicBezTo>
                  <a:cubicBezTo>
                    <a:pt x="0" y="578"/>
                    <a:pt x="0" y="578"/>
                    <a:pt x="0" y="578"/>
                  </a:cubicBezTo>
                  <a:cubicBezTo>
                    <a:pt x="14" y="511"/>
                    <a:pt x="74" y="456"/>
                    <a:pt x="142" y="448"/>
                  </a:cubicBezTo>
                  <a:cubicBezTo>
                    <a:pt x="149" y="447"/>
                    <a:pt x="155" y="447"/>
                    <a:pt x="162" y="446"/>
                  </a:cubicBezTo>
                  <a:cubicBezTo>
                    <a:pt x="179" y="445"/>
                    <a:pt x="197" y="444"/>
                    <a:pt x="212" y="436"/>
                  </a:cubicBezTo>
                  <a:cubicBezTo>
                    <a:pt x="244" y="419"/>
                    <a:pt x="253" y="380"/>
                    <a:pt x="258" y="343"/>
                  </a:cubicBezTo>
                  <a:cubicBezTo>
                    <a:pt x="262" y="309"/>
                    <a:pt x="268" y="267"/>
                    <a:pt x="297" y="245"/>
                  </a:cubicBezTo>
                  <a:cubicBezTo>
                    <a:pt x="313" y="233"/>
                    <a:pt x="332" y="230"/>
                    <a:pt x="351" y="226"/>
                  </a:cubicBezTo>
                  <a:cubicBezTo>
                    <a:pt x="365" y="223"/>
                    <a:pt x="380" y="220"/>
                    <a:pt x="393" y="214"/>
                  </a:cubicBezTo>
                  <a:cubicBezTo>
                    <a:pt x="418" y="202"/>
                    <a:pt x="437" y="177"/>
                    <a:pt x="455" y="138"/>
                  </a:cubicBezTo>
                  <a:cubicBezTo>
                    <a:pt x="458" y="130"/>
                    <a:pt x="461" y="122"/>
                    <a:pt x="464" y="115"/>
                  </a:cubicBezTo>
                  <a:cubicBezTo>
                    <a:pt x="474" y="91"/>
                    <a:pt x="483" y="67"/>
                    <a:pt x="499" y="47"/>
                  </a:cubicBezTo>
                  <a:cubicBezTo>
                    <a:pt x="519" y="21"/>
                    <a:pt x="554" y="0"/>
                    <a:pt x="588" y="9"/>
                  </a:cubicBezTo>
                  <a:lnTo>
                    <a:pt x="587" y="11"/>
                  </a:ln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2" name="Google Shape;652;p21"/>
            <p:cNvSpPr/>
            <p:nvPr/>
          </p:nvSpPr>
          <p:spPr>
            <a:xfrm rot="1614279">
              <a:off x="-494225" y="-1043784"/>
              <a:ext cx="2877149" cy="3180548"/>
            </a:xfrm>
            <a:custGeom>
              <a:avLst/>
              <a:gdLst/>
              <a:ahLst/>
              <a:cxnLst/>
              <a:rect l="l" t="t" r="r" b="b"/>
              <a:pathLst>
                <a:path w="488" h="537" extrusionOk="0">
                  <a:moveTo>
                    <a:pt x="474" y="74"/>
                  </a:moveTo>
                  <a:cubicBezTo>
                    <a:pt x="452" y="132"/>
                    <a:pt x="404" y="180"/>
                    <a:pt x="345" y="199"/>
                  </a:cubicBezTo>
                  <a:cubicBezTo>
                    <a:pt x="340" y="201"/>
                    <a:pt x="336" y="202"/>
                    <a:pt x="331" y="203"/>
                  </a:cubicBezTo>
                  <a:cubicBezTo>
                    <a:pt x="316" y="207"/>
                    <a:pt x="301" y="212"/>
                    <a:pt x="289" y="220"/>
                  </a:cubicBezTo>
                  <a:cubicBezTo>
                    <a:pt x="262" y="240"/>
                    <a:pt x="254" y="276"/>
                    <a:pt x="250" y="308"/>
                  </a:cubicBezTo>
                  <a:cubicBezTo>
                    <a:pt x="250" y="314"/>
                    <a:pt x="250" y="314"/>
                    <a:pt x="250" y="314"/>
                  </a:cubicBezTo>
                  <a:cubicBezTo>
                    <a:pt x="246" y="346"/>
                    <a:pt x="242" y="379"/>
                    <a:pt x="222" y="403"/>
                  </a:cubicBezTo>
                  <a:cubicBezTo>
                    <a:pt x="201" y="427"/>
                    <a:pt x="166" y="436"/>
                    <a:pt x="139" y="441"/>
                  </a:cubicBezTo>
                  <a:cubicBezTo>
                    <a:pt x="134" y="442"/>
                    <a:pt x="128" y="443"/>
                    <a:pt x="122" y="444"/>
                  </a:cubicBezTo>
                  <a:cubicBezTo>
                    <a:pt x="98" y="447"/>
                    <a:pt x="72" y="451"/>
                    <a:pt x="50" y="463"/>
                  </a:cubicBezTo>
                  <a:cubicBezTo>
                    <a:pt x="24" y="477"/>
                    <a:pt x="2" y="507"/>
                    <a:pt x="9" y="537"/>
                  </a:cubicBezTo>
                  <a:cubicBezTo>
                    <a:pt x="7" y="537"/>
                    <a:pt x="7" y="537"/>
                    <a:pt x="7" y="537"/>
                  </a:cubicBezTo>
                  <a:cubicBezTo>
                    <a:pt x="0" y="506"/>
                    <a:pt x="23" y="475"/>
                    <a:pt x="49" y="461"/>
                  </a:cubicBezTo>
                  <a:cubicBezTo>
                    <a:pt x="72" y="449"/>
                    <a:pt x="97" y="445"/>
                    <a:pt x="122" y="442"/>
                  </a:cubicBezTo>
                  <a:cubicBezTo>
                    <a:pt x="127" y="441"/>
                    <a:pt x="133" y="440"/>
                    <a:pt x="139" y="439"/>
                  </a:cubicBezTo>
                  <a:cubicBezTo>
                    <a:pt x="166" y="434"/>
                    <a:pt x="199" y="426"/>
                    <a:pt x="220" y="401"/>
                  </a:cubicBezTo>
                  <a:cubicBezTo>
                    <a:pt x="240" y="378"/>
                    <a:pt x="244" y="345"/>
                    <a:pt x="248" y="314"/>
                  </a:cubicBezTo>
                  <a:cubicBezTo>
                    <a:pt x="248" y="308"/>
                    <a:pt x="248" y="308"/>
                    <a:pt x="248" y="308"/>
                  </a:cubicBezTo>
                  <a:cubicBezTo>
                    <a:pt x="252" y="275"/>
                    <a:pt x="260" y="239"/>
                    <a:pt x="288" y="219"/>
                  </a:cubicBezTo>
                  <a:cubicBezTo>
                    <a:pt x="300" y="210"/>
                    <a:pt x="316" y="205"/>
                    <a:pt x="330" y="201"/>
                  </a:cubicBezTo>
                  <a:cubicBezTo>
                    <a:pt x="335" y="200"/>
                    <a:pt x="340" y="199"/>
                    <a:pt x="344" y="197"/>
                  </a:cubicBezTo>
                  <a:cubicBezTo>
                    <a:pt x="427" y="171"/>
                    <a:pt x="487" y="86"/>
                    <a:pt x="485" y="0"/>
                  </a:cubicBezTo>
                  <a:cubicBezTo>
                    <a:pt x="487" y="0"/>
                    <a:pt x="487" y="0"/>
                    <a:pt x="487" y="0"/>
                  </a:cubicBezTo>
                  <a:cubicBezTo>
                    <a:pt x="488" y="25"/>
                    <a:pt x="483" y="50"/>
                    <a:pt x="474" y="74"/>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no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95700" y="445025"/>
            <a:ext cx="7776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200"/>
              <a:buFont typeface="Palanquin Dark"/>
              <a:buNone/>
              <a:defRPr sz="3200" b="1">
                <a:solidFill>
                  <a:schemeClr val="dk1"/>
                </a:solidFill>
                <a:latin typeface="Palanquin Dark"/>
                <a:ea typeface="Palanquin Dark"/>
                <a:cs typeface="Palanquin Dark"/>
                <a:sym typeface="Palanquin Dark"/>
              </a:defRPr>
            </a:lvl1pPr>
            <a:lvl2pPr lvl="1">
              <a:spcBef>
                <a:spcPts val="0"/>
              </a:spcBef>
              <a:spcAft>
                <a:spcPts val="0"/>
              </a:spcAft>
              <a:buClr>
                <a:schemeClr val="dk1"/>
              </a:buClr>
              <a:buSzPts val="3200"/>
              <a:buFont typeface="Palanquin Dark"/>
              <a:buNone/>
              <a:defRPr sz="3200" b="1">
                <a:solidFill>
                  <a:schemeClr val="dk1"/>
                </a:solidFill>
                <a:latin typeface="Palanquin Dark"/>
                <a:ea typeface="Palanquin Dark"/>
                <a:cs typeface="Palanquin Dark"/>
                <a:sym typeface="Palanquin Dark"/>
              </a:defRPr>
            </a:lvl2pPr>
            <a:lvl3pPr lvl="2">
              <a:spcBef>
                <a:spcPts val="0"/>
              </a:spcBef>
              <a:spcAft>
                <a:spcPts val="0"/>
              </a:spcAft>
              <a:buClr>
                <a:schemeClr val="dk1"/>
              </a:buClr>
              <a:buSzPts val="3200"/>
              <a:buFont typeface="Palanquin Dark"/>
              <a:buNone/>
              <a:defRPr sz="3200" b="1">
                <a:solidFill>
                  <a:schemeClr val="dk1"/>
                </a:solidFill>
                <a:latin typeface="Palanquin Dark"/>
                <a:ea typeface="Palanquin Dark"/>
                <a:cs typeface="Palanquin Dark"/>
                <a:sym typeface="Palanquin Dark"/>
              </a:defRPr>
            </a:lvl3pPr>
            <a:lvl4pPr lvl="3">
              <a:spcBef>
                <a:spcPts val="0"/>
              </a:spcBef>
              <a:spcAft>
                <a:spcPts val="0"/>
              </a:spcAft>
              <a:buClr>
                <a:schemeClr val="dk1"/>
              </a:buClr>
              <a:buSzPts val="3200"/>
              <a:buFont typeface="Palanquin Dark"/>
              <a:buNone/>
              <a:defRPr sz="3200" b="1">
                <a:solidFill>
                  <a:schemeClr val="dk1"/>
                </a:solidFill>
                <a:latin typeface="Palanquin Dark"/>
                <a:ea typeface="Palanquin Dark"/>
                <a:cs typeface="Palanquin Dark"/>
                <a:sym typeface="Palanquin Dark"/>
              </a:defRPr>
            </a:lvl4pPr>
            <a:lvl5pPr lvl="4">
              <a:spcBef>
                <a:spcPts val="0"/>
              </a:spcBef>
              <a:spcAft>
                <a:spcPts val="0"/>
              </a:spcAft>
              <a:buClr>
                <a:schemeClr val="dk1"/>
              </a:buClr>
              <a:buSzPts val="3200"/>
              <a:buFont typeface="Palanquin Dark"/>
              <a:buNone/>
              <a:defRPr sz="3200" b="1">
                <a:solidFill>
                  <a:schemeClr val="dk1"/>
                </a:solidFill>
                <a:latin typeface="Palanquin Dark"/>
                <a:ea typeface="Palanquin Dark"/>
                <a:cs typeface="Palanquin Dark"/>
                <a:sym typeface="Palanquin Dark"/>
              </a:defRPr>
            </a:lvl5pPr>
            <a:lvl6pPr lvl="5">
              <a:spcBef>
                <a:spcPts val="0"/>
              </a:spcBef>
              <a:spcAft>
                <a:spcPts val="0"/>
              </a:spcAft>
              <a:buClr>
                <a:schemeClr val="dk1"/>
              </a:buClr>
              <a:buSzPts val="3200"/>
              <a:buFont typeface="Palanquin Dark"/>
              <a:buNone/>
              <a:defRPr sz="3200" b="1">
                <a:solidFill>
                  <a:schemeClr val="dk1"/>
                </a:solidFill>
                <a:latin typeface="Palanquin Dark"/>
                <a:ea typeface="Palanquin Dark"/>
                <a:cs typeface="Palanquin Dark"/>
                <a:sym typeface="Palanquin Dark"/>
              </a:defRPr>
            </a:lvl6pPr>
            <a:lvl7pPr lvl="6">
              <a:spcBef>
                <a:spcPts val="0"/>
              </a:spcBef>
              <a:spcAft>
                <a:spcPts val="0"/>
              </a:spcAft>
              <a:buClr>
                <a:schemeClr val="dk1"/>
              </a:buClr>
              <a:buSzPts val="3200"/>
              <a:buFont typeface="Palanquin Dark"/>
              <a:buNone/>
              <a:defRPr sz="3200" b="1">
                <a:solidFill>
                  <a:schemeClr val="dk1"/>
                </a:solidFill>
                <a:latin typeface="Palanquin Dark"/>
                <a:ea typeface="Palanquin Dark"/>
                <a:cs typeface="Palanquin Dark"/>
                <a:sym typeface="Palanquin Dark"/>
              </a:defRPr>
            </a:lvl7pPr>
            <a:lvl8pPr lvl="7">
              <a:spcBef>
                <a:spcPts val="0"/>
              </a:spcBef>
              <a:spcAft>
                <a:spcPts val="0"/>
              </a:spcAft>
              <a:buClr>
                <a:schemeClr val="dk1"/>
              </a:buClr>
              <a:buSzPts val="3200"/>
              <a:buFont typeface="Palanquin Dark"/>
              <a:buNone/>
              <a:defRPr sz="3200" b="1">
                <a:solidFill>
                  <a:schemeClr val="dk1"/>
                </a:solidFill>
                <a:latin typeface="Palanquin Dark"/>
                <a:ea typeface="Palanquin Dark"/>
                <a:cs typeface="Palanquin Dark"/>
                <a:sym typeface="Palanquin Dark"/>
              </a:defRPr>
            </a:lvl8pPr>
            <a:lvl9pPr lvl="8">
              <a:spcBef>
                <a:spcPts val="0"/>
              </a:spcBef>
              <a:spcAft>
                <a:spcPts val="0"/>
              </a:spcAft>
              <a:buClr>
                <a:schemeClr val="dk1"/>
              </a:buClr>
              <a:buSzPts val="3200"/>
              <a:buFont typeface="Palanquin Dark"/>
              <a:buNone/>
              <a:defRPr sz="3200" b="1">
                <a:solidFill>
                  <a:schemeClr val="dk1"/>
                </a:solidFill>
                <a:latin typeface="Palanquin Dark"/>
                <a:ea typeface="Palanquin Dark"/>
                <a:cs typeface="Palanquin Dark"/>
                <a:sym typeface="Palanquin Dark"/>
              </a:defRPr>
            </a:lvl9pPr>
          </a:lstStyle>
          <a:p>
            <a:endParaRPr/>
          </a:p>
        </p:txBody>
      </p:sp>
      <p:sp>
        <p:nvSpPr>
          <p:cNvPr id="7" name="Google Shape;7;p1"/>
          <p:cNvSpPr txBox="1">
            <a:spLocks noGrp="1"/>
          </p:cNvSpPr>
          <p:nvPr>
            <p:ph type="body" idx="1"/>
          </p:nvPr>
        </p:nvSpPr>
        <p:spPr>
          <a:xfrm>
            <a:off x="695700" y="1152475"/>
            <a:ext cx="7776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rgbClr val="434343"/>
              </a:buClr>
              <a:buSzPts val="1800"/>
              <a:buFont typeface="Hind Vadodara"/>
              <a:buChar char="●"/>
              <a:defRPr sz="1800">
                <a:solidFill>
                  <a:srgbClr val="434343"/>
                </a:solidFill>
                <a:latin typeface="Hind Vadodara"/>
                <a:ea typeface="Hind Vadodara"/>
                <a:cs typeface="Hind Vadodara"/>
                <a:sym typeface="Hind Vadodara"/>
              </a:defRPr>
            </a:lvl1pPr>
            <a:lvl2pPr marL="914400" lvl="1" indent="-317500">
              <a:lnSpc>
                <a:spcPct val="100000"/>
              </a:lnSpc>
              <a:spcBef>
                <a:spcPts val="0"/>
              </a:spcBef>
              <a:spcAft>
                <a:spcPts val="0"/>
              </a:spcAft>
              <a:buClr>
                <a:srgbClr val="434343"/>
              </a:buClr>
              <a:buSzPts val="1400"/>
              <a:buFont typeface="Hind Vadodara"/>
              <a:buChar char="○"/>
              <a:defRPr>
                <a:solidFill>
                  <a:srgbClr val="434343"/>
                </a:solidFill>
                <a:latin typeface="Hind Vadodara"/>
                <a:ea typeface="Hind Vadodara"/>
                <a:cs typeface="Hind Vadodara"/>
                <a:sym typeface="Hind Vadodara"/>
              </a:defRPr>
            </a:lvl2pPr>
            <a:lvl3pPr marL="1371600" lvl="2" indent="-317500">
              <a:lnSpc>
                <a:spcPct val="100000"/>
              </a:lnSpc>
              <a:spcBef>
                <a:spcPts val="0"/>
              </a:spcBef>
              <a:spcAft>
                <a:spcPts val="0"/>
              </a:spcAft>
              <a:buClr>
                <a:srgbClr val="434343"/>
              </a:buClr>
              <a:buSzPts val="1400"/>
              <a:buFont typeface="Hind Vadodara"/>
              <a:buChar char="■"/>
              <a:defRPr>
                <a:solidFill>
                  <a:srgbClr val="434343"/>
                </a:solidFill>
                <a:latin typeface="Hind Vadodara"/>
                <a:ea typeface="Hind Vadodara"/>
                <a:cs typeface="Hind Vadodara"/>
                <a:sym typeface="Hind Vadodara"/>
              </a:defRPr>
            </a:lvl3pPr>
            <a:lvl4pPr marL="1828800" lvl="3" indent="-317500">
              <a:lnSpc>
                <a:spcPct val="100000"/>
              </a:lnSpc>
              <a:spcBef>
                <a:spcPts val="0"/>
              </a:spcBef>
              <a:spcAft>
                <a:spcPts val="0"/>
              </a:spcAft>
              <a:buClr>
                <a:srgbClr val="434343"/>
              </a:buClr>
              <a:buSzPts val="1400"/>
              <a:buFont typeface="Hind Vadodara"/>
              <a:buChar char="●"/>
              <a:defRPr>
                <a:solidFill>
                  <a:srgbClr val="434343"/>
                </a:solidFill>
                <a:latin typeface="Hind Vadodara"/>
                <a:ea typeface="Hind Vadodara"/>
                <a:cs typeface="Hind Vadodara"/>
                <a:sym typeface="Hind Vadodara"/>
              </a:defRPr>
            </a:lvl4pPr>
            <a:lvl5pPr marL="2286000" lvl="4" indent="-317500">
              <a:lnSpc>
                <a:spcPct val="100000"/>
              </a:lnSpc>
              <a:spcBef>
                <a:spcPts val="0"/>
              </a:spcBef>
              <a:spcAft>
                <a:spcPts val="0"/>
              </a:spcAft>
              <a:buClr>
                <a:srgbClr val="434343"/>
              </a:buClr>
              <a:buSzPts val="1400"/>
              <a:buFont typeface="Hind Vadodara"/>
              <a:buChar char="○"/>
              <a:defRPr>
                <a:solidFill>
                  <a:srgbClr val="434343"/>
                </a:solidFill>
                <a:latin typeface="Hind Vadodara"/>
                <a:ea typeface="Hind Vadodara"/>
                <a:cs typeface="Hind Vadodara"/>
                <a:sym typeface="Hind Vadodara"/>
              </a:defRPr>
            </a:lvl5pPr>
            <a:lvl6pPr marL="2743200" lvl="5" indent="-317500">
              <a:lnSpc>
                <a:spcPct val="100000"/>
              </a:lnSpc>
              <a:spcBef>
                <a:spcPts val="0"/>
              </a:spcBef>
              <a:spcAft>
                <a:spcPts val="0"/>
              </a:spcAft>
              <a:buClr>
                <a:srgbClr val="434343"/>
              </a:buClr>
              <a:buSzPts val="1400"/>
              <a:buFont typeface="Hind Vadodara"/>
              <a:buChar char="■"/>
              <a:defRPr>
                <a:solidFill>
                  <a:srgbClr val="434343"/>
                </a:solidFill>
                <a:latin typeface="Hind Vadodara"/>
                <a:ea typeface="Hind Vadodara"/>
                <a:cs typeface="Hind Vadodara"/>
                <a:sym typeface="Hind Vadodara"/>
              </a:defRPr>
            </a:lvl6pPr>
            <a:lvl7pPr marL="3200400" lvl="6" indent="-317500">
              <a:lnSpc>
                <a:spcPct val="100000"/>
              </a:lnSpc>
              <a:spcBef>
                <a:spcPts val="0"/>
              </a:spcBef>
              <a:spcAft>
                <a:spcPts val="0"/>
              </a:spcAft>
              <a:buClr>
                <a:srgbClr val="434343"/>
              </a:buClr>
              <a:buSzPts val="1400"/>
              <a:buFont typeface="Hind Vadodara"/>
              <a:buChar char="●"/>
              <a:defRPr>
                <a:solidFill>
                  <a:srgbClr val="434343"/>
                </a:solidFill>
                <a:latin typeface="Hind Vadodara"/>
                <a:ea typeface="Hind Vadodara"/>
                <a:cs typeface="Hind Vadodara"/>
                <a:sym typeface="Hind Vadodara"/>
              </a:defRPr>
            </a:lvl7pPr>
            <a:lvl8pPr marL="3657600" lvl="7" indent="-317500">
              <a:lnSpc>
                <a:spcPct val="100000"/>
              </a:lnSpc>
              <a:spcBef>
                <a:spcPts val="0"/>
              </a:spcBef>
              <a:spcAft>
                <a:spcPts val="0"/>
              </a:spcAft>
              <a:buClr>
                <a:srgbClr val="434343"/>
              </a:buClr>
              <a:buSzPts val="1400"/>
              <a:buFont typeface="Hind Vadodara"/>
              <a:buChar char="○"/>
              <a:defRPr>
                <a:solidFill>
                  <a:srgbClr val="434343"/>
                </a:solidFill>
                <a:latin typeface="Hind Vadodara"/>
                <a:ea typeface="Hind Vadodara"/>
                <a:cs typeface="Hind Vadodara"/>
                <a:sym typeface="Hind Vadodara"/>
              </a:defRPr>
            </a:lvl8pPr>
            <a:lvl9pPr marL="4114800" lvl="8" indent="-317500">
              <a:lnSpc>
                <a:spcPct val="100000"/>
              </a:lnSpc>
              <a:spcBef>
                <a:spcPts val="0"/>
              </a:spcBef>
              <a:spcAft>
                <a:spcPts val="0"/>
              </a:spcAft>
              <a:buClr>
                <a:srgbClr val="434343"/>
              </a:buClr>
              <a:buSzPts val="1400"/>
              <a:buFont typeface="Hind Vadodara"/>
              <a:buChar char="■"/>
              <a:defRPr>
                <a:solidFill>
                  <a:srgbClr val="434343"/>
                </a:solidFill>
                <a:latin typeface="Hind Vadodara"/>
                <a:ea typeface="Hind Vadodara"/>
                <a:cs typeface="Hind Vadodara"/>
                <a:sym typeface="Hind Vadodar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7" r:id="rId4"/>
    <p:sldLayoutId id="2147483658" r:id="rId5"/>
    <p:sldLayoutId id="2147483659" r:id="rId6"/>
    <p:sldLayoutId id="2147483664" r:id="rId7"/>
    <p:sldLayoutId id="2147483665" r:id="rId8"/>
    <p:sldLayoutId id="2147483667" r:id="rId9"/>
    <p:sldLayoutId id="2147483669" r:id="rId10"/>
    <p:sldLayoutId id="2147483670" r:id="rId11"/>
    <p:sldLayoutId id="2147483672" r:id="rId12"/>
    <p:sldLayoutId id="2147483673" r:id="rId13"/>
    <p:sldLayoutId id="2147483674"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8.xml"/><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6"/>
        <p:cNvGrpSpPr/>
        <p:nvPr/>
      </p:nvGrpSpPr>
      <p:grpSpPr>
        <a:xfrm>
          <a:off x="0" y="0"/>
          <a:ext cx="0" cy="0"/>
          <a:chOff x="0" y="0"/>
          <a:chExt cx="0" cy="0"/>
        </a:xfrm>
      </p:grpSpPr>
      <p:sp>
        <p:nvSpPr>
          <p:cNvPr id="847" name="Google Shape;847;p32"/>
          <p:cNvSpPr txBox="1">
            <a:spLocks noGrp="1"/>
          </p:cNvSpPr>
          <p:nvPr>
            <p:ph type="ctrTitle"/>
          </p:nvPr>
        </p:nvSpPr>
        <p:spPr>
          <a:xfrm>
            <a:off x="285720" y="1291024"/>
            <a:ext cx="8501122" cy="178079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smtClean="0">
                <a:latin typeface="Times New Roman" pitchFamily="18" charset="0"/>
                <a:ea typeface="MS UI Gothic" pitchFamily="34" charset="-128"/>
                <a:cs typeface="Times New Roman" pitchFamily="18" charset="0"/>
              </a:rPr>
              <a:t>Gerak Parabola</a:t>
            </a:r>
            <a:endParaRPr>
              <a:latin typeface="Times New Roman" pitchFamily="18" charset="0"/>
              <a:ea typeface="MS UI Gothic" pitchFamily="34" charset="-128"/>
              <a:cs typeface="Times New Roman" pitchFamily="18" charset="0"/>
            </a:endParaRPr>
          </a:p>
        </p:txBody>
      </p:sp>
      <p:sp>
        <p:nvSpPr>
          <p:cNvPr id="848" name="Google Shape;848;p32"/>
          <p:cNvSpPr txBox="1">
            <a:spLocks noGrp="1"/>
          </p:cNvSpPr>
          <p:nvPr>
            <p:ph type="subTitle" idx="1"/>
          </p:nvPr>
        </p:nvSpPr>
        <p:spPr>
          <a:xfrm>
            <a:off x="2143108" y="3786196"/>
            <a:ext cx="4643470" cy="785818"/>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dirty="0" smtClean="0">
                <a:latin typeface="Times New Roman" pitchFamily="18" charset="0"/>
                <a:cs typeface="Times New Roman" pitchFamily="18" charset="0"/>
              </a:rPr>
              <a:t>Ika </a:t>
            </a:r>
            <a:r>
              <a:rPr lang="id-ID" dirty="0" smtClean="0">
                <a:latin typeface="Times New Roman" pitchFamily="18" charset="0"/>
                <a:cs typeface="Times New Roman" pitchFamily="18" charset="0"/>
              </a:rPr>
              <a:t>Thalia </a:t>
            </a:r>
            <a:r>
              <a:rPr lang="id-ID" dirty="0" smtClean="0">
                <a:latin typeface="Times New Roman" pitchFamily="18" charset="0"/>
                <a:cs typeface="Times New Roman" pitchFamily="18" charset="0"/>
              </a:rPr>
              <a:t>Pratiwi 2013022022</a:t>
            </a:r>
            <a:endParaRPr>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34"/>
          <p:cNvSpPr txBox="1">
            <a:spLocks noGrp="1"/>
          </p:cNvSpPr>
          <p:nvPr>
            <p:ph type="title"/>
          </p:nvPr>
        </p:nvSpPr>
        <p:spPr>
          <a:xfrm>
            <a:off x="695700" y="445025"/>
            <a:ext cx="7776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dirty="0" smtClean="0">
                <a:latin typeface="Times New Roman" pitchFamily="18" charset="0"/>
                <a:cs typeface="Times New Roman" pitchFamily="18" charset="0"/>
              </a:rPr>
              <a:t>Pengertian  Gerak Peluru</a:t>
            </a:r>
            <a:endParaRPr>
              <a:latin typeface="Times New Roman" pitchFamily="18" charset="0"/>
              <a:cs typeface="Times New Roman" pitchFamily="18" charset="0"/>
            </a:endParaRPr>
          </a:p>
        </p:txBody>
      </p:sp>
      <p:sp>
        <p:nvSpPr>
          <p:cNvPr id="861" name="Google Shape;861;p34"/>
          <p:cNvSpPr txBox="1">
            <a:spLocks noGrp="1"/>
          </p:cNvSpPr>
          <p:nvPr>
            <p:ph type="subTitle" idx="1"/>
          </p:nvPr>
        </p:nvSpPr>
        <p:spPr>
          <a:xfrm>
            <a:off x="1000100" y="1571618"/>
            <a:ext cx="5572164" cy="1577894"/>
          </a:xfrm>
          <a:prstGeom prst="rect">
            <a:avLst/>
          </a:prstGeom>
        </p:spPr>
        <p:txBody>
          <a:bodyPr spcFirstLastPara="1" wrap="square" lIns="91425" tIns="91425" rIns="91425" bIns="91425" anchor="t" anchorCtr="0">
            <a:noAutofit/>
          </a:bodyPr>
          <a:lstStyle/>
          <a:p>
            <a:pPr marL="0" indent="0">
              <a:buClr>
                <a:schemeClr val="dk1"/>
              </a:buClr>
              <a:buSzPts val="1100"/>
            </a:pPr>
            <a:r>
              <a:rPr lang="id-ID" sz="2000" dirty="0" smtClean="0">
                <a:latin typeface="Times New Roman" pitchFamily="18" charset="0"/>
                <a:cs typeface="Times New Roman" pitchFamily="18" charset="0"/>
              </a:rPr>
              <a:t>Gerak </a:t>
            </a:r>
            <a:r>
              <a:rPr lang="id-ID" sz="2000" dirty="0" smtClean="0">
                <a:latin typeface="Times New Roman" pitchFamily="18" charset="0"/>
                <a:cs typeface="Times New Roman" pitchFamily="18" charset="0"/>
              </a:rPr>
              <a:t>parabola disebut juga gerak peluru, disebut gerak peluru karena gerak ini yang akan ditempuh oleh setiap peluru yang ditembakkan ke atas dengan membentuk sudut tertentu terhadap arah horizontal (tidak vertikal ke atas) atau yang ditembakkan dengan sudut sembarang dari ketinggian tertentu.</a:t>
            </a:r>
          </a:p>
          <a:p>
            <a:pPr marL="0" lvl="0" indent="0" algn="ctr" rtl="0">
              <a:spcBef>
                <a:spcPts val="0"/>
              </a:spcBef>
              <a:spcAft>
                <a:spcPts val="0"/>
              </a:spcAft>
              <a:buClr>
                <a:schemeClr val="dk1"/>
              </a:buClr>
              <a:buSzPts val="1100"/>
              <a:buFont typeface="Arial"/>
              <a:buNone/>
            </a:pPr>
            <a:endParaRPr smtClean="0"/>
          </a:p>
          <a:p>
            <a:pPr marL="0" lvl="0" indent="0" algn="ctr" rtl="0">
              <a:spcBef>
                <a:spcPts val="0"/>
              </a:spcBef>
              <a:spcAft>
                <a:spcPts val="0"/>
              </a:spcAft>
              <a:buClr>
                <a:schemeClr val="dk1"/>
              </a:buClr>
              <a:buSzPts val="1100"/>
              <a:buFont typeface="Arial"/>
              <a:buNone/>
            </a:pPr>
            <a:endParaRPr/>
          </a:p>
          <a:p>
            <a:pPr marL="0" lvl="0" indent="0" algn="ctr" rtl="0">
              <a:spcBef>
                <a:spcPts val="0"/>
              </a:spcBef>
              <a:spcAft>
                <a:spcPts val="0"/>
              </a:spcAft>
              <a:buNone/>
            </a:pPr>
            <a:endParaRPr/>
          </a:p>
        </p:txBody>
      </p:sp>
      <p:grpSp>
        <p:nvGrpSpPr>
          <p:cNvPr id="23" name="Google Shape;2439;p58"/>
          <p:cNvGrpSpPr/>
          <p:nvPr/>
        </p:nvGrpSpPr>
        <p:grpSpPr>
          <a:xfrm>
            <a:off x="7286644" y="3071816"/>
            <a:ext cx="1310125" cy="1876975"/>
            <a:chOff x="6075525" y="894950"/>
            <a:chExt cx="1310125" cy="1876975"/>
          </a:xfrm>
        </p:grpSpPr>
        <p:sp>
          <p:nvSpPr>
            <p:cNvPr id="24" name="Google Shape;2440;p58"/>
            <p:cNvSpPr/>
            <p:nvPr/>
          </p:nvSpPr>
          <p:spPr>
            <a:xfrm>
              <a:off x="6726475" y="1756225"/>
              <a:ext cx="653950" cy="703050"/>
            </a:xfrm>
            <a:custGeom>
              <a:avLst/>
              <a:gdLst/>
              <a:ahLst/>
              <a:cxnLst/>
              <a:rect l="l" t="t" r="r" b="b"/>
              <a:pathLst>
                <a:path w="26158" h="28122" extrusionOk="0">
                  <a:moveTo>
                    <a:pt x="26157" y="0"/>
                  </a:moveTo>
                  <a:cubicBezTo>
                    <a:pt x="18777" y="1713"/>
                    <a:pt x="5509" y="10095"/>
                    <a:pt x="2755" y="14561"/>
                  </a:cubicBezTo>
                  <a:cubicBezTo>
                    <a:pt x="1" y="18987"/>
                    <a:pt x="1964" y="27579"/>
                    <a:pt x="1964" y="27579"/>
                  </a:cubicBezTo>
                  <a:cubicBezTo>
                    <a:pt x="4417" y="27918"/>
                    <a:pt x="6513" y="28121"/>
                    <a:pt x="7928" y="28121"/>
                  </a:cubicBezTo>
                  <a:cubicBezTo>
                    <a:pt x="8436" y="28121"/>
                    <a:pt x="8856" y="28095"/>
                    <a:pt x="9174" y="28040"/>
                  </a:cubicBezTo>
                  <a:cubicBezTo>
                    <a:pt x="13730" y="27289"/>
                    <a:pt x="24695" y="16894"/>
                    <a:pt x="24866" y="15192"/>
                  </a:cubicBezTo>
                  <a:cubicBezTo>
                    <a:pt x="24946" y="14481"/>
                    <a:pt x="25787" y="7972"/>
                    <a:pt x="26157"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441;p58"/>
            <p:cNvSpPr/>
            <p:nvPr/>
          </p:nvSpPr>
          <p:spPr>
            <a:xfrm>
              <a:off x="6138125" y="2215825"/>
              <a:ext cx="100150" cy="269150"/>
            </a:xfrm>
            <a:custGeom>
              <a:avLst/>
              <a:gdLst/>
              <a:ahLst/>
              <a:cxnLst/>
              <a:rect l="l" t="t" r="r" b="b"/>
              <a:pathLst>
                <a:path w="4006" h="10766" extrusionOk="0">
                  <a:moveTo>
                    <a:pt x="0" y="1"/>
                  </a:moveTo>
                  <a:cubicBezTo>
                    <a:pt x="0" y="1"/>
                    <a:pt x="331" y="8603"/>
                    <a:pt x="711" y="9514"/>
                  </a:cubicBezTo>
                  <a:cubicBezTo>
                    <a:pt x="1082" y="10435"/>
                    <a:pt x="1623" y="10766"/>
                    <a:pt x="2003" y="10766"/>
                  </a:cubicBezTo>
                  <a:cubicBezTo>
                    <a:pt x="2334" y="10766"/>
                    <a:pt x="2914" y="10435"/>
                    <a:pt x="3295" y="9514"/>
                  </a:cubicBezTo>
                  <a:cubicBezTo>
                    <a:pt x="3665" y="8603"/>
                    <a:pt x="4006" y="1"/>
                    <a:pt x="4006"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442;p58"/>
            <p:cNvSpPr/>
            <p:nvPr/>
          </p:nvSpPr>
          <p:spPr>
            <a:xfrm>
              <a:off x="6876650" y="2433875"/>
              <a:ext cx="99175" cy="269150"/>
            </a:xfrm>
            <a:custGeom>
              <a:avLst/>
              <a:gdLst/>
              <a:ahLst/>
              <a:cxnLst/>
              <a:rect l="l" t="t" r="r" b="b"/>
              <a:pathLst>
                <a:path w="3967" h="10766" extrusionOk="0">
                  <a:moveTo>
                    <a:pt x="1" y="1"/>
                  </a:moveTo>
                  <a:cubicBezTo>
                    <a:pt x="1" y="1"/>
                    <a:pt x="291" y="8553"/>
                    <a:pt x="712" y="9474"/>
                  </a:cubicBezTo>
                  <a:cubicBezTo>
                    <a:pt x="1082" y="10435"/>
                    <a:pt x="1623" y="10766"/>
                    <a:pt x="2004" y="10766"/>
                  </a:cubicBezTo>
                  <a:cubicBezTo>
                    <a:pt x="2334" y="10766"/>
                    <a:pt x="2875" y="10435"/>
                    <a:pt x="3255" y="9474"/>
                  </a:cubicBezTo>
                  <a:cubicBezTo>
                    <a:pt x="3666" y="8553"/>
                    <a:pt x="3966" y="1"/>
                    <a:pt x="3966"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443;p58"/>
            <p:cNvSpPr/>
            <p:nvPr/>
          </p:nvSpPr>
          <p:spPr>
            <a:xfrm>
              <a:off x="6487600" y="1933175"/>
              <a:ext cx="98925" cy="268150"/>
            </a:xfrm>
            <a:custGeom>
              <a:avLst/>
              <a:gdLst/>
              <a:ahLst/>
              <a:cxnLst/>
              <a:rect l="l" t="t" r="r" b="b"/>
              <a:pathLst>
                <a:path w="3957" h="10726" extrusionOk="0">
                  <a:moveTo>
                    <a:pt x="1" y="1"/>
                  </a:moveTo>
                  <a:cubicBezTo>
                    <a:pt x="1" y="1"/>
                    <a:pt x="291" y="8553"/>
                    <a:pt x="702" y="9474"/>
                  </a:cubicBezTo>
                  <a:cubicBezTo>
                    <a:pt x="1082" y="10395"/>
                    <a:pt x="1623" y="10726"/>
                    <a:pt x="2004" y="10726"/>
                  </a:cubicBezTo>
                  <a:cubicBezTo>
                    <a:pt x="2334" y="10726"/>
                    <a:pt x="2875" y="10395"/>
                    <a:pt x="3255" y="9474"/>
                  </a:cubicBezTo>
                  <a:cubicBezTo>
                    <a:pt x="3666" y="8553"/>
                    <a:pt x="3956" y="1"/>
                    <a:pt x="3956" y="1"/>
                  </a:cubicBezTo>
                  <a:close/>
                </a:path>
              </a:pathLst>
            </a:custGeom>
            <a:solidFill>
              <a:srgbClr val="6C52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444;p58"/>
            <p:cNvSpPr/>
            <p:nvPr/>
          </p:nvSpPr>
          <p:spPr>
            <a:xfrm>
              <a:off x="6075525" y="894950"/>
              <a:ext cx="1310125" cy="1563100"/>
            </a:xfrm>
            <a:custGeom>
              <a:avLst/>
              <a:gdLst/>
              <a:ahLst/>
              <a:cxnLst/>
              <a:rect l="l" t="t" r="r" b="b"/>
              <a:pathLst>
                <a:path w="52405" h="62524" extrusionOk="0">
                  <a:moveTo>
                    <a:pt x="29812" y="0"/>
                  </a:moveTo>
                  <a:cubicBezTo>
                    <a:pt x="26162" y="0"/>
                    <a:pt x="22587" y="583"/>
                    <a:pt x="19608" y="1684"/>
                  </a:cubicBezTo>
                  <a:cubicBezTo>
                    <a:pt x="17686" y="2395"/>
                    <a:pt x="16023" y="3357"/>
                    <a:pt x="14731" y="4478"/>
                  </a:cubicBezTo>
                  <a:cubicBezTo>
                    <a:pt x="11387" y="7442"/>
                    <a:pt x="10385" y="14572"/>
                    <a:pt x="10265" y="21212"/>
                  </a:cubicBezTo>
                  <a:lnTo>
                    <a:pt x="10265" y="22173"/>
                  </a:lnTo>
                  <a:cubicBezTo>
                    <a:pt x="10225" y="25297"/>
                    <a:pt x="10385" y="28302"/>
                    <a:pt x="10596" y="30595"/>
                  </a:cubicBezTo>
                  <a:cubicBezTo>
                    <a:pt x="10596" y="30975"/>
                    <a:pt x="10636" y="31346"/>
                    <a:pt x="10676" y="31686"/>
                  </a:cubicBezTo>
                  <a:cubicBezTo>
                    <a:pt x="10846" y="33809"/>
                    <a:pt x="11056" y="35191"/>
                    <a:pt x="11056" y="35191"/>
                  </a:cubicBezTo>
                  <a:cubicBezTo>
                    <a:pt x="11056" y="35191"/>
                    <a:pt x="6420" y="37444"/>
                    <a:pt x="3336" y="40699"/>
                  </a:cubicBezTo>
                  <a:cubicBezTo>
                    <a:pt x="411" y="43743"/>
                    <a:pt x="1" y="49711"/>
                    <a:pt x="1503" y="53006"/>
                  </a:cubicBezTo>
                  <a:cubicBezTo>
                    <a:pt x="1793" y="53677"/>
                    <a:pt x="2544" y="54338"/>
                    <a:pt x="3626" y="55009"/>
                  </a:cubicBezTo>
                  <a:cubicBezTo>
                    <a:pt x="4167" y="55339"/>
                    <a:pt x="4758" y="55630"/>
                    <a:pt x="5378" y="55970"/>
                  </a:cubicBezTo>
                  <a:cubicBezTo>
                    <a:pt x="6510" y="56471"/>
                    <a:pt x="7802" y="57012"/>
                    <a:pt x="9264" y="57512"/>
                  </a:cubicBezTo>
                  <a:cubicBezTo>
                    <a:pt x="9845" y="57723"/>
                    <a:pt x="10425" y="57883"/>
                    <a:pt x="11056" y="58093"/>
                  </a:cubicBezTo>
                  <a:lnTo>
                    <a:pt x="11096" y="58093"/>
                  </a:lnTo>
                  <a:cubicBezTo>
                    <a:pt x="16644" y="59845"/>
                    <a:pt x="23534" y="61267"/>
                    <a:pt x="28661" y="62019"/>
                  </a:cubicBezTo>
                  <a:cubicBezTo>
                    <a:pt x="29913" y="62189"/>
                    <a:pt x="31084" y="62309"/>
                    <a:pt x="32086" y="62389"/>
                  </a:cubicBezTo>
                  <a:cubicBezTo>
                    <a:pt x="32946" y="62482"/>
                    <a:pt x="33696" y="62524"/>
                    <a:pt x="34316" y="62524"/>
                  </a:cubicBezTo>
                  <a:cubicBezTo>
                    <a:pt x="34837" y="62524"/>
                    <a:pt x="35266" y="62494"/>
                    <a:pt x="35591" y="62439"/>
                  </a:cubicBezTo>
                  <a:cubicBezTo>
                    <a:pt x="36963" y="62229"/>
                    <a:pt x="38965" y="61097"/>
                    <a:pt x="41058" y="59555"/>
                  </a:cubicBezTo>
                  <a:cubicBezTo>
                    <a:pt x="41309" y="59385"/>
                    <a:pt x="41559" y="59185"/>
                    <a:pt x="41809" y="59014"/>
                  </a:cubicBezTo>
                  <a:cubicBezTo>
                    <a:pt x="42971" y="58093"/>
                    <a:pt x="44183" y="57092"/>
                    <a:pt x="45274" y="56130"/>
                  </a:cubicBezTo>
                  <a:cubicBezTo>
                    <a:pt x="45895" y="55590"/>
                    <a:pt x="46476" y="55049"/>
                    <a:pt x="46977" y="54548"/>
                  </a:cubicBezTo>
                  <a:cubicBezTo>
                    <a:pt x="49110" y="52505"/>
                    <a:pt x="50612" y="50713"/>
                    <a:pt x="50692" y="50122"/>
                  </a:cubicBezTo>
                  <a:cubicBezTo>
                    <a:pt x="50732" y="49581"/>
                    <a:pt x="51193" y="45996"/>
                    <a:pt x="51573" y="41029"/>
                  </a:cubicBezTo>
                  <a:cubicBezTo>
                    <a:pt x="51573" y="40779"/>
                    <a:pt x="51613" y="40529"/>
                    <a:pt x="51613" y="40278"/>
                  </a:cubicBezTo>
                  <a:cubicBezTo>
                    <a:pt x="51733" y="38816"/>
                    <a:pt x="51823" y="37194"/>
                    <a:pt x="51904" y="35522"/>
                  </a:cubicBezTo>
                  <a:cubicBezTo>
                    <a:pt x="52404" y="25137"/>
                    <a:pt x="52074" y="12119"/>
                    <a:pt x="47978" y="6982"/>
                  </a:cubicBezTo>
                  <a:cubicBezTo>
                    <a:pt x="47397" y="6191"/>
                    <a:pt x="46686" y="5480"/>
                    <a:pt x="45895" y="4859"/>
                  </a:cubicBezTo>
                  <a:cubicBezTo>
                    <a:pt x="41822" y="1528"/>
                    <a:pt x="35720" y="0"/>
                    <a:pt x="29812"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445;p58"/>
            <p:cNvSpPr/>
            <p:nvPr/>
          </p:nvSpPr>
          <p:spPr>
            <a:xfrm>
              <a:off x="6282075" y="1911400"/>
              <a:ext cx="903275" cy="543300"/>
            </a:xfrm>
            <a:custGeom>
              <a:avLst/>
              <a:gdLst/>
              <a:ahLst/>
              <a:cxnLst/>
              <a:rect l="l" t="t" r="r" b="b"/>
              <a:pathLst>
                <a:path w="36131" h="21732" extrusionOk="0">
                  <a:moveTo>
                    <a:pt x="10055" y="1"/>
                  </a:moveTo>
                  <a:cubicBezTo>
                    <a:pt x="10055" y="1"/>
                    <a:pt x="2003" y="4086"/>
                    <a:pt x="1002" y="7511"/>
                  </a:cubicBezTo>
                  <a:cubicBezTo>
                    <a:pt x="0" y="10926"/>
                    <a:pt x="1002" y="16854"/>
                    <a:pt x="1002" y="16854"/>
                  </a:cubicBezTo>
                  <a:lnTo>
                    <a:pt x="2794" y="17435"/>
                  </a:lnTo>
                  <a:lnTo>
                    <a:pt x="2834" y="17435"/>
                  </a:lnTo>
                  <a:cubicBezTo>
                    <a:pt x="8382" y="19187"/>
                    <a:pt x="15272" y="20609"/>
                    <a:pt x="20399" y="21361"/>
                  </a:cubicBezTo>
                  <a:cubicBezTo>
                    <a:pt x="21651" y="21531"/>
                    <a:pt x="22822" y="21651"/>
                    <a:pt x="23824" y="21731"/>
                  </a:cubicBezTo>
                  <a:lnTo>
                    <a:pt x="36131" y="1663"/>
                  </a:lnTo>
                  <a:lnTo>
                    <a:pt x="10055" y="1"/>
                  </a:ln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446;p58"/>
            <p:cNvSpPr/>
            <p:nvPr/>
          </p:nvSpPr>
          <p:spPr>
            <a:xfrm>
              <a:off x="6476425" y="2733150"/>
              <a:ext cx="295225" cy="38775"/>
            </a:xfrm>
            <a:custGeom>
              <a:avLst/>
              <a:gdLst/>
              <a:ahLst/>
              <a:cxnLst/>
              <a:rect l="l" t="t" r="r" b="b"/>
              <a:pathLst>
                <a:path w="11809" h="1551" extrusionOk="0">
                  <a:moveTo>
                    <a:pt x="11365" y="1"/>
                  </a:moveTo>
                  <a:cubicBezTo>
                    <a:pt x="11343" y="1"/>
                    <a:pt x="11318" y="3"/>
                    <a:pt x="11293" y="7"/>
                  </a:cubicBezTo>
                  <a:cubicBezTo>
                    <a:pt x="7788" y="627"/>
                    <a:pt x="4033" y="587"/>
                    <a:pt x="488" y="798"/>
                  </a:cubicBezTo>
                  <a:cubicBezTo>
                    <a:pt x="0" y="837"/>
                    <a:pt x="26" y="1550"/>
                    <a:pt x="490" y="1550"/>
                  </a:cubicBezTo>
                  <a:cubicBezTo>
                    <a:pt x="502" y="1550"/>
                    <a:pt x="515" y="1550"/>
                    <a:pt x="528" y="1549"/>
                  </a:cubicBezTo>
                  <a:cubicBezTo>
                    <a:pt x="4073" y="1338"/>
                    <a:pt x="7828" y="1378"/>
                    <a:pt x="11333" y="758"/>
                  </a:cubicBezTo>
                  <a:cubicBezTo>
                    <a:pt x="11809" y="682"/>
                    <a:pt x="11796" y="1"/>
                    <a:pt x="11365"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447;p58"/>
            <p:cNvSpPr/>
            <p:nvPr/>
          </p:nvSpPr>
          <p:spPr>
            <a:xfrm>
              <a:off x="6483350" y="2636175"/>
              <a:ext cx="287925" cy="119500"/>
            </a:xfrm>
            <a:custGeom>
              <a:avLst/>
              <a:gdLst/>
              <a:ahLst/>
              <a:cxnLst/>
              <a:rect l="l" t="t" r="r" b="b"/>
              <a:pathLst>
                <a:path w="11517" h="4780" extrusionOk="0">
                  <a:moveTo>
                    <a:pt x="6380" y="0"/>
                  </a:moveTo>
                  <a:cubicBezTo>
                    <a:pt x="6380" y="0"/>
                    <a:pt x="1543" y="2053"/>
                    <a:pt x="922" y="2804"/>
                  </a:cubicBezTo>
                  <a:cubicBezTo>
                    <a:pt x="291" y="3555"/>
                    <a:pt x="1" y="4597"/>
                    <a:pt x="211" y="4757"/>
                  </a:cubicBezTo>
                  <a:cubicBezTo>
                    <a:pt x="235" y="4772"/>
                    <a:pt x="390" y="4779"/>
                    <a:pt x="647" y="4779"/>
                  </a:cubicBezTo>
                  <a:cubicBezTo>
                    <a:pt x="2599" y="4779"/>
                    <a:pt x="10423" y="4364"/>
                    <a:pt x="11016" y="3886"/>
                  </a:cubicBezTo>
                  <a:cubicBezTo>
                    <a:pt x="11517" y="3505"/>
                    <a:pt x="11266" y="461"/>
                    <a:pt x="11266" y="461"/>
                  </a:cubicBezTo>
                  <a:lnTo>
                    <a:pt x="6380" y="0"/>
                  </a:ln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448;p58"/>
            <p:cNvSpPr/>
            <p:nvPr/>
          </p:nvSpPr>
          <p:spPr>
            <a:xfrm>
              <a:off x="6574275" y="2652950"/>
              <a:ext cx="57100" cy="36600"/>
            </a:xfrm>
            <a:custGeom>
              <a:avLst/>
              <a:gdLst/>
              <a:ahLst/>
              <a:cxnLst/>
              <a:rect l="l" t="t" r="r" b="b"/>
              <a:pathLst>
                <a:path w="2284" h="1464" extrusionOk="0">
                  <a:moveTo>
                    <a:pt x="329" y="0"/>
                  </a:moveTo>
                  <a:cubicBezTo>
                    <a:pt x="1" y="0"/>
                    <a:pt x="36" y="503"/>
                    <a:pt x="335" y="503"/>
                  </a:cubicBezTo>
                  <a:cubicBezTo>
                    <a:pt x="346" y="503"/>
                    <a:pt x="358" y="502"/>
                    <a:pt x="369" y="501"/>
                  </a:cubicBezTo>
                  <a:cubicBezTo>
                    <a:pt x="950" y="501"/>
                    <a:pt x="1411" y="1001"/>
                    <a:pt x="1791" y="1382"/>
                  </a:cubicBezTo>
                  <a:cubicBezTo>
                    <a:pt x="1837" y="1440"/>
                    <a:pt x="1891" y="1464"/>
                    <a:pt x="1944" y="1464"/>
                  </a:cubicBezTo>
                  <a:cubicBezTo>
                    <a:pt x="2119" y="1464"/>
                    <a:pt x="2284" y="1194"/>
                    <a:pt x="2122" y="1001"/>
                  </a:cubicBezTo>
                  <a:cubicBezTo>
                    <a:pt x="1621" y="501"/>
                    <a:pt x="1080" y="0"/>
                    <a:pt x="329"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449;p58"/>
            <p:cNvSpPr/>
            <p:nvPr/>
          </p:nvSpPr>
          <p:spPr>
            <a:xfrm>
              <a:off x="6590750" y="2644675"/>
              <a:ext cx="57200" cy="36400"/>
            </a:xfrm>
            <a:custGeom>
              <a:avLst/>
              <a:gdLst/>
              <a:ahLst/>
              <a:cxnLst/>
              <a:rect l="l" t="t" r="r" b="b"/>
              <a:pathLst>
                <a:path w="2288" h="1456" extrusionOk="0">
                  <a:moveTo>
                    <a:pt x="331" y="1"/>
                  </a:moveTo>
                  <a:cubicBezTo>
                    <a:pt x="1" y="1"/>
                    <a:pt x="41" y="501"/>
                    <a:pt x="381" y="501"/>
                  </a:cubicBezTo>
                  <a:cubicBezTo>
                    <a:pt x="962" y="501"/>
                    <a:pt x="1423" y="1002"/>
                    <a:pt x="1793" y="1373"/>
                  </a:cubicBezTo>
                  <a:cubicBezTo>
                    <a:pt x="1843" y="1431"/>
                    <a:pt x="1898" y="1456"/>
                    <a:pt x="1953" y="1456"/>
                  </a:cubicBezTo>
                  <a:cubicBezTo>
                    <a:pt x="2129" y="1456"/>
                    <a:pt x="2287" y="1194"/>
                    <a:pt x="2134" y="1002"/>
                  </a:cubicBezTo>
                  <a:cubicBezTo>
                    <a:pt x="1633" y="461"/>
                    <a:pt x="1082" y="1"/>
                    <a:pt x="331"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450;p58"/>
            <p:cNvSpPr/>
            <p:nvPr/>
          </p:nvSpPr>
          <p:spPr>
            <a:xfrm>
              <a:off x="6607525" y="2636175"/>
              <a:ext cx="57925" cy="36600"/>
            </a:xfrm>
            <a:custGeom>
              <a:avLst/>
              <a:gdLst/>
              <a:ahLst/>
              <a:cxnLst/>
              <a:rect l="l" t="t" r="r" b="b"/>
              <a:pathLst>
                <a:path w="2317" h="1464" extrusionOk="0">
                  <a:moveTo>
                    <a:pt x="331" y="0"/>
                  </a:moveTo>
                  <a:cubicBezTo>
                    <a:pt x="1" y="0"/>
                    <a:pt x="41" y="501"/>
                    <a:pt x="371" y="501"/>
                  </a:cubicBezTo>
                  <a:cubicBezTo>
                    <a:pt x="962" y="501"/>
                    <a:pt x="1413" y="962"/>
                    <a:pt x="1793" y="1382"/>
                  </a:cubicBezTo>
                  <a:cubicBezTo>
                    <a:pt x="1842" y="1440"/>
                    <a:pt x="1899" y="1464"/>
                    <a:pt x="1955" y="1464"/>
                  </a:cubicBezTo>
                  <a:cubicBezTo>
                    <a:pt x="2141" y="1464"/>
                    <a:pt x="2316" y="1194"/>
                    <a:pt x="2124" y="1002"/>
                  </a:cubicBezTo>
                  <a:cubicBezTo>
                    <a:pt x="1623" y="461"/>
                    <a:pt x="1082" y="0"/>
                    <a:pt x="331" y="0"/>
                  </a:cubicBezTo>
                  <a:close/>
                </a:path>
              </a:pathLst>
            </a:custGeom>
            <a:solidFill>
              <a:srgbClr val="FDEE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451;p58"/>
            <p:cNvSpPr/>
            <p:nvPr/>
          </p:nvSpPr>
          <p:spPr>
            <a:xfrm>
              <a:off x="6703425" y="2674850"/>
              <a:ext cx="49075" cy="46950"/>
            </a:xfrm>
            <a:custGeom>
              <a:avLst/>
              <a:gdLst/>
              <a:ahLst/>
              <a:cxnLst/>
              <a:rect l="l" t="t" r="r" b="b"/>
              <a:pathLst>
                <a:path w="1963" h="1878" extrusionOk="0">
                  <a:moveTo>
                    <a:pt x="1010" y="1"/>
                  </a:moveTo>
                  <a:cubicBezTo>
                    <a:pt x="981" y="1"/>
                    <a:pt x="951" y="2"/>
                    <a:pt x="921" y="5"/>
                  </a:cubicBezTo>
                  <a:cubicBezTo>
                    <a:pt x="421" y="45"/>
                    <a:pt x="0" y="456"/>
                    <a:pt x="40" y="1007"/>
                  </a:cubicBezTo>
                  <a:cubicBezTo>
                    <a:pt x="80" y="1507"/>
                    <a:pt x="541" y="1878"/>
                    <a:pt x="1041" y="1878"/>
                  </a:cubicBezTo>
                  <a:cubicBezTo>
                    <a:pt x="1582" y="1838"/>
                    <a:pt x="1963" y="1377"/>
                    <a:pt x="1923" y="877"/>
                  </a:cubicBezTo>
                  <a:cubicBezTo>
                    <a:pt x="1885" y="368"/>
                    <a:pt x="1475" y="1"/>
                    <a:pt x="1010"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452;p58"/>
            <p:cNvSpPr/>
            <p:nvPr/>
          </p:nvSpPr>
          <p:spPr>
            <a:xfrm>
              <a:off x="6187200" y="2646525"/>
              <a:ext cx="294600" cy="39725"/>
            </a:xfrm>
            <a:custGeom>
              <a:avLst/>
              <a:gdLst/>
              <a:ahLst/>
              <a:cxnLst/>
              <a:rect l="l" t="t" r="r" b="b"/>
              <a:pathLst>
                <a:path w="11784" h="1589" extrusionOk="0">
                  <a:moveTo>
                    <a:pt x="11372" y="1"/>
                  </a:moveTo>
                  <a:cubicBezTo>
                    <a:pt x="11351" y="1"/>
                    <a:pt x="11329" y="3"/>
                    <a:pt x="11306" y="7"/>
                  </a:cubicBezTo>
                  <a:cubicBezTo>
                    <a:pt x="7801" y="638"/>
                    <a:pt x="4046" y="588"/>
                    <a:pt x="451" y="838"/>
                  </a:cubicBezTo>
                  <a:cubicBezTo>
                    <a:pt x="0" y="838"/>
                    <a:pt x="40" y="1589"/>
                    <a:pt x="501" y="1589"/>
                  </a:cubicBezTo>
                  <a:cubicBezTo>
                    <a:pt x="4086" y="1339"/>
                    <a:pt x="7841" y="1389"/>
                    <a:pt x="11346" y="758"/>
                  </a:cubicBezTo>
                  <a:cubicBezTo>
                    <a:pt x="11783" y="682"/>
                    <a:pt x="11769" y="1"/>
                    <a:pt x="11372"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453;p58"/>
            <p:cNvSpPr/>
            <p:nvPr/>
          </p:nvSpPr>
          <p:spPr>
            <a:xfrm>
              <a:off x="6193450" y="2549800"/>
              <a:ext cx="288925" cy="119700"/>
            </a:xfrm>
            <a:custGeom>
              <a:avLst/>
              <a:gdLst/>
              <a:ahLst/>
              <a:cxnLst/>
              <a:rect l="l" t="t" r="r" b="b"/>
              <a:pathLst>
                <a:path w="11557" h="4788" extrusionOk="0">
                  <a:moveTo>
                    <a:pt x="6419" y="0"/>
                  </a:moveTo>
                  <a:cubicBezTo>
                    <a:pt x="6419" y="0"/>
                    <a:pt x="1583" y="2043"/>
                    <a:pt x="952" y="2794"/>
                  </a:cubicBezTo>
                  <a:cubicBezTo>
                    <a:pt x="331" y="3545"/>
                    <a:pt x="0" y="4587"/>
                    <a:pt x="251" y="4757"/>
                  </a:cubicBezTo>
                  <a:cubicBezTo>
                    <a:pt x="277" y="4778"/>
                    <a:pt x="464" y="4787"/>
                    <a:pt x="772" y="4787"/>
                  </a:cubicBezTo>
                  <a:cubicBezTo>
                    <a:pt x="2851" y="4787"/>
                    <a:pt x="10437" y="4347"/>
                    <a:pt x="11056" y="3876"/>
                  </a:cubicBezTo>
                  <a:cubicBezTo>
                    <a:pt x="11557" y="3505"/>
                    <a:pt x="11306" y="451"/>
                    <a:pt x="11306" y="451"/>
                  </a:cubicBezTo>
                  <a:lnTo>
                    <a:pt x="6419" y="0"/>
                  </a:ln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454;p58"/>
            <p:cNvSpPr/>
            <p:nvPr/>
          </p:nvSpPr>
          <p:spPr>
            <a:xfrm>
              <a:off x="6284075" y="2566325"/>
              <a:ext cx="58250" cy="37500"/>
            </a:xfrm>
            <a:custGeom>
              <a:avLst/>
              <a:gdLst/>
              <a:ahLst/>
              <a:cxnLst/>
              <a:rect l="l" t="t" r="r" b="b"/>
              <a:pathLst>
                <a:path w="2330" h="1500" extrusionOk="0">
                  <a:moveTo>
                    <a:pt x="381" y="0"/>
                  </a:moveTo>
                  <a:cubicBezTo>
                    <a:pt x="1" y="0"/>
                    <a:pt x="41" y="541"/>
                    <a:pt x="381" y="541"/>
                  </a:cubicBezTo>
                  <a:cubicBezTo>
                    <a:pt x="1002" y="541"/>
                    <a:pt x="1423" y="1002"/>
                    <a:pt x="1793" y="1422"/>
                  </a:cubicBezTo>
                  <a:cubicBezTo>
                    <a:pt x="1847" y="1476"/>
                    <a:pt x="1905" y="1499"/>
                    <a:pt x="1961" y="1499"/>
                  </a:cubicBezTo>
                  <a:cubicBezTo>
                    <a:pt x="2163" y="1499"/>
                    <a:pt x="2330" y="1198"/>
                    <a:pt x="2134" y="1002"/>
                  </a:cubicBezTo>
                  <a:cubicBezTo>
                    <a:pt x="1673" y="501"/>
                    <a:pt x="1132" y="0"/>
                    <a:pt x="381"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455;p58"/>
            <p:cNvSpPr/>
            <p:nvPr/>
          </p:nvSpPr>
          <p:spPr>
            <a:xfrm>
              <a:off x="6301850" y="2558050"/>
              <a:ext cx="57300" cy="37000"/>
            </a:xfrm>
            <a:custGeom>
              <a:avLst/>
              <a:gdLst/>
              <a:ahLst/>
              <a:cxnLst/>
              <a:rect l="l" t="t" r="r" b="b"/>
              <a:pathLst>
                <a:path w="2292" h="1480" extrusionOk="0">
                  <a:moveTo>
                    <a:pt x="331" y="1"/>
                  </a:moveTo>
                  <a:cubicBezTo>
                    <a:pt x="1" y="1"/>
                    <a:pt x="41" y="542"/>
                    <a:pt x="371" y="542"/>
                  </a:cubicBezTo>
                  <a:cubicBezTo>
                    <a:pt x="962" y="542"/>
                    <a:pt x="1372" y="1002"/>
                    <a:pt x="1753" y="1423"/>
                  </a:cubicBezTo>
                  <a:cubicBezTo>
                    <a:pt x="1803" y="1463"/>
                    <a:pt x="1856" y="1480"/>
                    <a:pt x="1907" y="1480"/>
                  </a:cubicBezTo>
                  <a:cubicBezTo>
                    <a:pt x="2114" y="1480"/>
                    <a:pt x="2292" y="1203"/>
                    <a:pt x="2124" y="1002"/>
                  </a:cubicBezTo>
                  <a:cubicBezTo>
                    <a:pt x="1623" y="502"/>
                    <a:pt x="1082" y="1"/>
                    <a:pt x="331"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456;p58"/>
            <p:cNvSpPr/>
            <p:nvPr/>
          </p:nvSpPr>
          <p:spPr>
            <a:xfrm>
              <a:off x="6318625" y="2549800"/>
              <a:ext cx="57125" cy="36400"/>
            </a:xfrm>
            <a:custGeom>
              <a:avLst/>
              <a:gdLst/>
              <a:ahLst/>
              <a:cxnLst/>
              <a:rect l="l" t="t" r="r" b="b"/>
              <a:pathLst>
                <a:path w="2285" h="1456" extrusionOk="0">
                  <a:moveTo>
                    <a:pt x="331" y="0"/>
                  </a:moveTo>
                  <a:cubicBezTo>
                    <a:pt x="0" y="0"/>
                    <a:pt x="41" y="541"/>
                    <a:pt x="371" y="541"/>
                  </a:cubicBezTo>
                  <a:cubicBezTo>
                    <a:pt x="393" y="540"/>
                    <a:pt x="415" y="539"/>
                    <a:pt x="436" y="539"/>
                  </a:cubicBezTo>
                  <a:cubicBezTo>
                    <a:pt x="984" y="539"/>
                    <a:pt x="1388" y="1016"/>
                    <a:pt x="1793" y="1372"/>
                  </a:cubicBezTo>
                  <a:cubicBezTo>
                    <a:pt x="1842" y="1431"/>
                    <a:pt x="1898" y="1456"/>
                    <a:pt x="1952" y="1456"/>
                  </a:cubicBezTo>
                  <a:cubicBezTo>
                    <a:pt x="2128" y="1456"/>
                    <a:pt x="2284" y="1193"/>
                    <a:pt x="2123" y="1002"/>
                  </a:cubicBezTo>
                  <a:cubicBezTo>
                    <a:pt x="1623" y="501"/>
                    <a:pt x="1082" y="0"/>
                    <a:pt x="331" y="0"/>
                  </a:cubicBezTo>
                  <a:close/>
                </a:path>
              </a:pathLst>
            </a:custGeom>
            <a:solidFill>
              <a:srgbClr val="FDEE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457;p58"/>
            <p:cNvSpPr/>
            <p:nvPr/>
          </p:nvSpPr>
          <p:spPr>
            <a:xfrm>
              <a:off x="6414500" y="2588275"/>
              <a:ext cx="48100" cy="46975"/>
            </a:xfrm>
            <a:custGeom>
              <a:avLst/>
              <a:gdLst/>
              <a:ahLst/>
              <a:cxnLst/>
              <a:rect l="l" t="t" r="r" b="b"/>
              <a:pathLst>
                <a:path w="1924" h="1879" extrusionOk="0">
                  <a:moveTo>
                    <a:pt x="996" y="1"/>
                  </a:moveTo>
                  <a:cubicBezTo>
                    <a:pt x="972" y="1"/>
                    <a:pt x="947" y="2"/>
                    <a:pt x="922" y="3"/>
                  </a:cubicBezTo>
                  <a:cubicBezTo>
                    <a:pt x="371" y="44"/>
                    <a:pt x="1" y="504"/>
                    <a:pt x="41" y="1005"/>
                  </a:cubicBezTo>
                  <a:cubicBezTo>
                    <a:pt x="79" y="1483"/>
                    <a:pt x="464" y="1879"/>
                    <a:pt x="970" y="1879"/>
                  </a:cubicBezTo>
                  <a:cubicBezTo>
                    <a:pt x="994" y="1879"/>
                    <a:pt x="1018" y="1878"/>
                    <a:pt x="1042" y="1876"/>
                  </a:cubicBezTo>
                  <a:cubicBezTo>
                    <a:pt x="1543" y="1836"/>
                    <a:pt x="1924" y="1375"/>
                    <a:pt x="1924" y="875"/>
                  </a:cubicBezTo>
                  <a:cubicBezTo>
                    <a:pt x="1876" y="361"/>
                    <a:pt x="1466" y="1"/>
                    <a:pt x="996"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458;p58"/>
            <p:cNvSpPr/>
            <p:nvPr/>
          </p:nvSpPr>
          <p:spPr>
            <a:xfrm>
              <a:off x="6222500" y="1812275"/>
              <a:ext cx="868975" cy="859525"/>
            </a:xfrm>
            <a:custGeom>
              <a:avLst/>
              <a:gdLst/>
              <a:ahLst/>
              <a:cxnLst/>
              <a:rect l="l" t="t" r="r" b="b"/>
              <a:pathLst>
                <a:path w="34759" h="34381" extrusionOk="0">
                  <a:moveTo>
                    <a:pt x="14941" y="0"/>
                  </a:moveTo>
                  <a:cubicBezTo>
                    <a:pt x="14941" y="0"/>
                    <a:pt x="4346" y="7170"/>
                    <a:pt x="2173" y="10014"/>
                  </a:cubicBezTo>
                  <a:cubicBezTo>
                    <a:pt x="0" y="12848"/>
                    <a:pt x="2844" y="29541"/>
                    <a:pt x="3385" y="30333"/>
                  </a:cubicBezTo>
                  <a:cubicBezTo>
                    <a:pt x="3682" y="30802"/>
                    <a:pt x="5885" y="31038"/>
                    <a:pt x="7752" y="31038"/>
                  </a:cubicBezTo>
                  <a:cubicBezTo>
                    <a:pt x="9032" y="31038"/>
                    <a:pt x="10154" y="30927"/>
                    <a:pt x="10395" y="30703"/>
                  </a:cubicBezTo>
                  <a:cubicBezTo>
                    <a:pt x="10975" y="30202"/>
                    <a:pt x="10014" y="19189"/>
                    <a:pt x="10014" y="19187"/>
                  </a:cubicBezTo>
                  <a:lnTo>
                    <a:pt x="10014" y="19187"/>
                  </a:lnTo>
                  <a:cubicBezTo>
                    <a:pt x="10015" y="19189"/>
                    <a:pt x="12978" y="32916"/>
                    <a:pt x="14480" y="33667"/>
                  </a:cubicBezTo>
                  <a:cubicBezTo>
                    <a:pt x="15283" y="34080"/>
                    <a:pt x="17369" y="34380"/>
                    <a:pt x="19183" y="34380"/>
                  </a:cubicBezTo>
                  <a:cubicBezTo>
                    <a:pt x="20673" y="34380"/>
                    <a:pt x="21979" y="34177"/>
                    <a:pt x="22241" y="33667"/>
                  </a:cubicBezTo>
                  <a:cubicBezTo>
                    <a:pt x="22572" y="33046"/>
                    <a:pt x="19317" y="17645"/>
                    <a:pt x="20158" y="16353"/>
                  </a:cubicBezTo>
                  <a:cubicBezTo>
                    <a:pt x="20989" y="15061"/>
                    <a:pt x="30172" y="13890"/>
                    <a:pt x="32836" y="10805"/>
                  </a:cubicBezTo>
                  <a:cubicBezTo>
                    <a:pt x="34759" y="8592"/>
                    <a:pt x="33297" y="2293"/>
                    <a:pt x="33297" y="2293"/>
                  </a:cubicBezTo>
                  <a:lnTo>
                    <a:pt x="14941" y="0"/>
                  </a:ln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459;p58"/>
            <p:cNvSpPr/>
            <p:nvPr/>
          </p:nvSpPr>
          <p:spPr>
            <a:xfrm>
              <a:off x="6421775" y="1937025"/>
              <a:ext cx="222350" cy="351725"/>
            </a:xfrm>
            <a:custGeom>
              <a:avLst/>
              <a:gdLst/>
              <a:ahLst/>
              <a:cxnLst/>
              <a:rect l="l" t="t" r="r" b="b"/>
              <a:pathLst>
                <a:path w="8894" h="14069" extrusionOk="0">
                  <a:moveTo>
                    <a:pt x="8564" y="1"/>
                  </a:moveTo>
                  <a:cubicBezTo>
                    <a:pt x="8516" y="1"/>
                    <a:pt x="8469" y="18"/>
                    <a:pt x="8432" y="57"/>
                  </a:cubicBezTo>
                  <a:cubicBezTo>
                    <a:pt x="6339" y="2431"/>
                    <a:pt x="2504" y="4233"/>
                    <a:pt x="881" y="6897"/>
                  </a:cubicBezTo>
                  <a:cubicBezTo>
                    <a:pt x="0" y="8279"/>
                    <a:pt x="1042" y="11824"/>
                    <a:pt x="1833" y="13997"/>
                  </a:cubicBezTo>
                  <a:cubicBezTo>
                    <a:pt x="1853" y="14046"/>
                    <a:pt x="1900" y="14069"/>
                    <a:pt x="1944" y="14069"/>
                  </a:cubicBezTo>
                  <a:cubicBezTo>
                    <a:pt x="2007" y="14069"/>
                    <a:pt x="2067" y="14023"/>
                    <a:pt x="2043" y="13947"/>
                  </a:cubicBezTo>
                  <a:cubicBezTo>
                    <a:pt x="1633" y="12324"/>
                    <a:pt x="1132" y="9991"/>
                    <a:pt x="962" y="8319"/>
                  </a:cubicBezTo>
                  <a:cubicBezTo>
                    <a:pt x="711" y="6106"/>
                    <a:pt x="7511" y="2100"/>
                    <a:pt x="8763" y="348"/>
                  </a:cubicBezTo>
                  <a:cubicBezTo>
                    <a:pt x="8893" y="186"/>
                    <a:pt x="8723" y="1"/>
                    <a:pt x="8564" y="1"/>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460;p58"/>
            <p:cNvSpPr/>
            <p:nvPr/>
          </p:nvSpPr>
          <p:spPr>
            <a:xfrm>
              <a:off x="6666850" y="1899900"/>
              <a:ext cx="376575" cy="730250"/>
            </a:xfrm>
            <a:custGeom>
              <a:avLst/>
              <a:gdLst/>
              <a:ahLst/>
              <a:cxnLst/>
              <a:rect l="l" t="t" r="r" b="b"/>
              <a:pathLst>
                <a:path w="15063" h="29210" extrusionOk="0">
                  <a:moveTo>
                    <a:pt x="14521" y="0"/>
                  </a:moveTo>
                  <a:cubicBezTo>
                    <a:pt x="14454" y="0"/>
                    <a:pt x="14381" y="40"/>
                    <a:pt x="14361" y="120"/>
                  </a:cubicBezTo>
                  <a:cubicBezTo>
                    <a:pt x="14231" y="1963"/>
                    <a:pt x="14561" y="4006"/>
                    <a:pt x="13690" y="5628"/>
                  </a:cubicBezTo>
                  <a:cubicBezTo>
                    <a:pt x="12809" y="7220"/>
                    <a:pt x="11016" y="7921"/>
                    <a:pt x="9394" y="8472"/>
                  </a:cubicBezTo>
                  <a:cubicBezTo>
                    <a:pt x="8052" y="8923"/>
                    <a:pt x="6640" y="9383"/>
                    <a:pt x="5298" y="9884"/>
                  </a:cubicBezTo>
                  <a:cubicBezTo>
                    <a:pt x="4217" y="10264"/>
                    <a:pt x="2545" y="10635"/>
                    <a:pt x="1713" y="11516"/>
                  </a:cubicBezTo>
                  <a:cubicBezTo>
                    <a:pt x="1" y="13229"/>
                    <a:pt x="422" y="16103"/>
                    <a:pt x="792" y="18185"/>
                  </a:cubicBezTo>
                  <a:cubicBezTo>
                    <a:pt x="1383" y="21821"/>
                    <a:pt x="2134" y="25406"/>
                    <a:pt x="2965" y="29001"/>
                  </a:cubicBezTo>
                  <a:cubicBezTo>
                    <a:pt x="3008" y="29136"/>
                    <a:pt x="3101" y="29210"/>
                    <a:pt x="3171" y="29210"/>
                  </a:cubicBezTo>
                  <a:cubicBezTo>
                    <a:pt x="3231" y="29210"/>
                    <a:pt x="3274" y="29156"/>
                    <a:pt x="3256" y="29041"/>
                  </a:cubicBezTo>
                  <a:cubicBezTo>
                    <a:pt x="2464" y="25656"/>
                    <a:pt x="1884" y="22151"/>
                    <a:pt x="1293" y="18776"/>
                  </a:cubicBezTo>
                  <a:cubicBezTo>
                    <a:pt x="922" y="16683"/>
                    <a:pt x="291" y="13930"/>
                    <a:pt x="1753" y="12097"/>
                  </a:cubicBezTo>
                  <a:cubicBezTo>
                    <a:pt x="2755" y="10765"/>
                    <a:pt x="5429" y="10264"/>
                    <a:pt x="6971" y="9724"/>
                  </a:cubicBezTo>
                  <a:cubicBezTo>
                    <a:pt x="9104" y="9013"/>
                    <a:pt x="11647" y="8552"/>
                    <a:pt x="13270" y="6880"/>
                  </a:cubicBezTo>
                  <a:cubicBezTo>
                    <a:pt x="15062" y="5047"/>
                    <a:pt x="14651" y="2464"/>
                    <a:pt x="14651" y="120"/>
                  </a:cubicBezTo>
                  <a:cubicBezTo>
                    <a:pt x="14651" y="40"/>
                    <a:pt x="14589" y="0"/>
                    <a:pt x="14521"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461;p58"/>
            <p:cNvSpPr/>
            <p:nvPr/>
          </p:nvSpPr>
          <p:spPr>
            <a:xfrm>
              <a:off x="6442550" y="2249875"/>
              <a:ext cx="26300" cy="306775"/>
            </a:xfrm>
            <a:custGeom>
              <a:avLst/>
              <a:gdLst/>
              <a:ahLst/>
              <a:cxnLst/>
              <a:rect l="l" t="t" r="r" b="b"/>
              <a:pathLst>
                <a:path w="1052" h="12271" extrusionOk="0">
                  <a:moveTo>
                    <a:pt x="271" y="1"/>
                  </a:moveTo>
                  <a:cubicBezTo>
                    <a:pt x="233" y="1"/>
                    <a:pt x="191" y="21"/>
                    <a:pt x="171" y="61"/>
                  </a:cubicBezTo>
                  <a:cubicBezTo>
                    <a:pt x="0" y="4106"/>
                    <a:pt x="171" y="8152"/>
                    <a:pt x="751" y="12158"/>
                  </a:cubicBezTo>
                  <a:cubicBezTo>
                    <a:pt x="775" y="12237"/>
                    <a:pt x="842" y="12271"/>
                    <a:pt x="907" y="12271"/>
                  </a:cubicBezTo>
                  <a:cubicBezTo>
                    <a:pt x="981" y="12271"/>
                    <a:pt x="1052" y="12227"/>
                    <a:pt x="1052" y="12158"/>
                  </a:cubicBezTo>
                  <a:cubicBezTo>
                    <a:pt x="591" y="8112"/>
                    <a:pt x="381" y="4106"/>
                    <a:pt x="341" y="61"/>
                  </a:cubicBezTo>
                  <a:cubicBezTo>
                    <a:pt x="341" y="21"/>
                    <a:pt x="308" y="1"/>
                    <a:pt x="271" y="1"/>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462;p58"/>
            <p:cNvSpPr/>
            <p:nvPr/>
          </p:nvSpPr>
          <p:spPr>
            <a:xfrm>
              <a:off x="6277825" y="1292775"/>
              <a:ext cx="548775" cy="405825"/>
            </a:xfrm>
            <a:custGeom>
              <a:avLst/>
              <a:gdLst/>
              <a:ahLst/>
              <a:cxnLst/>
              <a:rect l="l" t="t" r="r" b="b"/>
              <a:pathLst>
                <a:path w="21951" h="16233" extrusionOk="0">
                  <a:moveTo>
                    <a:pt x="18691" y="1"/>
                  </a:moveTo>
                  <a:cubicBezTo>
                    <a:pt x="17430" y="1"/>
                    <a:pt x="16041" y="923"/>
                    <a:pt x="15352" y="2164"/>
                  </a:cubicBezTo>
                  <a:cubicBezTo>
                    <a:pt x="14270" y="4257"/>
                    <a:pt x="12187" y="9304"/>
                    <a:pt x="11807" y="9384"/>
                  </a:cubicBezTo>
                  <a:cubicBezTo>
                    <a:pt x="11802" y="9385"/>
                    <a:pt x="11796" y="9386"/>
                    <a:pt x="11789" y="9386"/>
                  </a:cubicBezTo>
                  <a:cubicBezTo>
                    <a:pt x="11247" y="9386"/>
                    <a:pt x="3718" y="6207"/>
                    <a:pt x="2446" y="6207"/>
                  </a:cubicBezTo>
                  <a:cubicBezTo>
                    <a:pt x="2400" y="6207"/>
                    <a:pt x="2362" y="6211"/>
                    <a:pt x="2333" y="6220"/>
                  </a:cubicBezTo>
                  <a:cubicBezTo>
                    <a:pt x="1462" y="6420"/>
                    <a:pt x="0" y="8473"/>
                    <a:pt x="1332" y="10055"/>
                  </a:cubicBezTo>
                  <a:cubicBezTo>
                    <a:pt x="2614" y="11523"/>
                    <a:pt x="11362" y="16233"/>
                    <a:pt x="13954" y="16233"/>
                  </a:cubicBezTo>
                  <a:cubicBezTo>
                    <a:pt x="14155" y="16233"/>
                    <a:pt x="14320" y="16204"/>
                    <a:pt x="14440" y="16144"/>
                  </a:cubicBezTo>
                  <a:cubicBezTo>
                    <a:pt x="16153" y="15273"/>
                    <a:pt x="21951" y="5629"/>
                    <a:pt x="21070" y="2164"/>
                  </a:cubicBezTo>
                  <a:cubicBezTo>
                    <a:pt x="20661" y="613"/>
                    <a:pt x="19718" y="1"/>
                    <a:pt x="18691" y="1"/>
                  </a:cubicBezTo>
                  <a:close/>
                </a:path>
              </a:pathLst>
            </a:custGeom>
            <a:solidFill>
              <a:srgbClr val="FDEE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463;p58"/>
            <p:cNvSpPr/>
            <p:nvPr/>
          </p:nvSpPr>
          <p:spPr>
            <a:xfrm>
              <a:off x="6310775" y="1281600"/>
              <a:ext cx="532350" cy="432675"/>
            </a:xfrm>
            <a:custGeom>
              <a:avLst/>
              <a:gdLst/>
              <a:ahLst/>
              <a:cxnLst/>
              <a:rect l="l" t="t" r="r" b="b"/>
              <a:pathLst>
                <a:path w="21294" h="17307" extrusionOk="0">
                  <a:moveTo>
                    <a:pt x="17417" y="0"/>
                  </a:moveTo>
                  <a:cubicBezTo>
                    <a:pt x="15873" y="0"/>
                    <a:pt x="14530" y="1280"/>
                    <a:pt x="14034" y="2201"/>
                  </a:cubicBezTo>
                  <a:cubicBezTo>
                    <a:pt x="13203" y="3823"/>
                    <a:pt x="11240" y="8870"/>
                    <a:pt x="10829" y="9120"/>
                  </a:cubicBezTo>
                  <a:cubicBezTo>
                    <a:pt x="10801" y="9140"/>
                    <a:pt x="10750" y="9150"/>
                    <a:pt x="10678" y="9150"/>
                  </a:cubicBezTo>
                  <a:cubicBezTo>
                    <a:pt x="9670" y="9150"/>
                    <a:pt x="4620" y="7303"/>
                    <a:pt x="3068" y="6957"/>
                  </a:cubicBezTo>
                  <a:cubicBezTo>
                    <a:pt x="3002" y="6942"/>
                    <a:pt x="2936" y="6935"/>
                    <a:pt x="2871" y="6935"/>
                  </a:cubicBezTo>
                  <a:cubicBezTo>
                    <a:pt x="1287" y="6935"/>
                    <a:pt x="1" y="11209"/>
                    <a:pt x="645" y="12084"/>
                  </a:cubicBezTo>
                  <a:cubicBezTo>
                    <a:pt x="1313" y="13041"/>
                    <a:pt x="11395" y="17262"/>
                    <a:pt x="12477" y="17262"/>
                  </a:cubicBezTo>
                  <a:cubicBezTo>
                    <a:pt x="12482" y="17262"/>
                    <a:pt x="12487" y="17262"/>
                    <a:pt x="12492" y="17262"/>
                  </a:cubicBezTo>
                  <a:cubicBezTo>
                    <a:pt x="12716" y="17262"/>
                    <a:pt x="12903" y="17306"/>
                    <a:pt x="13097" y="17306"/>
                  </a:cubicBezTo>
                  <a:cubicBezTo>
                    <a:pt x="13805" y="17306"/>
                    <a:pt x="14602" y="16714"/>
                    <a:pt x="17589" y="11213"/>
                  </a:cubicBezTo>
                  <a:cubicBezTo>
                    <a:pt x="21294" y="4324"/>
                    <a:pt x="20343" y="1159"/>
                    <a:pt x="18710" y="318"/>
                  </a:cubicBezTo>
                  <a:cubicBezTo>
                    <a:pt x="18273" y="95"/>
                    <a:pt x="17838" y="0"/>
                    <a:pt x="17417"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464;p58"/>
            <p:cNvSpPr/>
            <p:nvPr/>
          </p:nvSpPr>
          <p:spPr>
            <a:xfrm>
              <a:off x="6572975" y="1230575"/>
              <a:ext cx="497725" cy="680800"/>
            </a:xfrm>
            <a:custGeom>
              <a:avLst/>
              <a:gdLst/>
              <a:ahLst/>
              <a:cxnLst/>
              <a:rect l="l" t="t" r="r" b="b"/>
              <a:pathLst>
                <a:path w="19909" h="27232" extrusionOk="0">
                  <a:moveTo>
                    <a:pt x="11479" y="1"/>
                  </a:moveTo>
                  <a:cubicBezTo>
                    <a:pt x="10633" y="1"/>
                    <a:pt x="9695" y="187"/>
                    <a:pt x="8643" y="607"/>
                  </a:cubicBezTo>
                  <a:cubicBezTo>
                    <a:pt x="6680" y="1448"/>
                    <a:pt x="3716" y="3991"/>
                    <a:pt x="2544" y="10040"/>
                  </a:cubicBezTo>
                  <a:cubicBezTo>
                    <a:pt x="2174" y="12043"/>
                    <a:pt x="1753" y="14216"/>
                    <a:pt x="1383" y="16218"/>
                  </a:cubicBezTo>
                  <a:cubicBezTo>
                    <a:pt x="1383" y="16339"/>
                    <a:pt x="1343" y="16469"/>
                    <a:pt x="1343" y="16589"/>
                  </a:cubicBezTo>
                  <a:cubicBezTo>
                    <a:pt x="1212" y="17009"/>
                    <a:pt x="1132" y="17470"/>
                    <a:pt x="1092" y="17881"/>
                  </a:cubicBezTo>
                  <a:cubicBezTo>
                    <a:pt x="1002" y="18301"/>
                    <a:pt x="922" y="18672"/>
                    <a:pt x="842" y="19052"/>
                  </a:cubicBezTo>
                  <a:cubicBezTo>
                    <a:pt x="752" y="19633"/>
                    <a:pt x="632" y="20174"/>
                    <a:pt x="541" y="20635"/>
                  </a:cubicBezTo>
                  <a:cubicBezTo>
                    <a:pt x="501" y="20765"/>
                    <a:pt x="501" y="20885"/>
                    <a:pt x="461" y="20975"/>
                  </a:cubicBezTo>
                  <a:cubicBezTo>
                    <a:pt x="211" y="22477"/>
                    <a:pt x="1" y="23479"/>
                    <a:pt x="1" y="23479"/>
                  </a:cubicBezTo>
                  <a:cubicBezTo>
                    <a:pt x="1" y="23479"/>
                    <a:pt x="4272" y="27231"/>
                    <a:pt x="11969" y="27231"/>
                  </a:cubicBezTo>
                  <a:cubicBezTo>
                    <a:pt x="14307" y="27231"/>
                    <a:pt x="16962" y="26885"/>
                    <a:pt x="19909" y="25982"/>
                  </a:cubicBezTo>
                  <a:cubicBezTo>
                    <a:pt x="19909" y="25982"/>
                    <a:pt x="19909" y="24770"/>
                    <a:pt x="19869" y="22848"/>
                  </a:cubicBezTo>
                  <a:lnTo>
                    <a:pt x="19869" y="22427"/>
                  </a:lnTo>
                  <a:cubicBezTo>
                    <a:pt x="19818" y="22016"/>
                    <a:pt x="19818" y="21556"/>
                    <a:pt x="19778" y="21095"/>
                  </a:cubicBezTo>
                  <a:cubicBezTo>
                    <a:pt x="19778" y="20675"/>
                    <a:pt x="19738" y="20224"/>
                    <a:pt x="19738" y="19723"/>
                  </a:cubicBezTo>
                  <a:cubicBezTo>
                    <a:pt x="19698" y="19263"/>
                    <a:pt x="19698" y="18762"/>
                    <a:pt x="19658" y="18261"/>
                  </a:cubicBezTo>
                  <a:cubicBezTo>
                    <a:pt x="19658" y="18091"/>
                    <a:pt x="19658" y="17971"/>
                    <a:pt x="19618" y="17801"/>
                  </a:cubicBezTo>
                  <a:cubicBezTo>
                    <a:pt x="19278" y="12333"/>
                    <a:pt x="18617" y="5824"/>
                    <a:pt x="17065" y="3651"/>
                  </a:cubicBezTo>
                  <a:cubicBezTo>
                    <a:pt x="15665" y="1630"/>
                    <a:pt x="13980" y="1"/>
                    <a:pt x="11479" y="1"/>
                  </a:cubicBez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465;p58"/>
            <p:cNvSpPr/>
            <p:nvPr/>
          </p:nvSpPr>
          <p:spPr>
            <a:xfrm>
              <a:off x="6584500" y="1746425"/>
              <a:ext cx="485200" cy="83400"/>
            </a:xfrm>
            <a:custGeom>
              <a:avLst/>
              <a:gdLst/>
              <a:ahLst/>
              <a:cxnLst/>
              <a:rect l="l" t="t" r="r" b="b"/>
              <a:pathLst>
                <a:path w="19408" h="3336" extrusionOk="0">
                  <a:moveTo>
                    <a:pt x="80" y="1"/>
                  </a:moveTo>
                  <a:cubicBezTo>
                    <a:pt x="40" y="131"/>
                    <a:pt x="40" y="251"/>
                    <a:pt x="0" y="341"/>
                  </a:cubicBezTo>
                  <a:cubicBezTo>
                    <a:pt x="2674" y="1883"/>
                    <a:pt x="5388" y="3045"/>
                    <a:pt x="8552" y="3255"/>
                  </a:cubicBezTo>
                  <a:cubicBezTo>
                    <a:pt x="9320" y="3309"/>
                    <a:pt x="10095" y="3336"/>
                    <a:pt x="10873" y="3336"/>
                  </a:cubicBezTo>
                  <a:cubicBezTo>
                    <a:pt x="13740" y="3336"/>
                    <a:pt x="16651" y="2970"/>
                    <a:pt x="19408" y="2214"/>
                  </a:cubicBezTo>
                  <a:lnTo>
                    <a:pt x="19408" y="1793"/>
                  </a:lnTo>
                  <a:cubicBezTo>
                    <a:pt x="16468" y="2489"/>
                    <a:pt x="13537" y="2958"/>
                    <a:pt x="10521" y="2958"/>
                  </a:cubicBezTo>
                  <a:cubicBezTo>
                    <a:pt x="10064" y="2958"/>
                    <a:pt x="9605" y="2947"/>
                    <a:pt x="9143" y="2925"/>
                  </a:cubicBezTo>
                  <a:cubicBezTo>
                    <a:pt x="5798" y="2754"/>
                    <a:pt x="2924" y="1593"/>
                    <a:pt x="80"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466;p58"/>
            <p:cNvSpPr/>
            <p:nvPr/>
          </p:nvSpPr>
          <p:spPr>
            <a:xfrm>
              <a:off x="6606525" y="1636025"/>
              <a:ext cx="457925" cy="76025"/>
            </a:xfrm>
            <a:custGeom>
              <a:avLst/>
              <a:gdLst/>
              <a:ahLst/>
              <a:cxnLst/>
              <a:rect l="l" t="t" r="r" b="b"/>
              <a:pathLst>
                <a:path w="18317" h="3041" extrusionOk="0">
                  <a:moveTo>
                    <a:pt x="41" y="0"/>
                  </a:moveTo>
                  <a:cubicBezTo>
                    <a:pt x="41" y="121"/>
                    <a:pt x="1" y="251"/>
                    <a:pt x="1" y="371"/>
                  </a:cubicBezTo>
                  <a:cubicBezTo>
                    <a:pt x="2454" y="1753"/>
                    <a:pt x="5008" y="2754"/>
                    <a:pt x="7962" y="2954"/>
                  </a:cubicBezTo>
                  <a:cubicBezTo>
                    <a:pt x="8748" y="3012"/>
                    <a:pt x="9540" y="3041"/>
                    <a:pt x="10336" y="3041"/>
                  </a:cubicBezTo>
                  <a:cubicBezTo>
                    <a:pt x="13005" y="3041"/>
                    <a:pt x="15708" y="2714"/>
                    <a:pt x="18316" y="2043"/>
                  </a:cubicBezTo>
                  <a:cubicBezTo>
                    <a:pt x="18316" y="1873"/>
                    <a:pt x="18316" y="1753"/>
                    <a:pt x="18276" y="1583"/>
                  </a:cubicBezTo>
                  <a:cubicBezTo>
                    <a:pt x="15486" y="2243"/>
                    <a:pt x="12665" y="2647"/>
                    <a:pt x="9759" y="2647"/>
                  </a:cubicBezTo>
                  <a:cubicBezTo>
                    <a:pt x="9359" y="2647"/>
                    <a:pt x="8956" y="2640"/>
                    <a:pt x="8553" y="2624"/>
                  </a:cubicBezTo>
                  <a:cubicBezTo>
                    <a:pt x="5418" y="2454"/>
                    <a:pt x="2704" y="1412"/>
                    <a:pt x="41"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467;p58"/>
            <p:cNvSpPr/>
            <p:nvPr/>
          </p:nvSpPr>
          <p:spPr>
            <a:xfrm>
              <a:off x="6594000" y="1677575"/>
              <a:ext cx="473450" cy="103150"/>
            </a:xfrm>
            <a:custGeom>
              <a:avLst/>
              <a:gdLst/>
              <a:ahLst/>
              <a:cxnLst/>
              <a:rect l="l" t="t" r="r" b="b"/>
              <a:pathLst>
                <a:path w="18938" h="4126" extrusionOk="0">
                  <a:moveTo>
                    <a:pt x="251" y="1"/>
                  </a:moveTo>
                  <a:cubicBezTo>
                    <a:pt x="161" y="421"/>
                    <a:pt x="81" y="792"/>
                    <a:pt x="1" y="1172"/>
                  </a:cubicBezTo>
                  <a:cubicBezTo>
                    <a:pt x="3178" y="3323"/>
                    <a:pt x="7138" y="4126"/>
                    <a:pt x="11129" y="4126"/>
                  </a:cubicBezTo>
                  <a:cubicBezTo>
                    <a:pt x="13792" y="4126"/>
                    <a:pt x="16469" y="3768"/>
                    <a:pt x="18937" y="3215"/>
                  </a:cubicBezTo>
                  <a:cubicBezTo>
                    <a:pt x="18937" y="2795"/>
                    <a:pt x="18897" y="2344"/>
                    <a:pt x="18897" y="1843"/>
                  </a:cubicBezTo>
                  <a:cubicBezTo>
                    <a:pt x="16455" y="2406"/>
                    <a:pt x="13986" y="2736"/>
                    <a:pt x="11487" y="2736"/>
                  </a:cubicBezTo>
                  <a:cubicBezTo>
                    <a:pt x="10871" y="2736"/>
                    <a:pt x="10254" y="2716"/>
                    <a:pt x="9634" y="2674"/>
                  </a:cubicBezTo>
                  <a:cubicBezTo>
                    <a:pt x="6260" y="2424"/>
                    <a:pt x="3255" y="1343"/>
                    <a:pt x="251"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468;p58"/>
            <p:cNvSpPr/>
            <p:nvPr/>
          </p:nvSpPr>
          <p:spPr>
            <a:xfrm>
              <a:off x="6753475" y="1232025"/>
              <a:ext cx="136725" cy="121725"/>
            </a:xfrm>
            <a:custGeom>
              <a:avLst/>
              <a:gdLst/>
              <a:ahLst/>
              <a:cxnLst/>
              <a:rect l="l" t="t" r="r" b="b"/>
              <a:pathLst>
                <a:path w="5469" h="4869" extrusionOk="0">
                  <a:moveTo>
                    <a:pt x="3780" y="1"/>
                  </a:moveTo>
                  <a:cubicBezTo>
                    <a:pt x="3635" y="1"/>
                    <a:pt x="3485" y="16"/>
                    <a:pt x="3335" y="48"/>
                  </a:cubicBezTo>
                  <a:cubicBezTo>
                    <a:pt x="2925" y="178"/>
                    <a:pt x="2504" y="338"/>
                    <a:pt x="2174" y="589"/>
                  </a:cubicBezTo>
                  <a:cubicBezTo>
                    <a:pt x="2084" y="639"/>
                    <a:pt x="2044" y="679"/>
                    <a:pt x="2004" y="719"/>
                  </a:cubicBezTo>
                  <a:cubicBezTo>
                    <a:pt x="1964" y="719"/>
                    <a:pt x="1964" y="759"/>
                    <a:pt x="1964" y="759"/>
                  </a:cubicBezTo>
                  <a:cubicBezTo>
                    <a:pt x="1633" y="1009"/>
                    <a:pt x="1042" y="1590"/>
                    <a:pt x="1002" y="1640"/>
                  </a:cubicBezTo>
                  <a:cubicBezTo>
                    <a:pt x="421" y="2341"/>
                    <a:pt x="1" y="3553"/>
                    <a:pt x="712" y="4344"/>
                  </a:cubicBezTo>
                  <a:cubicBezTo>
                    <a:pt x="1078" y="4715"/>
                    <a:pt x="1560" y="4869"/>
                    <a:pt x="2056" y="4869"/>
                  </a:cubicBezTo>
                  <a:cubicBezTo>
                    <a:pt x="2631" y="4869"/>
                    <a:pt x="3224" y="4661"/>
                    <a:pt x="3676" y="4344"/>
                  </a:cubicBezTo>
                  <a:cubicBezTo>
                    <a:pt x="4547" y="3723"/>
                    <a:pt x="5468" y="2551"/>
                    <a:pt x="5388" y="1430"/>
                  </a:cubicBezTo>
                  <a:cubicBezTo>
                    <a:pt x="5312" y="502"/>
                    <a:pt x="4605" y="1"/>
                    <a:pt x="3780"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469;p58"/>
            <p:cNvSpPr/>
            <p:nvPr/>
          </p:nvSpPr>
          <p:spPr>
            <a:xfrm>
              <a:off x="6660600" y="938500"/>
              <a:ext cx="232600" cy="388725"/>
            </a:xfrm>
            <a:custGeom>
              <a:avLst/>
              <a:gdLst/>
              <a:ahLst/>
              <a:cxnLst/>
              <a:rect l="l" t="t" r="r" b="b"/>
              <a:pathLst>
                <a:path w="9304" h="15549" extrusionOk="0">
                  <a:moveTo>
                    <a:pt x="4554" y="1"/>
                  </a:moveTo>
                  <a:cubicBezTo>
                    <a:pt x="3467" y="1"/>
                    <a:pt x="2325" y="377"/>
                    <a:pt x="1343" y="1314"/>
                  </a:cubicBezTo>
                  <a:cubicBezTo>
                    <a:pt x="1" y="2526"/>
                    <a:pt x="211" y="4949"/>
                    <a:pt x="591" y="6201"/>
                  </a:cubicBezTo>
                  <a:cubicBezTo>
                    <a:pt x="962" y="7413"/>
                    <a:pt x="41" y="9536"/>
                    <a:pt x="1593" y="10998"/>
                  </a:cubicBezTo>
                  <a:cubicBezTo>
                    <a:pt x="2114" y="11487"/>
                    <a:pt x="2812" y="11635"/>
                    <a:pt x="3465" y="11635"/>
                  </a:cubicBezTo>
                  <a:cubicBezTo>
                    <a:pt x="4429" y="11635"/>
                    <a:pt x="5294" y="11312"/>
                    <a:pt x="5348" y="11288"/>
                  </a:cubicBezTo>
                  <a:cubicBezTo>
                    <a:pt x="5348" y="11288"/>
                    <a:pt x="5468" y="12670"/>
                    <a:pt x="5388" y="13001"/>
                  </a:cubicBezTo>
                  <a:cubicBezTo>
                    <a:pt x="5258" y="13501"/>
                    <a:pt x="4297" y="15294"/>
                    <a:pt x="5348" y="15504"/>
                  </a:cubicBezTo>
                  <a:cubicBezTo>
                    <a:pt x="5476" y="15534"/>
                    <a:pt x="5604" y="15549"/>
                    <a:pt x="5731" y="15549"/>
                  </a:cubicBezTo>
                  <a:cubicBezTo>
                    <a:pt x="7529" y="15549"/>
                    <a:pt x="9081" y="12675"/>
                    <a:pt x="8763" y="12169"/>
                  </a:cubicBezTo>
                  <a:cubicBezTo>
                    <a:pt x="8432" y="11629"/>
                    <a:pt x="8392" y="9285"/>
                    <a:pt x="8513" y="7873"/>
                  </a:cubicBezTo>
                  <a:cubicBezTo>
                    <a:pt x="8603" y="6451"/>
                    <a:pt x="9304" y="3948"/>
                    <a:pt x="8553" y="2276"/>
                  </a:cubicBezTo>
                  <a:cubicBezTo>
                    <a:pt x="8033" y="1048"/>
                    <a:pt x="6369" y="1"/>
                    <a:pt x="4554" y="1"/>
                  </a:cubicBezTo>
                  <a:close/>
                </a:path>
              </a:pathLst>
            </a:custGeom>
            <a:solidFill>
              <a:srgbClr val="C18B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470;p58"/>
            <p:cNvSpPr/>
            <p:nvPr/>
          </p:nvSpPr>
          <p:spPr>
            <a:xfrm>
              <a:off x="6685650" y="1095525"/>
              <a:ext cx="15775" cy="22050"/>
            </a:xfrm>
            <a:custGeom>
              <a:avLst/>
              <a:gdLst/>
              <a:ahLst/>
              <a:cxnLst/>
              <a:rect l="l" t="t" r="r" b="b"/>
              <a:pathLst>
                <a:path w="631" h="882" extrusionOk="0">
                  <a:moveTo>
                    <a:pt x="290" y="0"/>
                  </a:moveTo>
                  <a:cubicBezTo>
                    <a:pt x="130" y="0"/>
                    <a:pt x="0" y="211"/>
                    <a:pt x="0" y="461"/>
                  </a:cubicBezTo>
                  <a:cubicBezTo>
                    <a:pt x="0" y="671"/>
                    <a:pt x="170" y="881"/>
                    <a:pt x="341" y="881"/>
                  </a:cubicBezTo>
                  <a:cubicBezTo>
                    <a:pt x="501" y="881"/>
                    <a:pt x="631" y="671"/>
                    <a:pt x="631" y="421"/>
                  </a:cubicBezTo>
                  <a:cubicBezTo>
                    <a:pt x="631" y="170"/>
                    <a:pt x="501" y="0"/>
                    <a:pt x="290"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471;p58"/>
            <p:cNvSpPr/>
            <p:nvPr/>
          </p:nvSpPr>
          <p:spPr>
            <a:xfrm>
              <a:off x="6761750" y="1093525"/>
              <a:ext cx="16800" cy="23050"/>
            </a:xfrm>
            <a:custGeom>
              <a:avLst/>
              <a:gdLst/>
              <a:ahLst/>
              <a:cxnLst/>
              <a:rect l="l" t="t" r="r" b="b"/>
              <a:pathLst>
                <a:path w="672" h="922" extrusionOk="0">
                  <a:moveTo>
                    <a:pt x="341" y="0"/>
                  </a:moveTo>
                  <a:cubicBezTo>
                    <a:pt x="171" y="0"/>
                    <a:pt x="0" y="210"/>
                    <a:pt x="0" y="461"/>
                  </a:cubicBezTo>
                  <a:cubicBezTo>
                    <a:pt x="50" y="711"/>
                    <a:pt x="171" y="921"/>
                    <a:pt x="341" y="921"/>
                  </a:cubicBezTo>
                  <a:cubicBezTo>
                    <a:pt x="501" y="871"/>
                    <a:pt x="671" y="711"/>
                    <a:pt x="631" y="461"/>
                  </a:cubicBezTo>
                  <a:cubicBezTo>
                    <a:pt x="631" y="210"/>
                    <a:pt x="501" y="0"/>
                    <a:pt x="341"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472;p58"/>
            <p:cNvSpPr/>
            <p:nvPr/>
          </p:nvSpPr>
          <p:spPr>
            <a:xfrm>
              <a:off x="6713925" y="1089250"/>
              <a:ext cx="12550" cy="33600"/>
            </a:xfrm>
            <a:custGeom>
              <a:avLst/>
              <a:gdLst/>
              <a:ahLst/>
              <a:cxnLst/>
              <a:rect l="l" t="t" r="r" b="b"/>
              <a:pathLst>
                <a:path w="502" h="1344" extrusionOk="0">
                  <a:moveTo>
                    <a:pt x="291" y="1"/>
                  </a:moveTo>
                  <a:cubicBezTo>
                    <a:pt x="121" y="1"/>
                    <a:pt x="1" y="1092"/>
                    <a:pt x="1" y="1213"/>
                  </a:cubicBezTo>
                  <a:cubicBezTo>
                    <a:pt x="32" y="1310"/>
                    <a:pt x="109" y="1344"/>
                    <a:pt x="191" y="1344"/>
                  </a:cubicBezTo>
                  <a:cubicBezTo>
                    <a:pt x="320" y="1344"/>
                    <a:pt x="461" y="1261"/>
                    <a:pt x="461" y="1213"/>
                  </a:cubicBezTo>
                  <a:cubicBezTo>
                    <a:pt x="501" y="1132"/>
                    <a:pt x="411" y="1"/>
                    <a:pt x="291"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473;p58"/>
            <p:cNvSpPr/>
            <p:nvPr/>
          </p:nvSpPr>
          <p:spPr>
            <a:xfrm>
              <a:off x="6678375" y="1072650"/>
              <a:ext cx="23050" cy="13050"/>
            </a:xfrm>
            <a:custGeom>
              <a:avLst/>
              <a:gdLst/>
              <a:ahLst/>
              <a:cxnLst/>
              <a:rect l="l" t="t" r="r" b="b"/>
              <a:pathLst>
                <a:path w="922" h="522" extrusionOk="0">
                  <a:moveTo>
                    <a:pt x="593" y="0"/>
                  </a:moveTo>
                  <a:cubicBezTo>
                    <a:pt x="497" y="0"/>
                    <a:pt x="398" y="23"/>
                    <a:pt x="331" y="44"/>
                  </a:cubicBezTo>
                  <a:cubicBezTo>
                    <a:pt x="171" y="124"/>
                    <a:pt x="81" y="294"/>
                    <a:pt x="1" y="455"/>
                  </a:cubicBezTo>
                  <a:cubicBezTo>
                    <a:pt x="1" y="490"/>
                    <a:pt x="21" y="521"/>
                    <a:pt x="47" y="521"/>
                  </a:cubicBezTo>
                  <a:cubicBezTo>
                    <a:pt x="58" y="521"/>
                    <a:pt x="69" y="516"/>
                    <a:pt x="81" y="505"/>
                  </a:cubicBezTo>
                  <a:cubicBezTo>
                    <a:pt x="211" y="455"/>
                    <a:pt x="291" y="374"/>
                    <a:pt x="421" y="334"/>
                  </a:cubicBezTo>
                  <a:cubicBezTo>
                    <a:pt x="461" y="321"/>
                    <a:pt x="502" y="317"/>
                    <a:pt x="544" y="317"/>
                  </a:cubicBezTo>
                  <a:cubicBezTo>
                    <a:pt x="627" y="317"/>
                    <a:pt x="712" y="334"/>
                    <a:pt x="792" y="334"/>
                  </a:cubicBezTo>
                  <a:cubicBezTo>
                    <a:pt x="922" y="294"/>
                    <a:pt x="922" y="164"/>
                    <a:pt x="832" y="84"/>
                  </a:cubicBezTo>
                  <a:cubicBezTo>
                    <a:pt x="773" y="21"/>
                    <a:pt x="684" y="0"/>
                    <a:pt x="593"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474;p58"/>
            <p:cNvSpPr/>
            <p:nvPr/>
          </p:nvSpPr>
          <p:spPr>
            <a:xfrm>
              <a:off x="6759750" y="1071150"/>
              <a:ext cx="22750" cy="12300"/>
            </a:xfrm>
            <a:custGeom>
              <a:avLst/>
              <a:gdLst/>
              <a:ahLst/>
              <a:cxnLst/>
              <a:rect l="l" t="t" r="r" b="b"/>
              <a:pathLst>
                <a:path w="910" h="492" extrusionOk="0">
                  <a:moveTo>
                    <a:pt x="327" y="1"/>
                  </a:moveTo>
                  <a:cubicBezTo>
                    <a:pt x="218" y="1"/>
                    <a:pt x="111" y="33"/>
                    <a:pt x="40" y="104"/>
                  </a:cubicBezTo>
                  <a:cubicBezTo>
                    <a:pt x="0" y="184"/>
                    <a:pt x="0" y="314"/>
                    <a:pt x="80" y="314"/>
                  </a:cubicBezTo>
                  <a:cubicBezTo>
                    <a:pt x="145" y="334"/>
                    <a:pt x="208" y="334"/>
                    <a:pt x="271" y="334"/>
                  </a:cubicBezTo>
                  <a:cubicBezTo>
                    <a:pt x="333" y="334"/>
                    <a:pt x="396" y="334"/>
                    <a:pt x="461" y="354"/>
                  </a:cubicBezTo>
                  <a:cubicBezTo>
                    <a:pt x="631" y="354"/>
                    <a:pt x="711" y="434"/>
                    <a:pt x="831" y="475"/>
                  </a:cubicBezTo>
                  <a:cubicBezTo>
                    <a:pt x="846" y="486"/>
                    <a:pt x="860" y="491"/>
                    <a:pt x="871" y="491"/>
                  </a:cubicBezTo>
                  <a:cubicBezTo>
                    <a:pt x="898" y="491"/>
                    <a:pt x="910" y="463"/>
                    <a:pt x="881" y="434"/>
                  </a:cubicBezTo>
                  <a:cubicBezTo>
                    <a:pt x="831" y="314"/>
                    <a:pt x="751" y="144"/>
                    <a:pt x="581" y="64"/>
                  </a:cubicBezTo>
                  <a:cubicBezTo>
                    <a:pt x="508" y="23"/>
                    <a:pt x="417" y="1"/>
                    <a:pt x="327"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475;p58"/>
            <p:cNvSpPr/>
            <p:nvPr/>
          </p:nvSpPr>
          <p:spPr>
            <a:xfrm>
              <a:off x="6645350" y="923750"/>
              <a:ext cx="263550" cy="185325"/>
            </a:xfrm>
            <a:custGeom>
              <a:avLst/>
              <a:gdLst/>
              <a:ahLst/>
              <a:cxnLst/>
              <a:rect l="l" t="t" r="r" b="b"/>
              <a:pathLst>
                <a:path w="10542" h="7413" extrusionOk="0">
                  <a:moveTo>
                    <a:pt x="4101" y="1"/>
                  </a:moveTo>
                  <a:cubicBezTo>
                    <a:pt x="17" y="1"/>
                    <a:pt x="0" y="4168"/>
                    <a:pt x="741" y="4538"/>
                  </a:cubicBezTo>
                  <a:cubicBezTo>
                    <a:pt x="772" y="4559"/>
                    <a:pt x="800" y="4568"/>
                    <a:pt x="826" y="4568"/>
                  </a:cubicBezTo>
                  <a:cubicBezTo>
                    <a:pt x="1111" y="4568"/>
                    <a:pt x="1111" y="3406"/>
                    <a:pt x="1111" y="3406"/>
                  </a:cubicBezTo>
                  <a:cubicBezTo>
                    <a:pt x="1111" y="3406"/>
                    <a:pt x="1738" y="4553"/>
                    <a:pt x="2162" y="4553"/>
                  </a:cubicBezTo>
                  <a:cubicBezTo>
                    <a:pt x="2190" y="4553"/>
                    <a:pt x="2217" y="4548"/>
                    <a:pt x="2243" y="4538"/>
                  </a:cubicBezTo>
                  <a:cubicBezTo>
                    <a:pt x="2653" y="4408"/>
                    <a:pt x="2153" y="3327"/>
                    <a:pt x="2153" y="3326"/>
                  </a:cubicBezTo>
                  <a:lnTo>
                    <a:pt x="2153" y="3326"/>
                  </a:lnTo>
                  <a:cubicBezTo>
                    <a:pt x="2994" y="4498"/>
                    <a:pt x="4786" y="5409"/>
                    <a:pt x="5958" y="5499"/>
                  </a:cubicBezTo>
                  <a:cubicBezTo>
                    <a:pt x="5983" y="5501"/>
                    <a:pt x="6007" y="5502"/>
                    <a:pt x="6030" y="5502"/>
                  </a:cubicBezTo>
                  <a:cubicBezTo>
                    <a:pt x="6833" y="5502"/>
                    <a:pt x="6762" y="4512"/>
                    <a:pt x="6677" y="4019"/>
                  </a:cubicBezTo>
                  <a:lnTo>
                    <a:pt x="6677" y="4019"/>
                  </a:lnTo>
                  <a:cubicBezTo>
                    <a:pt x="6868" y="4857"/>
                    <a:pt x="7537" y="7345"/>
                    <a:pt x="8752" y="7412"/>
                  </a:cubicBezTo>
                  <a:cubicBezTo>
                    <a:pt x="8761" y="7412"/>
                    <a:pt x="8770" y="7412"/>
                    <a:pt x="8779" y="7412"/>
                  </a:cubicBezTo>
                  <a:cubicBezTo>
                    <a:pt x="10090" y="7412"/>
                    <a:pt x="10541" y="3737"/>
                    <a:pt x="10084" y="2325"/>
                  </a:cubicBezTo>
                  <a:cubicBezTo>
                    <a:pt x="9623" y="903"/>
                    <a:pt x="7871" y="863"/>
                    <a:pt x="7871" y="863"/>
                  </a:cubicBezTo>
                  <a:cubicBezTo>
                    <a:pt x="6339" y="249"/>
                    <a:pt x="5099" y="1"/>
                    <a:pt x="4101"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476;p58"/>
            <p:cNvSpPr/>
            <p:nvPr/>
          </p:nvSpPr>
          <p:spPr>
            <a:xfrm>
              <a:off x="6846375" y="1081950"/>
              <a:ext cx="66850" cy="68350"/>
            </a:xfrm>
            <a:custGeom>
              <a:avLst/>
              <a:gdLst/>
              <a:ahLst/>
              <a:cxnLst/>
              <a:rect l="l" t="t" r="r" b="b"/>
              <a:pathLst>
                <a:path w="2674" h="2734" extrusionOk="0">
                  <a:moveTo>
                    <a:pt x="1385" y="0"/>
                  </a:moveTo>
                  <a:cubicBezTo>
                    <a:pt x="656" y="0"/>
                    <a:pt x="0" y="713"/>
                    <a:pt x="0" y="713"/>
                  </a:cubicBezTo>
                  <a:lnTo>
                    <a:pt x="80" y="2296"/>
                  </a:lnTo>
                  <a:cubicBezTo>
                    <a:pt x="80" y="2296"/>
                    <a:pt x="388" y="2734"/>
                    <a:pt x="1027" y="2734"/>
                  </a:cubicBezTo>
                  <a:cubicBezTo>
                    <a:pt x="1098" y="2734"/>
                    <a:pt x="1173" y="2728"/>
                    <a:pt x="1252" y="2716"/>
                  </a:cubicBezTo>
                  <a:cubicBezTo>
                    <a:pt x="2504" y="2546"/>
                    <a:pt x="2674" y="463"/>
                    <a:pt x="1793" y="83"/>
                  </a:cubicBezTo>
                  <a:cubicBezTo>
                    <a:pt x="1657" y="25"/>
                    <a:pt x="1519" y="0"/>
                    <a:pt x="1385" y="0"/>
                  </a:cubicBezTo>
                  <a:close/>
                </a:path>
              </a:pathLst>
            </a:custGeom>
            <a:solidFill>
              <a:srgbClr val="C18B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477;p58"/>
            <p:cNvSpPr/>
            <p:nvPr/>
          </p:nvSpPr>
          <p:spPr>
            <a:xfrm>
              <a:off x="6199700" y="1277025"/>
              <a:ext cx="305450" cy="107425"/>
            </a:xfrm>
            <a:custGeom>
              <a:avLst/>
              <a:gdLst/>
              <a:ahLst/>
              <a:cxnLst/>
              <a:rect l="l" t="t" r="r" b="b"/>
              <a:pathLst>
                <a:path w="12218" h="4297" extrusionOk="0">
                  <a:moveTo>
                    <a:pt x="251" y="0"/>
                  </a:moveTo>
                  <a:lnTo>
                    <a:pt x="1" y="40"/>
                  </a:lnTo>
                  <a:lnTo>
                    <a:pt x="5048" y="4296"/>
                  </a:lnTo>
                  <a:lnTo>
                    <a:pt x="12218" y="2294"/>
                  </a:lnTo>
                  <a:lnTo>
                    <a:pt x="11677" y="2133"/>
                  </a:lnTo>
                  <a:cubicBezTo>
                    <a:pt x="11677" y="2133"/>
                    <a:pt x="11654" y="2133"/>
                    <a:pt x="11609" y="2133"/>
                  </a:cubicBezTo>
                  <a:cubicBezTo>
                    <a:pt x="10965" y="2133"/>
                    <a:pt x="5936" y="2168"/>
                    <a:pt x="4878" y="3255"/>
                  </a:cubicBezTo>
                  <a:cubicBezTo>
                    <a:pt x="4878" y="3255"/>
                    <a:pt x="2334" y="1212"/>
                    <a:pt x="251" y="0"/>
                  </a:cubicBezTo>
                  <a:close/>
                </a:path>
              </a:pathLst>
            </a:custGeom>
            <a:solidFill>
              <a:srgbClr val="F2BE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478;p58"/>
            <p:cNvSpPr/>
            <p:nvPr/>
          </p:nvSpPr>
          <p:spPr>
            <a:xfrm>
              <a:off x="6317375" y="1331350"/>
              <a:ext cx="354775" cy="286925"/>
            </a:xfrm>
            <a:custGeom>
              <a:avLst/>
              <a:gdLst/>
              <a:ahLst/>
              <a:cxnLst/>
              <a:rect l="l" t="t" r="r" b="b"/>
              <a:pathLst>
                <a:path w="14191" h="11477" extrusionOk="0">
                  <a:moveTo>
                    <a:pt x="8102" y="0"/>
                  </a:moveTo>
                  <a:lnTo>
                    <a:pt x="0" y="1543"/>
                  </a:lnTo>
                  <a:lnTo>
                    <a:pt x="6059" y="11476"/>
                  </a:lnTo>
                  <a:lnTo>
                    <a:pt x="14190" y="10014"/>
                  </a:lnTo>
                  <a:lnTo>
                    <a:pt x="8102" y="0"/>
                  </a:ln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479;p58"/>
            <p:cNvSpPr/>
            <p:nvPr/>
          </p:nvSpPr>
          <p:spPr>
            <a:xfrm>
              <a:off x="6190200" y="1270775"/>
              <a:ext cx="278650" cy="347500"/>
            </a:xfrm>
            <a:custGeom>
              <a:avLst/>
              <a:gdLst/>
              <a:ahLst/>
              <a:cxnLst/>
              <a:rect l="l" t="t" r="r" b="b"/>
              <a:pathLst>
                <a:path w="11146" h="13900" extrusionOk="0">
                  <a:moveTo>
                    <a:pt x="0" y="0"/>
                  </a:moveTo>
                  <a:lnTo>
                    <a:pt x="7551" y="11556"/>
                  </a:lnTo>
                  <a:lnTo>
                    <a:pt x="11146" y="13899"/>
                  </a:lnTo>
                  <a:lnTo>
                    <a:pt x="5087" y="3966"/>
                  </a:lnTo>
                  <a:lnTo>
                    <a:pt x="0" y="0"/>
                  </a:ln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480;p58"/>
            <p:cNvSpPr/>
            <p:nvPr/>
          </p:nvSpPr>
          <p:spPr>
            <a:xfrm>
              <a:off x="6525175" y="1316625"/>
              <a:ext cx="523500" cy="423175"/>
            </a:xfrm>
            <a:custGeom>
              <a:avLst/>
              <a:gdLst/>
              <a:ahLst/>
              <a:cxnLst/>
              <a:rect l="l" t="t" r="r" b="b"/>
              <a:pathLst>
                <a:path w="20940" h="16927" extrusionOk="0">
                  <a:moveTo>
                    <a:pt x="17122" y="0"/>
                  </a:moveTo>
                  <a:cubicBezTo>
                    <a:pt x="15738" y="0"/>
                    <a:pt x="14314" y="1293"/>
                    <a:pt x="13849" y="2843"/>
                  </a:cubicBezTo>
                  <a:cubicBezTo>
                    <a:pt x="13138" y="5056"/>
                    <a:pt x="12097" y="10393"/>
                    <a:pt x="11716" y="10603"/>
                  </a:cubicBezTo>
                  <a:cubicBezTo>
                    <a:pt x="11706" y="10607"/>
                    <a:pt x="11687" y="10609"/>
                    <a:pt x="11660" y="10609"/>
                  </a:cubicBezTo>
                  <a:cubicBezTo>
                    <a:pt x="10921" y="10609"/>
                    <a:pt x="4239" y="9249"/>
                    <a:pt x="2276" y="9249"/>
                  </a:cubicBezTo>
                  <a:cubicBezTo>
                    <a:pt x="2041" y="9249"/>
                    <a:pt x="1874" y="9268"/>
                    <a:pt x="1793" y="9312"/>
                  </a:cubicBezTo>
                  <a:cubicBezTo>
                    <a:pt x="1041" y="9682"/>
                    <a:pt x="0" y="11975"/>
                    <a:pt x="1622" y="13277"/>
                  </a:cubicBezTo>
                  <a:cubicBezTo>
                    <a:pt x="3020" y="14383"/>
                    <a:pt x="11197" y="16927"/>
                    <a:pt x="14440" y="16927"/>
                  </a:cubicBezTo>
                  <a:cubicBezTo>
                    <a:pt x="14985" y="16927"/>
                    <a:pt x="15391" y="16855"/>
                    <a:pt x="15602" y="16692"/>
                  </a:cubicBezTo>
                  <a:cubicBezTo>
                    <a:pt x="17104" y="15530"/>
                    <a:pt x="20939" y="4925"/>
                    <a:pt x="19397" y="1711"/>
                  </a:cubicBezTo>
                  <a:cubicBezTo>
                    <a:pt x="18810" y="490"/>
                    <a:pt x="17973" y="0"/>
                    <a:pt x="17122" y="0"/>
                  </a:cubicBezTo>
                  <a:close/>
                </a:path>
              </a:pathLst>
            </a:custGeom>
            <a:solidFill>
              <a:srgbClr val="FDEE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481;p58"/>
            <p:cNvSpPr/>
            <p:nvPr/>
          </p:nvSpPr>
          <p:spPr>
            <a:xfrm>
              <a:off x="6451225" y="1513275"/>
              <a:ext cx="144800" cy="143550"/>
            </a:xfrm>
            <a:custGeom>
              <a:avLst/>
              <a:gdLst/>
              <a:ahLst/>
              <a:cxnLst/>
              <a:rect l="l" t="t" r="r" b="b"/>
              <a:pathLst>
                <a:path w="5792" h="5742" extrusionOk="0">
                  <a:moveTo>
                    <a:pt x="4147" y="1"/>
                  </a:moveTo>
                  <a:cubicBezTo>
                    <a:pt x="4113" y="1"/>
                    <a:pt x="4077" y="8"/>
                    <a:pt x="4040" y="24"/>
                  </a:cubicBezTo>
                  <a:cubicBezTo>
                    <a:pt x="3539" y="194"/>
                    <a:pt x="4210" y="1235"/>
                    <a:pt x="4040" y="1405"/>
                  </a:cubicBezTo>
                  <a:cubicBezTo>
                    <a:pt x="4034" y="1412"/>
                    <a:pt x="4025" y="1416"/>
                    <a:pt x="4013" y="1416"/>
                  </a:cubicBezTo>
                  <a:cubicBezTo>
                    <a:pt x="3775" y="1416"/>
                    <a:pt x="2319" y="63"/>
                    <a:pt x="1852" y="63"/>
                  </a:cubicBezTo>
                  <a:cubicBezTo>
                    <a:pt x="1807" y="63"/>
                    <a:pt x="1771" y="76"/>
                    <a:pt x="1746" y="104"/>
                  </a:cubicBezTo>
                  <a:cubicBezTo>
                    <a:pt x="1456" y="484"/>
                    <a:pt x="2578" y="1566"/>
                    <a:pt x="2578" y="1566"/>
                  </a:cubicBezTo>
                  <a:cubicBezTo>
                    <a:pt x="2578" y="1566"/>
                    <a:pt x="1333" y="598"/>
                    <a:pt x="811" y="598"/>
                  </a:cubicBezTo>
                  <a:cubicBezTo>
                    <a:pt x="720" y="598"/>
                    <a:pt x="652" y="627"/>
                    <a:pt x="615" y="694"/>
                  </a:cubicBezTo>
                  <a:cubicBezTo>
                    <a:pt x="364" y="1065"/>
                    <a:pt x="2037" y="2277"/>
                    <a:pt x="2037" y="2277"/>
                  </a:cubicBezTo>
                  <a:cubicBezTo>
                    <a:pt x="2037" y="2277"/>
                    <a:pt x="814" y="1549"/>
                    <a:pt x="298" y="1549"/>
                  </a:cubicBezTo>
                  <a:cubicBezTo>
                    <a:pt x="173" y="1549"/>
                    <a:pt x="90" y="1591"/>
                    <a:pt x="74" y="1696"/>
                  </a:cubicBezTo>
                  <a:cubicBezTo>
                    <a:pt x="0" y="2157"/>
                    <a:pt x="1583" y="3009"/>
                    <a:pt x="1833" y="3141"/>
                  </a:cubicBezTo>
                  <a:lnTo>
                    <a:pt x="1833" y="3141"/>
                  </a:lnTo>
                  <a:cubicBezTo>
                    <a:pt x="1670" y="3057"/>
                    <a:pt x="947" y="2695"/>
                    <a:pt x="578" y="2695"/>
                  </a:cubicBezTo>
                  <a:cubicBezTo>
                    <a:pt x="464" y="2695"/>
                    <a:pt x="384" y="2729"/>
                    <a:pt x="364" y="2817"/>
                  </a:cubicBezTo>
                  <a:cubicBezTo>
                    <a:pt x="244" y="3238"/>
                    <a:pt x="2958" y="4740"/>
                    <a:pt x="5371" y="5742"/>
                  </a:cubicBezTo>
                  <a:lnTo>
                    <a:pt x="5792" y="1405"/>
                  </a:lnTo>
                  <a:cubicBezTo>
                    <a:pt x="4828" y="1127"/>
                    <a:pt x="4576" y="1"/>
                    <a:pt x="4147" y="1"/>
                  </a:cubicBezTo>
                  <a:close/>
                </a:path>
              </a:pathLst>
            </a:custGeom>
            <a:solidFill>
              <a:srgbClr val="C18B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482;p58"/>
            <p:cNvSpPr/>
            <p:nvPr/>
          </p:nvSpPr>
          <p:spPr>
            <a:xfrm>
              <a:off x="6567800" y="1305500"/>
              <a:ext cx="489375" cy="464975"/>
            </a:xfrm>
            <a:custGeom>
              <a:avLst/>
              <a:gdLst/>
              <a:ahLst/>
              <a:cxnLst/>
              <a:rect l="l" t="t" r="r" b="b"/>
              <a:pathLst>
                <a:path w="19575" h="18599" extrusionOk="0">
                  <a:moveTo>
                    <a:pt x="15431" y="0"/>
                  </a:moveTo>
                  <a:cubicBezTo>
                    <a:pt x="13640" y="0"/>
                    <a:pt x="12389" y="1732"/>
                    <a:pt x="12064" y="2827"/>
                  </a:cubicBezTo>
                  <a:cubicBezTo>
                    <a:pt x="11514" y="4619"/>
                    <a:pt x="10562" y="9917"/>
                    <a:pt x="10222" y="10297"/>
                  </a:cubicBezTo>
                  <a:cubicBezTo>
                    <a:pt x="10168" y="10346"/>
                    <a:pt x="9994" y="10366"/>
                    <a:pt x="9731" y="10366"/>
                  </a:cubicBezTo>
                  <a:cubicBezTo>
                    <a:pt x="8197" y="10366"/>
                    <a:pt x="3632" y="9661"/>
                    <a:pt x="2170" y="9626"/>
                  </a:cubicBezTo>
                  <a:cubicBezTo>
                    <a:pt x="2163" y="9626"/>
                    <a:pt x="2156" y="9626"/>
                    <a:pt x="2149" y="9626"/>
                  </a:cubicBezTo>
                  <a:cubicBezTo>
                    <a:pt x="454" y="9626"/>
                    <a:pt x="1" y="14386"/>
                    <a:pt x="839" y="15174"/>
                  </a:cubicBezTo>
                  <a:cubicBezTo>
                    <a:pt x="1626" y="15886"/>
                    <a:pt x="11374" y="17947"/>
                    <a:pt x="13242" y="17947"/>
                  </a:cubicBezTo>
                  <a:cubicBezTo>
                    <a:pt x="13345" y="17947"/>
                    <a:pt x="13424" y="17941"/>
                    <a:pt x="13476" y="17928"/>
                  </a:cubicBezTo>
                  <a:cubicBezTo>
                    <a:pt x="14438" y="17728"/>
                    <a:pt x="14898" y="18599"/>
                    <a:pt x="17232" y="11008"/>
                  </a:cubicBezTo>
                  <a:cubicBezTo>
                    <a:pt x="19575" y="3538"/>
                    <a:pt x="17983" y="574"/>
                    <a:pt x="16230" y="113"/>
                  </a:cubicBezTo>
                  <a:cubicBezTo>
                    <a:pt x="15953" y="35"/>
                    <a:pt x="15687" y="0"/>
                    <a:pt x="15431"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483;p58"/>
            <p:cNvSpPr/>
            <p:nvPr/>
          </p:nvSpPr>
          <p:spPr>
            <a:xfrm>
              <a:off x="6261050" y="1401200"/>
              <a:ext cx="113925" cy="147800"/>
            </a:xfrm>
            <a:custGeom>
              <a:avLst/>
              <a:gdLst/>
              <a:ahLst/>
              <a:cxnLst/>
              <a:rect l="l" t="t" r="r" b="b"/>
              <a:pathLst>
                <a:path w="4557" h="5912" extrusionOk="0">
                  <a:moveTo>
                    <a:pt x="751" y="0"/>
                  </a:moveTo>
                  <a:cubicBezTo>
                    <a:pt x="381" y="0"/>
                    <a:pt x="381" y="1172"/>
                    <a:pt x="381" y="1753"/>
                  </a:cubicBezTo>
                  <a:cubicBezTo>
                    <a:pt x="421" y="2213"/>
                    <a:pt x="0" y="2714"/>
                    <a:pt x="211" y="3635"/>
                  </a:cubicBezTo>
                  <a:cubicBezTo>
                    <a:pt x="606" y="5430"/>
                    <a:pt x="2390" y="5912"/>
                    <a:pt x="3350" y="5912"/>
                  </a:cubicBezTo>
                  <a:cubicBezTo>
                    <a:pt x="3703" y="5912"/>
                    <a:pt x="3944" y="5847"/>
                    <a:pt x="3966" y="5758"/>
                  </a:cubicBezTo>
                  <a:cubicBezTo>
                    <a:pt x="4056" y="5218"/>
                    <a:pt x="2504" y="4757"/>
                    <a:pt x="2504" y="4757"/>
                  </a:cubicBezTo>
                  <a:lnTo>
                    <a:pt x="2504" y="4757"/>
                  </a:lnTo>
                  <a:cubicBezTo>
                    <a:pt x="2504" y="4757"/>
                    <a:pt x="2749" y="4774"/>
                    <a:pt x="3065" y="4774"/>
                  </a:cubicBezTo>
                  <a:cubicBezTo>
                    <a:pt x="3623" y="4774"/>
                    <a:pt x="4401" y="4721"/>
                    <a:pt x="4426" y="4426"/>
                  </a:cubicBezTo>
                  <a:cubicBezTo>
                    <a:pt x="4467" y="3966"/>
                    <a:pt x="2464" y="3836"/>
                    <a:pt x="2464" y="3836"/>
                  </a:cubicBezTo>
                  <a:cubicBezTo>
                    <a:pt x="2464" y="3836"/>
                    <a:pt x="4557" y="3675"/>
                    <a:pt x="4386" y="3175"/>
                  </a:cubicBezTo>
                  <a:cubicBezTo>
                    <a:pt x="4240" y="2743"/>
                    <a:pt x="2761" y="2713"/>
                    <a:pt x="2356" y="2713"/>
                  </a:cubicBezTo>
                  <a:cubicBezTo>
                    <a:pt x="2291" y="2713"/>
                    <a:pt x="2253" y="2714"/>
                    <a:pt x="2253" y="2714"/>
                  </a:cubicBezTo>
                  <a:cubicBezTo>
                    <a:pt x="2253" y="2714"/>
                    <a:pt x="3756" y="2424"/>
                    <a:pt x="3675" y="1963"/>
                  </a:cubicBezTo>
                  <a:cubicBezTo>
                    <a:pt x="3609" y="1685"/>
                    <a:pt x="2998" y="1638"/>
                    <a:pt x="2432" y="1638"/>
                  </a:cubicBezTo>
                  <a:cubicBezTo>
                    <a:pt x="2149" y="1638"/>
                    <a:pt x="1878" y="1650"/>
                    <a:pt x="1691" y="1650"/>
                  </a:cubicBezTo>
                  <a:cubicBezTo>
                    <a:pt x="1579" y="1650"/>
                    <a:pt x="1497" y="1646"/>
                    <a:pt x="1462" y="1633"/>
                  </a:cubicBezTo>
                  <a:cubicBezTo>
                    <a:pt x="1252" y="1502"/>
                    <a:pt x="1302" y="40"/>
                    <a:pt x="751" y="0"/>
                  </a:cubicBezTo>
                  <a:close/>
                </a:path>
              </a:pathLst>
            </a:custGeom>
            <a:solidFill>
              <a:srgbClr val="C18B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484;p58"/>
            <p:cNvSpPr/>
            <p:nvPr/>
          </p:nvSpPr>
          <p:spPr>
            <a:xfrm>
              <a:off x="6713200" y="1168175"/>
              <a:ext cx="31050" cy="10325"/>
            </a:xfrm>
            <a:custGeom>
              <a:avLst/>
              <a:gdLst/>
              <a:ahLst/>
              <a:cxnLst/>
              <a:rect l="l" t="t" r="r" b="b"/>
              <a:pathLst>
                <a:path w="1242" h="413" extrusionOk="0">
                  <a:moveTo>
                    <a:pt x="1204" y="1"/>
                  </a:moveTo>
                  <a:cubicBezTo>
                    <a:pt x="1197" y="1"/>
                    <a:pt x="1191" y="5"/>
                    <a:pt x="1191" y="18"/>
                  </a:cubicBezTo>
                  <a:cubicBezTo>
                    <a:pt x="1041" y="190"/>
                    <a:pt x="858" y="261"/>
                    <a:pt x="669" y="261"/>
                  </a:cubicBezTo>
                  <a:cubicBezTo>
                    <a:pt x="494" y="261"/>
                    <a:pt x="314" y="200"/>
                    <a:pt x="150" y="98"/>
                  </a:cubicBezTo>
                  <a:cubicBezTo>
                    <a:pt x="139" y="93"/>
                    <a:pt x="129" y="91"/>
                    <a:pt x="119" y="91"/>
                  </a:cubicBezTo>
                  <a:cubicBezTo>
                    <a:pt x="51" y="91"/>
                    <a:pt x="0" y="194"/>
                    <a:pt x="70" y="229"/>
                  </a:cubicBezTo>
                  <a:cubicBezTo>
                    <a:pt x="224" y="349"/>
                    <a:pt x="416" y="413"/>
                    <a:pt x="603" y="413"/>
                  </a:cubicBezTo>
                  <a:cubicBezTo>
                    <a:pt x="866" y="413"/>
                    <a:pt x="1118" y="287"/>
                    <a:pt x="1241" y="18"/>
                  </a:cubicBezTo>
                  <a:cubicBezTo>
                    <a:pt x="1241" y="18"/>
                    <a:pt x="1219" y="1"/>
                    <a:pt x="1204"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 name="Google Shape;1969;p56"/>
          <p:cNvGrpSpPr/>
          <p:nvPr/>
        </p:nvGrpSpPr>
        <p:grpSpPr>
          <a:xfrm>
            <a:off x="6572264" y="3143254"/>
            <a:ext cx="794994" cy="1405042"/>
            <a:chOff x="6261150" y="2910450"/>
            <a:chExt cx="780350" cy="1494350"/>
          </a:xfrm>
        </p:grpSpPr>
        <p:sp>
          <p:nvSpPr>
            <p:cNvPr id="70" name="Google Shape;1970;p56"/>
            <p:cNvSpPr/>
            <p:nvPr/>
          </p:nvSpPr>
          <p:spPr>
            <a:xfrm>
              <a:off x="6655675" y="2910450"/>
              <a:ext cx="271950" cy="392575"/>
            </a:xfrm>
            <a:custGeom>
              <a:avLst/>
              <a:gdLst/>
              <a:ahLst/>
              <a:cxnLst/>
              <a:rect l="l" t="t" r="r" b="b"/>
              <a:pathLst>
                <a:path w="10878" h="15703" extrusionOk="0">
                  <a:moveTo>
                    <a:pt x="7925" y="1"/>
                  </a:moveTo>
                  <a:cubicBezTo>
                    <a:pt x="7412" y="1"/>
                    <a:pt x="6888" y="132"/>
                    <a:pt x="6422" y="334"/>
                  </a:cubicBezTo>
                  <a:cubicBezTo>
                    <a:pt x="4456" y="1056"/>
                    <a:pt x="2688" y="2922"/>
                    <a:pt x="1742" y="4590"/>
                  </a:cubicBezTo>
                  <a:cubicBezTo>
                    <a:pt x="0" y="7702"/>
                    <a:pt x="100" y="11435"/>
                    <a:pt x="1543" y="14547"/>
                  </a:cubicBezTo>
                  <a:cubicBezTo>
                    <a:pt x="1742" y="15069"/>
                    <a:pt x="2589" y="15592"/>
                    <a:pt x="3211" y="15692"/>
                  </a:cubicBezTo>
                  <a:cubicBezTo>
                    <a:pt x="3329" y="15699"/>
                    <a:pt x="3445" y="15702"/>
                    <a:pt x="3558" y="15702"/>
                  </a:cubicBezTo>
                  <a:cubicBezTo>
                    <a:pt x="5016" y="15702"/>
                    <a:pt x="6051" y="15131"/>
                    <a:pt x="6721" y="14646"/>
                  </a:cubicBezTo>
                  <a:cubicBezTo>
                    <a:pt x="6945" y="14347"/>
                    <a:pt x="7243" y="14123"/>
                    <a:pt x="7567" y="13825"/>
                  </a:cubicBezTo>
                  <a:cubicBezTo>
                    <a:pt x="9210" y="11958"/>
                    <a:pt x="10255" y="9568"/>
                    <a:pt x="10678" y="7179"/>
                  </a:cubicBezTo>
                  <a:cubicBezTo>
                    <a:pt x="10878" y="6034"/>
                    <a:pt x="10878" y="4789"/>
                    <a:pt x="10778" y="3669"/>
                  </a:cubicBezTo>
                  <a:cubicBezTo>
                    <a:pt x="10579" y="2624"/>
                    <a:pt x="10255" y="1056"/>
                    <a:pt x="9334" y="433"/>
                  </a:cubicBezTo>
                  <a:cubicBezTo>
                    <a:pt x="8916" y="126"/>
                    <a:pt x="8425" y="1"/>
                    <a:pt x="7925" y="1"/>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971;p56"/>
            <p:cNvSpPr/>
            <p:nvPr/>
          </p:nvSpPr>
          <p:spPr>
            <a:xfrm>
              <a:off x="6261150" y="3107525"/>
              <a:ext cx="298075" cy="317450"/>
            </a:xfrm>
            <a:custGeom>
              <a:avLst/>
              <a:gdLst/>
              <a:ahLst/>
              <a:cxnLst/>
              <a:rect l="l" t="t" r="r" b="b"/>
              <a:pathLst>
                <a:path w="11923" h="12698" extrusionOk="0">
                  <a:moveTo>
                    <a:pt x="3700" y="0"/>
                  </a:moveTo>
                  <a:cubicBezTo>
                    <a:pt x="2599" y="0"/>
                    <a:pt x="1557" y="357"/>
                    <a:pt x="846" y="1262"/>
                  </a:cubicBezTo>
                  <a:cubicBezTo>
                    <a:pt x="0" y="2208"/>
                    <a:pt x="224" y="3652"/>
                    <a:pt x="622" y="4797"/>
                  </a:cubicBezTo>
                  <a:cubicBezTo>
                    <a:pt x="1668" y="7709"/>
                    <a:pt x="3634" y="10198"/>
                    <a:pt x="6223" y="11841"/>
                  </a:cubicBezTo>
                  <a:cubicBezTo>
                    <a:pt x="7024" y="12324"/>
                    <a:pt x="8007" y="12697"/>
                    <a:pt x="8930" y="12697"/>
                  </a:cubicBezTo>
                  <a:cubicBezTo>
                    <a:pt x="9813" y="12697"/>
                    <a:pt x="10641" y="12356"/>
                    <a:pt x="11201" y="11443"/>
                  </a:cubicBezTo>
                  <a:cubicBezTo>
                    <a:pt x="11923" y="10298"/>
                    <a:pt x="11425" y="8530"/>
                    <a:pt x="11102" y="7286"/>
                  </a:cubicBezTo>
                  <a:cubicBezTo>
                    <a:pt x="10803" y="5842"/>
                    <a:pt x="10280" y="4374"/>
                    <a:pt x="9434" y="3253"/>
                  </a:cubicBezTo>
                  <a:cubicBezTo>
                    <a:pt x="8812" y="2407"/>
                    <a:pt x="8189" y="1685"/>
                    <a:pt x="7368" y="1163"/>
                  </a:cubicBezTo>
                  <a:cubicBezTo>
                    <a:pt x="6360" y="491"/>
                    <a:pt x="4990" y="0"/>
                    <a:pt x="3700" y="0"/>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972;p56"/>
            <p:cNvSpPr/>
            <p:nvPr/>
          </p:nvSpPr>
          <p:spPr>
            <a:xfrm>
              <a:off x="6271725" y="3546650"/>
              <a:ext cx="280050" cy="263175"/>
            </a:xfrm>
            <a:custGeom>
              <a:avLst/>
              <a:gdLst/>
              <a:ahLst/>
              <a:cxnLst/>
              <a:rect l="l" t="t" r="r" b="b"/>
              <a:pathLst>
                <a:path w="11202" h="10527" extrusionOk="0">
                  <a:moveTo>
                    <a:pt x="3012" y="1"/>
                  </a:moveTo>
                  <a:cubicBezTo>
                    <a:pt x="2390" y="1"/>
                    <a:pt x="1668" y="100"/>
                    <a:pt x="1145" y="499"/>
                  </a:cubicBezTo>
                  <a:cubicBezTo>
                    <a:pt x="423" y="1021"/>
                    <a:pt x="100" y="1967"/>
                    <a:pt x="100" y="2888"/>
                  </a:cubicBezTo>
                  <a:cubicBezTo>
                    <a:pt x="0" y="3734"/>
                    <a:pt x="100" y="4556"/>
                    <a:pt x="423" y="5278"/>
                  </a:cubicBezTo>
                  <a:cubicBezTo>
                    <a:pt x="1245" y="7244"/>
                    <a:pt x="3410" y="9634"/>
                    <a:pt x="5501" y="10356"/>
                  </a:cubicBezTo>
                  <a:cubicBezTo>
                    <a:pt x="5933" y="10474"/>
                    <a:pt x="6375" y="10526"/>
                    <a:pt x="6819" y="10526"/>
                  </a:cubicBezTo>
                  <a:cubicBezTo>
                    <a:pt x="7961" y="10526"/>
                    <a:pt x="9116" y="10181"/>
                    <a:pt x="10156" y="9733"/>
                  </a:cubicBezTo>
                  <a:cubicBezTo>
                    <a:pt x="11201" y="8489"/>
                    <a:pt x="11201" y="6721"/>
                    <a:pt x="10479" y="5278"/>
                  </a:cubicBezTo>
                  <a:cubicBezTo>
                    <a:pt x="9857" y="3934"/>
                    <a:pt x="8712" y="2789"/>
                    <a:pt x="7368" y="1868"/>
                  </a:cubicBezTo>
                  <a:cubicBezTo>
                    <a:pt x="6123" y="922"/>
                    <a:pt x="4655" y="100"/>
                    <a:pt x="3012" y="1"/>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973;p56"/>
            <p:cNvSpPr/>
            <p:nvPr/>
          </p:nvSpPr>
          <p:spPr>
            <a:xfrm>
              <a:off x="6733450" y="3320725"/>
              <a:ext cx="264500" cy="340525"/>
            </a:xfrm>
            <a:custGeom>
              <a:avLst/>
              <a:gdLst/>
              <a:ahLst/>
              <a:cxnLst/>
              <a:rect l="l" t="t" r="r" b="b"/>
              <a:pathLst>
                <a:path w="10580" h="13621" extrusionOk="0">
                  <a:moveTo>
                    <a:pt x="6925" y="1"/>
                  </a:moveTo>
                  <a:cubicBezTo>
                    <a:pt x="6101" y="1"/>
                    <a:pt x="5262" y="346"/>
                    <a:pt x="4556" y="824"/>
                  </a:cubicBezTo>
                  <a:cubicBezTo>
                    <a:pt x="2166" y="2591"/>
                    <a:pt x="623" y="5702"/>
                    <a:pt x="200" y="8515"/>
                  </a:cubicBezTo>
                  <a:cubicBezTo>
                    <a:pt x="0" y="10382"/>
                    <a:pt x="498" y="12448"/>
                    <a:pt x="1967" y="13593"/>
                  </a:cubicBezTo>
                  <a:cubicBezTo>
                    <a:pt x="2119" y="13611"/>
                    <a:pt x="2269" y="13620"/>
                    <a:pt x="2417" y="13620"/>
                  </a:cubicBezTo>
                  <a:cubicBezTo>
                    <a:pt x="3861" y="13620"/>
                    <a:pt x="5083" y="12774"/>
                    <a:pt x="6099" y="11826"/>
                  </a:cubicBezTo>
                  <a:cubicBezTo>
                    <a:pt x="7966" y="10058"/>
                    <a:pt x="9733" y="7793"/>
                    <a:pt x="10156" y="5304"/>
                  </a:cubicBezTo>
                  <a:cubicBezTo>
                    <a:pt x="10579" y="3313"/>
                    <a:pt x="9957" y="625"/>
                    <a:pt x="7667" y="102"/>
                  </a:cubicBezTo>
                  <a:cubicBezTo>
                    <a:pt x="7424" y="32"/>
                    <a:pt x="7175" y="1"/>
                    <a:pt x="6925" y="1"/>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974;p56"/>
            <p:cNvSpPr/>
            <p:nvPr/>
          </p:nvSpPr>
          <p:spPr>
            <a:xfrm>
              <a:off x="6813725" y="3597025"/>
              <a:ext cx="227775" cy="199425"/>
            </a:xfrm>
            <a:custGeom>
              <a:avLst/>
              <a:gdLst/>
              <a:ahLst/>
              <a:cxnLst/>
              <a:rect l="l" t="t" r="r" b="b"/>
              <a:pathLst>
                <a:path w="9111" h="7977" extrusionOk="0">
                  <a:moveTo>
                    <a:pt x="6893" y="0"/>
                  </a:moveTo>
                  <a:cubicBezTo>
                    <a:pt x="5823" y="0"/>
                    <a:pt x="4677" y="361"/>
                    <a:pt x="3734" y="873"/>
                  </a:cubicBezTo>
                  <a:cubicBezTo>
                    <a:pt x="1867" y="1919"/>
                    <a:pt x="523" y="3985"/>
                    <a:pt x="100" y="6175"/>
                  </a:cubicBezTo>
                  <a:cubicBezTo>
                    <a:pt x="0" y="6474"/>
                    <a:pt x="200" y="7096"/>
                    <a:pt x="399" y="7420"/>
                  </a:cubicBezTo>
                  <a:cubicBezTo>
                    <a:pt x="979" y="7826"/>
                    <a:pt x="1605" y="7977"/>
                    <a:pt x="2101" y="7977"/>
                  </a:cubicBezTo>
                  <a:cubicBezTo>
                    <a:pt x="2242" y="7977"/>
                    <a:pt x="2373" y="7964"/>
                    <a:pt x="2490" y="7942"/>
                  </a:cubicBezTo>
                  <a:cubicBezTo>
                    <a:pt x="2689" y="7942"/>
                    <a:pt x="2888" y="7818"/>
                    <a:pt x="3112" y="7818"/>
                  </a:cubicBezTo>
                  <a:cubicBezTo>
                    <a:pt x="4655" y="7320"/>
                    <a:pt x="5999" y="6474"/>
                    <a:pt x="7045" y="5329"/>
                  </a:cubicBezTo>
                  <a:cubicBezTo>
                    <a:pt x="7567" y="4706"/>
                    <a:pt x="8090" y="4084"/>
                    <a:pt x="8389" y="3362"/>
                  </a:cubicBezTo>
                  <a:cubicBezTo>
                    <a:pt x="8712" y="2740"/>
                    <a:pt x="9111" y="1819"/>
                    <a:pt x="8911" y="1097"/>
                  </a:cubicBezTo>
                  <a:cubicBezTo>
                    <a:pt x="8712" y="575"/>
                    <a:pt x="8190" y="151"/>
                    <a:pt x="7567" y="52"/>
                  </a:cubicBezTo>
                  <a:cubicBezTo>
                    <a:pt x="7348" y="17"/>
                    <a:pt x="7122" y="0"/>
                    <a:pt x="6893" y="0"/>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975;p56"/>
            <p:cNvSpPr/>
            <p:nvPr/>
          </p:nvSpPr>
          <p:spPr>
            <a:xfrm>
              <a:off x="6429775" y="3305225"/>
              <a:ext cx="204750" cy="658375"/>
            </a:xfrm>
            <a:custGeom>
              <a:avLst/>
              <a:gdLst/>
              <a:ahLst/>
              <a:cxnLst/>
              <a:rect l="l" t="t" r="r" b="b"/>
              <a:pathLst>
                <a:path w="8190" h="26335" extrusionOk="0">
                  <a:moveTo>
                    <a:pt x="100" y="0"/>
                  </a:moveTo>
                  <a:lnTo>
                    <a:pt x="1" y="199"/>
                  </a:lnTo>
                  <a:cubicBezTo>
                    <a:pt x="3436" y="3012"/>
                    <a:pt x="5701" y="8712"/>
                    <a:pt x="6647" y="13068"/>
                  </a:cubicBezTo>
                  <a:cubicBezTo>
                    <a:pt x="7568" y="17424"/>
                    <a:pt x="7792" y="21979"/>
                    <a:pt x="7891" y="26335"/>
                  </a:cubicBezTo>
                  <a:lnTo>
                    <a:pt x="8190" y="26335"/>
                  </a:lnTo>
                  <a:cubicBezTo>
                    <a:pt x="7991" y="21979"/>
                    <a:pt x="7891" y="17424"/>
                    <a:pt x="6945" y="13068"/>
                  </a:cubicBezTo>
                  <a:cubicBezTo>
                    <a:pt x="5925" y="8612"/>
                    <a:pt x="3635" y="2813"/>
                    <a:pt x="100"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976;p56"/>
            <p:cNvSpPr/>
            <p:nvPr/>
          </p:nvSpPr>
          <p:spPr>
            <a:xfrm>
              <a:off x="6699225" y="3432150"/>
              <a:ext cx="194800" cy="622300"/>
            </a:xfrm>
            <a:custGeom>
              <a:avLst/>
              <a:gdLst/>
              <a:ahLst/>
              <a:cxnLst/>
              <a:rect l="l" t="t" r="r" b="b"/>
              <a:pathLst>
                <a:path w="7792" h="24892" extrusionOk="0">
                  <a:moveTo>
                    <a:pt x="7592" y="1"/>
                  </a:moveTo>
                  <a:cubicBezTo>
                    <a:pt x="4157" y="4780"/>
                    <a:pt x="125" y="14114"/>
                    <a:pt x="0" y="24892"/>
                  </a:cubicBezTo>
                  <a:lnTo>
                    <a:pt x="324" y="24892"/>
                  </a:lnTo>
                  <a:cubicBezTo>
                    <a:pt x="324" y="14114"/>
                    <a:pt x="4356" y="4880"/>
                    <a:pt x="7791" y="225"/>
                  </a:cubicBezTo>
                  <a:lnTo>
                    <a:pt x="7592" y="1"/>
                  </a:ln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977;p56"/>
            <p:cNvSpPr/>
            <p:nvPr/>
          </p:nvSpPr>
          <p:spPr>
            <a:xfrm>
              <a:off x="6668100" y="3092400"/>
              <a:ext cx="135075" cy="939025"/>
            </a:xfrm>
            <a:custGeom>
              <a:avLst/>
              <a:gdLst/>
              <a:ahLst/>
              <a:cxnLst/>
              <a:rect l="l" t="t" r="r" b="b"/>
              <a:pathLst>
                <a:path w="5403" h="37561" extrusionOk="0">
                  <a:moveTo>
                    <a:pt x="5203" y="0"/>
                  </a:moveTo>
                  <a:cubicBezTo>
                    <a:pt x="1" y="11002"/>
                    <a:pt x="125" y="22203"/>
                    <a:pt x="225" y="35271"/>
                  </a:cubicBezTo>
                  <a:lnTo>
                    <a:pt x="225" y="37561"/>
                  </a:lnTo>
                  <a:lnTo>
                    <a:pt x="424" y="37561"/>
                  </a:lnTo>
                  <a:lnTo>
                    <a:pt x="424" y="35271"/>
                  </a:lnTo>
                  <a:cubicBezTo>
                    <a:pt x="324" y="22203"/>
                    <a:pt x="225" y="11002"/>
                    <a:pt x="5402" y="125"/>
                  </a:cubicBezTo>
                  <a:lnTo>
                    <a:pt x="5203" y="0"/>
                  </a:ln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978;p56"/>
            <p:cNvSpPr/>
            <p:nvPr/>
          </p:nvSpPr>
          <p:spPr>
            <a:xfrm>
              <a:off x="6349500" y="3626925"/>
              <a:ext cx="253925" cy="420075"/>
            </a:xfrm>
            <a:custGeom>
              <a:avLst/>
              <a:gdLst/>
              <a:ahLst/>
              <a:cxnLst/>
              <a:rect l="l" t="t" r="r" b="b"/>
              <a:pathLst>
                <a:path w="10157" h="16803" extrusionOk="0">
                  <a:moveTo>
                    <a:pt x="100" y="1"/>
                  </a:moveTo>
                  <a:lnTo>
                    <a:pt x="1" y="200"/>
                  </a:lnTo>
                  <a:cubicBezTo>
                    <a:pt x="6024" y="3311"/>
                    <a:pt x="9858" y="10057"/>
                    <a:pt x="9434" y="16802"/>
                  </a:cubicBezTo>
                  <a:lnTo>
                    <a:pt x="9634" y="16802"/>
                  </a:lnTo>
                  <a:cubicBezTo>
                    <a:pt x="10156" y="10057"/>
                    <a:pt x="6223" y="3112"/>
                    <a:pt x="100" y="1"/>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979;p56"/>
            <p:cNvSpPr/>
            <p:nvPr/>
          </p:nvSpPr>
          <p:spPr>
            <a:xfrm>
              <a:off x="6707325" y="3671125"/>
              <a:ext cx="230875" cy="420050"/>
            </a:xfrm>
            <a:custGeom>
              <a:avLst/>
              <a:gdLst/>
              <a:ahLst/>
              <a:cxnLst/>
              <a:rect l="l" t="t" r="r" b="b"/>
              <a:pathLst>
                <a:path w="9235" h="16802" extrusionOk="0">
                  <a:moveTo>
                    <a:pt x="9135" y="0"/>
                  </a:moveTo>
                  <a:cubicBezTo>
                    <a:pt x="3012" y="2887"/>
                    <a:pt x="423" y="10877"/>
                    <a:pt x="0" y="16801"/>
                  </a:cubicBezTo>
                  <a:lnTo>
                    <a:pt x="299" y="16801"/>
                  </a:lnTo>
                  <a:cubicBezTo>
                    <a:pt x="722" y="10877"/>
                    <a:pt x="3211" y="3111"/>
                    <a:pt x="9235" y="199"/>
                  </a:cubicBezTo>
                  <a:lnTo>
                    <a:pt x="9135" y="0"/>
                  </a:ln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980;p56"/>
            <p:cNvSpPr/>
            <p:nvPr/>
          </p:nvSpPr>
          <p:spPr>
            <a:xfrm>
              <a:off x="6465875" y="3916925"/>
              <a:ext cx="430625" cy="487875"/>
            </a:xfrm>
            <a:custGeom>
              <a:avLst/>
              <a:gdLst/>
              <a:ahLst/>
              <a:cxnLst/>
              <a:rect l="l" t="t" r="r" b="b"/>
              <a:pathLst>
                <a:path w="17225" h="19515" extrusionOk="0">
                  <a:moveTo>
                    <a:pt x="0" y="0"/>
                  </a:moveTo>
                  <a:lnTo>
                    <a:pt x="0" y="4879"/>
                  </a:lnTo>
                  <a:cubicBezTo>
                    <a:pt x="0" y="17648"/>
                    <a:pt x="4058" y="19515"/>
                    <a:pt x="4058" y="19515"/>
                  </a:cubicBezTo>
                  <a:lnTo>
                    <a:pt x="13068" y="19515"/>
                  </a:lnTo>
                  <a:cubicBezTo>
                    <a:pt x="13068" y="19515"/>
                    <a:pt x="17225" y="17648"/>
                    <a:pt x="17225" y="4879"/>
                  </a:cubicBezTo>
                  <a:lnTo>
                    <a:pt x="1722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81"/>
        <p:cNvGrpSpPr/>
        <p:nvPr/>
      </p:nvGrpSpPr>
      <p:grpSpPr>
        <a:xfrm>
          <a:off x="0" y="0"/>
          <a:ext cx="0" cy="0"/>
          <a:chOff x="0" y="0"/>
          <a:chExt cx="0" cy="0"/>
        </a:xfrm>
      </p:grpSpPr>
      <p:sp>
        <p:nvSpPr>
          <p:cNvPr id="882" name="Google Shape;882;p36"/>
          <p:cNvSpPr txBox="1">
            <a:spLocks noGrp="1"/>
          </p:cNvSpPr>
          <p:nvPr>
            <p:ph type="title"/>
          </p:nvPr>
        </p:nvSpPr>
        <p:spPr>
          <a:xfrm>
            <a:off x="695700" y="642924"/>
            <a:ext cx="7776600" cy="1000131"/>
          </a:xfrm>
          <a:prstGeom prst="rect">
            <a:avLst/>
          </a:prstGeom>
        </p:spPr>
        <p:txBody>
          <a:bodyPr spcFirstLastPara="1" wrap="square" lIns="91425" tIns="91425" rIns="91425" bIns="91425" anchor="ctr" anchorCtr="0">
            <a:noAutofit/>
          </a:bodyPr>
          <a:lstStyle/>
          <a:p>
            <a:r>
              <a:rPr lang="id-ID" sz="2800" dirty="0" smtClean="0"/>
              <a:t>Contoh B</a:t>
            </a:r>
            <a:r>
              <a:rPr lang="id-ID" dirty="0" smtClean="0"/>
              <a:t>enda </a:t>
            </a:r>
            <a:r>
              <a:rPr lang="id-ID" dirty="0" smtClean="0"/>
              <a:t>yang </a:t>
            </a:r>
            <a:r>
              <a:rPr lang="id-ID" dirty="0" smtClean="0"/>
              <a:t>Mengalami Gerak Peluru </a:t>
            </a:r>
            <a:r>
              <a:rPr lang="id-ID" dirty="0" smtClean="0"/>
              <a:t/>
            </a:r>
            <a:br>
              <a:rPr lang="id-ID" dirty="0" smtClean="0"/>
            </a:br>
            <a:endParaRPr/>
          </a:p>
        </p:txBody>
      </p:sp>
      <p:sp>
        <p:nvSpPr>
          <p:cNvPr id="883" name="Google Shape;883;p36"/>
          <p:cNvSpPr txBox="1">
            <a:spLocks noGrp="1"/>
          </p:cNvSpPr>
          <p:nvPr>
            <p:ph type="title" idx="2"/>
          </p:nvPr>
        </p:nvSpPr>
        <p:spPr>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01</a:t>
            </a:r>
            <a:endParaRPr/>
          </a:p>
        </p:txBody>
      </p:sp>
      <p:sp>
        <p:nvSpPr>
          <p:cNvPr id="884" name="Google Shape;884;p36"/>
          <p:cNvSpPr txBox="1">
            <a:spLocks noGrp="1"/>
          </p:cNvSpPr>
          <p:nvPr>
            <p:ph type="subTitle" idx="1"/>
          </p:nvPr>
        </p:nvSpPr>
        <p:spPr>
          <a:xfrm>
            <a:off x="642910" y="2116747"/>
            <a:ext cx="3575390" cy="649200"/>
          </a:xfrm>
          <a:prstGeom prst="rect">
            <a:avLst/>
          </a:prstGeom>
        </p:spPr>
        <p:txBody>
          <a:bodyPr spcFirstLastPara="1" wrap="square" lIns="91425" tIns="91425" rIns="91425" bIns="91425" anchor="t" anchorCtr="0">
            <a:noAutofit/>
          </a:bodyPr>
          <a:lstStyle/>
          <a:p>
            <a:pPr marL="0" indent="0" algn="l"/>
            <a:r>
              <a:rPr lang="id-ID" sz="2000" dirty="0" smtClean="0">
                <a:latin typeface="Times New Roman" pitchFamily="18" charset="0"/>
                <a:cs typeface="Times New Roman" pitchFamily="18" charset="0"/>
              </a:rPr>
              <a:t>Bola </a:t>
            </a:r>
            <a:r>
              <a:rPr lang="id-ID" sz="2000" dirty="0" smtClean="0">
                <a:latin typeface="Times New Roman" pitchFamily="18" charset="0"/>
                <a:cs typeface="Times New Roman" pitchFamily="18" charset="0"/>
              </a:rPr>
              <a:t>basket saat dilempar ke keranjang.</a:t>
            </a:r>
          </a:p>
          <a:p>
            <a:pPr marL="0" lvl="0" indent="0" algn="l"/>
            <a:endParaRPr/>
          </a:p>
        </p:txBody>
      </p:sp>
      <p:sp>
        <p:nvSpPr>
          <p:cNvPr id="7" name="Title 6"/>
          <p:cNvSpPr>
            <a:spLocks noGrp="1"/>
          </p:cNvSpPr>
          <p:nvPr>
            <p:ph type="title" idx="3"/>
          </p:nvPr>
        </p:nvSpPr>
        <p:spPr/>
        <p:txBody>
          <a:bodyPr/>
          <a:lstStyle/>
          <a:p>
            <a:r>
              <a:rPr lang="id-ID" dirty="0" smtClean="0"/>
              <a:t>02</a:t>
            </a:r>
            <a:endParaRPr lang="id-ID" dirty="0"/>
          </a:p>
        </p:txBody>
      </p:sp>
      <p:sp>
        <p:nvSpPr>
          <p:cNvPr id="8" name="Subtitle 7"/>
          <p:cNvSpPr>
            <a:spLocks noGrp="1"/>
          </p:cNvSpPr>
          <p:nvPr>
            <p:ph type="subTitle" idx="4"/>
          </p:nvPr>
        </p:nvSpPr>
        <p:spPr>
          <a:xfrm>
            <a:off x="4714876" y="2116747"/>
            <a:ext cx="3571900" cy="649200"/>
          </a:xfrm>
        </p:spPr>
        <p:txBody>
          <a:bodyPr/>
          <a:lstStyle/>
          <a:p>
            <a:pPr marL="93663" indent="0" algn="l"/>
            <a:r>
              <a:rPr lang="id-ID" sz="2000" dirty="0" smtClean="0">
                <a:latin typeface="Times New Roman" pitchFamily="18" charset="0"/>
                <a:cs typeface="Times New Roman" pitchFamily="18" charset="0"/>
              </a:rPr>
              <a:t>Bola golf dipukul dengan stick menuju lubang</a:t>
            </a:r>
            <a:endParaRPr lang="id-ID" sz="2000" dirty="0">
              <a:latin typeface="Times New Roman" pitchFamily="18" charset="0"/>
              <a:cs typeface="Times New Roman" pitchFamily="18" charset="0"/>
            </a:endParaRPr>
          </a:p>
        </p:txBody>
      </p:sp>
      <p:sp>
        <p:nvSpPr>
          <p:cNvPr id="11" name="Title 10"/>
          <p:cNvSpPr>
            <a:spLocks noGrp="1"/>
          </p:cNvSpPr>
          <p:nvPr>
            <p:ph type="title" idx="7"/>
          </p:nvPr>
        </p:nvSpPr>
        <p:spPr>
          <a:xfrm>
            <a:off x="2786050" y="3429006"/>
            <a:ext cx="2923500" cy="572700"/>
          </a:xfrm>
        </p:spPr>
        <p:txBody>
          <a:bodyPr/>
          <a:lstStyle/>
          <a:p>
            <a:r>
              <a:rPr lang="id-ID" dirty="0" smtClean="0"/>
              <a:t>03</a:t>
            </a:r>
            <a:endParaRPr lang="id-ID" dirty="0"/>
          </a:p>
        </p:txBody>
      </p:sp>
      <p:sp>
        <p:nvSpPr>
          <p:cNvPr id="12" name="Subtitle 11"/>
          <p:cNvSpPr>
            <a:spLocks noGrp="1"/>
          </p:cNvSpPr>
          <p:nvPr>
            <p:ph type="subTitle" idx="8"/>
          </p:nvPr>
        </p:nvSpPr>
        <p:spPr>
          <a:xfrm>
            <a:off x="3000364" y="3929072"/>
            <a:ext cx="2923500" cy="649200"/>
          </a:xfrm>
        </p:spPr>
        <p:txBody>
          <a:bodyPr/>
          <a:lstStyle/>
          <a:p>
            <a:r>
              <a:rPr lang="id-ID" sz="2000" dirty="0" smtClean="0">
                <a:latin typeface="Times New Roman" pitchFamily="18" charset="0"/>
                <a:cs typeface="Times New Roman" pitchFamily="18" charset="0"/>
              </a:rPr>
              <a:t>Peluncuran </a:t>
            </a:r>
            <a:r>
              <a:rPr lang="id-ID" sz="2000" dirty="0" smtClean="0">
                <a:latin typeface="Times New Roman" pitchFamily="18" charset="0"/>
                <a:cs typeface="Times New Roman" pitchFamily="18" charset="0"/>
              </a:rPr>
              <a:t>roket yang memiliki lintasan peluru</a:t>
            </a:r>
            <a:endParaRPr lang="id-ID"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2"/>
        <p:cNvGrpSpPr/>
        <p:nvPr/>
      </p:nvGrpSpPr>
      <p:grpSpPr>
        <a:xfrm>
          <a:off x="0" y="0"/>
          <a:ext cx="0" cy="0"/>
          <a:chOff x="0" y="0"/>
          <a:chExt cx="0" cy="0"/>
        </a:xfrm>
      </p:grpSpPr>
      <p:sp>
        <p:nvSpPr>
          <p:cNvPr id="13" name="Subtitle 12"/>
          <p:cNvSpPr>
            <a:spLocks noGrp="1"/>
          </p:cNvSpPr>
          <p:nvPr>
            <p:ph type="subTitle" idx="5"/>
          </p:nvPr>
        </p:nvSpPr>
        <p:spPr>
          <a:xfrm>
            <a:off x="1285852" y="3286130"/>
            <a:ext cx="4286280" cy="1166066"/>
          </a:xfrm>
        </p:spPr>
        <p:txBody>
          <a:bodyPr/>
          <a:lstStyle/>
          <a:p>
            <a:pPr algn="l">
              <a:buFontTx/>
              <a:buChar char="-"/>
            </a:pPr>
            <a:endParaRPr lang="id-ID" dirty="0" smtClean="0"/>
          </a:p>
          <a:p>
            <a:pPr algn="l">
              <a:buFontTx/>
              <a:buChar char="-"/>
            </a:pPr>
            <a:endParaRPr lang="id-ID" dirty="0" smtClean="0"/>
          </a:p>
          <a:p>
            <a:pPr algn="l">
              <a:buFontTx/>
              <a:buChar char="-"/>
            </a:pPr>
            <a:endParaRPr lang="id-ID" dirty="0"/>
          </a:p>
        </p:txBody>
      </p:sp>
      <p:pic>
        <p:nvPicPr>
          <p:cNvPr id="19" name="Picture 18" descr="download (1).jpg"/>
          <p:cNvPicPr>
            <a:picLocks noChangeAspect="1"/>
          </p:cNvPicPr>
          <p:nvPr/>
        </p:nvPicPr>
        <p:blipFill>
          <a:blip r:embed="rId3"/>
          <a:stretch>
            <a:fillRect/>
          </a:stretch>
        </p:blipFill>
        <p:spPr>
          <a:xfrm>
            <a:off x="928662" y="714362"/>
            <a:ext cx="2590800" cy="1771650"/>
          </a:xfrm>
          <a:prstGeom prst="rect">
            <a:avLst/>
          </a:prstGeom>
        </p:spPr>
      </p:pic>
      <p:pic>
        <p:nvPicPr>
          <p:cNvPr id="20" name="Picture 19" descr="download (2).jpg"/>
          <p:cNvPicPr>
            <a:picLocks noChangeAspect="1"/>
          </p:cNvPicPr>
          <p:nvPr/>
        </p:nvPicPr>
        <p:blipFill>
          <a:blip r:embed="rId4"/>
          <a:stretch>
            <a:fillRect/>
          </a:stretch>
        </p:blipFill>
        <p:spPr>
          <a:xfrm>
            <a:off x="4714876" y="857238"/>
            <a:ext cx="3381375" cy="1352550"/>
          </a:xfrm>
          <a:prstGeom prst="rect">
            <a:avLst/>
          </a:prstGeom>
        </p:spPr>
      </p:pic>
      <p:pic>
        <p:nvPicPr>
          <p:cNvPr id="21" name="Picture 20" descr="download.jpg"/>
          <p:cNvPicPr>
            <a:picLocks noChangeAspect="1"/>
          </p:cNvPicPr>
          <p:nvPr/>
        </p:nvPicPr>
        <p:blipFill>
          <a:blip r:embed="rId5"/>
          <a:stretch>
            <a:fillRect/>
          </a:stretch>
        </p:blipFill>
        <p:spPr>
          <a:xfrm>
            <a:off x="3071802" y="2857502"/>
            <a:ext cx="3286148" cy="1514475"/>
          </a:xfrm>
          <a:prstGeom prst="rect">
            <a:avLst/>
          </a:prstGeom>
        </p:spPr>
      </p:pic>
      <p:sp>
        <p:nvSpPr>
          <p:cNvPr id="22" name="Google Shape;883;p36"/>
          <p:cNvSpPr txBox="1">
            <a:spLocks noGrp="1"/>
          </p:cNvSpPr>
          <p:nvPr>
            <p:ph type="title" idx="2"/>
          </p:nvPr>
        </p:nvSpPr>
        <p:spPr>
          <a:xfrm>
            <a:off x="1500166" y="2500312"/>
            <a:ext cx="1143008" cy="50126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0</a:t>
            </a:r>
            <a:r>
              <a:rPr lang="id-ID" dirty="0" smtClean="0"/>
              <a:t>2</a:t>
            </a:r>
            <a:endParaRPr/>
          </a:p>
        </p:txBody>
      </p:sp>
      <p:sp>
        <p:nvSpPr>
          <p:cNvPr id="23" name="Google Shape;883;p36"/>
          <p:cNvSpPr txBox="1">
            <a:spLocks noGrp="1"/>
          </p:cNvSpPr>
          <p:nvPr>
            <p:ph type="title" idx="2"/>
          </p:nvPr>
        </p:nvSpPr>
        <p:spPr>
          <a:xfrm>
            <a:off x="6357950" y="3500444"/>
            <a:ext cx="785818" cy="572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01</a:t>
            </a:r>
            <a:endParaRPr/>
          </a:p>
        </p:txBody>
      </p:sp>
      <p:sp>
        <p:nvSpPr>
          <p:cNvPr id="24" name="Google Shape;883;p36"/>
          <p:cNvSpPr txBox="1">
            <a:spLocks noGrp="1"/>
          </p:cNvSpPr>
          <p:nvPr>
            <p:ph type="title" idx="2"/>
          </p:nvPr>
        </p:nvSpPr>
        <p:spPr>
          <a:xfrm>
            <a:off x="6500826" y="2214560"/>
            <a:ext cx="1143008" cy="572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0</a:t>
            </a:r>
            <a:r>
              <a:rPr lang="id-ID" dirty="0" smtClean="0"/>
              <a:t>3</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16"/>
        <p:cNvGrpSpPr/>
        <p:nvPr/>
      </p:nvGrpSpPr>
      <p:grpSpPr>
        <a:xfrm>
          <a:off x="0" y="0"/>
          <a:ext cx="0" cy="0"/>
          <a:chOff x="0" y="0"/>
          <a:chExt cx="0" cy="0"/>
        </a:xfrm>
      </p:grpSpPr>
      <p:sp>
        <p:nvSpPr>
          <p:cNvPr id="1926" name="Google Shape;1926;p56"/>
          <p:cNvSpPr/>
          <p:nvPr/>
        </p:nvSpPr>
        <p:spPr>
          <a:xfrm flipH="1">
            <a:off x="1398072" y="2151885"/>
            <a:ext cx="42096" cy="125283"/>
          </a:xfrm>
          <a:custGeom>
            <a:avLst/>
            <a:gdLst/>
            <a:ahLst/>
            <a:cxnLst/>
            <a:rect l="l" t="t" r="r" b="b"/>
            <a:pathLst>
              <a:path w="1046" h="3113" extrusionOk="0">
                <a:moveTo>
                  <a:pt x="822" y="1"/>
                </a:moveTo>
                <a:lnTo>
                  <a:pt x="0" y="3112"/>
                </a:lnTo>
                <a:lnTo>
                  <a:pt x="199" y="3112"/>
                </a:lnTo>
                <a:lnTo>
                  <a:pt x="1046" y="1"/>
                </a:ln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69" name="Google Shape;1969;p56"/>
          <p:cNvGrpSpPr/>
          <p:nvPr/>
        </p:nvGrpSpPr>
        <p:grpSpPr>
          <a:xfrm>
            <a:off x="562296" y="2023964"/>
            <a:ext cx="1119568" cy="2143944"/>
            <a:chOff x="6261150" y="2910450"/>
            <a:chExt cx="780350" cy="1494350"/>
          </a:xfrm>
        </p:grpSpPr>
        <p:sp>
          <p:nvSpPr>
            <p:cNvPr id="1970" name="Google Shape;1970;p56"/>
            <p:cNvSpPr/>
            <p:nvPr/>
          </p:nvSpPr>
          <p:spPr>
            <a:xfrm>
              <a:off x="6655675" y="2910450"/>
              <a:ext cx="271950" cy="392575"/>
            </a:xfrm>
            <a:custGeom>
              <a:avLst/>
              <a:gdLst/>
              <a:ahLst/>
              <a:cxnLst/>
              <a:rect l="l" t="t" r="r" b="b"/>
              <a:pathLst>
                <a:path w="10878" h="15703" extrusionOk="0">
                  <a:moveTo>
                    <a:pt x="7925" y="1"/>
                  </a:moveTo>
                  <a:cubicBezTo>
                    <a:pt x="7412" y="1"/>
                    <a:pt x="6888" y="132"/>
                    <a:pt x="6422" y="334"/>
                  </a:cubicBezTo>
                  <a:cubicBezTo>
                    <a:pt x="4456" y="1056"/>
                    <a:pt x="2688" y="2922"/>
                    <a:pt x="1742" y="4590"/>
                  </a:cubicBezTo>
                  <a:cubicBezTo>
                    <a:pt x="0" y="7702"/>
                    <a:pt x="100" y="11435"/>
                    <a:pt x="1543" y="14547"/>
                  </a:cubicBezTo>
                  <a:cubicBezTo>
                    <a:pt x="1742" y="15069"/>
                    <a:pt x="2589" y="15592"/>
                    <a:pt x="3211" y="15692"/>
                  </a:cubicBezTo>
                  <a:cubicBezTo>
                    <a:pt x="3329" y="15699"/>
                    <a:pt x="3445" y="15702"/>
                    <a:pt x="3558" y="15702"/>
                  </a:cubicBezTo>
                  <a:cubicBezTo>
                    <a:pt x="5016" y="15702"/>
                    <a:pt x="6051" y="15131"/>
                    <a:pt x="6721" y="14646"/>
                  </a:cubicBezTo>
                  <a:cubicBezTo>
                    <a:pt x="6945" y="14347"/>
                    <a:pt x="7243" y="14123"/>
                    <a:pt x="7567" y="13825"/>
                  </a:cubicBezTo>
                  <a:cubicBezTo>
                    <a:pt x="9210" y="11958"/>
                    <a:pt x="10255" y="9568"/>
                    <a:pt x="10678" y="7179"/>
                  </a:cubicBezTo>
                  <a:cubicBezTo>
                    <a:pt x="10878" y="6034"/>
                    <a:pt x="10878" y="4789"/>
                    <a:pt x="10778" y="3669"/>
                  </a:cubicBezTo>
                  <a:cubicBezTo>
                    <a:pt x="10579" y="2624"/>
                    <a:pt x="10255" y="1056"/>
                    <a:pt x="9334" y="433"/>
                  </a:cubicBezTo>
                  <a:cubicBezTo>
                    <a:pt x="8916" y="126"/>
                    <a:pt x="8425" y="1"/>
                    <a:pt x="7925" y="1"/>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56"/>
            <p:cNvSpPr/>
            <p:nvPr/>
          </p:nvSpPr>
          <p:spPr>
            <a:xfrm>
              <a:off x="6261150" y="3107525"/>
              <a:ext cx="298075" cy="317450"/>
            </a:xfrm>
            <a:custGeom>
              <a:avLst/>
              <a:gdLst/>
              <a:ahLst/>
              <a:cxnLst/>
              <a:rect l="l" t="t" r="r" b="b"/>
              <a:pathLst>
                <a:path w="11923" h="12698" extrusionOk="0">
                  <a:moveTo>
                    <a:pt x="3700" y="0"/>
                  </a:moveTo>
                  <a:cubicBezTo>
                    <a:pt x="2599" y="0"/>
                    <a:pt x="1557" y="357"/>
                    <a:pt x="846" y="1262"/>
                  </a:cubicBezTo>
                  <a:cubicBezTo>
                    <a:pt x="0" y="2208"/>
                    <a:pt x="224" y="3652"/>
                    <a:pt x="622" y="4797"/>
                  </a:cubicBezTo>
                  <a:cubicBezTo>
                    <a:pt x="1668" y="7709"/>
                    <a:pt x="3634" y="10198"/>
                    <a:pt x="6223" y="11841"/>
                  </a:cubicBezTo>
                  <a:cubicBezTo>
                    <a:pt x="7024" y="12324"/>
                    <a:pt x="8007" y="12697"/>
                    <a:pt x="8930" y="12697"/>
                  </a:cubicBezTo>
                  <a:cubicBezTo>
                    <a:pt x="9813" y="12697"/>
                    <a:pt x="10641" y="12356"/>
                    <a:pt x="11201" y="11443"/>
                  </a:cubicBezTo>
                  <a:cubicBezTo>
                    <a:pt x="11923" y="10298"/>
                    <a:pt x="11425" y="8530"/>
                    <a:pt x="11102" y="7286"/>
                  </a:cubicBezTo>
                  <a:cubicBezTo>
                    <a:pt x="10803" y="5842"/>
                    <a:pt x="10280" y="4374"/>
                    <a:pt x="9434" y="3253"/>
                  </a:cubicBezTo>
                  <a:cubicBezTo>
                    <a:pt x="8812" y="2407"/>
                    <a:pt x="8189" y="1685"/>
                    <a:pt x="7368" y="1163"/>
                  </a:cubicBezTo>
                  <a:cubicBezTo>
                    <a:pt x="6360" y="491"/>
                    <a:pt x="4990" y="0"/>
                    <a:pt x="3700" y="0"/>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56"/>
            <p:cNvSpPr/>
            <p:nvPr/>
          </p:nvSpPr>
          <p:spPr>
            <a:xfrm>
              <a:off x="6271725" y="3546650"/>
              <a:ext cx="280050" cy="263175"/>
            </a:xfrm>
            <a:custGeom>
              <a:avLst/>
              <a:gdLst/>
              <a:ahLst/>
              <a:cxnLst/>
              <a:rect l="l" t="t" r="r" b="b"/>
              <a:pathLst>
                <a:path w="11202" h="10527" extrusionOk="0">
                  <a:moveTo>
                    <a:pt x="3012" y="1"/>
                  </a:moveTo>
                  <a:cubicBezTo>
                    <a:pt x="2390" y="1"/>
                    <a:pt x="1668" y="100"/>
                    <a:pt x="1145" y="499"/>
                  </a:cubicBezTo>
                  <a:cubicBezTo>
                    <a:pt x="423" y="1021"/>
                    <a:pt x="100" y="1967"/>
                    <a:pt x="100" y="2888"/>
                  </a:cubicBezTo>
                  <a:cubicBezTo>
                    <a:pt x="0" y="3734"/>
                    <a:pt x="100" y="4556"/>
                    <a:pt x="423" y="5278"/>
                  </a:cubicBezTo>
                  <a:cubicBezTo>
                    <a:pt x="1245" y="7244"/>
                    <a:pt x="3410" y="9634"/>
                    <a:pt x="5501" y="10356"/>
                  </a:cubicBezTo>
                  <a:cubicBezTo>
                    <a:pt x="5933" y="10474"/>
                    <a:pt x="6375" y="10526"/>
                    <a:pt x="6819" y="10526"/>
                  </a:cubicBezTo>
                  <a:cubicBezTo>
                    <a:pt x="7961" y="10526"/>
                    <a:pt x="9116" y="10181"/>
                    <a:pt x="10156" y="9733"/>
                  </a:cubicBezTo>
                  <a:cubicBezTo>
                    <a:pt x="11201" y="8489"/>
                    <a:pt x="11201" y="6721"/>
                    <a:pt x="10479" y="5278"/>
                  </a:cubicBezTo>
                  <a:cubicBezTo>
                    <a:pt x="9857" y="3934"/>
                    <a:pt x="8712" y="2789"/>
                    <a:pt x="7368" y="1868"/>
                  </a:cubicBezTo>
                  <a:cubicBezTo>
                    <a:pt x="6123" y="922"/>
                    <a:pt x="4655" y="100"/>
                    <a:pt x="3012" y="1"/>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56"/>
            <p:cNvSpPr/>
            <p:nvPr/>
          </p:nvSpPr>
          <p:spPr>
            <a:xfrm>
              <a:off x="6733450" y="3320725"/>
              <a:ext cx="264500" cy="340525"/>
            </a:xfrm>
            <a:custGeom>
              <a:avLst/>
              <a:gdLst/>
              <a:ahLst/>
              <a:cxnLst/>
              <a:rect l="l" t="t" r="r" b="b"/>
              <a:pathLst>
                <a:path w="10580" h="13621" extrusionOk="0">
                  <a:moveTo>
                    <a:pt x="6925" y="1"/>
                  </a:moveTo>
                  <a:cubicBezTo>
                    <a:pt x="6101" y="1"/>
                    <a:pt x="5262" y="346"/>
                    <a:pt x="4556" y="824"/>
                  </a:cubicBezTo>
                  <a:cubicBezTo>
                    <a:pt x="2166" y="2591"/>
                    <a:pt x="623" y="5702"/>
                    <a:pt x="200" y="8515"/>
                  </a:cubicBezTo>
                  <a:cubicBezTo>
                    <a:pt x="0" y="10382"/>
                    <a:pt x="498" y="12448"/>
                    <a:pt x="1967" y="13593"/>
                  </a:cubicBezTo>
                  <a:cubicBezTo>
                    <a:pt x="2119" y="13611"/>
                    <a:pt x="2269" y="13620"/>
                    <a:pt x="2417" y="13620"/>
                  </a:cubicBezTo>
                  <a:cubicBezTo>
                    <a:pt x="3861" y="13620"/>
                    <a:pt x="5083" y="12774"/>
                    <a:pt x="6099" y="11826"/>
                  </a:cubicBezTo>
                  <a:cubicBezTo>
                    <a:pt x="7966" y="10058"/>
                    <a:pt x="9733" y="7793"/>
                    <a:pt x="10156" y="5304"/>
                  </a:cubicBezTo>
                  <a:cubicBezTo>
                    <a:pt x="10579" y="3313"/>
                    <a:pt x="9957" y="625"/>
                    <a:pt x="7667" y="102"/>
                  </a:cubicBezTo>
                  <a:cubicBezTo>
                    <a:pt x="7424" y="32"/>
                    <a:pt x="7175" y="1"/>
                    <a:pt x="6925" y="1"/>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56"/>
            <p:cNvSpPr/>
            <p:nvPr/>
          </p:nvSpPr>
          <p:spPr>
            <a:xfrm>
              <a:off x="6813725" y="3597025"/>
              <a:ext cx="227775" cy="199425"/>
            </a:xfrm>
            <a:custGeom>
              <a:avLst/>
              <a:gdLst/>
              <a:ahLst/>
              <a:cxnLst/>
              <a:rect l="l" t="t" r="r" b="b"/>
              <a:pathLst>
                <a:path w="9111" h="7977" extrusionOk="0">
                  <a:moveTo>
                    <a:pt x="6893" y="0"/>
                  </a:moveTo>
                  <a:cubicBezTo>
                    <a:pt x="5823" y="0"/>
                    <a:pt x="4677" y="361"/>
                    <a:pt x="3734" y="873"/>
                  </a:cubicBezTo>
                  <a:cubicBezTo>
                    <a:pt x="1867" y="1919"/>
                    <a:pt x="523" y="3985"/>
                    <a:pt x="100" y="6175"/>
                  </a:cubicBezTo>
                  <a:cubicBezTo>
                    <a:pt x="0" y="6474"/>
                    <a:pt x="200" y="7096"/>
                    <a:pt x="399" y="7420"/>
                  </a:cubicBezTo>
                  <a:cubicBezTo>
                    <a:pt x="979" y="7826"/>
                    <a:pt x="1605" y="7977"/>
                    <a:pt x="2101" y="7977"/>
                  </a:cubicBezTo>
                  <a:cubicBezTo>
                    <a:pt x="2242" y="7977"/>
                    <a:pt x="2373" y="7964"/>
                    <a:pt x="2490" y="7942"/>
                  </a:cubicBezTo>
                  <a:cubicBezTo>
                    <a:pt x="2689" y="7942"/>
                    <a:pt x="2888" y="7818"/>
                    <a:pt x="3112" y="7818"/>
                  </a:cubicBezTo>
                  <a:cubicBezTo>
                    <a:pt x="4655" y="7320"/>
                    <a:pt x="5999" y="6474"/>
                    <a:pt x="7045" y="5329"/>
                  </a:cubicBezTo>
                  <a:cubicBezTo>
                    <a:pt x="7567" y="4706"/>
                    <a:pt x="8090" y="4084"/>
                    <a:pt x="8389" y="3362"/>
                  </a:cubicBezTo>
                  <a:cubicBezTo>
                    <a:pt x="8712" y="2740"/>
                    <a:pt x="9111" y="1819"/>
                    <a:pt x="8911" y="1097"/>
                  </a:cubicBezTo>
                  <a:cubicBezTo>
                    <a:pt x="8712" y="575"/>
                    <a:pt x="8190" y="151"/>
                    <a:pt x="7567" y="52"/>
                  </a:cubicBezTo>
                  <a:cubicBezTo>
                    <a:pt x="7348" y="17"/>
                    <a:pt x="7122" y="0"/>
                    <a:pt x="6893" y="0"/>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56"/>
            <p:cNvSpPr/>
            <p:nvPr/>
          </p:nvSpPr>
          <p:spPr>
            <a:xfrm>
              <a:off x="6429775" y="3305225"/>
              <a:ext cx="204750" cy="658375"/>
            </a:xfrm>
            <a:custGeom>
              <a:avLst/>
              <a:gdLst/>
              <a:ahLst/>
              <a:cxnLst/>
              <a:rect l="l" t="t" r="r" b="b"/>
              <a:pathLst>
                <a:path w="8190" h="26335" extrusionOk="0">
                  <a:moveTo>
                    <a:pt x="100" y="0"/>
                  </a:moveTo>
                  <a:lnTo>
                    <a:pt x="1" y="199"/>
                  </a:lnTo>
                  <a:cubicBezTo>
                    <a:pt x="3436" y="3012"/>
                    <a:pt x="5701" y="8712"/>
                    <a:pt x="6647" y="13068"/>
                  </a:cubicBezTo>
                  <a:cubicBezTo>
                    <a:pt x="7568" y="17424"/>
                    <a:pt x="7792" y="21979"/>
                    <a:pt x="7891" y="26335"/>
                  </a:cubicBezTo>
                  <a:lnTo>
                    <a:pt x="8190" y="26335"/>
                  </a:lnTo>
                  <a:cubicBezTo>
                    <a:pt x="7991" y="21979"/>
                    <a:pt x="7891" y="17424"/>
                    <a:pt x="6945" y="13068"/>
                  </a:cubicBezTo>
                  <a:cubicBezTo>
                    <a:pt x="5925" y="8612"/>
                    <a:pt x="3635" y="2813"/>
                    <a:pt x="100"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56"/>
            <p:cNvSpPr/>
            <p:nvPr/>
          </p:nvSpPr>
          <p:spPr>
            <a:xfrm>
              <a:off x="6699225" y="3432150"/>
              <a:ext cx="194800" cy="622300"/>
            </a:xfrm>
            <a:custGeom>
              <a:avLst/>
              <a:gdLst/>
              <a:ahLst/>
              <a:cxnLst/>
              <a:rect l="l" t="t" r="r" b="b"/>
              <a:pathLst>
                <a:path w="7792" h="24892" extrusionOk="0">
                  <a:moveTo>
                    <a:pt x="7592" y="1"/>
                  </a:moveTo>
                  <a:cubicBezTo>
                    <a:pt x="4157" y="4780"/>
                    <a:pt x="125" y="14114"/>
                    <a:pt x="0" y="24892"/>
                  </a:cubicBezTo>
                  <a:lnTo>
                    <a:pt x="324" y="24892"/>
                  </a:lnTo>
                  <a:cubicBezTo>
                    <a:pt x="324" y="14114"/>
                    <a:pt x="4356" y="4880"/>
                    <a:pt x="7791" y="225"/>
                  </a:cubicBezTo>
                  <a:lnTo>
                    <a:pt x="7592" y="1"/>
                  </a:ln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56"/>
            <p:cNvSpPr/>
            <p:nvPr/>
          </p:nvSpPr>
          <p:spPr>
            <a:xfrm>
              <a:off x="6668100" y="3092400"/>
              <a:ext cx="135075" cy="939025"/>
            </a:xfrm>
            <a:custGeom>
              <a:avLst/>
              <a:gdLst/>
              <a:ahLst/>
              <a:cxnLst/>
              <a:rect l="l" t="t" r="r" b="b"/>
              <a:pathLst>
                <a:path w="5403" h="37561" extrusionOk="0">
                  <a:moveTo>
                    <a:pt x="5203" y="0"/>
                  </a:moveTo>
                  <a:cubicBezTo>
                    <a:pt x="1" y="11002"/>
                    <a:pt x="125" y="22203"/>
                    <a:pt x="225" y="35271"/>
                  </a:cubicBezTo>
                  <a:lnTo>
                    <a:pt x="225" y="37561"/>
                  </a:lnTo>
                  <a:lnTo>
                    <a:pt x="424" y="37561"/>
                  </a:lnTo>
                  <a:lnTo>
                    <a:pt x="424" y="35271"/>
                  </a:lnTo>
                  <a:cubicBezTo>
                    <a:pt x="324" y="22203"/>
                    <a:pt x="225" y="11002"/>
                    <a:pt x="5402" y="125"/>
                  </a:cubicBezTo>
                  <a:lnTo>
                    <a:pt x="5203" y="0"/>
                  </a:ln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56"/>
            <p:cNvSpPr/>
            <p:nvPr/>
          </p:nvSpPr>
          <p:spPr>
            <a:xfrm>
              <a:off x="6349500" y="3626925"/>
              <a:ext cx="253925" cy="420075"/>
            </a:xfrm>
            <a:custGeom>
              <a:avLst/>
              <a:gdLst/>
              <a:ahLst/>
              <a:cxnLst/>
              <a:rect l="l" t="t" r="r" b="b"/>
              <a:pathLst>
                <a:path w="10157" h="16803" extrusionOk="0">
                  <a:moveTo>
                    <a:pt x="100" y="1"/>
                  </a:moveTo>
                  <a:lnTo>
                    <a:pt x="1" y="200"/>
                  </a:lnTo>
                  <a:cubicBezTo>
                    <a:pt x="6024" y="3311"/>
                    <a:pt x="9858" y="10057"/>
                    <a:pt x="9434" y="16802"/>
                  </a:cubicBezTo>
                  <a:lnTo>
                    <a:pt x="9634" y="16802"/>
                  </a:lnTo>
                  <a:cubicBezTo>
                    <a:pt x="10156" y="10057"/>
                    <a:pt x="6223" y="3112"/>
                    <a:pt x="100" y="1"/>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56"/>
            <p:cNvSpPr/>
            <p:nvPr/>
          </p:nvSpPr>
          <p:spPr>
            <a:xfrm>
              <a:off x="6707325" y="3671125"/>
              <a:ext cx="230875" cy="420050"/>
            </a:xfrm>
            <a:custGeom>
              <a:avLst/>
              <a:gdLst/>
              <a:ahLst/>
              <a:cxnLst/>
              <a:rect l="l" t="t" r="r" b="b"/>
              <a:pathLst>
                <a:path w="9235" h="16802" extrusionOk="0">
                  <a:moveTo>
                    <a:pt x="9135" y="0"/>
                  </a:moveTo>
                  <a:cubicBezTo>
                    <a:pt x="3012" y="2887"/>
                    <a:pt x="423" y="10877"/>
                    <a:pt x="0" y="16801"/>
                  </a:cubicBezTo>
                  <a:lnTo>
                    <a:pt x="299" y="16801"/>
                  </a:lnTo>
                  <a:cubicBezTo>
                    <a:pt x="722" y="10877"/>
                    <a:pt x="3211" y="3111"/>
                    <a:pt x="9235" y="199"/>
                  </a:cubicBezTo>
                  <a:lnTo>
                    <a:pt x="9135" y="0"/>
                  </a:ln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56"/>
            <p:cNvSpPr/>
            <p:nvPr/>
          </p:nvSpPr>
          <p:spPr>
            <a:xfrm>
              <a:off x="6465875" y="3916925"/>
              <a:ext cx="430625" cy="487875"/>
            </a:xfrm>
            <a:custGeom>
              <a:avLst/>
              <a:gdLst/>
              <a:ahLst/>
              <a:cxnLst/>
              <a:rect l="l" t="t" r="r" b="b"/>
              <a:pathLst>
                <a:path w="17225" h="19515" extrusionOk="0">
                  <a:moveTo>
                    <a:pt x="0" y="0"/>
                  </a:moveTo>
                  <a:lnTo>
                    <a:pt x="0" y="4879"/>
                  </a:lnTo>
                  <a:cubicBezTo>
                    <a:pt x="0" y="17648"/>
                    <a:pt x="4058" y="19515"/>
                    <a:pt x="4058" y="19515"/>
                  </a:cubicBezTo>
                  <a:lnTo>
                    <a:pt x="13068" y="19515"/>
                  </a:lnTo>
                  <a:cubicBezTo>
                    <a:pt x="13068" y="19515"/>
                    <a:pt x="17225" y="17648"/>
                    <a:pt x="17225" y="4879"/>
                  </a:cubicBezTo>
                  <a:lnTo>
                    <a:pt x="1722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5" name="Google Shape;1985;p56"/>
          <p:cNvGrpSpPr/>
          <p:nvPr/>
        </p:nvGrpSpPr>
        <p:grpSpPr>
          <a:xfrm>
            <a:off x="3574411" y="2011908"/>
            <a:ext cx="271786" cy="309235"/>
            <a:chOff x="1529350" y="258825"/>
            <a:chExt cx="423475" cy="481825"/>
          </a:xfrm>
        </p:grpSpPr>
        <p:sp>
          <p:nvSpPr>
            <p:cNvPr id="1986" name="Google Shape;1986;p56"/>
            <p:cNvSpPr/>
            <p:nvPr/>
          </p:nvSpPr>
          <p:spPr>
            <a:xfrm>
              <a:off x="1585800" y="258825"/>
              <a:ext cx="310650" cy="430550"/>
            </a:xfrm>
            <a:custGeom>
              <a:avLst/>
              <a:gdLst/>
              <a:ahLst/>
              <a:cxnLst/>
              <a:rect l="l" t="t" r="r" b="b"/>
              <a:pathLst>
                <a:path w="12426" h="17222" extrusionOk="0">
                  <a:moveTo>
                    <a:pt x="6213" y="3388"/>
                  </a:moveTo>
                  <a:cubicBezTo>
                    <a:pt x="7354" y="3388"/>
                    <a:pt x="8384" y="4074"/>
                    <a:pt x="8821" y="5131"/>
                  </a:cubicBezTo>
                  <a:cubicBezTo>
                    <a:pt x="9257" y="6185"/>
                    <a:pt x="9016" y="7399"/>
                    <a:pt x="8206" y="8206"/>
                  </a:cubicBezTo>
                  <a:cubicBezTo>
                    <a:pt x="7666" y="8748"/>
                    <a:pt x="6945" y="9035"/>
                    <a:pt x="6210" y="9035"/>
                  </a:cubicBezTo>
                  <a:cubicBezTo>
                    <a:pt x="5847" y="9035"/>
                    <a:pt x="5481" y="8965"/>
                    <a:pt x="5132" y="8820"/>
                  </a:cubicBezTo>
                  <a:cubicBezTo>
                    <a:pt x="4075" y="8383"/>
                    <a:pt x="3388" y="7354"/>
                    <a:pt x="3388" y="6212"/>
                  </a:cubicBezTo>
                  <a:cubicBezTo>
                    <a:pt x="3391" y="4652"/>
                    <a:pt x="4653" y="3391"/>
                    <a:pt x="6213" y="3388"/>
                  </a:cubicBezTo>
                  <a:close/>
                  <a:moveTo>
                    <a:pt x="6213" y="0"/>
                  </a:moveTo>
                  <a:cubicBezTo>
                    <a:pt x="2825" y="0"/>
                    <a:pt x="1" y="2728"/>
                    <a:pt x="1" y="6212"/>
                  </a:cubicBezTo>
                  <a:cubicBezTo>
                    <a:pt x="1" y="7537"/>
                    <a:pt x="398" y="8718"/>
                    <a:pt x="1163" y="9826"/>
                  </a:cubicBezTo>
                  <a:lnTo>
                    <a:pt x="5737" y="16959"/>
                  </a:lnTo>
                  <a:cubicBezTo>
                    <a:pt x="5847" y="17134"/>
                    <a:pt x="6029" y="17221"/>
                    <a:pt x="6211" y="17221"/>
                  </a:cubicBezTo>
                  <a:cubicBezTo>
                    <a:pt x="6394" y="17221"/>
                    <a:pt x="6576" y="17134"/>
                    <a:pt x="6686" y="16959"/>
                  </a:cubicBezTo>
                  <a:lnTo>
                    <a:pt x="11278" y="9802"/>
                  </a:lnTo>
                  <a:cubicBezTo>
                    <a:pt x="12025" y="8751"/>
                    <a:pt x="12425" y="7498"/>
                    <a:pt x="12422" y="6212"/>
                  </a:cubicBezTo>
                  <a:cubicBezTo>
                    <a:pt x="12422" y="2786"/>
                    <a:pt x="9637" y="0"/>
                    <a:pt x="6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987" name="Google Shape;1987;p56"/>
            <p:cNvSpPr/>
            <p:nvPr/>
          </p:nvSpPr>
          <p:spPr>
            <a:xfrm>
              <a:off x="1529350" y="583200"/>
              <a:ext cx="423475" cy="157450"/>
            </a:xfrm>
            <a:custGeom>
              <a:avLst/>
              <a:gdLst/>
              <a:ahLst/>
              <a:cxnLst/>
              <a:rect l="l" t="t" r="r" b="b"/>
              <a:pathLst>
                <a:path w="16939" h="6298" extrusionOk="0">
                  <a:moveTo>
                    <a:pt x="4050" y="1"/>
                  </a:moveTo>
                  <a:cubicBezTo>
                    <a:pt x="1545" y="582"/>
                    <a:pt x="0" y="1642"/>
                    <a:pt x="0" y="2909"/>
                  </a:cubicBezTo>
                  <a:cubicBezTo>
                    <a:pt x="0" y="5111"/>
                    <a:pt x="4364" y="6297"/>
                    <a:pt x="8471" y="6297"/>
                  </a:cubicBezTo>
                  <a:cubicBezTo>
                    <a:pt x="12575" y="6297"/>
                    <a:pt x="16938" y="5111"/>
                    <a:pt x="16938" y="2909"/>
                  </a:cubicBezTo>
                  <a:cubicBezTo>
                    <a:pt x="16938" y="1642"/>
                    <a:pt x="15391" y="579"/>
                    <a:pt x="12882" y="1"/>
                  </a:cubicBezTo>
                  <a:lnTo>
                    <a:pt x="10040" y="4445"/>
                  </a:lnTo>
                  <a:cubicBezTo>
                    <a:pt x="9673" y="5018"/>
                    <a:pt x="9071" y="5305"/>
                    <a:pt x="8469" y="5305"/>
                  </a:cubicBezTo>
                  <a:cubicBezTo>
                    <a:pt x="7867" y="5305"/>
                    <a:pt x="7265" y="5018"/>
                    <a:pt x="6899" y="4445"/>
                  </a:cubicBezTo>
                  <a:lnTo>
                    <a:pt x="405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1988" name="Google Shape;1988;p56"/>
          <p:cNvGrpSpPr/>
          <p:nvPr/>
        </p:nvGrpSpPr>
        <p:grpSpPr>
          <a:xfrm>
            <a:off x="3555685" y="3424808"/>
            <a:ext cx="309235" cy="309235"/>
            <a:chOff x="900750" y="1436075"/>
            <a:chExt cx="481825" cy="481825"/>
          </a:xfrm>
        </p:grpSpPr>
        <p:sp>
          <p:nvSpPr>
            <p:cNvPr id="1989" name="Google Shape;1989;p56"/>
            <p:cNvSpPr/>
            <p:nvPr/>
          </p:nvSpPr>
          <p:spPr>
            <a:xfrm>
              <a:off x="900750" y="1627500"/>
              <a:ext cx="481825" cy="290400"/>
            </a:xfrm>
            <a:custGeom>
              <a:avLst/>
              <a:gdLst/>
              <a:ahLst/>
              <a:cxnLst/>
              <a:rect l="l" t="t" r="r" b="b"/>
              <a:pathLst>
                <a:path w="19273" h="11616" extrusionOk="0">
                  <a:moveTo>
                    <a:pt x="0" y="1"/>
                  </a:moveTo>
                  <a:lnTo>
                    <a:pt x="0" y="9920"/>
                  </a:lnTo>
                  <a:cubicBezTo>
                    <a:pt x="0" y="10856"/>
                    <a:pt x="759" y="11612"/>
                    <a:pt x="1696" y="11615"/>
                  </a:cubicBezTo>
                  <a:lnTo>
                    <a:pt x="17580" y="11615"/>
                  </a:lnTo>
                  <a:cubicBezTo>
                    <a:pt x="18513" y="11612"/>
                    <a:pt x="19272" y="10856"/>
                    <a:pt x="19272" y="9920"/>
                  </a:cubicBezTo>
                  <a:lnTo>
                    <a:pt x="19272" y="1"/>
                  </a:lnTo>
                  <a:lnTo>
                    <a:pt x="9977" y="6948"/>
                  </a:lnTo>
                  <a:cubicBezTo>
                    <a:pt x="9877" y="7020"/>
                    <a:pt x="9760" y="7059"/>
                    <a:pt x="9636" y="7059"/>
                  </a:cubicBezTo>
                  <a:cubicBezTo>
                    <a:pt x="9513" y="7059"/>
                    <a:pt x="9395" y="7020"/>
                    <a:pt x="9299" y="6948"/>
                  </a:cubicBezTo>
                  <a:lnTo>
                    <a:pt x="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990" name="Google Shape;1990;p56"/>
            <p:cNvSpPr/>
            <p:nvPr/>
          </p:nvSpPr>
          <p:spPr>
            <a:xfrm>
              <a:off x="1296950" y="1549900"/>
              <a:ext cx="71550" cy="105850"/>
            </a:xfrm>
            <a:custGeom>
              <a:avLst/>
              <a:gdLst/>
              <a:ahLst/>
              <a:cxnLst/>
              <a:rect l="l" t="t" r="r" b="b"/>
              <a:pathLst>
                <a:path w="2862" h="4234" extrusionOk="0">
                  <a:moveTo>
                    <a:pt x="0" y="0"/>
                  </a:moveTo>
                  <a:lnTo>
                    <a:pt x="0" y="4234"/>
                  </a:lnTo>
                  <a:lnTo>
                    <a:pt x="2861" y="2117"/>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991" name="Google Shape;1991;p56"/>
            <p:cNvSpPr/>
            <p:nvPr/>
          </p:nvSpPr>
          <p:spPr>
            <a:xfrm>
              <a:off x="914900" y="1549900"/>
              <a:ext cx="71550" cy="105850"/>
            </a:xfrm>
            <a:custGeom>
              <a:avLst/>
              <a:gdLst/>
              <a:ahLst/>
              <a:cxnLst/>
              <a:rect l="l" t="t" r="r" b="b"/>
              <a:pathLst>
                <a:path w="2862" h="4234" extrusionOk="0">
                  <a:moveTo>
                    <a:pt x="2861" y="0"/>
                  </a:moveTo>
                  <a:lnTo>
                    <a:pt x="0" y="2117"/>
                  </a:lnTo>
                  <a:lnTo>
                    <a:pt x="2861" y="4234"/>
                  </a:lnTo>
                  <a:lnTo>
                    <a:pt x="286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992" name="Google Shape;1992;p56"/>
            <p:cNvSpPr/>
            <p:nvPr/>
          </p:nvSpPr>
          <p:spPr>
            <a:xfrm>
              <a:off x="1014650" y="1436075"/>
              <a:ext cx="254100" cy="336150"/>
            </a:xfrm>
            <a:custGeom>
              <a:avLst/>
              <a:gdLst/>
              <a:ahLst/>
              <a:cxnLst/>
              <a:rect l="l" t="t" r="r" b="b"/>
              <a:pathLst>
                <a:path w="10164" h="13446" extrusionOk="0">
                  <a:moveTo>
                    <a:pt x="8468" y="3424"/>
                  </a:moveTo>
                  <a:cubicBezTo>
                    <a:pt x="8781" y="3424"/>
                    <a:pt x="9031" y="3677"/>
                    <a:pt x="9031" y="3990"/>
                  </a:cubicBezTo>
                  <a:cubicBezTo>
                    <a:pt x="9031" y="4300"/>
                    <a:pt x="8781" y="4553"/>
                    <a:pt x="8468" y="4553"/>
                  </a:cubicBezTo>
                  <a:lnTo>
                    <a:pt x="1693" y="4553"/>
                  </a:lnTo>
                  <a:cubicBezTo>
                    <a:pt x="1379" y="4553"/>
                    <a:pt x="1130" y="4300"/>
                    <a:pt x="1130" y="3990"/>
                  </a:cubicBezTo>
                  <a:cubicBezTo>
                    <a:pt x="1130" y="3677"/>
                    <a:pt x="1379" y="3424"/>
                    <a:pt x="1693" y="3424"/>
                  </a:cubicBezTo>
                  <a:close/>
                  <a:moveTo>
                    <a:pt x="8468" y="5682"/>
                  </a:moveTo>
                  <a:cubicBezTo>
                    <a:pt x="8781" y="5682"/>
                    <a:pt x="9031" y="5935"/>
                    <a:pt x="9031" y="6248"/>
                  </a:cubicBezTo>
                  <a:cubicBezTo>
                    <a:pt x="9031" y="6559"/>
                    <a:pt x="8781" y="6812"/>
                    <a:pt x="8468" y="6812"/>
                  </a:cubicBezTo>
                  <a:lnTo>
                    <a:pt x="1693" y="6812"/>
                  </a:lnTo>
                  <a:cubicBezTo>
                    <a:pt x="1379" y="6812"/>
                    <a:pt x="1130" y="6559"/>
                    <a:pt x="1130" y="6248"/>
                  </a:cubicBezTo>
                  <a:cubicBezTo>
                    <a:pt x="1130" y="5935"/>
                    <a:pt x="1379" y="5682"/>
                    <a:pt x="1693" y="5682"/>
                  </a:cubicBezTo>
                  <a:close/>
                  <a:moveTo>
                    <a:pt x="5080" y="7941"/>
                  </a:moveTo>
                  <a:cubicBezTo>
                    <a:pt x="5393" y="7941"/>
                    <a:pt x="5643" y="8194"/>
                    <a:pt x="5643" y="8507"/>
                  </a:cubicBezTo>
                  <a:cubicBezTo>
                    <a:pt x="5643" y="8817"/>
                    <a:pt x="5393" y="9070"/>
                    <a:pt x="5080" y="9070"/>
                  </a:cubicBezTo>
                  <a:lnTo>
                    <a:pt x="1693" y="9070"/>
                  </a:lnTo>
                  <a:cubicBezTo>
                    <a:pt x="1379" y="9070"/>
                    <a:pt x="1130" y="8817"/>
                    <a:pt x="1130" y="8507"/>
                  </a:cubicBezTo>
                  <a:cubicBezTo>
                    <a:pt x="1130" y="8194"/>
                    <a:pt x="1379" y="7941"/>
                    <a:pt x="1693" y="7941"/>
                  </a:cubicBezTo>
                  <a:close/>
                  <a:moveTo>
                    <a:pt x="563" y="0"/>
                  </a:moveTo>
                  <a:cubicBezTo>
                    <a:pt x="250" y="0"/>
                    <a:pt x="0" y="250"/>
                    <a:pt x="0" y="563"/>
                  </a:cubicBezTo>
                  <a:lnTo>
                    <a:pt x="0" y="9636"/>
                  </a:lnTo>
                  <a:lnTo>
                    <a:pt x="5080" y="13445"/>
                  </a:lnTo>
                  <a:lnTo>
                    <a:pt x="10163" y="9636"/>
                  </a:lnTo>
                  <a:lnTo>
                    <a:pt x="10163" y="563"/>
                  </a:lnTo>
                  <a:cubicBezTo>
                    <a:pt x="10163" y="250"/>
                    <a:pt x="9910" y="0"/>
                    <a:pt x="95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1993" name="Google Shape;1993;p56"/>
          <p:cNvGrpSpPr/>
          <p:nvPr/>
        </p:nvGrpSpPr>
        <p:grpSpPr>
          <a:xfrm>
            <a:off x="6438320" y="2011895"/>
            <a:ext cx="321157" cy="309267"/>
            <a:chOff x="2071000" y="1435025"/>
            <a:chExt cx="500400" cy="481875"/>
          </a:xfrm>
        </p:grpSpPr>
        <p:sp>
          <p:nvSpPr>
            <p:cNvPr id="1994" name="Google Shape;1994;p56"/>
            <p:cNvSpPr/>
            <p:nvPr/>
          </p:nvSpPr>
          <p:spPr>
            <a:xfrm>
              <a:off x="2425125" y="1718700"/>
              <a:ext cx="146275" cy="141750"/>
            </a:xfrm>
            <a:custGeom>
              <a:avLst/>
              <a:gdLst/>
              <a:ahLst/>
              <a:cxnLst/>
              <a:rect l="l" t="t" r="r" b="b"/>
              <a:pathLst>
                <a:path w="5851" h="5670" extrusionOk="0">
                  <a:moveTo>
                    <a:pt x="1598" y="0"/>
                  </a:moveTo>
                  <a:cubicBezTo>
                    <a:pt x="1159" y="0"/>
                    <a:pt x="720" y="160"/>
                    <a:pt x="401" y="481"/>
                  </a:cubicBezTo>
                  <a:lnTo>
                    <a:pt x="0" y="879"/>
                  </a:lnTo>
                  <a:lnTo>
                    <a:pt x="4791" y="5669"/>
                  </a:lnTo>
                  <a:lnTo>
                    <a:pt x="5191" y="5272"/>
                  </a:lnTo>
                  <a:cubicBezTo>
                    <a:pt x="5851" y="4610"/>
                    <a:pt x="5851" y="3538"/>
                    <a:pt x="5191" y="2875"/>
                  </a:cubicBezTo>
                  <a:lnTo>
                    <a:pt x="2795" y="481"/>
                  </a:lnTo>
                  <a:cubicBezTo>
                    <a:pt x="2475" y="160"/>
                    <a:pt x="2036" y="0"/>
                    <a:pt x="159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995" name="Google Shape;1995;p56"/>
            <p:cNvSpPr/>
            <p:nvPr/>
          </p:nvSpPr>
          <p:spPr>
            <a:xfrm>
              <a:off x="2071000" y="1477850"/>
              <a:ext cx="453125" cy="439050"/>
            </a:xfrm>
            <a:custGeom>
              <a:avLst/>
              <a:gdLst/>
              <a:ahLst/>
              <a:cxnLst/>
              <a:rect l="l" t="t" r="r" b="b"/>
              <a:pathLst>
                <a:path w="18125" h="17562" extrusionOk="0">
                  <a:moveTo>
                    <a:pt x="2057" y="0"/>
                  </a:moveTo>
                  <a:cubicBezTo>
                    <a:pt x="0" y="2397"/>
                    <a:pt x="81" y="6008"/>
                    <a:pt x="2352" y="8278"/>
                  </a:cubicBezTo>
                  <a:lnTo>
                    <a:pt x="9847" y="15776"/>
                  </a:lnTo>
                  <a:cubicBezTo>
                    <a:pt x="11008" y="16937"/>
                    <a:pt x="12564" y="17561"/>
                    <a:pt x="14149" y="17561"/>
                  </a:cubicBezTo>
                  <a:cubicBezTo>
                    <a:pt x="15535" y="17561"/>
                    <a:pt x="16943" y="17083"/>
                    <a:pt x="18125" y="16068"/>
                  </a:cubicBezTo>
                  <a:lnTo>
                    <a:pt x="13346" y="11289"/>
                  </a:lnTo>
                  <a:cubicBezTo>
                    <a:pt x="13108" y="11473"/>
                    <a:pt x="12823" y="11568"/>
                    <a:pt x="12540" y="11568"/>
                  </a:cubicBezTo>
                  <a:cubicBezTo>
                    <a:pt x="12221" y="11568"/>
                    <a:pt x="11904" y="11448"/>
                    <a:pt x="11660" y="11202"/>
                  </a:cubicBezTo>
                  <a:lnTo>
                    <a:pt x="6926" y="6465"/>
                  </a:lnTo>
                  <a:cubicBezTo>
                    <a:pt x="6462" y="6002"/>
                    <a:pt x="6447" y="5282"/>
                    <a:pt x="6839" y="4779"/>
                  </a:cubicBezTo>
                  <a:lnTo>
                    <a:pt x="205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996" name="Google Shape;1996;p56"/>
            <p:cNvSpPr/>
            <p:nvPr/>
          </p:nvSpPr>
          <p:spPr>
            <a:xfrm>
              <a:off x="2141600" y="1435025"/>
              <a:ext cx="146300" cy="141850"/>
            </a:xfrm>
            <a:custGeom>
              <a:avLst/>
              <a:gdLst/>
              <a:ahLst/>
              <a:cxnLst/>
              <a:rect l="l" t="t" r="r" b="b"/>
              <a:pathLst>
                <a:path w="5852" h="5674" extrusionOk="0">
                  <a:moveTo>
                    <a:pt x="1597" y="1"/>
                  </a:moveTo>
                  <a:cubicBezTo>
                    <a:pt x="1158" y="1"/>
                    <a:pt x="719" y="161"/>
                    <a:pt x="398" y="482"/>
                  </a:cubicBezTo>
                  <a:lnTo>
                    <a:pt x="1" y="882"/>
                  </a:lnTo>
                  <a:lnTo>
                    <a:pt x="4792" y="5673"/>
                  </a:lnTo>
                  <a:lnTo>
                    <a:pt x="5189" y="5273"/>
                  </a:lnTo>
                  <a:cubicBezTo>
                    <a:pt x="5852" y="4610"/>
                    <a:pt x="5852" y="3538"/>
                    <a:pt x="5189" y="2879"/>
                  </a:cubicBezTo>
                  <a:lnTo>
                    <a:pt x="2795" y="482"/>
                  </a:lnTo>
                  <a:cubicBezTo>
                    <a:pt x="2474" y="161"/>
                    <a:pt x="2036" y="1"/>
                    <a:pt x="159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pic>
        <p:nvPicPr>
          <p:cNvPr id="36" name="Picture 1"/>
          <p:cNvPicPr>
            <a:picLocks noChangeAspect="1" noChangeArrowheads="1"/>
          </p:cNvPicPr>
          <p:nvPr/>
        </p:nvPicPr>
        <p:blipFill>
          <a:blip r:embed="rId3"/>
          <a:srcRect/>
          <a:stretch>
            <a:fillRect/>
          </a:stretch>
        </p:blipFill>
        <p:spPr bwMode="auto">
          <a:xfrm>
            <a:off x="3143240" y="1071552"/>
            <a:ext cx="5000660" cy="364332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59"/>
        <p:cNvGrpSpPr/>
        <p:nvPr/>
      </p:nvGrpSpPr>
      <p:grpSpPr>
        <a:xfrm>
          <a:off x="0" y="0"/>
          <a:ext cx="0" cy="0"/>
          <a:chOff x="0" y="0"/>
          <a:chExt cx="0" cy="0"/>
        </a:xfrm>
      </p:grpSpPr>
      <p:sp>
        <p:nvSpPr>
          <p:cNvPr id="1673" name="Google Shape;1673;p52"/>
          <p:cNvSpPr/>
          <p:nvPr/>
        </p:nvSpPr>
        <p:spPr>
          <a:xfrm flipH="1">
            <a:off x="8391716" y="3461959"/>
            <a:ext cx="59" cy="5928"/>
          </a:xfrm>
          <a:custGeom>
            <a:avLst/>
            <a:gdLst/>
            <a:ahLst/>
            <a:cxnLst/>
            <a:rect l="l" t="t" r="r" b="b"/>
            <a:pathLst>
              <a:path w="1" h="100" extrusionOk="0">
                <a:moveTo>
                  <a:pt x="1" y="0"/>
                </a:moveTo>
                <a:lnTo>
                  <a:pt x="1" y="100"/>
                </a:lnTo>
                <a:lnTo>
                  <a:pt x="1" y="100"/>
                </a:lnTo>
                <a:lnTo>
                  <a:pt x="1" y="100"/>
                </a:lnTo>
                <a:close/>
              </a:path>
            </a:pathLst>
          </a:custGeom>
          <a:solidFill>
            <a:srgbClr val="FF73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52"/>
          <p:cNvSpPr/>
          <p:nvPr/>
        </p:nvSpPr>
        <p:spPr>
          <a:xfrm flipH="1">
            <a:off x="8391716" y="3454549"/>
            <a:ext cx="59" cy="7469"/>
          </a:xfrm>
          <a:custGeom>
            <a:avLst/>
            <a:gdLst/>
            <a:ahLst/>
            <a:cxnLst/>
            <a:rect l="l" t="t" r="r" b="b"/>
            <a:pathLst>
              <a:path w="1" h="126" extrusionOk="0">
                <a:moveTo>
                  <a:pt x="1" y="1"/>
                </a:moveTo>
                <a:lnTo>
                  <a:pt x="1" y="1"/>
                </a:lnTo>
                <a:lnTo>
                  <a:pt x="1" y="1"/>
                </a:lnTo>
                <a:lnTo>
                  <a:pt x="1" y="1"/>
                </a:lnTo>
                <a:lnTo>
                  <a:pt x="1" y="125"/>
                </a:lnTo>
                <a:close/>
              </a:path>
            </a:pathLst>
          </a:custGeom>
          <a:solidFill>
            <a:srgbClr val="FF73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52"/>
          <p:cNvSpPr/>
          <p:nvPr/>
        </p:nvSpPr>
        <p:spPr>
          <a:xfrm flipH="1">
            <a:off x="8391716" y="3467827"/>
            <a:ext cx="59" cy="5987"/>
          </a:xfrm>
          <a:custGeom>
            <a:avLst/>
            <a:gdLst/>
            <a:ahLst/>
            <a:cxnLst/>
            <a:rect l="l" t="t" r="r" b="b"/>
            <a:pathLst>
              <a:path w="1" h="101" extrusionOk="0">
                <a:moveTo>
                  <a:pt x="1" y="1"/>
                </a:moveTo>
                <a:lnTo>
                  <a:pt x="1" y="100"/>
                </a:lnTo>
                <a:close/>
              </a:path>
            </a:pathLst>
          </a:custGeom>
          <a:solidFill>
            <a:srgbClr val="FF73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52"/>
          <p:cNvSpPr/>
          <p:nvPr/>
        </p:nvSpPr>
        <p:spPr>
          <a:xfrm flipH="1">
            <a:off x="8391716" y="3461959"/>
            <a:ext cx="59" cy="5928"/>
          </a:xfrm>
          <a:custGeom>
            <a:avLst/>
            <a:gdLst/>
            <a:ahLst/>
            <a:cxnLst/>
            <a:rect l="l" t="t" r="r" b="b"/>
            <a:pathLst>
              <a:path w="1" h="100" extrusionOk="0">
                <a:moveTo>
                  <a:pt x="1" y="0"/>
                </a:moveTo>
                <a:lnTo>
                  <a:pt x="1" y="100"/>
                </a:ln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52"/>
          <p:cNvSpPr/>
          <p:nvPr/>
        </p:nvSpPr>
        <p:spPr>
          <a:xfrm flipH="1">
            <a:off x="8391716" y="3467827"/>
            <a:ext cx="59" cy="59"/>
          </a:xfrm>
          <a:custGeom>
            <a:avLst/>
            <a:gdLst/>
            <a:ahLst/>
            <a:cxnLst/>
            <a:rect l="l" t="t" r="r" b="b"/>
            <a:pathLst>
              <a:path w="1" h="1" extrusionOk="0">
                <a:moveTo>
                  <a:pt x="1" y="1"/>
                </a:moveTo>
                <a:lnTo>
                  <a:pt x="1" y="1"/>
                </a:ln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52"/>
          <p:cNvSpPr/>
          <p:nvPr/>
        </p:nvSpPr>
        <p:spPr>
          <a:xfrm flipH="1">
            <a:off x="8391716" y="3454549"/>
            <a:ext cx="59" cy="59"/>
          </a:xfrm>
          <a:custGeom>
            <a:avLst/>
            <a:gdLst/>
            <a:ahLst/>
            <a:cxnLst/>
            <a:rect l="l" t="t" r="r" b="b"/>
            <a:pathLst>
              <a:path w="1" h="1" extrusionOk="0">
                <a:moveTo>
                  <a:pt x="1" y="1"/>
                </a:moveTo>
                <a:lnTo>
                  <a:pt x="1" y="1"/>
                </a:ln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52"/>
          <p:cNvSpPr/>
          <p:nvPr/>
        </p:nvSpPr>
        <p:spPr>
          <a:xfrm flipH="1">
            <a:off x="8391716" y="3454549"/>
            <a:ext cx="59" cy="7469"/>
          </a:xfrm>
          <a:custGeom>
            <a:avLst/>
            <a:gdLst/>
            <a:ahLst/>
            <a:cxnLst/>
            <a:rect l="l" t="t" r="r" b="b"/>
            <a:pathLst>
              <a:path w="1" h="126" extrusionOk="0">
                <a:moveTo>
                  <a:pt x="1" y="1"/>
                </a:moveTo>
                <a:lnTo>
                  <a:pt x="1" y="1"/>
                </a:lnTo>
                <a:lnTo>
                  <a:pt x="1" y="125"/>
                </a:ln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52"/>
          <p:cNvSpPr/>
          <p:nvPr/>
        </p:nvSpPr>
        <p:spPr>
          <a:xfrm flipH="1">
            <a:off x="8391716" y="3454549"/>
            <a:ext cx="59" cy="59"/>
          </a:xfrm>
          <a:custGeom>
            <a:avLst/>
            <a:gdLst/>
            <a:ahLst/>
            <a:cxnLst/>
            <a:rect l="l" t="t" r="r" b="b"/>
            <a:pathLst>
              <a:path w="1" h="1" extrusionOk="0">
                <a:moveTo>
                  <a:pt x="1" y="1"/>
                </a:move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52"/>
          <p:cNvSpPr/>
          <p:nvPr/>
        </p:nvSpPr>
        <p:spPr>
          <a:xfrm flipH="1">
            <a:off x="8391716" y="3454549"/>
            <a:ext cx="59" cy="59"/>
          </a:xfrm>
          <a:custGeom>
            <a:avLst/>
            <a:gdLst/>
            <a:ahLst/>
            <a:cxnLst/>
            <a:rect l="l" t="t" r="r" b="b"/>
            <a:pathLst>
              <a:path w="1" h="1" extrusionOk="0">
                <a:moveTo>
                  <a:pt x="1" y="1"/>
                </a:move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52"/>
          <p:cNvSpPr/>
          <p:nvPr/>
        </p:nvSpPr>
        <p:spPr>
          <a:xfrm flipH="1">
            <a:off x="8391716" y="3467827"/>
            <a:ext cx="59" cy="5987"/>
          </a:xfrm>
          <a:custGeom>
            <a:avLst/>
            <a:gdLst/>
            <a:ahLst/>
            <a:cxnLst/>
            <a:rect l="l" t="t" r="r" b="b"/>
            <a:pathLst>
              <a:path w="1" h="101" extrusionOk="0">
                <a:moveTo>
                  <a:pt x="1" y="1"/>
                </a:moveTo>
                <a:lnTo>
                  <a:pt x="1" y="100"/>
                </a:ln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83" name="Google Shape;1683;p52"/>
          <p:cNvGrpSpPr/>
          <p:nvPr/>
        </p:nvGrpSpPr>
        <p:grpSpPr>
          <a:xfrm>
            <a:off x="5721066" y="1654473"/>
            <a:ext cx="2575070" cy="2354604"/>
            <a:chOff x="1422655" y="1181851"/>
            <a:chExt cx="1442859" cy="1319328"/>
          </a:xfrm>
        </p:grpSpPr>
        <p:sp>
          <p:nvSpPr>
            <p:cNvPr id="1684" name="Google Shape;1684;p52"/>
            <p:cNvSpPr/>
            <p:nvPr/>
          </p:nvSpPr>
          <p:spPr>
            <a:xfrm>
              <a:off x="2081145" y="1458263"/>
              <a:ext cx="517117" cy="322557"/>
            </a:xfrm>
            <a:custGeom>
              <a:avLst/>
              <a:gdLst/>
              <a:ahLst/>
              <a:cxnLst/>
              <a:rect l="l" t="t" r="r" b="b"/>
              <a:pathLst>
                <a:path w="22693" h="14155" extrusionOk="0">
                  <a:moveTo>
                    <a:pt x="9845" y="0"/>
                  </a:moveTo>
                  <a:cubicBezTo>
                    <a:pt x="9043" y="0"/>
                    <a:pt x="8216" y="72"/>
                    <a:pt x="7366" y="215"/>
                  </a:cubicBezTo>
                  <a:cubicBezTo>
                    <a:pt x="0" y="1417"/>
                    <a:pt x="1000" y="13197"/>
                    <a:pt x="1000" y="13197"/>
                  </a:cubicBezTo>
                  <a:cubicBezTo>
                    <a:pt x="1526" y="13799"/>
                    <a:pt x="4011" y="14155"/>
                    <a:pt x="7070" y="14155"/>
                  </a:cubicBezTo>
                  <a:cubicBezTo>
                    <a:pt x="13582" y="14155"/>
                    <a:pt x="22692" y="12542"/>
                    <a:pt x="21030" y="8264"/>
                  </a:cubicBezTo>
                  <a:cubicBezTo>
                    <a:pt x="18922" y="2835"/>
                    <a:pt x="14901" y="0"/>
                    <a:pt x="9845" y="0"/>
                  </a:cubicBezTo>
                  <a:close/>
                </a:path>
              </a:pathLst>
            </a:custGeom>
            <a:solidFill>
              <a:srgbClr val="5F81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52"/>
            <p:cNvSpPr/>
            <p:nvPr/>
          </p:nvSpPr>
          <p:spPr>
            <a:xfrm>
              <a:off x="1529597" y="1317004"/>
              <a:ext cx="764110" cy="466848"/>
            </a:xfrm>
            <a:custGeom>
              <a:avLst/>
              <a:gdLst/>
              <a:ahLst/>
              <a:cxnLst/>
              <a:rect l="l" t="t" r="r" b="b"/>
              <a:pathLst>
                <a:path w="33532" h="20487" extrusionOk="0">
                  <a:moveTo>
                    <a:pt x="9934" y="0"/>
                  </a:moveTo>
                  <a:lnTo>
                    <a:pt x="8097" y="3645"/>
                  </a:lnTo>
                  <a:cubicBezTo>
                    <a:pt x="8097" y="3645"/>
                    <a:pt x="10694" y="6010"/>
                    <a:pt x="8895" y="7376"/>
                  </a:cubicBezTo>
                  <a:cubicBezTo>
                    <a:pt x="8097" y="7972"/>
                    <a:pt x="1" y="17626"/>
                    <a:pt x="1039" y="19550"/>
                  </a:cubicBezTo>
                  <a:cubicBezTo>
                    <a:pt x="1442" y="20262"/>
                    <a:pt x="5272" y="20486"/>
                    <a:pt x="9937" y="20486"/>
                  </a:cubicBezTo>
                  <a:cubicBezTo>
                    <a:pt x="17866" y="20486"/>
                    <a:pt x="28204" y="19838"/>
                    <a:pt x="28204" y="19838"/>
                  </a:cubicBezTo>
                  <a:cubicBezTo>
                    <a:pt x="28204" y="19838"/>
                    <a:pt x="33532" y="12386"/>
                    <a:pt x="30291" y="11376"/>
                  </a:cubicBezTo>
                  <a:cubicBezTo>
                    <a:pt x="27041" y="10376"/>
                    <a:pt x="23964" y="3289"/>
                    <a:pt x="20598" y="2087"/>
                  </a:cubicBezTo>
                  <a:cubicBezTo>
                    <a:pt x="20033" y="1891"/>
                    <a:pt x="19539" y="1809"/>
                    <a:pt x="19098" y="1809"/>
                  </a:cubicBezTo>
                  <a:cubicBezTo>
                    <a:pt x="16913" y="1809"/>
                    <a:pt x="16036" y="3829"/>
                    <a:pt x="14300" y="4125"/>
                  </a:cubicBezTo>
                  <a:cubicBezTo>
                    <a:pt x="14225" y="4137"/>
                    <a:pt x="14150" y="4143"/>
                    <a:pt x="14074" y="4143"/>
                  </a:cubicBezTo>
                  <a:cubicBezTo>
                    <a:pt x="12028" y="4143"/>
                    <a:pt x="9934" y="0"/>
                    <a:pt x="9934" y="0"/>
                  </a:cubicBezTo>
                  <a:close/>
                </a:path>
              </a:pathLst>
            </a:custGeom>
            <a:solidFill>
              <a:srgbClr val="F2BE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52"/>
            <p:cNvSpPr/>
            <p:nvPr/>
          </p:nvSpPr>
          <p:spPr>
            <a:xfrm>
              <a:off x="1650302" y="1241737"/>
              <a:ext cx="169653" cy="163159"/>
            </a:xfrm>
            <a:custGeom>
              <a:avLst/>
              <a:gdLst/>
              <a:ahLst/>
              <a:cxnLst/>
              <a:rect l="l" t="t" r="r" b="b"/>
              <a:pathLst>
                <a:path w="7445" h="7160" extrusionOk="0">
                  <a:moveTo>
                    <a:pt x="3493" y="1"/>
                  </a:moveTo>
                  <a:cubicBezTo>
                    <a:pt x="1865" y="1"/>
                    <a:pt x="0" y="1268"/>
                    <a:pt x="31" y="2745"/>
                  </a:cubicBezTo>
                  <a:cubicBezTo>
                    <a:pt x="31" y="4428"/>
                    <a:pt x="1885" y="7160"/>
                    <a:pt x="3733" y="7160"/>
                  </a:cubicBezTo>
                  <a:cubicBezTo>
                    <a:pt x="3955" y="7160"/>
                    <a:pt x="4178" y="7120"/>
                    <a:pt x="4397" y="7034"/>
                  </a:cubicBezTo>
                  <a:cubicBezTo>
                    <a:pt x="7445" y="5909"/>
                    <a:pt x="4637" y="255"/>
                    <a:pt x="4637" y="255"/>
                  </a:cubicBezTo>
                  <a:cubicBezTo>
                    <a:pt x="4293" y="80"/>
                    <a:pt x="3900" y="1"/>
                    <a:pt x="3493" y="1"/>
                  </a:cubicBezTo>
                  <a:close/>
                </a:path>
              </a:pathLst>
            </a:custGeom>
            <a:solidFill>
              <a:srgbClr val="F2BE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52"/>
            <p:cNvSpPr/>
            <p:nvPr/>
          </p:nvSpPr>
          <p:spPr>
            <a:xfrm>
              <a:off x="1692185" y="1331451"/>
              <a:ext cx="11849" cy="12305"/>
            </a:xfrm>
            <a:custGeom>
              <a:avLst/>
              <a:gdLst/>
              <a:ahLst/>
              <a:cxnLst/>
              <a:rect l="l" t="t" r="r" b="b"/>
              <a:pathLst>
                <a:path w="520" h="540" extrusionOk="0">
                  <a:moveTo>
                    <a:pt x="223" y="0"/>
                  </a:moveTo>
                  <a:cubicBezTo>
                    <a:pt x="200" y="0"/>
                    <a:pt x="177" y="4"/>
                    <a:pt x="155" y="10"/>
                  </a:cubicBezTo>
                  <a:cubicBezTo>
                    <a:pt x="78" y="49"/>
                    <a:pt x="1" y="212"/>
                    <a:pt x="78" y="328"/>
                  </a:cubicBezTo>
                  <a:cubicBezTo>
                    <a:pt x="110" y="463"/>
                    <a:pt x="227" y="539"/>
                    <a:pt x="311" y="539"/>
                  </a:cubicBezTo>
                  <a:cubicBezTo>
                    <a:pt x="328" y="539"/>
                    <a:pt x="343" y="536"/>
                    <a:pt x="356" y="530"/>
                  </a:cubicBezTo>
                  <a:cubicBezTo>
                    <a:pt x="481" y="491"/>
                    <a:pt x="520" y="328"/>
                    <a:pt x="481" y="164"/>
                  </a:cubicBezTo>
                  <a:cubicBezTo>
                    <a:pt x="442" y="69"/>
                    <a:pt x="331" y="0"/>
                    <a:pt x="223"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52"/>
            <p:cNvSpPr/>
            <p:nvPr/>
          </p:nvSpPr>
          <p:spPr>
            <a:xfrm>
              <a:off x="1741498" y="1312173"/>
              <a:ext cx="11849" cy="13376"/>
            </a:xfrm>
            <a:custGeom>
              <a:avLst/>
              <a:gdLst/>
              <a:ahLst/>
              <a:cxnLst/>
              <a:rect l="l" t="t" r="r" b="b"/>
              <a:pathLst>
                <a:path w="520" h="587" extrusionOk="0">
                  <a:moveTo>
                    <a:pt x="220" y="1"/>
                  </a:moveTo>
                  <a:cubicBezTo>
                    <a:pt x="198" y="1"/>
                    <a:pt x="175" y="4"/>
                    <a:pt x="154" y="10"/>
                  </a:cubicBezTo>
                  <a:cubicBezTo>
                    <a:pt x="39" y="49"/>
                    <a:pt x="0" y="212"/>
                    <a:pt x="77" y="376"/>
                  </a:cubicBezTo>
                  <a:cubicBezTo>
                    <a:pt x="110" y="505"/>
                    <a:pt x="203" y="587"/>
                    <a:pt x="300" y="587"/>
                  </a:cubicBezTo>
                  <a:cubicBezTo>
                    <a:pt x="319" y="587"/>
                    <a:pt x="338" y="584"/>
                    <a:pt x="356" y="578"/>
                  </a:cubicBezTo>
                  <a:cubicBezTo>
                    <a:pt x="481" y="530"/>
                    <a:pt x="520" y="376"/>
                    <a:pt x="481" y="212"/>
                  </a:cubicBezTo>
                  <a:cubicBezTo>
                    <a:pt x="441" y="77"/>
                    <a:pt x="328" y="1"/>
                    <a:pt x="220"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52"/>
            <p:cNvSpPr/>
            <p:nvPr/>
          </p:nvSpPr>
          <p:spPr>
            <a:xfrm>
              <a:off x="1773377" y="1293441"/>
              <a:ext cx="27299" cy="43387"/>
            </a:xfrm>
            <a:custGeom>
              <a:avLst/>
              <a:gdLst/>
              <a:ahLst/>
              <a:cxnLst/>
              <a:rect l="l" t="t" r="r" b="b"/>
              <a:pathLst>
                <a:path w="1198" h="1904" extrusionOk="0">
                  <a:moveTo>
                    <a:pt x="444" y="0"/>
                  </a:moveTo>
                  <a:cubicBezTo>
                    <a:pt x="4" y="0"/>
                    <a:pt x="44" y="919"/>
                    <a:pt x="44" y="919"/>
                  </a:cubicBezTo>
                  <a:cubicBezTo>
                    <a:pt x="1" y="1350"/>
                    <a:pt x="259" y="1904"/>
                    <a:pt x="631" y="1904"/>
                  </a:cubicBezTo>
                  <a:cubicBezTo>
                    <a:pt x="674" y="1904"/>
                    <a:pt x="719" y="1896"/>
                    <a:pt x="765" y="1880"/>
                  </a:cubicBezTo>
                  <a:cubicBezTo>
                    <a:pt x="1159" y="1717"/>
                    <a:pt x="1198" y="313"/>
                    <a:pt x="601" y="34"/>
                  </a:cubicBezTo>
                  <a:cubicBezTo>
                    <a:pt x="543" y="11"/>
                    <a:pt x="491" y="0"/>
                    <a:pt x="444" y="0"/>
                  </a:cubicBezTo>
                  <a:close/>
                </a:path>
              </a:pathLst>
            </a:custGeom>
            <a:solidFill>
              <a:srgbClr val="F2BE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52"/>
            <p:cNvSpPr/>
            <p:nvPr/>
          </p:nvSpPr>
          <p:spPr>
            <a:xfrm>
              <a:off x="1727438" y="1295652"/>
              <a:ext cx="27391" cy="8477"/>
            </a:xfrm>
            <a:custGeom>
              <a:avLst/>
              <a:gdLst/>
              <a:ahLst/>
              <a:cxnLst/>
              <a:rect l="l" t="t" r="r" b="b"/>
              <a:pathLst>
                <a:path w="1202" h="372" extrusionOk="0">
                  <a:moveTo>
                    <a:pt x="580" y="1"/>
                  </a:moveTo>
                  <a:cubicBezTo>
                    <a:pt x="378" y="1"/>
                    <a:pt x="252" y="101"/>
                    <a:pt x="252" y="101"/>
                  </a:cubicBezTo>
                  <a:cubicBezTo>
                    <a:pt x="0" y="281"/>
                    <a:pt x="387" y="371"/>
                    <a:pt x="722" y="371"/>
                  </a:cubicBezTo>
                  <a:cubicBezTo>
                    <a:pt x="977" y="371"/>
                    <a:pt x="1202" y="320"/>
                    <a:pt x="1098" y="216"/>
                  </a:cubicBezTo>
                  <a:cubicBezTo>
                    <a:pt x="900" y="50"/>
                    <a:pt x="722" y="1"/>
                    <a:pt x="580"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52"/>
            <p:cNvSpPr/>
            <p:nvPr/>
          </p:nvSpPr>
          <p:spPr>
            <a:xfrm>
              <a:off x="1680769" y="1310623"/>
              <a:ext cx="24884" cy="14470"/>
            </a:xfrm>
            <a:custGeom>
              <a:avLst/>
              <a:gdLst/>
              <a:ahLst/>
              <a:cxnLst/>
              <a:rect l="l" t="t" r="r" b="b"/>
              <a:pathLst>
                <a:path w="1092" h="635" extrusionOk="0">
                  <a:moveTo>
                    <a:pt x="638" y="1"/>
                  </a:moveTo>
                  <a:cubicBezTo>
                    <a:pt x="550" y="1"/>
                    <a:pt x="157" y="31"/>
                    <a:pt x="21" y="559"/>
                  </a:cubicBezTo>
                  <a:cubicBezTo>
                    <a:pt x="1" y="612"/>
                    <a:pt x="17" y="634"/>
                    <a:pt x="57" y="634"/>
                  </a:cubicBezTo>
                  <a:cubicBezTo>
                    <a:pt x="262" y="634"/>
                    <a:pt x="1091" y="34"/>
                    <a:pt x="656" y="1"/>
                  </a:cubicBezTo>
                  <a:cubicBezTo>
                    <a:pt x="656" y="1"/>
                    <a:pt x="649" y="1"/>
                    <a:pt x="638"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52"/>
            <p:cNvSpPr/>
            <p:nvPr/>
          </p:nvSpPr>
          <p:spPr>
            <a:xfrm>
              <a:off x="1646861" y="1341432"/>
              <a:ext cx="40744" cy="38010"/>
            </a:xfrm>
            <a:custGeom>
              <a:avLst/>
              <a:gdLst/>
              <a:ahLst/>
              <a:cxnLst/>
              <a:rect l="l" t="t" r="r" b="b"/>
              <a:pathLst>
                <a:path w="1788" h="1668" extrusionOk="0">
                  <a:moveTo>
                    <a:pt x="541" y="1"/>
                  </a:moveTo>
                  <a:cubicBezTo>
                    <a:pt x="432" y="1"/>
                    <a:pt x="331" y="57"/>
                    <a:pt x="259" y="207"/>
                  </a:cubicBezTo>
                  <a:cubicBezTo>
                    <a:pt x="1" y="768"/>
                    <a:pt x="806" y="1667"/>
                    <a:pt x="1247" y="1667"/>
                  </a:cubicBezTo>
                  <a:cubicBezTo>
                    <a:pt x="1283" y="1667"/>
                    <a:pt x="1316" y="1662"/>
                    <a:pt x="1345" y="1650"/>
                  </a:cubicBezTo>
                  <a:cubicBezTo>
                    <a:pt x="1788" y="1496"/>
                    <a:pt x="1624" y="813"/>
                    <a:pt x="1268" y="496"/>
                  </a:cubicBezTo>
                  <a:cubicBezTo>
                    <a:pt x="1268" y="496"/>
                    <a:pt x="865" y="1"/>
                    <a:pt x="541" y="1"/>
                  </a:cubicBezTo>
                  <a:close/>
                </a:path>
              </a:pathLst>
            </a:custGeom>
            <a:solidFill>
              <a:srgbClr val="F2BE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52"/>
            <p:cNvSpPr/>
            <p:nvPr/>
          </p:nvSpPr>
          <p:spPr>
            <a:xfrm>
              <a:off x="1589847" y="1270540"/>
              <a:ext cx="88552" cy="76726"/>
            </a:xfrm>
            <a:custGeom>
              <a:avLst/>
              <a:gdLst/>
              <a:ahLst/>
              <a:cxnLst/>
              <a:rect l="l" t="t" r="r" b="b"/>
              <a:pathLst>
                <a:path w="3886" h="3367" extrusionOk="0">
                  <a:moveTo>
                    <a:pt x="2809" y="1"/>
                  </a:moveTo>
                  <a:cubicBezTo>
                    <a:pt x="1" y="2482"/>
                    <a:pt x="3328" y="3366"/>
                    <a:pt x="3328" y="3366"/>
                  </a:cubicBezTo>
                  <a:cubicBezTo>
                    <a:pt x="3886" y="2241"/>
                    <a:pt x="2809" y="1"/>
                    <a:pt x="2809"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52"/>
            <p:cNvSpPr/>
            <p:nvPr/>
          </p:nvSpPr>
          <p:spPr>
            <a:xfrm>
              <a:off x="1718482" y="1325321"/>
              <a:ext cx="19301" cy="32905"/>
            </a:xfrm>
            <a:custGeom>
              <a:avLst/>
              <a:gdLst/>
              <a:ahLst/>
              <a:cxnLst/>
              <a:rect l="l" t="t" r="r" b="b"/>
              <a:pathLst>
                <a:path w="847" h="1444" extrusionOk="0">
                  <a:moveTo>
                    <a:pt x="289" y="1"/>
                  </a:moveTo>
                  <a:lnTo>
                    <a:pt x="164" y="39"/>
                  </a:lnTo>
                  <a:cubicBezTo>
                    <a:pt x="404" y="558"/>
                    <a:pt x="645" y="1155"/>
                    <a:pt x="683" y="1318"/>
                  </a:cubicBezTo>
                  <a:cubicBezTo>
                    <a:pt x="568" y="1318"/>
                    <a:pt x="289" y="1203"/>
                    <a:pt x="126" y="1039"/>
                  </a:cubicBezTo>
                  <a:lnTo>
                    <a:pt x="1" y="1078"/>
                  </a:lnTo>
                  <a:cubicBezTo>
                    <a:pt x="203" y="1318"/>
                    <a:pt x="529" y="1443"/>
                    <a:pt x="683" y="1443"/>
                  </a:cubicBezTo>
                  <a:lnTo>
                    <a:pt x="770" y="1443"/>
                  </a:lnTo>
                  <a:lnTo>
                    <a:pt x="808" y="1395"/>
                  </a:lnTo>
                  <a:cubicBezTo>
                    <a:pt x="847" y="1318"/>
                    <a:pt x="645" y="837"/>
                    <a:pt x="289"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52"/>
            <p:cNvSpPr/>
            <p:nvPr/>
          </p:nvSpPr>
          <p:spPr>
            <a:xfrm>
              <a:off x="1713013" y="1349863"/>
              <a:ext cx="38351" cy="24793"/>
            </a:xfrm>
            <a:custGeom>
              <a:avLst/>
              <a:gdLst/>
              <a:ahLst/>
              <a:cxnLst/>
              <a:rect l="l" t="t" r="r" b="b"/>
              <a:pathLst>
                <a:path w="1683" h="1088" extrusionOk="0">
                  <a:moveTo>
                    <a:pt x="1568" y="1"/>
                  </a:moveTo>
                  <a:cubicBezTo>
                    <a:pt x="1529" y="481"/>
                    <a:pt x="1404" y="799"/>
                    <a:pt x="1164" y="924"/>
                  </a:cubicBezTo>
                  <a:cubicBezTo>
                    <a:pt x="1087" y="959"/>
                    <a:pt x="1004" y="973"/>
                    <a:pt x="920" y="973"/>
                  </a:cubicBezTo>
                  <a:cubicBezTo>
                    <a:pt x="520" y="973"/>
                    <a:pt x="87" y="645"/>
                    <a:pt x="87" y="645"/>
                  </a:cubicBezTo>
                  <a:lnTo>
                    <a:pt x="0" y="760"/>
                  </a:lnTo>
                  <a:cubicBezTo>
                    <a:pt x="48" y="760"/>
                    <a:pt x="481" y="1087"/>
                    <a:pt x="923" y="1087"/>
                  </a:cubicBezTo>
                  <a:cubicBezTo>
                    <a:pt x="1048" y="1087"/>
                    <a:pt x="1125" y="1087"/>
                    <a:pt x="1202" y="1039"/>
                  </a:cubicBezTo>
                  <a:cubicBezTo>
                    <a:pt x="1491" y="885"/>
                    <a:pt x="1645" y="558"/>
                    <a:pt x="1683"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52"/>
            <p:cNvSpPr/>
            <p:nvPr/>
          </p:nvSpPr>
          <p:spPr>
            <a:xfrm>
              <a:off x="1661080" y="1352712"/>
              <a:ext cx="16453" cy="18207"/>
            </a:xfrm>
            <a:custGeom>
              <a:avLst/>
              <a:gdLst/>
              <a:ahLst/>
              <a:cxnLst/>
              <a:rect l="l" t="t" r="r" b="b"/>
              <a:pathLst>
                <a:path w="722" h="799" extrusionOk="0">
                  <a:moveTo>
                    <a:pt x="13" y="0"/>
                  </a:moveTo>
                  <a:cubicBezTo>
                    <a:pt x="5" y="0"/>
                    <a:pt x="0" y="1"/>
                    <a:pt x="0" y="1"/>
                  </a:cubicBezTo>
                  <a:lnTo>
                    <a:pt x="0" y="116"/>
                  </a:lnTo>
                  <a:cubicBezTo>
                    <a:pt x="0" y="116"/>
                    <a:pt x="3" y="116"/>
                    <a:pt x="9" y="116"/>
                  </a:cubicBezTo>
                  <a:cubicBezTo>
                    <a:pt x="61" y="116"/>
                    <a:pt x="344" y="147"/>
                    <a:pt x="596" y="799"/>
                  </a:cubicBezTo>
                  <a:lnTo>
                    <a:pt x="721" y="760"/>
                  </a:lnTo>
                  <a:cubicBezTo>
                    <a:pt x="438" y="38"/>
                    <a:pt x="85" y="0"/>
                    <a:pt x="13" y="0"/>
                  </a:cubicBezTo>
                  <a:close/>
                </a:path>
              </a:pathLst>
            </a:custGeom>
            <a:solidFill>
              <a:srgbClr val="DE7E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52"/>
            <p:cNvSpPr/>
            <p:nvPr/>
          </p:nvSpPr>
          <p:spPr>
            <a:xfrm>
              <a:off x="1778732" y="1305154"/>
              <a:ext cx="9229" cy="23699"/>
            </a:xfrm>
            <a:custGeom>
              <a:avLst/>
              <a:gdLst/>
              <a:ahLst/>
              <a:cxnLst/>
              <a:rect l="l" t="t" r="r" b="b"/>
              <a:pathLst>
                <a:path w="405" h="1040" extrusionOk="0">
                  <a:moveTo>
                    <a:pt x="328" y="1"/>
                  </a:moveTo>
                  <a:cubicBezTo>
                    <a:pt x="328" y="1"/>
                    <a:pt x="1" y="241"/>
                    <a:pt x="289" y="1039"/>
                  </a:cubicBezTo>
                  <a:lnTo>
                    <a:pt x="405" y="1001"/>
                  </a:lnTo>
                  <a:cubicBezTo>
                    <a:pt x="126" y="318"/>
                    <a:pt x="405" y="116"/>
                    <a:pt x="405" y="116"/>
                  </a:cubicBezTo>
                  <a:lnTo>
                    <a:pt x="328" y="1"/>
                  </a:lnTo>
                  <a:close/>
                </a:path>
              </a:pathLst>
            </a:custGeom>
            <a:solidFill>
              <a:srgbClr val="DE7E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52"/>
            <p:cNvSpPr/>
            <p:nvPr/>
          </p:nvSpPr>
          <p:spPr>
            <a:xfrm>
              <a:off x="1605593" y="1365063"/>
              <a:ext cx="110679" cy="98077"/>
            </a:xfrm>
            <a:custGeom>
              <a:avLst/>
              <a:gdLst/>
              <a:ahLst/>
              <a:cxnLst/>
              <a:rect l="l" t="t" r="r" b="b"/>
              <a:pathLst>
                <a:path w="4857" h="4304" extrusionOk="0">
                  <a:moveTo>
                    <a:pt x="1507" y="1"/>
                  </a:moveTo>
                  <a:cubicBezTo>
                    <a:pt x="1479" y="1"/>
                    <a:pt x="1454" y="6"/>
                    <a:pt x="1435" y="16"/>
                  </a:cubicBezTo>
                  <a:cubicBezTo>
                    <a:pt x="993" y="218"/>
                    <a:pt x="2118" y="853"/>
                    <a:pt x="2118" y="853"/>
                  </a:cubicBezTo>
                  <a:cubicBezTo>
                    <a:pt x="2118" y="853"/>
                    <a:pt x="1047" y="357"/>
                    <a:pt x="770" y="357"/>
                  </a:cubicBezTo>
                  <a:cubicBezTo>
                    <a:pt x="743" y="357"/>
                    <a:pt x="724" y="362"/>
                    <a:pt x="714" y="372"/>
                  </a:cubicBezTo>
                  <a:cubicBezTo>
                    <a:pt x="550" y="497"/>
                    <a:pt x="1474" y="1382"/>
                    <a:pt x="1474" y="1382"/>
                  </a:cubicBezTo>
                  <a:cubicBezTo>
                    <a:pt x="1474" y="1382"/>
                    <a:pt x="829" y="978"/>
                    <a:pt x="349" y="738"/>
                  </a:cubicBezTo>
                  <a:cubicBezTo>
                    <a:pt x="298" y="714"/>
                    <a:pt x="261" y="703"/>
                    <a:pt x="236" y="703"/>
                  </a:cubicBezTo>
                  <a:cubicBezTo>
                    <a:pt x="1" y="703"/>
                    <a:pt x="795" y="1644"/>
                    <a:pt x="1551" y="2295"/>
                  </a:cubicBezTo>
                  <a:cubicBezTo>
                    <a:pt x="2358" y="3017"/>
                    <a:pt x="2435" y="4026"/>
                    <a:pt x="2435" y="4026"/>
                  </a:cubicBezTo>
                  <a:cubicBezTo>
                    <a:pt x="2938" y="4203"/>
                    <a:pt x="3256" y="4304"/>
                    <a:pt x="3487" y="4304"/>
                  </a:cubicBezTo>
                  <a:cubicBezTo>
                    <a:pt x="3882" y="4304"/>
                    <a:pt x="4020" y="4009"/>
                    <a:pt x="4397" y="3305"/>
                  </a:cubicBezTo>
                  <a:cubicBezTo>
                    <a:pt x="4857" y="2422"/>
                    <a:pt x="2133" y="1"/>
                    <a:pt x="1507" y="1"/>
                  </a:cubicBezTo>
                  <a:close/>
                </a:path>
              </a:pathLst>
            </a:custGeom>
            <a:solidFill>
              <a:srgbClr val="F2BE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52"/>
            <p:cNvSpPr/>
            <p:nvPr/>
          </p:nvSpPr>
          <p:spPr>
            <a:xfrm>
              <a:off x="2131027" y="1574161"/>
              <a:ext cx="661202" cy="226212"/>
            </a:xfrm>
            <a:custGeom>
              <a:avLst/>
              <a:gdLst/>
              <a:ahLst/>
              <a:cxnLst/>
              <a:rect l="l" t="t" r="r" b="b"/>
              <a:pathLst>
                <a:path w="29016" h="9927" extrusionOk="0">
                  <a:moveTo>
                    <a:pt x="3522" y="0"/>
                  </a:moveTo>
                  <a:cubicBezTo>
                    <a:pt x="3240" y="0"/>
                    <a:pt x="3028" y="29"/>
                    <a:pt x="2898" y="91"/>
                  </a:cubicBezTo>
                  <a:cubicBezTo>
                    <a:pt x="1052" y="937"/>
                    <a:pt x="52" y="7591"/>
                    <a:pt x="52" y="7591"/>
                  </a:cubicBezTo>
                  <a:cubicBezTo>
                    <a:pt x="0" y="9384"/>
                    <a:pt x="3944" y="9927"/>
                    <a:pt x="8690" y="9927"/>
                  </a:cubicBezTo>
                  <a:cubicBezTo>
                    <a:pt x="15501" y="9927"/>
                    <a:pt x="23964" y="8810"/>
                    <a:pt x="24649" y="8668"/>
                  </a:cubicBezTo>
                  <a:cubicBezTo>
                    <a:pt x="25851" y="8428"/>
                    <a:pt x="28698" y="8313"/>
                    <a:pt x="28861" y="7909"/>
                  </a:cubicBezTo>
                  <a:cubicBezTo>
                    <a:pt x="29015" y="7505"/>
                    <a:pt x="27496" y="5380"/>
                    <a:pt x="25169" y="5187"/>
                  </a:cubicBezTo>
                  <a:cubicBezTo>
                    <a:pt x="23051" y="4964"/>
                    <a:pt x="7227" y="0"/>
                    <a:pt x="3522"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52"/>
            <p:cNvSpPr/>
            <p:nvPr/>
          </p:nvSpPr>
          <p:spPr>
            <a:xfrm>
              <a:off x="2149508" y="1459790"/>
              <a:ext cx="680184" cy="288399"/>
            </a:xfrm>
            <a:custGeom>
              <a:avLst/>
              <a:gdLst/>
              <a:ahLst/>
              <a:cxnLst/>
              <a:rect l="l" t="t" r="r" b="b"/>
              <a:pathLst>
                <a:path w="29849" h="12656" extrusionOk="0">
                  <a:moveTo>
                    <a:pt x="5439" y="1"/>
                  </a:moveTo>
                  <a:cubicBezTo>
                    <a:pt x="3932" y="1"/>
                    <a:pt x="2609" y="362"/>
                    <a:pt x="1606" y="1225"/>
                  </a:cubicBezTo>
                  <a:cubicBezTo>
                    <a:pt x="39" y="2552"/>
                    <a:pt x="962" y="5350"/>
                    <a:pt x="962" y="5350"/>
                  </a:cubicBezTo>
                  <a:cubicBezTo>
                    <a:pt x="0" y="9639"/>
                    <a:pt x="23483" y="11081"/>
                    <a:pt x="24685" y="11081"/>
                  </a:cubicBezTo>
                  <a:cubicBezTo>
                    <a:pt x="25783" y="11081"/>
                    <a:pt x="28784" y="12655"/>
                    <a:pt x="29477" y="12655"/>
                  </a:cubicBezTo>
                  <a:cubicBezTo>
                    <a:pt x="29543" y="12655"/>
                    <a:pt x="29587" y="12641"/>
                    <a:pt x="29608" y="12610"/>
                  </a:cubicBezTo>
                  <a:cubicBezTo>
                    <a:pt x="29848" y="12245"/>
                    <a:pt x="26204" y="10562"/>
                    <a:pt x="24483" y="9004"/>
                  </a:cubicBezTo>
                  <a:cubicBezTo>
                    <a:pt x="22388" y="7075"/>
                    <a:pt x="12111" y="1"/>
                    <a:pt x="5439" y="1"/>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52"/>
            <p:cNvSpPr/>
            <p:nvPr/>
          </p:nvSpPr>
          <p:spPr>
            <a:xfrm>
              <a:off x="1510865" y="1424037"/>
              <a:ext cx="213109" cy="363005"/>
            </a:xfrm>
            <a:custGeom>
              <a:avLst/>
              <a:gdLst/>
              <a:ahLst/>
              <a:cxnLst/>
              <a:rect l="l" t="t" r="r" b="b"/>
              <a:pathLst>
                <a:path w="9352" h="15930" extrusionOk="0">
                  <a:moveTo>
                    <a:pt x="7817" y="0"/>
                  </a:moveTo>
                  <a:cubicBezTo>
                    <a:pt x="7047" y="0"/>
                    <a:pt x="6034" y="73"/>
                    <a:pt x="6034" y="73"/>
                  </a:cubicBezTo>
                  <a:cubicBezTo>
                    <a:pt x="6017" y="62"/>
                    <a:pt x="5998" y="57"/>
                    <a:pt x="5977" y="57"/>
                  </a:cubicBezTo>
                  <a:cubicBezTo>
                    <a:pt x="4888" y="57"/>
                    <a:pt x="0" y="14437"/>
                    <a:pt x="1265" y="15333"/>
                  </a:cubicBezTo>
                  <a:cubicBezTo>
                    <a:pt x="1877" y="15744"/>
                    <a:pt x="3018" y="15929"/>
                    <a:pt x="4217" y="15929"/>
                  </a:cubicBezTo>
                  <a:cubicBezTo>
                    <a:pt x="5599" y="15929"/>
                    <a:pt x="7058" y="15684"/>
                    <a:pt x="7871" y="15256"/>
                  </a:cubicBezTo>
                  <a:cubicBezTo>
                    <a:pt x="9352" y="14458"/>
                    <a:pt x="8958" y="188"/>
                    <a:pt x="8631" y="73"/>
                  </a:cubicBezTo>
                  <a:cubicBezTo>
                    <a:pt x="8525" y="18"/>
                    <a:pt x="8201" y="0"/>
                    <a:pt x="7817" y="0"/>
                  </a:cubicBez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52"/>
            <p:cNvSpPr/>
            <p:nvPr/>
          </p:nvSpPr>
          <p:spPr>
            <a:xfrm>
              <a:off x="1594450" y="1347243"/>
              <a:ext cx="626292" cy="443240"/>
            </a:xfrm>
            <a:custGeom>
              <a:avLst/>
              <a:gdLst/>
              <a:ahLst/>
              <a:cxnLst/>
              <a:rect l="l" t="t" r="r" b="b"/>
              <a:pathLst>
                <a:path w="27484" h="19451" extrusionOk="0">
                  <a:moveTo>
                    <a:pt x="17146" y="0"/>
                  </a:moveTo>
                  <a:cubicBezTo>
                    <a:pt x="14665" y="39"/>
                    <a:pt x="11454" y="2798"/>
                    <a:pt x="11454" y="2798"/>
                  </a:cubicBezTo>
                  <a:cubicBezTo>
                    <a:pt x="11185" y="5641"/>
                    <a:pt x="10030" y="6377"/>
                    <a:pt x="8906" y="6377"/>
                  </a:cubicBezTo>
                  <a:cubicBezTo>
                    <a:pt x="7700" y="6377"/>
                    <a:pt x="6530" y="5529"/>
                    <a:pt x="6530" y="5529"/>
                  </a:cubicBezTo>
                  <a:cubicBezTo>
                    <a:pt x="6505" y="5520"/>
                    <a:pt x="6475" y="5516"/>
                    <a:pt x="6442" y="5516"/>
                  </a:cubicBezTo>
                  <a:cubicBezTo>
                    <a:pt x="5588" y="5516"/>
                    <a:pt x="2289" y="8410"/>
                    <a:pt x="1520" y="9530"/>
                  </a:cubicBezTo>
                  <a:cubicBezTo>
                    <a:pt x="722" y="10655"/>
                    <a:pt x="1" y="18992"/>
                    <a:pt x="1203" y="19348"/>
                  </a:cubicBezTo>
                  <a:cubicBezTo>
                    <a:pt x="1475" y="19422"/>
                    <a:pt x="2948" y="19450"/>
                    <a:pt x="5044" y="19450"/>
                  </a:cubicBezTo>
                  <a:cubicBezTo>
                    <a:pt x="11905" y="19450"/>
                    <a:pt x="25445" y="19146"/>
                    <a:pt x="25445" y="19146"/>
                  </a:cubicBezTo>
                  <a:cubicBezTo>
                    <a:pt x="25445" y="19146"/>
                    <a:pt x="27484" y="6328"/>
                    <a:pt x="25964" y="6164"/>
                  </a:cubicBezTo>
                  <a:cubicBezTo>
                    <a:pt x="22233" y="5808"/>
                    <a:pt x="21118" y="0"/>
                    <a:pt x="17146" y="0"/>
                  </a:cubicBez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52"/>
            <p:cNvSpPr/>
            <p:nvPr/>
          </p:nvSpPr>
          <p:spPr>
            <a:xfrm>
              <a:off x="1714107" y="1359935"/>
              <a:ext cx="79346" cy="54804"/>
            </a:xfrm>
            <a:custGeom>
              <a:avLst/>
              <a:gdLst/>
              <a:ahLst/>
              <a:cxnLst/>
              <a:rect l="l" t="t" r="r" b="b"/>
              <a:pathLst>
                <a:path w="3482" h="2405" extrusionOk="0">
                  <a:moveTo>
                    <a:pt x="3000" y="1"/>
                  </a:moveTo>
                  <a:lnTo>
                    <a:pt x="3034" y="43"/>
                  </a:lnTo>
                  <a:lnTo>
                    <a:pt x="3034" y="43"/>
                  </a:lnTo>
                  <a:cubicBezTo>
                    <a:pt x="3023" y="29"/>
                    <a:pt x="3012" y="15"/>
                    <a:pt x="3000" y="1"/>
                  </a:cubicBezTo>
                  <a:close/>
                  <a:moveTo>
                    <a:pt x="3034" y="43"/>
                  </a:moveTo>
                  <a:cubicBezTo>
                    <a:pt x="3185" y="231"/>
                    <a:pt x="3329" y="418"/>
                    <a:pt x="3481" y="597"/>
                  </a:cubicBezTo>
                  <a:lnTo>
                    <a:pt x="3034" y="43"/>
                  </a:lnTo>
                  <a:close/>
                  <a:moveTo>
                    <a:pt x="0" y="1761"/>
                  </a:moveTo>
                  <a:cubicBezTo>
                    <a:pt x="12" y="1772"/>
                    <a:pt x="44" y="1801"/>
                    <a:pt x="92" y="1846"/>
                  </a:cubicBezTo>
                  <a:lnTo>
                    <a:pt x="92" y="1846"/>
                  </a:lnTo>
                  <a:cubicBezTo>
                    <a:pt x="44" y="1793"/>
                    <a:pt x="12" y="1761"/>
                    <a:pt x="0" y="1761"/>
                  </a:cubicBezTo>
                  <a:close/>
                  <a:moveTo>
                    <a:pt x="92" y="1846"/>
                  </a:moveTo>
                  <a:lnTo>
                    <a:pt x="92" y="1846"/>
                  </a:lnTo>
                  <a:cubicBezTo>
                    <a:pt x="197" y="1964"/>
                    <a:pt x="378" y="2187"/>
                    <a:pt x="596" y="2405"/>
                  </a:cubicBezTo>
                  <a:cubicBezTo>
                    <a:pt x="400" y="2148"/>
                    <a:pt x="204" y="1953"/>
                    <a:pt x="92" y="1846"/>
                  </a:cubicBezTo>
                  <a:close/>
                </a:path>
              </a:pathLst>
            </a:custGeom>
            <a:solidFill>
              <a:srgbClr val="F7E0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52"/>
            <p:cNvSpPr/>
            <p:nvPr/>
          </p:nvSpPr>
          <p:spPr>
            <a:xfrm>
              <a:off x="1714107" y="1359935"/>
              <a:ext cx="79346" cy="75860"/>
            </a:xfrm>
            <a:custGeom>
              <a:avLst/>
              <a:gdLst/>
              <a:ahLst/>
              <a:cxnLst/>
              <a:rect l="l" t="t" r="r" b="b"/>
              <a:pathLst>
                <a:path w="3482" h="3329" extrusionOk="0">
                  <a:moveTo>
                    <a:pt x="3000" y="1"/>
                  </a:moveTo>
                  <a:cubicBezTo>
                    <a:pt x="3000" y="39"/>
                    <a:pt x="3000" y="2040"/>
                    <a:pt x="1318" y="2040"/>
                  </a:cubicBezTo>
                  <a:cubicBezTo>
                    <a:pt x="1077" y="2040"/>
                    <a:pt x="798" y="2001"/>
                    <a:pt x="520" y="1924"/>
                  </a:cubicBezTo>
                  <a:cubicBezTo>
                    <a:pt x="318" y="1886"/>
                    <a:pt x="154" y="1847"/>
                    <a:pt x="0" y="1761"/>
                  </a:cubicBezTo>
                  <a:lnTo>
                    <a:pt x="0" y="1761"/>
                  </a:lnTo>
                  <a:cubicBezTo>
                    <a:pt x="39" y="1799"/>
                    <a:pt x="318" y="2040"/>
                    <a:pt x="596" y="2405"/>
                  </a:cubicBezTo>
                  <a:cubicBezTo>
                    <a:pt x="1039" y="2847"/>
                    <a:pt x="1683" y="3328"/>
                    <a:pt x="2241" y="3328"/>
                  </a:cubicBezTo>
                  <a:lnTo>
                    <a:pt x="2356" y="3328"/>
                  </a:lnTo>
                  <a:cubicBezTo>
                    <a:pt x="3366" y="3165"/>
                    <a:pt x="3481" y="645"/>
                    <a:pt x="3481" y="597"/>
                  </a:cubicBezTo>
                  <a:cubicBezTo>
                    <a:pt x="3318" y="405"/>
                    <a:pt x="3164" y="203"/>
                    <a:pt x="3000" y="1"/>
                  </a:cubicBezTo>
                  <a:close/>
                </a:path>
              </a:pathLst>
            </a:custGeom>
            <a:solidFill>
              <a:srgbClr val="EDAF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52"/>
            <p:cNvSpPr/>
            <p:nvPr/>
          </p:nvSpPr>
          <p:spPr>
            <a:xfrm>
              <a:off x="1714107" y="1400041"/>
              <a:ext cx="11849" cy="3760"/>
            </a:xfrm>
            <a:custGeom>
              <a:avLst/>
              <a:gdLst/>
              <a:ahLst/>
              <a:cxnLst/>
              <a:rect l="l" t="t" r="r" b="b"/>
              <a:pathLst>
                <a:path w="520" h="165" extrusionOk="0">
                  <a:moveTo>
                    <a:pt x="0" y="1"/>
                  </a:moveTo>
                  <a:lnTo>
                    <a:pt x="0" y="1"/>
                  </a:lnTo>
                  <a:cubicBezTo>
                    <a:pt x="154" y="87"/>
                    <a:pt x="318" y="126"/>
                    <a:pt x="520" y="164"/>
                  </a:cubicBezTo>
                  <a:cubicBezTo>
                    <a:pt x="356" y="126"/>
                    <a:pt x="154" y="39"/>
                    <a:pt x="0" y="1"/>
                  </a:cubicBezTo>
                  <a:close/>
                </a:path>
              </a:pathLst>
            </a:custGeom>
            <a:solidFill>
              <a:srgbClr val="EDAF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52"/>
            <p:cNvSpPr/>
            <p:nvPr/>
          </p:nvSpPr>
          <p:spPr>
            <a:xfrm>
              <a:off x="1620838" y="1181851"/>
              <a:ext cx="170724" cy="111203"/>
            </a:xfrm>
            <a:custGeom>
              <a:avLst/>
              <a:gdLst/>
              <a:ahLst/>
              <a:cxnLst/>
              <a:rect l="l" t="t" r="r" b="b"/>
              <a:pathLst>
                <a:path w="7492" h="4880" extrusionOk="0">
                  <a:moveTo>
                    <a:pt x="6486" y="0"/>
                  </a:moveTo>
                  <a:cubicBezTo>
                    <a:pt x="5836" y="0"/>
                    <a:pt x="4087" y="802"/>
                    <a:pt x="2766" y="1364"/>
                  </a:cubicBezTo>
                  <a:cubicBezTo>
                    <a:pt x="1122" y="2046"/>
                    <a:pt x="680" y="3171"/>
                    <a:pt x="680" y="3171"/>
                  </a:cubicBezTo>
                  <a:cubicBezTo>
                    <a:pt x="1" y="4407"/>
                    <a:pt x="750" y="4880"/>
                    <a:pt x="2011" y="4880"/>
                  </a:cubicBezTo>
                  <a:cubicBezTo>
                    <a:pt x="2751" y="4880"/>
                    <a:pt x="3667" y="4717"/>
                    <a:pt x="4574" y="4450"/>
                  </a:cubicBezTo>
                  <a:cubicBezTo>
                    <a:pt x="6978" y="3729"/>
                    <a:pt x="7372" y="2210"/>
                    <a:pt x="7459" y="1527"/>
                  </a:cubicBezTo>
                  <a:cubicBezTo>
                    <a:pt x="7491" y="1337"/>
                    <a:pt x="7418" y="1268"/>
                    <a:pt x="7296" y="1268"/>
                  </a:cubicBezTo>
                  <a:cubicBezTo>
                    <a:pt x="6980" y="1268"/>
                    <a:pt x="6334" y="1729"/>
                    <a:pt x="6334" y="1729"/>
                  </a:cubicBezTo>
                  <a:cubicBezTo>
                    <a:pt x="6334" y="1729"/>
                    <a:pt x="6853" y="604"/>
                    <a:pt x="6738" y="123"/>
                  </a:cubicBezTo>
                  <a:cubicBezTo>
                    <a:pt x="6715" y="38"/>
                    <a:pt x="6626" y="0"/>
                    <a:pt x="6486"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52"/>
            <p:cNvSpPr/>
            <p:nvPr/>
          </p:nvSpPr>
          <p:spPr>
            <a:xfrm>
              <a:off x="1739515" y="1239071"/>
              <a:ext cx="44732" cy="65468"/>
            </a:xfrm>
            <a:custGeom>
              <a:avLst/>
              <a:gdLst/>
              <a:ahLst/>
              <a:cxnLst/>
              <a:rect l="l" t="t" r="r" b="b"/>
              <a:pathLst>
                <a:path w="1963" h="2873" extrusionOk="0">
                  <a:moveTo>
                    <a:pt x="556" y="0"/>
                  </a:moveTo>
                  <a:cubicBezTo>
                    <a:pt x="247" y="0"/>
                    <a:pt x="1" y="93"/>
                    <a:pt x="1" y="93"/>
                  </a:cubicBezTo>
                  <a:cubicBezTo>
                    <a:pt x="1" y="93"/>
                    <a:pt x="828" y="2872"/>
                    <a:pt x="1535" y="2872"/>
                  </a:cubicBezTo>
                  <a:cubicBezTo>
                    <a:pt x="1559" y="2872"/>
                    <a:pt x="1583" y="2869"/>
                    <a:pt x="1607" y="2862"/>
                  </a:cubicBezTo>
                  <a:cubicBezTo>
                    <a:pt x="1607" y="2862"/>
                    <a:pt x="1962" y="1334"/>
                    <a:pt x="1530" y="535"/>
                  </a:cubicBezTo>
                  <a:cubicBezTo>
                    <a:pt x="1282" y="105"/>
                    <a:pt x="884" y="0"/>
                    <a:pt x="556"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52"/>
            <p:cNvSpPr/>
            <p:nvPr/>
          </p:nvSpPr>
          <p:spPr>
            <a:xfrm>
              <a:off x="1684734" y="1496022"/>
              <a:ext cx="32905" cy="252007"/>
            </a:xfrm>
            <a:custGeom>
              <a:avLst/>
              <a:gdLst/>
              <a:ahLst/>
              <a:cxnLst/>
              <a:rect l="l" t="t" r="r" b="b"/>
              <a:pathLst>
                <a:path w="1444" h="11059" extrusionOk="0">
                  <a:moveTo>
                    <a:pt x="1203" y="0"/>
                  </a:moveTo>
                  <a:cubicBezTo>
                    <a:pt x="1203" y="116"/>
                    <a:pt x="1328" y="10136"/>
                    <a:pt x="1" y="10972"/>
                  </a:cubicBezTo>
                  <a:lnTo>
                    <a:pt x="87" y="11059"/>
                  </a:lnTo>
                  <a:cubicBezTo>
                    <a:pt x="1443" y="10213"/>
                    <a:pt x="1328" y="443"/>
                    <a:pt x="1328"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52"/>
            <p:cNvSpPr/>
            <p:nvPr/>
          </p:nvSpPr>
          <p:spPr>
            <a:xfrm>
              <a:off x="1731403" y="1417360"/>
              <a:ext cx="136110" cy="87664"/>
            </a:xfrm>
            <a:custGeom>
              <a:avLst/>
              <a:gdLst/>
              <a:ahLst/>
              <a:cxnLst/>
              <a:rect l="l" t="t" r="r" b="b"/>
              <a:pathLst>
                <a:path w="5973" h="3847" extrusionOk="0">
                  <a:moveTo>
                    <a:pt x="5847" y="0"/>
                  </a:moveTo>
                  <a:cubicBezTo>
                    <a:pt x="5684" y="1010"/>
                    <a:pt x="4963" y="3654"/>
                    <a:pt x="3405" y="3731"/>
                  </a:cubicBezTo>
                  <a:cubicBezTo>
                    <a:pt x="3369" y="3732"/>
                    <a:pt x="3333" y="3733"/>
                    <a:pt x="3297" y="3733"/>
                  </a:cubicBezTo>
                  <a:cubicBezTo>
                    <a:pt x="1723" y="3733"/>
                    <a:pt x="77" y="2933"/>
                    <a:pt x="39" y="2933"/>
                  </a:cubicBezTo>
                  <a:lnTo>
                    <a:pt x="1" y="3049"/>
                  </a:lnTo>
                  <a:cubicBezTo>
                    <a:pt x="39" y="3049"/>
                    <a:pt x="1645" y="3847"/>
                    <a:pt x="3242" y="3847"/>
                  </a:cubicBezTo>
                  <a:lnTo>
                    <a:pt x="3443" y="3847"/>
                  </a:lnTo>
                  <a:cubicBezTo>
                    <a:pt x="4165" y="3808"/>
                    <a:pt x="4809" y="3251"/>
                    <a:pt x="5290" y="2164"/>
                  </a:cubicBezTo>
                  <a:cubicBezTo>
                    <a:pt x="5684" y="1366"/>
                    <a:pt x="5886" y="443"/>
                    <a:pt x="5972" y="48"/>
                  </a:cubicBezTo>
                  <a:lnTo>
                    <a:pt x="5847" y="0"/>
                  </a:ln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52"/>
            <p:cNvSpPr/>
            <p:nvPr/>
          </p:nvSpPr>
          <p:spPr>
            <a:xfrm>
              <a:off x="1623595" y="1436296"/>
              <a:ext cx="344251" cy="149304"/>
            </a:xfrm>
            <a:custGeom>
              <a:avLst/>
              <a:gdLst/>
              <a:ahLst/>
              <a:cxnLst/>
              <a:rect l="l" t="t" r="r" b="b"/>
              <a:pathLst>
                <a:path w="15107" h="6552" extrusionOk="0">
                  <a:moveTo>
                    <a:pt x="13372" y="0"/>
                  </a:moveTo>
                  <a:cubicBezTo>
                    <a:pt x="13084" y="0"/>
                    <a:pt x="12743" y="86"/>
                    <a:pt x="12338" y="294"/>
                  </a:cubicBezTo>
                  <a:cubicBezTo>
                    <a:pt x="8780" y="2141"/>
                    <a:pt x="8655" y="5381"/>
                    <a:pt x="8655" y="5381"/>
                  </a:cubicBezTo>
                  <a:cubicBezTo>
                    <a:pt x="7929" y="4393"/>
                    <a:pt x="6135" y="4076"/>
                    <a:pt x="4431" y="4076"/>
                  </a:cubicBezTo>
                  <a:cubicBezTo>
                    <a:pt x="2753" y="4076"/>
                    <a:pt x="1161" y="4383"/>
                    <a:pt x="761" y="4660"/>
                  </a:cubicBezTo>
                  <a:cubicBezTo>
                    <a:pt x="1" y="5266"/>
                    <a:pt x="520" y="6468"/>
                    <a:pt x="645" y="6545"/>
                  </a:cubicBezTo>
                  <a:cubicBezTo>
                    <a:pt x="654" y="6549"/>
                    <a:pt x="690" y="6552"/>
                    <a:pt x="749" y="6552"/>
                  </a:cubicBezTo>
                  <a:cubicBezTo>
                    <a:pt x="1594" y="6552"/>
                    <a:pt x="7253" y="6096"/>
                    <a:pt x="8603" y="6096"/>
                  </a:cubicBezTo>
                  <a:cubicBezTo>
                    <a:pt x="8697" y="6096"/>
                    <a:pt x="8770" y="6098"/>
                    <a:pt x="8819" y="6102"/>
                  </a:cubicBezTo>
                  <a:cubicBezTo>
                    <a:pt x="8827" y="6103"/>
                    <a:pt x="8836" y="6104"/>
                    <a:pt x="8845" y="6104"/>
                  </a:cubicBezTo>
                  <a:cubicBezTo>
                    <a:pt x="9730" y="6104"/>
                    <a:pt x="15106" y="2051"/>
                    <a:pt x="14983" y="1737"/>
                  </a:cubicBezTo>
                  <a:cubicBezTo>
                    <a:pt x="14859" y="1481"/>
                    <a:pt x="14572" y="0"/>
                    <a:pt x="1337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52"/>
            <p:cNvSpPr/>
            <p:nvPr/>
          </p:nvSpPr>
          <p:spPr>
            <a:xfrm>
              <a:off x="1612657" y="1450971"/>
              <a:ext cx="444607" cy="317430"/>
            </a:xfrm>
            <a:custGeom>
              <a:avLst/>
              <a:gdLst/>
              <a:ahLst/>
              <a:cxnLst/>
              <a:rect l="l" t="t" r="r" b="b"/>
              <a:pathLst>
                <a:path w="19511" h="13930" extrusionOk="0">
                  <a:moveTo>
                    <a:pt x="14927" y="1"/>
                  </a:moveTo>
                  <a:cubicBezTo>
                    <a:pt x="13385" y="1"/>
                    <a:pt x="9135" y="4737"/>
                    <a:pt x="9135" y="4737"/>
                  </a:cubicBezTo>
                  <a:cubicBezTo>
                    <a:pt x="8736" y="4710"/>
                    <a:pt x="7707" y="4688"/>
                    <a:pt x="6498" y="4688"/>
                  </a:cubicBezTo>
                  <a:cubicBezTo>
                    <a:pt x="4298" y="4688"/>
                    <a:pt x="1499" y="4762"/>
                    <a:pt x="798" y="5016"/>
                  </a:cubicBezTo>
                  <a:cubicBezTo>
                    <a:pt x="0" y="5343"/>
                    <a:pt x="3125" y="13719"/>
                    <a:pt x="3125" y="13719"/>
                  </a:cubicBezTo>
                  <a:cubicBezTo>
                    <a:pt x="3499" y="13885"/>
                    <a:pt x="5430" y="13930"/>
                    <a:pt x="7377" y="13930"/>
                  </a:cubicBezTo>
                  <a:cubicBezTo>
                    <a:pt x="9587" y="13930"/>
                    <a:pt x="11818" y="13872"/>
                    <a:pt x="11818" y="13872"/>
                  </a:cubicBezTo>
                  <a:cubicBezTo>
                    <a:pt x="14741" y="12594"/>
                    <a:pt x="18347" y="9709"/>
                    <a:pt x="18953" y="9670"/>
                  </a:cubicBezTo>
                  <a:cubicBezTo>
                    <a:pt x="19511" y="9632"/>
                    <a:pt x="16472" y="333"/>
                    <a:pt x="15068" y="16"/>
                  </a:cubicBezTo>
                  <a:cubicBezTo>
                    <a:pt x="15024" y="6"/>
                    <a:pt x="14977" y="1"/>
                    <a:pt x="14927" y="1"/>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52"/>
            <p:cNvSpPr/>
            <p:nvPr/>
          </p:nvSpPr>
          <p:spPr>
            <a:xfrm>
              <a:off x="1875967" y="1661095"/>
              <a:ext cx="142900" cy="75199"/>
            </a:xfrm>
            <a:custGeom>
              <a:avLst/>
              <a:gdLst/>
              <a:ahLst/>
              <a:cxnLst/>
              <a:rect l="l" t="t" r="r" b="b"/>
              <a:pathLst>
                <a:path w="6271" h="3300" extrusionOk="0">
                  <a:moveTo>
                    <a:pt x="2078" y="1"/>
                  </a:moveTo>
                  <a:cubicBezTo>
                    <a:pt x="1076" y="1"/>
                    <a:pt x="0" y="140"/>
                    <a:pt x="465" y="286"/>
                  </a:cubicBezTo>
                  <a:cubicBezTo>
                    <a:pt x="1023" y="449"/>
                    <a:pt x="1744" y="603"/>
                    <a:pt x="1744" y="603"/>
                  </a:cubicBezTo>
                  <a:cubicBezTo>
                    <a:pt x="1744" y="603"/>
                    <a:pt x="465" y="603"/>
                    <a:pt x="504" y="805"/>
                  </a:cubicBezTo>
                  <a:cubicBezTo>
                    <a:pt x="504" y="1007"/>
                    <a:pt x="1831" y="1449"/>
                    <a:pt x="1831" y="1449"/>
                  </a:cubicBezTo>
                  <a:cubicBezTo>
                    <a:pt x="1831" y="1449"/>
                    <a:pt x="1429" y="1347"/>
                    <a:pt x="1118" y="1347"/>
                  </a:cubicBezTo>
                  <a:cubicBezTo>
                    <a:pt x="883" y="1347"/>
                    <a:pt x="700" y="1406"/>
                    <a:pt x="782" y="1613"/>
                  </a:cubicBezTo>
                  <a:cubicBezTo>
                    <a:pt x="946" y="2046"/>
                    <a:pt x="3273" y="2171"/>
                    <a:pt x="4148" y="3094"/>
                  </a:cubicBezTo>
                  <a:cubicBezTo>
                    <a:pt x="4286" y="3237"/>
                    <a:pt x="4437" y="3299"/>
                    <a:pt x="4589" y="3299"/>
                  </a:cubicBezTo>
                  <a:cubicBezTo>
                    <a:pt x="5415" y="3299"/>
                    <a:pt x="6270" y="1472"/>
                    <a:pt x="5158" y="969"/>
                  </a:cubicBezTo>
                  <a:cubicBezTo>
                    <a:pt x="5158" y="969"/>
                    <a:pt x="3513" y="45"/>
                    <a:pt x="2427" y="7"/>
                  </a:cubicBezTo>
                  <a:cubicBezTo>
                    <a:pt x="2313" y="3"/>
                    <a:pt x="2196" y="1"/>
                    <a:pt x="2078" y="1"/>
                  </a:cubicBezTo>
                  <a:close/>
                </a:path>
              </a:pathLst>
            </a:custGeom>
            <a:solidFill>
              <a:srgbClr val="F5BD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52"/>
            <p:cNvSpPr/>
            <p:nvPr/>
          </p:nvSpPr>
          <p:spPr>
            <a:xfrm>
              <a:off x="1934098" y="1371785"/>
              <a:ext cx="40995" cy="104093"/>
            </a:xfrm>
            <a:custGeom>
              <a:avLst/>
              <a:gdLst/>
              <a:ahLst/>
              <a:cxnLst/>
              <a:rect l="l" t="t" r="r" b="b"/>
              <a:pathLst>
                <a:path w="1799" h="4568" extrusionOk="0">
                  <a:moveTo>
                    <a:pt x="1280" y="0"/>
                  </a:moveTo>
                  <a:cubicBezTo>
                    <a:pt x="1280" y="0"/>
                    <a:pt x="1" y="2645"/>
                    <a:pt x="1722" y="4568"/>
                  </a:cubicBezTo>
                  <a:lnTo>
                    <a:pt x="1799" y="4491"/>
                  </a:lnTo>
                  <a:cubicBezTo>
                    <a:pt x="155" y="2606"/>
                    <a:pt x="1405" y="77"/>
                    <a:pt x="1405" y="39"/>
                  </a:cubicBezTo>
                  <a:lnTo>
                    <a:pt x="1280" y="0"/>
                  </a:ln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52"/>
            <p:cNvSpPr/>
            <p:nvPr/>
          </p:nvSpPr>
          <p:spPr>
            <a:xfrm>
              <a:off x="1922271" y="1536994"/>
              <a:ext cx="274794" cy="204974"/>
            </a:xfrm>
            <a:custGeom>
              <a:avLst/>
              <a:gdLst/>
              <a:ahLst/>
              <a:cxnLst/>
              <a:rect l="l" t="t" r="r" b="b"/>
              <a:pathLst>
                <a:path w="12059" h="8995" extrusionOk="0">
                  <a:moveTo>
                    <a:pt x="9213" y="1"/>
                  </a:moveTo>
                  <a:cubicBezTo>
                    <a:pt x="7732" y="1"/>
                    <a:pt x="5405" y="3212"/>
                    <a:pt x="1001" y="4453"/>
                  </a:cubicBezTo>
                  <a:cubicBezTo>
                    <a:pt x="1001" y="4453"/>
                    <a:pt x="0" y="7655"/>
                    <a:pt x="1001" y="8742"/>
                  </a:cubicBezTo>
                  <a:cubicBezTo>
                    <a:pt x="1156" y="8915"/>
                    <a:pt x="1489" y="8994"/>
                    <a:pt x="1942" y="8994"/>
                  </a:cubicBezTo>
                  <a:cubicBezTo>
                    <a:pt x="4402" y="8994"/>
                    <a:pt x="10427" y="6677"/>
                    <a:pt x="11174" y="4607"/>
                  </a:cubicBezTo>
                  <a:cubicBezTo>
                    <a:pt x="12059" y="2164"/>
                    <a:pt x="10732" y="1"/>
                    <a:pt x="9213" y="1"/>
                  </a:cubicBez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52"/>
            <p:cNvSpPr/>
            <p:nvPr/>
          </p:nvSpPr>
          <p:spPr>
            <a:xfrm>
              <a:off x="1972449" y="1470386"/>
              <a:ext cx="210830" cy="282246"/>
            </a:xfrm>
            <a:custGeom>
              <a:avLst/>
              <a:gdLst/>
              <a:ahLst/>
              <a:cxnLst/>
              <a:rect l="l" t="t" r="r" b="b"/>
              <a:pathLst>
                <a:path w="9252" h="12386" extrusionOk="0">
                  <a:moveTo>
                    <a:pt x="6405" y="0"/>
                  </a:moveTo>
                  <a:lnTo>
                    <a:pt x="6289" y="39"/>
                  </a:lnTo>
                  <a:cubicBezTo>
                    <a:pt x="6328" y="77"/>
                    <a:pt x="8732" y="4885"/>
                    <a:pt x="9011" y="6732"/>
                  </a:cubicBezTo>
                  <a:cubicBezTo>
                    <a:pt x="9136" y="7453"/>
                    <a:pt x="8453" y="8616"/>
                    <a:pt x="7251" y="9741"/>
                  </a:cubicBezTo>
                  <a:cubicBezTo>
                    <a:pt x="5818" y="11038"/>
                    <a:pt x="3633" y="12255"/>
                    <a:pt x="1371" y="12255"/>
                  </a:cubicBezTo>
                  <a:cubicBezTo>
                    <a:pt x="915" y="12255"/>
                    <a:pt x="457" y="12205"/>
                    <a:pt x="1" y="12097"/>
                  </a:cubicBezTo>
                  <a:lnTo>
                    <a:pt x="1" y="12222"/>
                  </a:lnTo>
                  <a:cubicBezTo>
                    <a:pt x="443" y="12299"/>
                    <a:pt x="924" y="12386"/>
                    <a:pt x="1405" y="12386"/>
                  </a:cubicBezTo>
                  <a:cubicBezTo>
                    <a:pt x="3684" y="12386"/>
                    <a:pt x="5886" y="11136"/>
                    <a:pt x="7328" y="9818"/>
                  </a:cubicBezTo>
                  <a:cubicBezTo>
                    <a:pt x="8568" y="8693"/>
                    <a:pt x="9251" y="7453"/>
                    <a:pt x="9136" y="6693"/>
                  </a:cubicBezTo>
                  <a:cubicBezTo>
                    <a:pt x="8857" y="4847"/>
                    <a:pt x="6491" y="202"/>
                    <a:pt x="6405"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52"/>
            <p:cNvSpPr/>
            <p:nvPr/>
          </p:nvSpPr>
          <p:spPr>
            <a:xfrm>
              <a:off x="2028119" y="1544446"/>
              <a:ext cx="75837" cy="54804"/>
            </a:xfrm>
            <a:custGeom>
              <a:avLst/>
              <a:gdLst/>
              <a:ahLst/>
              <a:cxnLst/>
              <a:rect l="l" t="t" r="r" b="b"/>
              <a:pathLst>
                <a:path w="3328" h="2405" extrusionOk="0">
                  <a:moveTo>
                    <a:pt x="3289" y="1"/>
                  </a:moveTo>
                  <a:cubicBezTo>
                    <a:pt x="2404" y="356"/>
                    <a:pt x="240" y="2078"/>
                    <a:pt x="0" y="2318"/>
                  </a:cubicBezTo>
                  <a:lnTo>
                    <a:pt x="77" y="2405"/>
                  </a:lnTo>
                  <a:cubicBezTo>
                    <a:pt x="317" y="2164"/>
                    <a:pt x="2481" y="433"/>
                    <a:pt x="3327" y="116"/>
                  </a:cubicBezTo>
                  <a:lnTo>
                    <a:pt x="3289" y="1"/>
                  </a:ln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52"/>
            <p:cNvSpPr/>
            <p:nvPr/>
          </p:nvSpPr>
          <p:spPr>
            <a:xfrm>
              <a:off x="1661080" y="1542030"/>
              <a:ext cx="145065" cy="11417"/>
            </a:xfrm>
            <a:custGeom>
              <a:avLst/>
              <a:gdLst/>
              <a:ahLst/>
              <a:cxnLst/>
              <a:rect l="l" t="t" r="r" b="b"/>
              <a:pathLst>
                <a:path w="6366" h="501" extrusionOk="0">
                  <a:moveTo>
                    <a:pt x="3889" y="1"/>
                  </a:moveTo>
                  <a:cubicBezTo>
                    <a:pt x="2057" y="1"/>
                    <a:pt x="108" y="360"/>
                    <a:pt x="0" y="385"/>
                  </a:cubicBezTo>
                  <a:lnTo>
                    <a:pt x="0" y="501"/>
                  </a:lnTo>
                  <a:cubicBezTo>
                    <a:pt x="26" y="501"/>
                    <a:pt x="2047" y="129"/>
                    <a:pt x="3914" y="129"/>
                  </a:cubicBezTo>
                  <a:cubicBezTo>
                    <a:pt x="4847" y="129"/>
                    <a:pt x="5741" y="222"/>
                    <a:pt x="6328" y="501"/>
                  </a:cubicBezTo>
                  <a:lnTo>
                    <a:pt x="6366" y="385"/>
                  </a:lnTo>
                  <a:cubicBezTo>
                    <a:pt x="5753" y="97"/>
                    <a:pt x="4837" y="1"/>
                    <a:pt x="3889"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52"/>
            <p:cNvSpPr/>
            <p:nvPr/>
          </p:nvSpPr>
          <p:spPr>
            <a:xfrm>
              <a:off x="1859172" y="1495931"/>
              <a:ext cx="126015" cy="109699"/>
            </a:xfrm>
            <a:custGeom>
              <a:avLst/>
              <a:gdLst/>
              <a:ahLst/>
              <a:cxnLst/>
              <a:rect l="l" t="t" r="r" b="b"/>
              <a:pathLst>
                <a:path w="5530" h="4814" extrusionOk="0">
                  <a:moveTo>
                    <a:pt x="4652" y="0"/>
                  </a:moveTo>
                  <a:cubicBezTo>
                    <a:pt x="4649" y="0"/>
                    <a:pt x="4647" y="1"/>
                    <a:pt x="4645" y="4"/>
                  </a:cubicBezTo>
                  <a:cubicBezTo>
                    <a:pt x="4404" y="447"/>
                    <a:pt x="0" y="3043"/>
                    <a:pt x="0" y="3043"/>
                  </a:cubicBezTo>
                  <a:cubicBezTo>
                    <a:pt x="123" y="3517"/>
                    <a:pt x="826" y="4813"/>
                    <a:pt x="1076" y="4813"/>
                  </a:cubicBezTo>
                  <a:cubicBezTo>
                    <a:pt x="1080" y="4813"/>
                    <a:pt x="1083" y="4813"/>
                    <a:pt x="1087" y="4812"/>
                  </a:cubicBezTo>
                  <a:cubicBezTo>
                    <a:pt x="1366" y="4774"/>
                    <a:pt x="5529" y="2447"/>
                    <a:pt x="5529" y="2447"/>
                  </a:cubicBezTo>
                  <a:cubicBezTo>
                    <a:pt x="5529" y="2447"/>
                    <a:pt x="4769" y="0"/>
                    <a:pt x="46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52"/>
            <p:cNvSpPr/>
            <p:nvPr/>
          </p:nvSpPr>
          <p:spPr>
            <a:xfrm>
              <a:off x="1964997" y="1629238"/>
              <a:ext cx="21056" cy="107853"/>
            </a:xfrm>
            <a:custGeom>
              <a:avLst/>
              <a:gdLst/>
              <a:ahLst/>
              <a:cxnLst/>
              <a:rect l="l" t="t" r="r" b="b"/>
              <a:pathLst>
                <a:path w="924" h="4733" extrusionOk="0">
                  <a:moveTo>
                    <a:pt x="241" y="1"/>
                  </a:moveTo>
                  <a:cubicBezTo>
                    <a:pt x="241" y="126"/>
                    <a:pt x="1" y="3088"/>
                    <a:pt x="847" y="4732"/>
                  </a:cubicBezTo>
                  <a:lnTo>
                    <a:pt x="924" y="4694"/>
                  </a:lnTo>
                  <a:cubicBezTo>
                    <a:pt x="126" y="3049"/>
                    <a:pt x="366" y="39"/>
                    <a:pt x="404"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52"/>
            <p:cNvSpPr/>
            <p:nvPr/>
          </p:nvSpPr>
          <p:spPr>
            <a:xfrm>
              <a:off x="1631935" y="1461340"/>
              <a:ext cx="79346" cy="9069"/>
            </a:xfrm>
            <a:custGeom>
              <a:avLst/>
              <a:gdLst/>
              <a:ahLst/>
              <a:cxnLst/>
              <a:rect l="l" t="t" r="r" b="b"/>
              <a:pathLst>
                <a:path w="3482" h="398" extrusionOk="0">
                  <a:moveTo>
                    <a:pt x="949" y="0"/>
                  </a:moveTo>
                  <a:cubicBezTo>
                    <a:pt x="425" y="0"/>
                    <a:pt x="30" y="23"/>
                    <a:pt x="0" y="42"/>
                  </a:cubicBezTo>
                  <a:lnTo>
                    <a:pt x="0" y="157"/>
                  </a:lnTo>
                  <a:cubicBezTo>
                    <a:pt x="15" y="157"/>
                    <a:pt x="415" y="139"/>
                    <a:pt x="947" y="139"/>
                  </a:cubicBezTo>
                  <a:cubicBezTo>
                    <a:pt x="1768" y="139"/>
                    <a:pt x="2906" y="182"/>
                    <a:pt x="3443" y="397"/>
                  </a:cubicBezTo>
                  <a:lnTo>
                    <a:pt x="3481" y="282"/>
                  </a:lnTo>
                  <a:cubicBezTo>
                    <a:pt x="2938" y="58"/>
                    <a:pt x="1780" y="0"/>
                    <a:pt x="949"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52"/>
            <p:cNvSpPr/>
            <p:nvPr/>
          </p:nvSpPr>
          <p:spPr>
            <a:xfrm>
              <a:off x="1638293" y="1382723"/>
              <a:ext cx="16453" cy="14721"/>
            </a:xfrm>
            <a:custGeom>
              <a:avLst/>
              <a:gdLst/>
              <a:ahLst/>
              <a:cxnLst/>
              <a:rect l="l" t="t" r="r" b="b"/>
              <a:pathLst>
                <a:path w="722" h="646" extrusionOk="0">
                  <a:moveTo>
                    <a:pt x="635" y="1"/>
                  </a:moveTo>
                  <a:cubicBezTo>
                    <a:pt x="154" y="280"/>
                    <a:pt x="0" y="559"/>
                    <a:pt x="0" y="607"/>
                  </a:cubicBezTo>
                  <a:lnTo>
                    <a:pt x="116" y="645"/>
                  </a:lnTo>
                  <a:cubicBezTo>
                    <a:pt x="116" y="645"/>
                    <a:pt x="279" y="366"/>
                    <a:pt x="721" y="126"/>
                  </a:cubicBezTo>
                  <a:lnTo>
                    <a:pt x="635" y="1"/>
                  </a:lnTo>
                  <a:close/>
                </a:path>
              </a:pathLst>
            </a:custGeom>
            <a:solidFill>
              <a:srgbClr val="DE7E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52"/>
            <p:cNvSpPr/>
            <p:nvPr/>
          </p:nvSpPr>
          <p:spPr>
            <a:xfrm>
              <a:off x="2250958" y="1489277"/>
              <a:ext cx="228126" cy="31310"/>
            </a:xfrm>
            <a:custGeom>
              <a:avLst/>
              <a:gdLst/>
              <a:ahLst/>
              <a:cxnLst/>
              <a:rect l="l" t="t" r="r" b="b"/>
              <a:pathLst>
                <a:path w="10011" h="1374" extrusionOk="0">
                  <a:moveTo>
                    <a:pt x="3890" y="1"/>
                  </a:moveTo>
                  <a:cubicBezTo>
                    <a:pt x="2520" y="1"/>
                    <a:pt x="1167" y="197"/>
                    <a:pt x="1" y="652"/>
                  </a:cubicBezTo>
                  <a:lnTo>
                    <a:pt x="39" y="777"/>
                  </a:lnTo>
                  <a:cubicBezTo>
                    <a:pt x="1202" y="317"/>
                    <a:pt x="2561" y="121"/>
                    <a:pt x="3935" y="121"/>
                  </a:cubicBezTo>
                  <a:cubicBezTo>
                    <a:pt x="6150" y="121"/>
                    <a:pt x="8403" y="632"/>
                    <a:pt x="9934" y="1373"/>
                  </a:cubicBezTo>
                  <a:lnTo>
                    <a:pt x="10011" y="1297"/>
                  </a:lnTo>
                  <a:cubicBezTo>
                    <a:pt x="8423" y="526"/>
                    <a:pt x="6134" y="1"/>
                    <a:pt x="3890" y="1"/>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52"/>
            <p:cNvSpPr/>
            <p:nvPr/>
          </p:nvSpPr>
          <p:spPr>
            <a:xfrm>
              <a:off x="2677152" y="1652048"/>
              <a:ext cx="176398" cy="85704"/>
            </a:xfrm>
            <a:custGeom>
              <a:avLst/>
              <a:gdLst/>
              <a:ahLst/>
              <a:cxnLst/>
              <a:rect l="l" t="t" r="r" b="b"/>
              <a:pathLst>
                <a:path w="7741" h="3761" extrusionOk="0">
                  <a:moveTo>
                    <a:pt x="645" y="0"/>
                  </a:moveTo>
                  <a:lnTo>
                    <a:pt x="645" y="0"/>
                  </a:lnTo>
                  <a:cubicBezTo>
                    <a:pt x="645" y="0"/>
                    <a:pt x="1" y="3048"/>
                    <a:pt x="770" y="3289"/>
                  </a:cubicBezTo>
                  <a:cubicBezTo>
                    <a:pt x="847" y="3314"/>
                    <a:pt x="957" y="3325"/>
                    <a:pt x="1092" y="3325"/>
                  </a:cubicBezTo>
                  <a:cubicBezTo>
                    <a:pt x="1969" y="3325"/>
                    <a:pt x="3937" y="2862"/>
                    <a:pt x="5202" y="2862"/>
                  </a:cubicBezTo>
                  <a:cubicBezTo>
                    <a:pt x="5578" y="2862"/>
                    <a:pt x="5892" y="2903"/>
                    <a:pt x="6097" y="3010"/>
                  </a:cubicBezTo>
                  <a:cubicBezTo>
                    <a:pt x="6719" y="3309"/>
                    <a:pt x="7234" y="3761"/>
                    <a:pt x="7503" y="3761"/>
                  </a:cubicBezTo>
                  <a:cubicBezTo>
                    <a:pt x="7667" y="3761"/>
                    <a:pt x="7741" y="3594"/>
                    <a:pt x="7694" y="3125"/>
                  </a:cubicBezTo>
                  <a:cubicBezTo>
                    <a:pt x="7578" y="1885"/>
                    <a:pt x="6299" y="760"/>
                    <a:pt x="5011" y="404"/>
                  </a:cubicBezTo>
                  <a:cubicBezTo>
                    <a:pt x="3732" y="39"/>
                    <a:pt x="645" y="0"/>
                    <a:pt x="645"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52"/>
            <p:cNvSpPr/>
            <p:nvPr/>
          </p:nvSpPr>
          <p:spPr>
            <a:xfrm>
              <a:off x="2686358" y="1708447"/>
              <a:ext cx="179155" cy="78343"/>
            </a:xfrm>
            <a:custGeom>
              <a:avLst/>
              <a:gdLst/>
              <a:ahLst/>
              <a:cxnLst/>
              <a:rect l="l" t="t" r="r" b="b"/>
              <a:pathLst>
                <a:path w="7862" h="3438" extrusionOk="0">
                  <a:moveTo>
                    <a:pt x="4258" y="1"/>
                  </a:moveTo>
                  <a:cubicBezTo>
                    <a:pt x="2680" y="1"/>
                    <a:pt x="241" y="573"/>
                    <a:pt x="241" y="573"/>
                  </a:cubicBezTo>
                  <a:cubicBezTo>
                    <a:pt x="241" y="573"/>
                    <a:pt x="1" y="2420"/>
                    <a:pt x="722" y="2660"/>
                  </a:cubicBezTo>
                  <a:cubicBezTo>
                    <a:pt x="815" y="2684"/>
                    <a:pt x="938" y="2694"/>
                    <a:pt x="1084" y="2694"/>
                  </a:cubicBezTo>
                  <a:cubicBezTo>
                    <a:pt x="1789" y="2694"/>
                    <a:pt x="3023" y="2462"/>
                    <a:pt x="4017" y="2462"/>
                  </a:cubicBezTo>
                  <a:cubicBezTo>
                    <a:pt x="4481" y="2462"/>
                    <a:pt x="4893" y="2513"/>
                    <a:pt x="5174" y="2660"/>
                  </a:cubicBezTo>
                  <a:cubicBezTo>
                    <a:pt x="5780" y="2963"/>
                    <a:pt x="6717" y="3437"/>
                    <a:pt x="7299" y="3437"/>
                  </a:cubicBezTo>
                  <a:cubicBezTo>
                    <a:pt x="7642" y="3437"/>
                    <a:pt x="7861" y="3273"/>
                    <a:pt x="7818" y="2814"/>
                  </a:cubicBezTo>
                  <a:cubicBezTo>
                    <a:pt x="7693" y="1573"/>
                    <a:pt x="6414" y="448"/>
                    <a:pt x="5126" y="93"/>
                  </a:cubicBezTo>
                  <a:cubicBezTo>
                    <a:pt x="4899" y="28"/>
                    <a:pt x="4598" y="1"/>
                    <a:pt x="4258"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52"/>
            <p:cNvSpPr/>
            <p:nvPr/>
          </p:nvSpPr>
          <p:spPr>
            <a:xfrm>
              <a:off x="2154111" y="1511586"/>
              <a:ext cx="207321" cy="294004"/>
            </a:xfrm>
            <a:custGeom>
              <a:avLst/>
              <a:gdLst/>
              <a:ahLst/>
              <a:cxnLst/>
              <a:rect l="l" t="t" r="r" b="b"/>
              <a:pathLst>
                <a:path w="9098" h="12902" extrusionOk="0">
                  <a:moveTo>
                    <a:pt x="3000" y="0"/>
                  </a:moveTo>
                  <a:cubicBezTo>
                    <a:pt x="3000" y="0"/>
                    <a:pt x="0" y="8491"/>
                    <a:pt x="164" y="11934"/>
                  </a:cubicBezTo>
                  <a:cubicBezTo>
                    <a:pt x="186" y="12710"/>
                    <a:pt x="1929" y="12902"/>
                    <a:pt x="3753" y="12902"/>
                  </a:cubicBezTo>
                  <a:cubicBezTo>
                    <a:pt x="5137" y="12902"/>
                    <a:pt x="6568" y="12791"/>
                    <a:pt x="7328" y="12741"/>
                  </a:cubicBezTo>
                  <a:cubicBezTo>
                    <a:pt x="9097" y="12655"/>
                    <a:pt x="3683" y="1395"/>
                    <a:pt x="3000"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52"/>
            <p:cNvSpPr/>
            <p:nvPr/>
          </p:nvSpPr>
          <p:spPr>
            <a:xfrm>
              <a:off x="2177764" y="1510492"/>
              <a:ext cx="45826" cy="142445"/>
            </a:xfrm>
            <a:custGeom>
              <a:avLst/>
              <a:gdLst/>
              <a:ahLst/>
              <a:cxnLst/>
              <a:rect l="l" t="t" r="r" b="b"/>
              <a:pathLst>
                <a:path w="2011" h="6251" extrusionOk="0">
                  <a:moveTo>
                    <a:pt x="1924" y="0"/>
                  </a:moveTo>
                  <a:cubicBezTo>
                    <a:pt x="1886" y="48"/>
                    <a:pt x="962" y="1125"/>
                    <a:pt x="847" y="2087"/>
                  </a:cubicBezTo>
                  <a:cubicBezTo>
                    <a:pt x="847" y="2366"/>
                    <a:pt x="722" y="2846"/>
                    <a:pt x="607" y="3327"/>
                  </a:cubicBezTo>
                  <a:cubicBezTo>
                    <a:pt x="328" y="4568"/>
                    <a:pt x="1" y="5933"/>
                    <a:pt x="405" y="6251"/>
                  </a:cubicBezTo>
                  <a:lnTo>
                    <a:pt x="482" y="6135"/>
                  </a:lnTo>
                  <a:cubicBezTo>
                    <a:pt x="164" y="5895"/>
                    <a:pt x="482" y="4452"/>
                    <a:pt x="722" y="3366"/>
                  </a:cubicBezTo>
                  <a:cubicBezTo>
                    <a:pt x="847" y="2846"/>
                    <a:pt x="962" y="2404"/>
                    <a:pt x="1001" y="2125"/>
                  </a:cubicBezTo>
                  <a:cubicBezTo>
                    <a:pt x="1087" y="1164"/>
                    <a:pt x="2011" y="87"/>
                    <a:pt x="2011" y="87"/>
                  </a:cubicBezTo>
                  <a:lnTo>
                    <a:pt x="1924" y="0"/>
                  </a:ln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52"/>
            <p:cNvSpPr/>
            <p:nvPr/>
          </p:nvSpPr>
          <p:spPr>
            <a:xfrm>
              <a:off x="2729313" y="1694114"/>
              <a:ext cx="15587" cy="25659"/>
            </a:xfrm>
            <a:custGeom>
              <a:avLst/>
              <a:gdLst/>
              <a:ahLst/>
              <a:cxnLst/>
              <a:rect l="l" t="t" r="r" b="b"/>
              <a:pathLst>
                <a:path w="684" h="1126" extrusionOk="0">
                  <a:moveTo>
                    <a:pt x="116" y="0"/>
                  </a:moveTo>
                  <a:lnTo>
                    <a:pt x="0" y="39"/>
                  </a:lnTo>
                  <a:cubicBezTo>
                    <a:pt x="164" y="356"/>
                    <a:pt x="520" y="962"/>
                    <a:pt x="558" y="1125"/>
                  </a:cubicBezTo>
                  <a:lnTo>
                    <a:pt x="683" y="1125"/>
                  </a:lnTo>
                  <a:cubicBezTo>
                    <a:pt x="645" y="885"/>
                    <a:pt x="116" y="39"/>
                    <a:pt x="116" y="0"/>
                  </a:cubicBez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52"/>
            <p:cNvSpPr/>
            <p:nvPr/>
          </p:nvSpPr>
          <p:spPr>
            <a:xfrm>
              <a:off x="2736537" y="1744292"/>
              <a:ext cx="15587" cy="26525"/>
            </a:xfrm>
            <a:custGeom>
              <a:avLst/>
              <a:gdLst/>
              <a:ahLst/>
              <a:cxnLst/>
              <a:rect l="l" t="t" r="r" b="b"/>
              <a:pathLst>
                <a:path w="684" h="1164" extrusionOk="0">
                  <a:moveTo>
                    <a:pt x="87" y="0"/>
                  </a:moveTo>
                  <a:lnTo>
                    <a:pt x="1" y="77"/>
                  </a:lnTo>
                  <a:cubicBezTo>
                    <a:pt x="164" y="404"/>
                    <a:pt x="520" y="1000"/>
                    <a:pt x="568" y="1164"/>
                  </a:cubicBezTo>
                  <a:lnTo>
                    <a:pt x="683" y="1125"/>
                  </a:lnTo>
                  <a:cubicBezTo>
                    <a:pt x="606" y="924"/>
                    <a:pt x="126" y="39"/>
                    <a:pt x="87" y="0"/>
                  </a:cubicBez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52"/>
            <p:cNvSpPr/>
            <p:nvPr/>
          </p:nvSpPr>
          <p:spPr>
            <a:xfrm>
              <a:off x="2197931" y="1660366"/>
              <a:ext cx="493919" cy="62916"/>
            </a:xfrm>
            <a:custGeom>
              <a:avLst/>
              <a:gdLst/>
              <a:ahLst/>
              <a:cxnLst/>
              <a:rect l="l" t="t" r="r" b="b"/>
              <a:pathLst>
                <a:path w="21675" h="2761" extrusionOk="0">
                  <a:moveTo>
                    <a:pt x="77" y="0"/>
                  </a:moveTo>
                  <a:lnTo>
                    <a:pt x="0" y="77"/>
                  </a:lnTo>
                  <a:cubicBezTo>
                    <a:pt x="39" y="116"/>
                    <a:pt x="1039" y="1039"/>
                    <a:pt x="5405" y="1722"/>
                  </a:cubicBezTo>
                  <a:cubicBezTo>
                    <a:pt x="10453" y="2481"/>
                    <a:pt x="21560" y="2760"/>
                    <a:pt x="21675" y="2760"/>
                  </a:cubicBezTo>
                  <a:lnTo>
                    <a:pt x="21675" y="2645"/>
                  </a:lnTo>
                  <a:cubicBezTo>
                    <a:pt x="21598" y="2645"/>
                    <a:pt x="10453" y="2366"/>
                    <a:pt x="5405" y="1597"/>
                  </a:cubicBezTo>
                  <a:cubicBezTo>
                    <a:pt x="1126" y="924"/>
                    <a:pt x="77" y="0"/>
                    <a:pt x="77" y="0"/>
                  </a:cubicBezTo>
                  <a:close/>
                </a:path>
              </a:pathLst>
            </a:custGeom>
            <a:solidFill>
              <a:srgbClr val="047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52"/>
            <p:cNvSpPr/>
            <p:nvPr/>
          </p:nvSpPr>
          <p:spPr>
            <a:xfrm>
              <a:off x="1650986" y="1545312"/>
              <a:ext cx="168103" cy="13627"/>
            </a:xfrm>
            <a:custGeom>
              <a:avLst/>
              <a:gdLst/>
              <a:ahLst/>
              <a:cxnLst/>
              <a:rect l="l" t="t" r="r" b="b"/>
              <a:pathLst>
                <a:path w="7377" h="598" extrusionOk="0">
                  <a:moveTo>
                    <a:pt x="3568" y="1"/>
                  </a:moveTo>
                  <a:cubicBezTo>
                    <a:pt x="1712" y="1"/>
                    <a:pt x="45" y="203"/>
                    <a:pt x="1" y="203"/>
                  </a:cubicBezTo>
                  <a:lnTo>
                    <a:pt x="39" y="318"/>
                  </a:lnTo>
                  <a:cubicBezTo>
                    <a:pt x="61" y="318"/>
                    <a:pt x="1712" y="120"/>
                    <a:pt x="3551" y="120"/>
                  </a:cubicBezTo>
                  <a:cubicBezTo>
                    <a:pt x="4901" y="120"/>
                    <a:pt x="6353" y="227"/>
                    <a:pt x="7338" y="597"/>
                  </a:cubicBezTo>
                  <a:lnTo>
                    <a:pt x="7376" y="482"/>
                  </a:lnTo>
                  <a:cubicBezTo>
                    <a:pt x="6378" y="109"/>
                    <a:pt x="4922" y="1"/>
                    <a:pt x="3568"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52"/>
            <p:cNvSpPr/>
            <p:nvPr/>
          </p:nvSpPr>
          <p:spPr>
            <a:xfrm>
              <a:off x="1830893" y="1451313"/>
              <a:ext cx="84838" cy="86592"/>
            </a:xfrm>
            <a:custGeom>
              <a:avLst/>
              <a:gdLst/>
              <a:ahLst/>
              <a:cxnLst/>
              <a:rect l="l" t="t" r="r" b="b"/>
              <a:pathLst>
                <a:path w="3723" h="3800" extrusionOk="0">
                  <a:moveTo>
                    <a:pt x="3684" y="1"/>
                  </a:moveTo>
                  <a:cubicBezTo>
                    <a:pt x="3645" y="1"/>
                    <a:pt x="799" y="1597"/>
                    <a:pt x="1" y="3761"/>
                  </a:cubicBezTo>
                  <a:lnTo>
                    <a:pt x="116" y="3799"/>
                  </a:lnTo>
                  <a:cubicBezTo>
                    <a:pt x="885" y="1684"/>
                    <a:pt x="3684" y="116"/>
                    <a:pt x="3722" y="116"/>
                  </a:cubicBezTo>
                  <a:lnTo>
                    <a:pt x="3684" y="1"/>
                  </a:ln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52"/>
            <p:cNvSpPr/>
            <p:nvPr/>
          </p:nvSpPr>
          <p:spPr>
            <a:xfrm>
              <a:off x="1808105" y="1568988"/>
              <a:ext cx="74743" cy="200074"/>
            </a:xfrm>
            <a:custGeom>
              <a:avLst/>
              <a:gdLst/>
              <a:ahLst/>
              <a:cxnLst/>
              <a:rect l="l" t="t" r="r" b="b"/>
              <a:pathLst>
                <a:path w="3280" h="8780" extrusionOk="0">
                  <a:moveTo>
                    <a:pt x="116" y="1"/>
                  </a:moveTo>
                  <a:lnTo>
                    <a:pt x="1" y="39"/>
                  </a:lnTo>
                  <a:cubicBezTo>
                    <a:pt x="1" y="78"/>
                    <a:pt x="760" y="2241"/>
                    <a:pt x="1520" y="4366"/>
                  </a:cubicBezTo>
                  <a:cubicBezTo>
                    <a:pt x="3039" y="8693"/>
                    <a:pt x="3164" y="8780"/>
                    <a:pt x="3241" y="8780"/>
                  </a:cubicBezTo>
                  <a:lnTo>
                    <a:pt x="3241" y="8693"/>
                  </a:lnTo>
                  <a:lnTo>
                    <a:pt x="3280" y="8655"/>
                  </a:lnTo>
                  <a:cubicBezTo>
                    <a:pt x="3087" y="8453"/>
                    <a:pt x="1279" y="3366"/>
                    <a:pt x="116" y="1"/>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52"/>
            <p:cNvSpPr/>
            <p:nvPr/>
          </p:nvSpPr>
          <p:spPr>
            <a:xfrm>
              <a:off x="1836385" y="1552558"/>
              <a:ext cx="77591" cy="206432"/>
            </a:xfrm>
            <a:custGeom>
              <a:avLst/>
              <a:gdLst/>
              <a:ahLst/>
              <a:cxnLst/>
              <a:rect l="l" t="t" r="r" b="b"/>
              <a:pathLst>
                <a:path w="3405" h="9059" extrusionOk="0">
                  <a:moveTo>
                    <a:pt x="115" y="0"/>
                  </a:moveTo>
                  <a:lnTo>
                    <a:pt x="0" y="39"/>
                  </a:lnTo>
                  <a:cubicBezTo>
                    <a:pt x="38" y="125"/>
                    <a:pt x="2923" y="8011"/>
                    <a:pt x="3289" y="9059"/>
                  </a:cubicBezTo>
                  <a:lnTo>
                    <a:pt x="3404" y="9020"/>
                  </a:lnTo>
                  <a:cubicBezTo>
                    <a:pt x="3048" y="7972"/>
                    <a:pt x="163" y="77"/>
                    <a:pt x="115"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52"/>
            <p:cNvSpPr/>
            <p:nvPr/>
          </p:nvSpPr>
          <p:spPr>
            <a:xfrm>
              <a:off x="1441956" y="2120514"/>
              <a:ext cx="1273571" cy="375789"/>
            </a:xfrm>
            <a:custGeom>
              <a:avLst/>
              <a:gdLst/>
              <a:ahLst/>
              <a:cxnLst/>
              <a:rect l="l" t="t" r="r" b="b"/>
              <a:pathLst>
                <a:path w="55889" h="16491" extrusionOk="0">
                  <a:moveTo>
                    <a:pt x="50969" y="1"/>
                  </a:moveTo>
                  <a:cubicBezTo>
                    <a:pt x="49592" y="1"/>
                    <a:pt x="48025" y="172"/>
                    <a:pt x="47119" y="395"/>
                  </a:cubicBezTo>
                  <a:cubicBezTo>
                    <a:pt x="46516" y="530"/>
                    <a:pt x="41392" y="575"/>
                    <a:pt x="34827" y="575"/>
                  </a:cubicBezTo>
                  <a:cubicBezTo>
                    <a:pt x="21698" y="575"/>
                    <a:pt x="2808" y="395"/>
                    <a:pt x="2808" y="395"/>
                  </a:cubicBezTo>
                  <a:cubicBezTo>
                    <a:pt x="1164" y="636"/>
                    <a:pt x="1683" y="799"/>
                    <a:pt x="1164" y="1482"/>
                  </a:cubicBezTo>
                  <a:cubicBezTo>
                    <a:pt x="644" y="2165"/>
                    <a:pt x="0" y="16310"/>
                    <a:pt x="1039" y="16310"/>
                  </a:cubicBezTo>
                  <a:cubicBezTo>
                    <a:pt x="1607" y="16310"/>
                    <a:pt x="17620" y="16490"/>
                    <a:pt x="31800" y="16490"/>
                  </a:cubicBezTo>
                  <a:cubicBezTo>
                    <a:pt x="42558" y="16490"/>
                    <a:pt x="52262" y="16386"/>
                    <a:pt x="53369" y="16021"/>
                  </a:cubicBezTo>
                  <a:cubicBezTo>
                    <a:pt x="55889" y="15185"/>
                    <a:pt x="54129" y="1405"/>
                    <a:pt x="53648" y="559"/>
                  </a:cubicBezTo>
                  <a:cubicBezTo>
                    <a:pt x="53396" y="153"/>
                    <a:pt x="52267" y="1"/>
                    <a:pt x="50969" y="1"/>
                  </a:cubicBez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52"/>
            <p:cNvSpPr/>
            <p:nvPr/>
          </p:nvSpPr>
          <p:spPr>
            <a:xfrm>
              <a:off x="1755945" y="2204235"/>
              <a:ext cx="759735" cy="204336"/>
            </a:xfrm>
            <a:custGeom>
              <a:avLst/>
              <a:gdLst/>
              <a:ahLst/>
              <a:cxnLst/>
              <a:rect l="l" t="t" r="r" b="b"/>
              <a:pathLst>
                <a:path w="33340" h="8967" extrusionOk="0">
                  <a:moveTo>
                    <a:pt x="11048" y="1"/>
                  </a:moveTo>
                  <a:cubicBezTo>
                    <a:pt x="5007" y="1"/>
                    <a:pt x="77" y="134"/>
                    <a:pt x="126" y="568"/>
                  </a:cubicBezTo>
                  <a:cubicBezTo>
                    <a:pt x="126" y="568"/>
                    <a:pt x="1" y="7184"/>
                    <a:pt x="722" y="8184"/>
                  </a:cubicBezTo>
                  <a:cubicBezTo>
                    <a:pt x="1175" y="8787"/>
                    <a:pt x="13095" y="8966"/>
                    <a:pt x="22172" y="8966"/>
                  </a:cubicBezTo>
                  <a:cubicBezTo>
                    <a:pt x="27562" y="8966"/>
                    <a:pt x="31949" y="8903"/>
                    <a:pt x="32340" y="8828"/>
                  </a:cubicBezTo>
                  <a:cubicBezTo>
                    <a:pt x="33340" y="8587"/>
                    <a:pt x="32734" y="327"/>
                    <a:pt x="32734" y="327"/>
                  </a:cubicBezTo>
                  <a:cubicBezTo>
                    <a:pt x="32734" y="327"/>
                    <a:pt x="20524" y="1"/>
                    <a:pt x="11048"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52"/>
            <p:cNvSpPr/>
            <p:nvPr/>
          </p:nvSpPr>
          <p:spPr>
            <a:xfrm>
              <a:off x="1541423" y="2122268"/>
              <a:ext cx="64899" cy="378911"/>
            </a:xfrm>
            <a:custGeom>
              <a:avLst/>
              <a:gdLst/>
              <a:ahLst/>
              <a:cxnLst/>
              <a:rect l="l" t="t" r="r" b="b"/>
              <a:pathLst>
                <a:path w="2848" h="16628" extrusionOk="0">
                  <a:moveTo>
                    <a:pt x="2722" y="1"/>
                  </a:moveTo>
                  <a:lnTo>
                    <a:pt x="241" y="280"/>
                  </a:lnTo>
                  <a:lnTo>
                    <a:pt x="1" y="16473"/>
                  </a:lnTo>
                  <a:cubicBezTo>
                    <a:pt x="1" y="16473"/>
                    <a:pt x="2088" y="16627"/>
                    <a:pt x="2482" y="16627"/>
                  </a:cubicBezTo>
                  <a:cubicBezTo>
                    <a:pt x="2847" y="16627"/>
                    <a:pt x="2722" y="1"/>
                    <a:pt x="2722"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52"/>
            <p:cNvSpPr/>
            <p:nvPr/>
          </p:nvSpPr>
          <p:spPr>
            <a:xfrm>
              <a:off x="1645517" y="2122268"/>
              <a:ext cx="64876" cy="367061"/>
            </a:xfrm>
            <a:custGeom>
              <a:avLst/>
              <a:gdLst/>
              <a:ahLst/>
              <a:cxnLst/>
              <a:rect l="l" t="t" r="r" b="b"/>
              <a:pathLst>
                <a:path w="2847" h="16108" extrusionOk="0">
                  <a:moveTo>
                    <a:pt x="2722" y="1"/>
                  </a:moveTo>
                  <a:lnTo>
                    <a:pt x="241" y="280"/>
                  </a:lnTo>
                  <a:lnTo>
                    <a:pt x="0" y="15992"/>
                  </a:lnTo>
                  <a:cubicBezTo>
                    <a:pt x="0" y="15992"/>
                    <a:pt x="2126" y="16108"/>
                    <a:pt x="2481" y="16108"/>
                  </a:cubicBezTo>
                  <a:cubicBezTo>
                    <a:pt x="2847" y="16108"/>
                    <a:pt x="2722" y="1"/>
                    <a:pt x="2722" y="1"/>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52"/>
            <p:cNvSpPr/>
            <p:nvPr/>
          </p:nvSpPr>
          <p:spPr>
            <a:xfrm>
              <a:off x="1441956" y="1778861"/>
              <a:ext cx="1273571" cy="356077"/>
            </a:xfrm>
            <a:custGeom>
              <a:avLst/>
              <a:gdLst/>
              <a:ahLst/>
              <a:cxnLst/>
              <a:rect l="l" t="t" r="r" b="b"/>
              <a:pathLst>
                <a:path w="55889" h="15626" extrusionOk="0">
                  <a:moveTo>
                    <a:pt x="47487" y="0"/>
                  </a:moveTo>
                  <a:cubicBezTo>
                    <a:pt x="47364" y="0"/>
                    <a:pt x="47241" y="1"/>
                    <a:pt x="47119" y="3"/>
                  </a:cubicBezTo>
                  <a:lnTo>
                    <a:pt x="2808" y="3"/>
                  </a:lnTo>
                  <a:cubicBezTo>
                    <a:pt x="1164" y="291"/>
                    <a:pt x="1683" y="407"/>
                    <a:pt x="1164" y="1089"/>
                  </a:cubicBezTo>
                  <a:cubicBezTo>
                    <a:pt x="644" y="1772"/>
                    <a:pt x="0" y="15436"/>
                    <a:pt x="1039" y="15436"/>
                  </a:cubicBezTo>
                  <a:cubicBezTo>
                    <a:pt x="1622" y="15436"/>
                    <a:pt x="18434" y="15626"/>
                    <a:pt x="32865" y="15626"/>
                  </a:cubicBezTo>
                  <a:cubicBezTo>
                    <a:pt x="43191" y="15626"/>
                    <a:pt x="52298" y="15529"/>
                    <a:pt x="53369" y="15196"/>
                  </a:cubicBezTo>
                  <a:cubicBezTo>
                    <a:pt x="55889" y="14350"/>
                    <a:pt x="54408" y="2051"/>
                    <a:pt x="53888" y="1205"/>
                  </a:cubicBezTo>
                  <a:cubicBezTo>
                    <a:pt x="53390" y="439"/>
                    <a:pt x="50420" y="0"/>
                    <a:pt x="47487"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52"/>
            <p:cNvSpPr/>
            <p:nvPr/>
          </p:nvSpPr>
          <p:spPr>
            <a:xfrm>
              <a:off x="1422655" y="1842894"/>
              <a:ext cx="1100272" cy="256223"/>
            </a:xfrm>
            <a:custGeom>
              <a:avLst/>
              <a:gdLst/>
              <a:ahLst/>
              <a:cxnLst/>
              <a:rect l="l" t="t" r="r" b="b"/>
              <a:pathLst>
                <a:path w="48284" h="11244" extrusionOk="0">
                  <a:moveTo>
                    <a:pt x="1607" y="1"/>
                  </a:moveTo>
                  <a:cubicBezTo>
                    <a:pt x="1" y="279"/>
                    <a:pt x="1" y="10059"/>
                    <a:pt x="1126" y="10780"/>
                  </a:cubicBezTo>
                  <a:cubicBezTo>
                    <a:pt x="1602" y="11101"/>
                    <a:pt x="9310" y="11244"/>
                    <a:pt x="18219" y="11244"/>
                  </a:cubicBezTo>
                  <a:cubicBezTo>
                    <a:pt x="30384" y="11244"/>
                    <a:pt x="44788" y="10978"/>
                    <a:pt x="46081" y="10540"/>
                  </a:cubicBezTo>
                  <a:cubicBezTo>
                    <a:pt x="48283" y="9819"/>
                    <a:pt x="47687" y="1885"/>
                    <a:pt x="47206" y="1001"/>
                  </a:cubicBezTo>
                  <a:cubicBezTo>
                    <a:pt x="46687" y="126"/>
                    <a:pt x="1607" y="1"/>
                    <a:pt x="1607" y="1"/>
                  </a:cubicBezTo>
                  <a:close/>
                </a:path>
              </a:pathLst>
            </a:custGeom>
            <a:solidFill>
              <a:srgbClr val="888CF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52"/>
            <p:cNvSpPr/>
            <p:nvPr/>
          </p:nvSpPr>
          <p:spPr>
            <a:xfrm>
              <a:off x="1459252" y="1898222"/>
              <a:ext cx="1036284" cy="8682"/>
            </a:xfrm>
            <a:custGeom>
              <a:avLst/>
              <a:gdLst/>
              <a:ahLst/>
              <a:cxnLst/>
              <a:rect l="l" t="t" r="r" b="b"/>
              <a:pathLst>
                <a:path w="45476" h="381" extrusionOk="0">
                  <a:moveTo>
                    <a:pt x="19895" y="0"/>
                  </a:moveTo>
                  <a:cubicBezTo>
                    <a:pt x="19588" y="0"/>
                    <a:pt x="19312" y="5"/>
                    <a:pt x="19069" y="15"/>
                  </a:cubicBezTo>
                  <a:cubicBezTo>
                    <a:pt x="14069" y="140"/>
                    <a:pt x="164" y="255"/>
                    <a:pt x="1" y="255"/>
                  </a:cubicBezTo>
                  <a:lnTo>
                    <a:pt x="1" y="380"/>
                  </a:lnTo>
                  <a:cubicBezTo>
                    <a:pt x="164" y="380"/>
                    <a:pt x="14069" y="255"/>
                    <a:pt x="19069" y="140"/>
                  </a:cubicBezTo>
                  <a:cubicBezTo>
                    <a:pt x="19317" y="130"/>
                    <a:pt x="19599" y="125"/>
                    <a:pt x="19913" y="125"/>
                  </a:cubicBezTo>
                  <a:cubicBezTo>
                    <a:pt x="20770" y="125"/>
                    <a:pt x="21868" y="161"/>
                    <a:pt x="23156" y="217"/>
                  </a:cubicBezTo>
                  <a:cubicBezTo>
                    <a:pt x="25204" y="294"/>
                    <a:pt x="27685" y="380"/>
                    <a:pt x="30253" y="380"/>
                  </a:cubicBezTo>
                  <a:lnTo>
                    <a:pt x="32099" y="380"/>
                  </a:lnTo>
                  <a:cubicBezTo>
                    <a:pt x="38830" y="255"/>
                    <a:pt x="45475" y="140"/>
                    <a:pt x="45475" y="140"/>
                  </a:cubicBezTo>
                  <a:lnTo>
                    <a:pt x="45437" y="15"/>
                  </a:lnTo>
                  <a:cubicBezTo>
                    <a:pt x="45437" y="15"/>
                    <a:pt x="38830" y="140"/>
                    <a:pt x="32099" y="255"/>
                  </a:cubicBezTo>
                  <a:cubicBezTo>
                    <a:pt x="31660" y="261"/>
                    <a:pt x="31221" y="263"/>
                    <a:pt x="30784" y="263"/>
                  </a:cubicBezTo>
                  <a:cubicBezTo>
                    <a:pt x="28025" y="263"/>
                    <a:pt x="25340" y="168"/>
                    <a:pt x="23156" y="102"/>
                  </a:cubicBezTo>
                  <a:cubicBezTo>
                    <a:pt x="21859" y="38"/>
                    <a:pt x="20756" y="0"/>
                    <a:pt x="19895"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52"/>
            <p:cNvSpPr/>
            <p:nvPr/>
          </p:nvSpPr>
          <p:spPr>
            <a:xfrm>
              <a:off x="1445670" y="1935137"/>
              <a:ext cx="1047222" cy="30057"/>
            </a:xfrm>
            <a:custGeom>
              <a:avLst/>
              <a:gdLst/>
              <a:ahLst/>
              <a:cxnLst/>
              <a:rect l="l" t="t" r="r" b="b"/>
              <a:pathLst>
                <a:path w="45956" h="1319" extrusionOk="0">
                  <a:moveTo>
                    <a:pt x="45917" y="1"/>
                  </a:moveTo>
                  <a:cubicBezTo>
                    <a:pt x="45273" y="116"/>
                    <a:pt x="39061" y="357"/>
                    <a:pt x="33051" y="559"/>
                  </a:cubicBezTo>
                  <a:cubicBezTo>
                    <a:pt x="27406" y="799"/>
                    <a:pt x="22031" y="1001"/>
                    <a:pt x="21031" y="1126"/>
                  </a:cubicBezTo>
                  <a:cubicBezTo>
                    <a:pt x="20514" y="1185"/>
                    <a:pt x="18977" y="1208"/>
                    <a:pt x="16953" y="1208"/>
                  </a:cubicBezTo>
                  <a:cubicBezTo>
                    <a:pt x="10798" y="1208"/>
                    <a:pt x="145" y="1001"/>
                    <a:pt x="1" y="1001"/>
                  </a:cubicBezTo>
                  <a:lnTo>
                    <a:pt x="1" y="1126"/>
                  </a:lnTo>
                  <a:cubicBezTo>
                    <a:pt x="116" y="1126"/>
                    <a:pt x="10694" y="1318"/>
                    <a:pt x="16867" y="1318"/>
                  </a:cubicBezTo>
                  <a:cubicBezTo>
                    <a:pt x="18944" y="1318"/>
                    <a:pt x="20512" y="1280"/>
                    <a:pt x="21031" y="1241"/>
                  </a:cubicBezTo>
                  <a:cubicBezTo>
                    <a:pt x="22031" y="1126"/>
                    <a:pt x="27406" y="924"/>
                    <a:pt x="33051" y="722"/>
                  </a:cubicBezTo>
                  <a:cubicBezTo>
                    <a:pt x="39061" y="482"/>
                    <a:pt x="45273" y="241"/>
                    <a:pt x="45956" y="116"/>
                  </a:cubicBezTo>
                  <a:lnTo>
                    <a:pt x="45917" y="1"/>
                  </a:ln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52"/>
            <p:cNvSpPr/>
            <p:nvPr/>
          </p:nvSpPr>
          <p:spPr>
            <a:xfrm>
              <a:off x="1442822" y="1982399"/>
              <a:ext cx="1055563" cy="25750"/>
            </a:xfrm>
            <a:custGeom>
              <a:avLst/>
              <a:gdLst/>
              <a:ahLst/>
              <a:cxnLst/>
              <a:rect l="l" t="t" r="r" b="b"/>
              <a:pathLst>
                <a:path w="46322" h="1130" extrusionOk="0">
                  <a:moveTo>
                    <a:pt x="45926" y="0"/>
                  </a:moveTo>
                  <a:cubicBezTo>
                    <a:pt x="42962" y="0"/>
                    <a:pt x="24449" y="701"/>
                    <a:pt x="19915" y="889"/>
                  </a:cubicBezTo>
                  <a:cubicBezTo>
                    <a:pt x="18047" y="969"/>
                    <a:pt x="15225" y="995"/>
                    <a:pt x="12288" y="995"/>
                  </a:cubicBezTo>
                  <a:cubicBezTo>
                    <a:pt x="6416" y="995"/>
                    <a:pt x="84" y="889"/>
                    <a:pt x="1" y="889"/>
                  </a:cubicBezTo>
                  <a:lnTo>
                    <a:pt x="1" y="1014"/>
                  </a:lnTo>
                  <a:cubicBezTo>
                    <a:pt x="78" y="1014"/>
                    <a:pt x="6376" y="1129"/>
                    <a:pt x="12261" y="1129"/>
                  </a:cubicBezTo>
                  <a:cubicBezTo>
                    <a:pt x="15184" y="1129"/>
                    <a:pt x="18031" y="1091"/>
                    <a:pt x="19915" y="1014"/>
                  </a:cubicBezTo>
                  <a:cubicBezTo>
                    <a:pt x="25945" y="750"/>
                    <a:pt x="43813" y="123"/>
                    <a:pt x="46058" y="123"/>
                  </a:cubicBezTo>
                  <a:cubicBezTo>
                    <a:pt x="46183" y="123"/>
                    <a:pt x="46259" y="125"/>
                    <a:pt x="46283" y="129"/>
                  </a:cubicBezTo>
                  <a:lnTo>
                    <a:pt x="46321" y="14"/>
                  </a:lnTo>
                  <a:cubicBezTo>
                    <a:pt x="46292" y="5"/>
                    <a:pt x="46156" y="0"/>
                    <a:pt x="45926" y="0"/>
                  </a:cubicBez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52"/>
            <p:cNvSpPr/>
            <p:nvPr/>
          </p:nvSpPr>
          <p:spPr>
            <a:xfrm>
              <a:off x="1459252" y="2025422"/>
              <a:ext cx="1039133" cy="30262"/>
            </a:xfrm>
            <a:custGeom>
              <a:avLst/>
              <a:gdLst/>
              <a:ahLst/>
              <a:cxnLst/>
              <a:rect l="l" t="t" r="r" b="b"/>
              <a:pathLst>
                <a:path w="45601" h="1328" extrusionOk="0">
                  <a:moveTo>
                    <a:pt x="45562" y="1"/>
                  </a:moveTo>
                  <a:cubicBezTo>
                    <a:pt x="44235" y="530"/>
                    <a:pt x="37263" y="645"/>
                    <a:pt x="31089" y="722"/>
                  </a:cubicBezTo>
                  <a:cubicBezTo>
                    <a:pt x="27407" y="808"/>
                    <a:pt x="23926" y="847"/>
                    <a:pt x="22156" y="962"/>
                  </a:cubicBezTo>
                  <a:cubicBezTo>
                    <a:pt x="20036" y="1147"/>
                    <a:pt x="15276" y="1197"/>
                    <a:pt x="10710" y="1197"/>
                  </a:cubicBezTo>
                  <a:cubicBezTo>
                    <a:pt x="5273" y="1197"/>
                    <a:pt x="111" y="1126"/>
                    <a:pt x="1" y="1126"/>
                  </a:cubicBezTo>
                  <a:lnTo>
                    <a:pt x="1" y="1251"/>
                  </a:lnTo>
                  <a:cubicBezTo>
                    <a:pt x="126" y="1251"/>
                    <a:pt x="5770" y="1328"/>
                    <a:pt x="11463" y="1328"/>
                  </a:cubicBezTo>
                  <a:cubicBezTo>
                    <a:pt x="15790" y="1328"/>
                    <a:pt x="20156" y="1251"/>
                    <a:pt x="22195" y="1126"/>
                  </a:cubicBezTo>
                  <a:cubicBezTo>
                    <a:pt x="23964" y="962"/>
                    <a:pt x="27407" y="924"/>
                    <a:pt x="31089" y="847"/>
                  </a:cubicBezTo>
                  <a:cubicBezTo>
                    <a:pt x="37263" y="770"/>
                    <a:pt x="44273" y="645"/>
                    <a:pt x="45600" y="126"/>
                  </a:cubicBezTo>
                  <a:lnTo>
                    <a:pt x="45562" y="1"/>
                  </a:lnTo>
                  <a:close/>
                </a:path>
              </a:pathLst>
            </a:custGeom>
            <a:solidFill>
              <a:srgbClr val="341E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52"/>
            <p:cNvSpPr/>
            <p:nvPr/>
          </p:nvSpPr>
          <p:spPr>
            <a:xfrm>
              <a:off x="2167692" y="1889676"/>
              <a:ext cx="201259" cy="151332"/>
            </a:xfrm>
            <a:custGeom>
              <a:avLst/>
              <a:gdLst/>
              <a:ahLst/>
              <a:cxnLst/>
              <a:rect l="l" t="t" r="r" b="b"/>
              <a:pathLst>
                <a:path w="8832" h="6641" extrusionOk="0">
                  <a:moveTo>
                    <a:pt x="6988" y="1"/>
                  </a:moveTo>
                  <a:cubicBezTo>
                    <a:pt x="4658" y="1"/>
                    <a:pt x="842" y="389"/>
                    <a:pt x="481" y="554"/>
                  </a:cubicBezTo>
                  <a:cubicBezTo>
                    <a:pt x="0" y="794"/>
                    <a:pt x="4453" y="6640"/>
                    <a:pt x="4453" y="6640"/>
                  </a:cubicBezTo>
                  <a:cubicBezTo>
                    <a:pt x="4972" y="6640"/>
                    <a:pt x="8655" y="1073"/>
                    <a:pt x="8780" y="313"/>
                  </a:cubicBezTo>
                  <a:cubicBezTo>
                    <a:pt x="8832" y="85"/>
                    <a:pt x="8070" y="1"/>
                    <a:pt x="6988" y="1"/>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52"/>
            <p:cNvSpPr/>
            <p:nvPr/>
          </p:nvSpPr>
          <p:spPr>
            <a:xfrm>
              <a:off x="2015403" y="1985452"/>
              <a:ext cx="201647" cy="151537"/>
            </a:xfrm>
            <a:custGeom>
              <a:avLst/>
              <a:gdLst/>
              <a:ahLst/>
              <a:cxnLst/>
              <a:rect l="l" t="t" r="r" b="b"/>
              <a:pathLst>
                <a:path w="8849" h="6650" extrusionOk="0">
                  <a:moveTo>
                    <a:pt x="6991" y="0"/>
                  </a:moveTo>
                  <a:cubicBezTo>
                    <a:pt x="4649" y="0"/>
                    <a:pt x="836" y="389"/>
                    <a:pt x="481" y="553"/>
                  </a:cubicBezTo>
                  <a:cubicBezTo>
                    <a:pt x="0" y="841"/>
                    <a:pt x="4443" y="6649"/>
                    <a:pt x="4443" y="6649"/>
                  </a:cubicBezTo>
                  <a:cubicBezTo>
                    <a:pt x="4962" y="6649"/>
                    <a:pt x="8655" y="1082"/>
                    <a:pt x="8809" y="312"/>
                  </a:cubicBezTo>
                  <a:cubicBezTo>
                    <a:pt x="8848" y="84"/>
                    <a:pt x="8078" y="0"/>
                    <a:pt x="6991"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52"/>
            <p:cNvSpPr/>
            <p:nvPr/>
          </p:nvSpPr>
          <p:spPr>
            <a:xfrm>
              <a:off x="1736006" y="1837242"/>
              <a:ext cx="146843" cy="369682"/>
            </a:xfrm>
            <a:custGeom>
              <a:avLst/>
              <a:gdLst/>
              <a:ahLst/>
              <a:cxnLst/>
              <a:rect l="l" t="t" r="r" b="b"/>
              <a:pathLst>
                <a:path w="6444" h="16223" extrusionOk="0">
                  <a:moveTo>
                    <a:pt x="3397" y="0"/>
                  </a:moveTo>
                  <a:cubicBezTo>
                    <a:pt x="1806" y="0"/>
                    <a:pt x="1" y="133"/>
                    <a:pt x="1" y="133"/>
                  </a:cubicBezTo>
                  <a:cubicBezTo>
                    <a:pt x="1" y="133"/>
                    <a:pt x="1482" y="15230"/>
                    <a:pt x="1482" y="16115"/>
                  </a:cubicBezTo>
                  <a:cubicBezTo>
                    <a:pt x="1482" y="16189"/>
                    <a:pt x="1494" y="16223"/>
                    <a:pt x="1517" y="16223"/>
                  </a:cubicBezTo>
                  <a:cubicBezTo>
                    <a:pt x="1764" y="16223"/>
                    <a:pt x="3241" y="12153"/>
                    <a:pt x="3241" y="12153"/>
                  </a:cubicBezTo>
                  <a:cubicBezTo>
                    <a:pt x="3241" y="12153"/>
                    <a:pt x="4650" y="15959"/>
                    <a:pt x="5130" y="15959"/>
                  </a:cubicBezTo>
                  <a:cubicBezTo>
                    <a:pt x="5142" y="15959"/>
                    <a:pt x="5154" y="15956"/>
                    <a:pt x="5165" y="15952"/>
                  </a:cubicBezTo>
                  <a:cubicBezTo>
                    <a:pt x="5645" y="15759"/>
                    <a:pt x="6444" y="768"/>
                    <a:pt x="5684" y="249"/>
                  </a:cubicBezTo>
                  <a:cubicBezTo>
                    <a:pt x="5398" y="58"/>
                    <a:pt x="4444" y="0"/>
                    <a:pt x="3397" y="0"/>
                  </a:cubicBezTo>
                  <a:close/>
                </a:path>
              </a:pathLst>
            </a:custGeom>
            <a:solidFill>
              <a:srgbClr val="0097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 name="Subtitle 82"/>
          <p:cNvSpPr>
            <a:spLocks noGrp="1"/>
          </p:cNvSpPr>
          <p:nvPr>
            <p:ph type="subTitle" idx="1"/>
          </p:nvPr>
        </p:nvSpPr>
        <p:spPr>
          <a:xfrm>
            <a:off x="785786" y="928676"/>
            <a:ext cx="4929222" cy="2571768"/>
          </a:xfrm>
        </p:spPr>
        <p:txBody>
          <a:bodyPr/>
          <a:lstStyle/>
          <a:p>
            <a:r>
              <a:rPr lang="id-ID" dirty="0" smtClean="0"/>
              <a:t>Peluru yang ditembakkan dengan kecepatan awal membentuk sudut elevasi tertentu terhadap sumbu datar akan mengambil lintasan. Pada saat ditembakkan, peluru memiliki dua komponen kecepatan. Komponen kecepatan arah horisontal dan arah vertikal </a:t>
            </a:r>
            <a:r>
              <a:rPr lang="id-ID" dirty="0" smtClean="0"/>
              <a:t>adalah</a:t>
            </a:r>
          </a:p>
          <a:p>
            <a:endParaRPr lang="id-ID" dirty="0" smtClean="0"/>
          </a:p>
          <a:p>
            <a:r>
              <a:rPr lang="id-ID" dirty="0" smtClean="0"/>
              <a:t>     Pers </a:t>
            </a:r>
            <a:r>
              <a:rPr lang="id-ID" dirty="0" smtClean="0"/>
              <a:t>1			 </a:t>
            </a:r>
            <a:r>
              <a:rPr lang="id-ID" dirty="0" smtClean="0"/>
              <a:t>Pers 2</a:t>
            </a:r>
          </a:p>
          <a:p>
            <a:endParaRPr lang="id-ID" dirty="0"/>
          </a:p>
        </p:txBody>
      </p:sp>
      <p:pic>
        <p:nvPicPr>
          <p:cNvPr id="2050" name="Picture 2"/>
          <p:cNvPicPr>
            <a:picLocks noChangeAspect="1" noChangeArrowheads="1"/>
          </p:cNvPicPr>
          <p:nvPr/>
        </p:nvPicPr>
        <p:blipFill>
          <a:blip r:embed="rId3"/>
          <a:srcRect/>
          <a:stretch>
            <a:fillRect/>
          </a:stretch>
        </p:blipFill>
        <p:spPr bwMode="auto">
          <a:xfrm>
            <a:off x="785786" y="3214692"/>
            <a:ext cx="1785950" cy="512986"/>
          </a:xfrm>
          <a:prstGeom prst="rect">
            <a:avLst/>
          </a:prstGeom>
          <a:noFill/>
          <a:ln w="9525">
            <a:noFill/>
            <a:miter lim="800000"/>
            <a:headEnd/>
            <a:tailEnd/>
          </a:ln>
          <a:effectLst/>
        </p:spPr>
      </p:pic>
      <p:pic>
        <p:nvPicPr>
          <p:cNvPr id="2051" name="Picture 3"/>
          <p:cNvPicPr>
            <a:picLocks noChangeAspect="1" noChangeArrowheads="1"/>
          </p:cNvPicPr>
          <p:nvPr/>
        </p:nvPicPr>
        <p:blipFill>
          <a:blip r:embed="rId4"/>
          <a:srcRect/>
          <a:stretch>
            <a:fillRect/>
          </a:stretch>
        </p:blipFill>
        <p:spPr bwMode="auto">
          <a:xfrm>
            <a:off x="3071802" y="3143254"/>
            <a:ext cx="1720304" cy="642942"/>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2"/>
        <p:cNvGrpSpPr/>
        <p:nvPr/>
      </p:nvGrpSpPr>
      <p:grpSpPr>
        <a:xfrm>
          <a:off x="0" y="0"/>
          <a:ext cx="0" cy="0"/>
          <a:chOff x="0" y="0"/>
          <a:chExt cx="0" cy="0"/>
        </a:xfrm>
      </p:grpSpPr>
      <p:sp>
        <p:nvSpPr>
          <p:cNvPr id="13" name="Subtitle 12"/>
          <p:cNvSpPr>
            <a:spLocks noGrp="1"/>
          </p:cNvSpPr>
          <p:nvPr>
            <p:ph type="subTitle" idx="5"/>
          </p:nvPr>
        </p:nvSpPr>
        <p:spPr>
          <a:xfrm>
            <a:off x="1285852" y="3286130"/>
            <a:ext cx="4286280" cy="1166066"/>
          </a:xfrm>
        </p:spPr>
        <p:txBody>
          <a:bodyPr/>
          <a:lstStyle/>
          <a:p>
            <a:pPr algn="l">
              <a:buFontTx/>
              <a:buChar char="-"/>
            </a:pPr>
            <a:endParaRPr lang="id-ID" dirty="0" smtClean="0"/>
          </a:p>
          <a:p>
            <a:pPr algn="l">
              <a:buFontTx/>
              <a:buChar char="-"/>
            </a:pPr>
            <a:endParaRPr lang="id-ID" dirty="0" smtClean="0"/>
          </a:p>
          <a:p>
            <a:pPr algn="l">
              <a:buFontTx/>
              <a:buChar char="-"/>
            </a:pPr>
            <a:endParaRPr lang="id-ID" dirty="0"/>
          </a:p>
        </p:txBody>
      </p:sp>
      <p:sp>
        <p:nvSpPr>
          <p:cNvPr id="12" name="Subtitle 82"/>
          <p:cNvSpPr>
            <a:spLocks noGrp="1"/>
          </p:cNvSpPr>
          <p:nvPr>
            <p:ph type="subTitle" idx="1"/>
          </p:nvPr>
        </p:nvSpPr>
        <p:spPr>
          <a:xfrm>
            <a:off x="785786" y="428610"/>
            <a:ext cx="7072362" cy="2714644"/>
          </a:xfrm>
        </p:spPr>
        <p:txBody>
          <a:bodyPr/>
          <a:lstStyle/>
          <a:p>
            <a:pPr algn="l"/>
            <a:r>
              <a:rPr lang="id-ID" dirty="0" smtClean="0"/>
              <a:t>Peluru yang ditembakkan dengan kecepatan </a:t>
            </a:r>
            <a:r>
              <a:rPr lang="id-ID" dirty="0" smtClean="0"/>
              <a:t>awal </a:t>
            </a:r>
            <a:r>
              <a:rPr lang="id-ID" dirty="0" smtClean="0"/>
              <a:t>Jika kita ambil arah ke kanan sejajar dengan sumbu </a:t>
            </a:r>
            <a:r>
              <a:rPr lang="id-ID" i="1" dirty="0" smtClean="0"/>
              <a:t>x </a:t>
            </a:r>
            <a:r>
              <a:rPr lang="id-ID" dirty="0" smtClean="0"/>
              <a:t>positif dan arah ke atas sejajar dengan sumbu </a:t>
            </a:r>
            <a:r>
              <a:rPr lang="id-ID" i="1" dirty="0" smtClean="0"/>
              <a:t>y </a:t>
            </a:r>
            <a:r>
              <a:rPr lang="id-ID" dirty="0" smtClean="0"/>
              <a:t>positif maka komponen kecepatan gerak peluru dalam arah sumbu </a:t>
            </a:r>
            <a:r>
              <a:rPr lang="id-ID" i="1" dirty="0" smtClean="0"/>
              <a:t>x </a:t>
            </a:r>
            <a:r>
              <a:rPr lang="id-ID" dirty="0" smtClean="0"/>
              <a:t>(horisontal) dan sumbu </a:t>
            </a:r>
            <a:r>
              <a:rPr lang="id-ID" i="1" dirty="0" smtClean="0"/>
              <a:t>y </a:t>
            </a:r>
            <a:r>
              <a:rPr lang="id-ID" dirty="0" smtClean="0"/>
              <a:t>(vertikal) </a:t>
            </a:r>
            <a:r>
              <a:rPr lang="id-ID" dirty="0" smtClean="0"/>
              <a:t>adalah</a:t>
            </a:r>
          </a:p>
          <a:p>
            <a:pPr algn="l"/>
            <a:endParaRPr lang="id-ID" dirty="0" smtClean="0"/>
          </a:p>
          <a:p>
            <a:pPr algn="l"/>
            <a:endParaRPr lang="id-ID" dirty="0" smtClean="0"/>
          </a:p>
          <a:p>
            <a:endParaRPr lang="id-ID" dirty="0" smtClean="0"/>
          </a:p>
          <a:p>
            <a:r>
              <a:rPr lang="id-ID" dirty="0" smtClean="0"/>
              <a:t> </a:t>
            </a:r>
          </a:p>
          <a:p>
            <a:pPr algn="l"/>
            <a:r>
              <a:rPr lang="id-ID" dirty="0" smtClean="0"/>
              <a:t>Sudut yang dibentuk oleh vektor kecepatan terhadap arah horisontal. Misalkan sudut tersebut adalah </a:t>
            </a:r>
          </a:p>
          <a:p>
            <a:pPr algn="l"/>
            <a:endParaRPr lang="id-ID" dirty="0"/>
          </a:p>
        </p:txBody>
      </p:sp>
      <p:pic>
        <p:nvPicPr>
          <p:cNvPr id="3074" name="Picture 2"/>
          <p:cNvPicPr>
            <a:picLocks noChangeAspect="1" noChangeArrowheads="1"/>
          </p:cNvPicPr>
          <p:nvPr/>
        </p:nvPicPr>
        <p:blipFill>
          <a:blip r:embed="rId3"/>
          <a:srcRect/>
          <a:stretch>
            <a:fillRect/>
          </a:stretch>
        </p:blipFill>
        <p:spPr bwMode="auto">
          <a:xfrm>
            <a:off x="3357554" y="1500180"/>
            <a:ext cx="1428760" cy="922741"/>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a:srcRect/>
          <a:stretch>
            <a:fillRect/>
          </a:stretch>
        </p:blipFill>
        <p:spPr bwMode="auto">
          <a:xfrm>
            <a:off x="3500430" y="3000378"/>
            <a:ext cx="1643074" cy="626596"/>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59"/>
        <p:cNvGrpSpPr/>
        <p:nvPr/>
      </p:nvGrpSpPr>
      <p:grpSpPr>
        <a:xfrm>
          <a:off x="0" y="0"/>
          <a:ext cx="0" cy="0"/>
          <a:chOff x="0" y="0"/>
          <a:chExt cx="0" cy="0"/>
        </a:xfrm>
      </p:grpSpPr>
      <p:sp>
        <p:nvSpPr>
          <p:cNvPr id="1673" name="Google Shape;1673;p52"/>
          <p:cNvSpPr/>
          <p:nvPr/>
        </p:nvSpPr>
        <p:spPr>
          <a:xfrm flipH="1">
            <a:off x="8391716" y="3461959"/>
            <a:ext cx="59" cy="5928"/>
          </a:xfrm>
          <a:custGeom>
            <a:avLst/>
            <a:gdLst/>
            <a:ahLst/>
            <a:cxnLst/>
            <a:rect l="l" t="t" r="r" b="b"/>
            <a:pathLst>
              <a:path w="1" h="100" extrusionOk="0">
                <a:moveTo>
                  <a:pt x="1" y="0"/>
                </a:moveTo>
                <a:lnTo>
                  <a:pt x="1" y="100"/>
                </a:lnTo>
                <a:lnTo>
                  <a:pt x="1" y="100"/>
                </a:lnTo>
                <a:lnTo>
                  <a:pt x="1" y="100"/>
                </a:lnTo>
                <a:close/>
              </a:path>
            </a:pathLst>
          </a:custGeom>
          <a:solidFill>
            <a:srgbClr val="FF73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52"/>
          <p:cNvSpPr/>
          <p:nvPr/>
        </p:nvSpPr>
        <p:spPr>
          <a:xfrm flipH="1">
            <a:off x="8391716" y="3454549"/>
            <a:ext cx="59" cy="7469"/>
          </a:xfrm>
          <a:custGeom>
            <a:avLst/>
            <a:gdLst/>
            <a:ahLst/>
            <a:cxnLst/>
            <a:rect l="l" t="t" r="r" b="b"/>
            <a:pathLst>
              <a:path w="1" h="126" extrusionOk="0">
                <a:moveTo>
                  <a:pt x="1" y="1"/>
                </a:moveTo>
                <a:lnTo>
                  <a:pt x="1" y="1"/>
                </a:lnTo>
                <a:lnTo>
                  <a:pt x="1" y="1"/>
                </a:lnTo>
                <a:lnTo>
                  <a:pt x="1" y="1"/>
                </a:lnTo>
                <a:lnTo>
                  <a:pt x="1" y="125"/>
                </a:lnTo>
                <a:close/>
              </a:path>
            </a:pathLst>
          </a:custGeom>
          <a:solidFill>
            <a:srgbClr val="FF73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52"/>
          <p:cNvSpPr/>
          <p:nvPr/>
        </p:nvSpPr>
        <p:spPr>
          <a:xfrm flipH="1">
            <a:off x="8391716" y="3467827"/>
            <a:ext cx="59" cy="5987"/>
          </a:xfrm>
          <a:custGeom>
            <a:avLst/>
            <a:gdLst/>
            <a:ahLst/>
            <a:cxnLst/>
            <a:rect l="l" t="t" r="r" b="b"/>
            <a:pathLst>
              <a:path w="1" h="101" extrusionOk="0">
                <a:moveTo>
                  <a:pt x="1" y="1"/>
                </a:moveTo>
                <a:lnTo>
                  <a:pt x="1" y="100"/>
                </a:lnTo>
                <a:close/>
              </a:path>
            </a:pathLst>
          </a:custGeom>
          <a:solidFill>
            <a:srgbClr val="FF73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52"/>
          <p:cNvSpPr/>
          <p:nvPr/>
        </p:nvSpPr>
        <p:spPr>
          <a:xfrm flipH="1">
            <a:off x="8391716" y="3461959"/>
            <a:ext cx="59" cy="5928"/>
          </a:xfrm>
          <a:custGeom>
            <a:avLst/>
            <a:gdLst/>
            <a:ahLst/>
            <a:cxnLst/>
            <a:rect l="l" t="t" r="r" b="b"/>
            <a:pathLst>
              <a:path w="1" h="100" extrusionOk="0">
                <a:moveTo>
                  <a:pt x="1" y="0"/>
                </a:moveTo>
                <a:lnTo>
                  <a:pt x="1" y="100"/>
                </a:ln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52"/>
          <p:cNvSpPr/>
          <p:nvPr/>
        </p:nvSpPr>
        <p:spPr>
          <a:xfrm flipH="1">
            <a:off x="8391716" y="3467827"/>
            <a:ext cx="59" cy="59"/>
          </a:xfrm>
          <a:custGeom>
            <a:avLst/>
            <a:gdLst/>
            <a:ahLst/>
            <a:cxnLst/>
            <a:rect l="l" t="t" r="r" b="b"/>
            <a:pathLst>
              <a:path w="1" h="1" extrusionOk="0">
                <a:moveTo>
                  <a:pt x="1" y="1"/>
                </a:moveTo>
                <a:lnTo>
                  <a:pt x="1" y="1"/>
                </a:ln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52"/>
          <p:cNvSpPr/>
          <p:nvPr/>
        </p:nvSpPr>
        <p:spPr>
          <a:xfrm flipH="1">
            <a:off x="8391716" y="3454549"/>
            <a:ext cx="59" cy="59"/>
          </a:xfrm>
          <a:custGeom>
            <a:avLst/>
            <a:gdLst/>
            <a:ahLst/>
            <a:cxnLst/>
            <a:rect l="l" t="t" r="r" b="b"/>
            <a:pathLst>
              <a:path w="1" h="1" extrusionOk="0">
                <a:moveTo>
                  <a:pt x="1" y="1"/>
                </a:moveTo>
                <a:lnTo>
                  <a:pt x="1" y="1"/>
                </a:ln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52"/>
          <p:cNvSpPr/>
          <p:nvPr/>
        </p:nvSpPr>
        <p:spPr>
          <a:xfrm flipH="1">
            <a:off x="8391716" y="3454549"/>
            <a:ext cx="59" cy="7469"/>
          </a:xfrm>
          <a:custGeom>
            <a:avLst/>
            <a:gdLst/>
            <a:ahLst/>
            <a:cxnLst/>
            <a:rect l="l" t="t" r="r" b="b"/>
            <a:pathLst>
              <a:path w="1" h="126" extrusionOk="0">
                <a:moveTo>
                  <a:pt x="1" y="1"/>
                </a:moveTo>
                <a:lnTo>
                  <a:pt x="1" y="1"/>
                </a:lnTo>
                <a:lnTo>
                  <a:pt x="1" y="125"/>
                </a:ln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52"/>
          <p:cNvSpPr/>
          <p:nvPr/>
        </p:nvSpPr>
        <p:spPr>
          <a:xfrm flipH="1">
            <a:off x="8391716" y="3454549"/>
            <a:ext cx="59" cy="59"/>
          </a:xfrm>
          <a:custGeom>
            <a:avLst/>
            <a:gdLst/>
            <a:ahLst/>
            <a:cxnLst/>
            <a:rect l="l" t="t" r="r" b="b"/>
            <a:pathLst>
              <a:path w="1" h="1" extrusionOk="0">
                <a:moveTo>
                  <a:pt x="1" y="1"/>
                </a:move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52"/>
          <p:cNvSpPr/>
          <p:nvPr/>
        </p:nvSpPr>
        <p:spPr>
          <a:xfrm flipH="1">
            <a:off x="8391716" y="3454549"/>
            <a:ext cx="59" cy="59"/>
          </a:xfrm>
          <a:custGeom>
            <a:avLst/>
            <a:gdLst/>
            <a:ahLst/>
            <a:cxnLst/>
            <a:rect l="l" t="t" r="r" b="b"/>
            <a:pathLst>
              <a:path w="1" h="1" extrusionOk="0">
                <a:moveTo>
                  <a:pt x="1" y="1"/>
                </a:move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52"/>
          <p:cNvSpPr/>
          <p:nvPr/>
        </p:nvSpPr>
        <p:spPr>
          <a:xfrm flipH="1">
            <a:off x="8391716" y="3467827"/>
            <a:ext cx="59" cy="5987"/>
          </a:xfrm>
          <a:custGeom>
            <a:avLst/>
            <a:gdLst/>
            <a:ahLst/>
            <a:cxnLst/>
            <a:rect l="l" t="t" r="r" b="b"/>
            <a:pathLst>
              <a:path w="1" h="101" extrusionOk="0">
                <a:moveTo>
                  <a:pt x="1" y="1"/>
                </a:moveTo>
                <a:lnTo>
                  <a:pt x="1" y="100"/>
                </a:lnTo>
                <a:close/>
              </a:path>
            </a:pathLst>
          </a:custGeom>
          <a:solidFill>
            <a:srgbClr val="B250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Subtitle 82"/>
          <p:cNvSpPr>
            <a:spLocks noGrp="1"/>
          </p:cNvSpPr>
          <p:nvPr>
            <p:ph type="subTitle" idx="1"/>
          </p:nvPr>
        </p:nvSpPr>
        <p:spPr>
          <a:xfrm>
            <a:off x="785786" y="357172"/>
            <a:ext cx="7715304" cy="3143272"/>
          </a:xfrm>
        </p:spPr>
        <p:txBody>
          <a:bodyPr/>
          <a:lstStyle/>
          <a:p>
            <a:r>
              <a:rPr lang="id-ID" dirty="0" smtClean="0"/>
              <a:t>Pada </a:t>
            </a:r>
            <a:r>
              <a:rPr lang="id-ID" dirty="0" smtClean="0"/>
              <a:t>saat peluru kembali menyentuh tanah maka sudut yang dibentuk oleh vektor kecepatan </a:t>
            </a:r>
            <a:r>
              <a:rPr lang="id-ID" dirty="0" smtClean="0"/>
              <a:t>memenuhi             </a:t>
            </a:r>
            <a:r>
              <a:rPr lang="id-ID" dirty="0" smtClean="0"/>
              <a:t>. Jika saat ini waktu tempuh adalah </a:t>
            </a:r>
            <a:r>
              <a:rPr lang="id-ID" i="1" dirty="0" smtClean="0"/>
              <a:t>T </a:t>
            </a:r>
            <a:r>
              <a:rPr lang="id-ID" i="1" dirty="0" smtClean="0"/>
              <a:t> </a:t>
            </a:r>
            <a:r>
              <a:rPr lang="id-ID" dirty="0" smtClean="0"/>
              <a:t>maka</a:t>
            </a:r>
          </a:p>
          <a:p>
            <a:endParaRPr lang="id-ID" dirty="0" smtClean="0"/>
          </a:p>
          <a:p>
            <a:endParaRPr lang="id-ID" dirty="0" smtClean="0"/>
          </a:p>
          <a:p>
            <a:endParaRPr lang="id-ID" dirty="0" smtClean="0"/>
          </a:p>
          <a:p>
            <a:endParaRPr lang="id-ID" dirty="0" smtClean="0"/>
          </a:p>
          <a:p>
            <a:endParaRPr lang="id-ID" dirty="0" smtClean="0"/>
          </a:p>
          <a:p>
            <a:endParaRPr lang="id-ID" dirty="0" smtClean="0"/>
          </a:p>
          <a:p>
            <a:r>
              <a:rPr lang="id-ID" dirty="0" smtClean="0"/>
              <a:t>Tampak </a:t>
            </a:r>
            <a:r>
              <a:rPr lang="id-ID" dirty="0" smtClean="0"/>
              <a:t>bahwa </a:t>
            </a:r>
            <a:r>
              <a:rPr lang="id-ID" i="1" dirty="0" smtClean="0"/>
              <a:t>T </a:t>
            </a:r>
            <a:r>
              <a:rPr lang="id-ID" dirty="0" smtClean="0"/>
              <a:t>= 2</a:t>
            </a:r>
            <a:r>
              <a:rPr lang="id-ID" i="1" dirty="0" smtClean="0"/>
              <a:t>t</a:t>
            </a:r>
            <a:r>
              <a:rPr lang="id-ID" dirty="0" smtClean="0"/>
              <a:t>m atau waktu yang diperlukan untuk mencapai tanah kembali sama dengan dua kali waktu untuk mencapai puncak lintsan. ketinggian maksimum yang dicapai peluru adalah</a:t>
            </a:r>
          </a:p>
          <a:p>
            <a:endParaRPr lang="id-ID" dirty="0"/>
          </a:p>
        </p:txBody>
      </p:sp>
      <p:pic>
        <p:nvPicPr>
          <p:cNvPr id="4098" name="Picture 2"/>
          <p:cNvPicPr>
            <a:picLocks noChangeAspect="1" noChangeArrowheads="1"/>
          </p:cNvPicPr>
          <p:nvPr/>
        </p:nvPicPr>
        <p:blipFill>
          <a:blip r:embed="rId3"/>
          <a:srcRect/>
          <a:stretch>
            <a:fillRect/>
          </a:stretch>
        </p:blipFill>
        <p:spPr bwMode="auto">
          <a:xfrm>
            <a:off x="3286116" y="785800"/>
            <a:ext cx="476253" cy="285752"/>
          </a:xfrm>
          <a:prstGeom prst="rect">
            <a:avLst/>
          </a:prstGeom>
          <a:noFill/>
          <a:ln w="9525">
            <a:noFill/>
            <a:miter lim="800000"/>
            <a:headEnd/>
            <a:tailEnd/>
          </a:ln>
          <a:effectLst/>
        </p:spPr>
      </p:pic>
      <p:pic>
        <p:nvPicPr>
          <p:cNvPr id="4099" name="Picture 3"/>
          <p:cNvPicPr>
            <a:picLocks noChangeAspect="1" noChangeArrowheads="1"/>
          </p:cNvPicPr>
          <p:nvPr/>
        </p:nvPicPr>
        <p:blipFill>
          <a:blip r:embed="rId4"/>
          <a:srcRect/>
          <a:stretch>
            <a:fillRect/>
          </a:stretch>
        </p:blipFill>
        <p:spPr bwMode="auto">
          <a:xfrm>
            <a:off x="3571868" y="1000114"/>
            <a:ext cx="1500198" cy="1302255"/>
          </a:xfrm>
          <a:prstGeom prst="rect">
            <a:avLst/>
          </a:prstGeom>
          <a:noFill/>
          <a:ln w="9525">
            <a:noFill/>
            <a:miter lim="800000"/>
            <a:headEnd/>
            <a:tailEnd/>
          </a:ln>
          <a:effectLst/>
        </p:spPr>
      </p:pic>
      <p:pic>
        <p:nvPicPr>
          <p:cNvPr id="4100" name="Picture 4"/>
          <p:cNvPicPr>
            <a:picLocks noChangeAspect="1" noChangeArrowheads="1"/>
          </p:cNvPicPr>
          <p:nvPr/>
        </p:nvPicPr>
        <p:blipFill>
          <a:blip r:embed="rId5"/>
          <a:srcRect/>
          <a:stretch>
            <a:fillRect/>
          </a:stretch>
        </p:blipFill>
        <p:spPr bwMode="auto">
          <a:xfrm>
            <a:off x="3643307" y="3143254"/>
            <a:ext cx="1285884" cy="1574307"/>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95"/>
        <p:cNvGrpSpPr/>
        <p:nvPr/>
      </p:nvGrpSpPr>
      <p:grpSpPr>
        <a:xfrm>
          <a:off x="0" y="0"/>
          <a:ext cx="0" cy="0"/>
          <a:chOff x="0" y="0"/>
          <a:chExt cx="0" cy="0"/>
        </a:xfrm>
      </p:grpSpPr>
      <p:sp>
        <p:nvSpPr>
          <p:cNvPr id="1196" name="Google Shape;1196;p43"/>
          <p:cNvSpPr txBox="1">
            <a:spLocks noGrp="1"/>
          </p:cNvSpPr>
          <p:nvPr>
            <p:ph type="title"/>
          </p:nvPr>
        </p:nvSpPr>
        <p:spPr>
          <a:xfrm>
            <a:off x="1432050" y="1785932"/>
            <a:ext cx="6279900" cy="135732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smtClean="0"/>
              <a:t>ThankYou</a:t>
            </a:r>
            <a:endParaRPr/>
          </a:p>
        </p:txBody>
      </p:sp>
    </p:spTree>
  </p:cSld>
  <p:clrMapOvr>
    <a:masterClrMapping/>
  </p:clrMapOvr>
</p:sld>
</file>

<file path=ppt/theme/theme1.xml><?xml version="1.0" encoding="utf-8"?>
<a:theme xmlns:a="http://schemas.openxmlformats.org/drawingml/2006/main" name="Library Assistant CV by Slidesgo">
  <a:themeElements>
    <a:clrScheme name="Simple Light">
      <a:dk1>
        <a:srgbClr val="6359CC"/>
      </a:dk1>
      <a:lt1>
        <a:srgbClr val="434343"/>
      </a:lt1>
      <a:dk2>
        <a:srgbClr val="341E81"/>
      </a:dk2>
      <a:lt2>
        <a:srgbClr val="888CFB"/>
      </a:lt2>
      <a:accent1>
        <a:srgbClr val="341E81"/>
      </a:accent1>
      <a:accent2>
        <a:srgbClr val="C18B7C"/>
      </a:accent2>
      <a:accent3>
        <a:srgbClr val="6E454A"/>
      </a:accent3>
      <a:accent4>
        <a:srgbClr val="047C6C"/>
      </a:accent4>
      <a:accent5>
        <a:srgbClr val="0097A7"/>
      </a:accent5>
      <a:accent6>
        <a:srgbClr val="FFFFFF"/>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225</Words>
  <PresentationFormat>On-screen Show (16:9)</PresentationFormat>
  <Paragraphs>35</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Times New Roman</vt:lpstr>
      <vt:lpstr>MS UI Gothic</vt:lpstr>
      <vt:lpstr>Palanquin Dark</vt:lpstr>
      <vt:lpstr>Hind Vadodara</vt:lpstr>
      <vt:lpstr>Calibri</vt:lpstr>
      <vt:lpstr>Library Assistant CV by Slidesgo</vt:lpstr>
      <vt:lpstr>Gerak Parabola</vt:lpstr>
      <vt:lpstr>Pengertian  Gerak Peluru</vt:lpstr>
      <vt:lpstr>Contoh Benda yang Mengalami Gerak Peluru  </vt:lpstr>
      <vt:lpstr>02</vt:lpstr>
      <vt:lpstr>Slide 5</vt:lpstr>
      <vt:lpstr>Slide 6</vt:lpstr>
      <vt:lpstr>Slide 7</vt:lpstr>
      <vt:lpstr>Slide 8</vt:lpstr>
      <vt:lpstr>ThankYou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Seleksi Tahap II Intership @leadsindonesia</dc:title>
  <dc:creator>LENOVO</dc:creator>
  <cp:keywords>ika</cp:keywords>
  <cp:lastModifiedBy>LENOVO</cp:lastModifiedBy>
  <cp:revision>24</cp:revision>
  <dcterms:modified xsi:type="dcterms:W3CDTF">2021-12-26T03:26:04Z</dcterms:modified>
</cp:coreProperties>
</file>