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12"/>
  </p:notesMasterIdLst>
  <p:sldIdLst>
    <p:sldId id="256" r:id="rId2"/>
    <p:sldId id="257" r:id="rId3"/>
    <p:sldId id="258" r:id="rId4"/>
    <p:sldId id="262" r:id="rId5"/>
    <p:sldId id="266" r:id="rId6"/>
    <p:sldId id="265" r:id="rId7"/>
    <p:sldId id="264" r:id="rId8"/>
    <p:sldId id="275" r:id="rId9"/>
    <p:sldId id="268" r:id="rId10"/>
    <p:sldId id="277" r:id="rId11"/>
  </p:sldIdLst>
  <p:sldSz cx="9144000" cy="5143500" type="screen16x9"/>
  <p:notesSz cx="6858000" cy="9144000"/>
  <p:embeddedFontLst>
    <p:embeddedFont>
      <p:font typeface="Enriqueta" charset="0"/>
      <p:regular r:id="rId13"/>
      <p:bold r:id="rId14"/>
    </p:embeddedFont>
    <p:embeddedFont>
      <p:font typeface="Overpass" charset="0"/>
      <p:regular r:id="rId15"/>
      <p:bold r:id="rId16"/>
      <p:italic r:id="rId17"/>
      <p:boldItalic r:id="rId18"/>
    </p:embeddedFont>
    <p:embeddedFont>
      <p:font typeface="Alata"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8EF4A151-CD14-4FF8-BEB0-709B921C79CD}">
  <a:tblStyle styleId="{8EF4A151-CD14-4FF8-BEB0-709B921C79C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876"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eee34500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eee34500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ebd9e880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ebd9e880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ebd9e8809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ebd9e8809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ebd9e88099_0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ebd9e88099_0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eee12f4619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eee12f4619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ebd9e88099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ebd9e88099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ebd9e88099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ebd9e88099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eee12f4619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eee12f4619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ebd9e88099_0_238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ebd9e88099_0_238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15825" y="1409700"/>
            <a:ext cx="7712400" cy="1812600"/>
          </a:xfrm>
          <a:prstGeom prst="rect">
            <a:avLst/>
          </a:prstGeom>
        </p:spPr>
        <p:txBody>
          <a:bodyPr spcFirstLastPara="1" wrap="square" lIns="91425" tIns="91425" rIns="91425" bIns="91425" anchor="ctr" anchorCtr="0">
            <a:noAutofit/>
          </a:bodyPr>
          <a:lstStyle>
            <a:lvl1pPr lvl="0">
              <a:spcBef>
                <a:spcPts val="0"/>
              </a:spcBef>
              <a:spcAft>
                <a:spcPts val="0"/>
              </a:spcAft>
              <a:buSzPts val="5200"/>
              <a:buFont typeface="Enriqueta"/>
              <a:buNone/>
              <a:defRPr sz="5100" b="1">
                <a:latin typeface="Enriqueta"/>
                <a:ea typeface="Enriqueta"/>
                <a:cs typeface="Enriqueta"/>
                <a:sym typeface="Enriqueta"/>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15825" y="3478075"/>
            <a:ext cx="5594400" cy="535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a:latin typeface="Overpass"/>
                <a:ea typeface="Overpass"/>
                <a:cs typeface="Overpass"/>
                <a:sym typeface="Overpas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rot="-4319856">
            <a:off x="-2110717" y="-1871277"/>
            <a:ext cx="6017232" cy="4302552"/>
          </a:xfrm>
          <a:custGeom>
            <a:avLst/>
            <a:gdLst/>
            <a:ahLst/>
            <a:cxnLst/>
            <a:rect l="l" t="t" r="r" b="b"/>
            <a:pathLst>
              <a:path w="107604" h="76941" extrusionOk="0">
                <a:moveTo>
                  <a:pt x="47257" y="0"/>
                </a:moveTo>
                <a:cubicBezTo>
                  <a:pt x="40155" y="0"/>
                  <a:pt x="33046" y="446"/>
                  <a:pt x="25970" y="1341"/>
                </a:cubicBezTo>
                <a:cubicBezTo>
                  <a:pt x="19724" y="2130"/>
                  <a:pt x="10366" y="2240"/>
                  <a:pt x="5874" y="7499"/>
                </a:cubicBezTo>
                <a:cubicBezTo>
                  <a:pt x="1184" y="12978"/>
                  <a:pt x="0" y="23672"/>
                  <a:pt x="4142" y="29568"/>
                </a:cubicBezTo>
                <a:cubicBezTo>
                  <a:pt x="7525" y="34388"/>
                  <a:pt x="13622" y="35997"/>
                  <a:pt x="19705" y="35997"/>
                </a:cubicBezTo>
                <a:cubicBezTo>
                  <a:pt x="21504" y="35997"/>
                  <a:pt x="23302" y="35856"/>
                  <a:pt x="25027" y="35616"/>
                </a:cubicBezTo>
                <a:cubicBezTo>
                  <a:pt x="28163" y="35174"/>
                  <a:pt x="31599" y="34612"/>
                  <a:pt x="34850" y="34612"/>
                </a:cubicBezTo>
                <a:cubicBezTo>
                  <a:pt x="38847" y="34612"/>
                  <a:pt x="42564" y="35461"/>
                  <a:pt x="45101" y="38421"/>
                </a:cubicBezTo>
                <a:cubicBezTo>
                  <a:pt x="49112" y="43067"/>
                  <a:pt x="48520" y="51548"/>
                  <a:pt x="54196" y="53871"/>
                </a:cubicBezTo>
                <a:cubicBezTo>
                  <a:pt x="54975" y="54188"/>
                  <a:pt x="55777" y="54333"/>
                  <a:pt x="56580" y="54333"/>
                </a:cubicBezTo>
                <a:cubicBezTo>
                  <a:pt x="59774" y="54333"/>
                  <a:pt x="62977" y="52045"/>
                  <a:pt x="64781" y="49225"/>
                </a:cubicBezTo>
                <a:cubicBezTo>
                  <a:pt x="66688" y="46267"/>
                  <a:pt x="68200" y="42278"/>
                  <a:pt x="71662" y="41730"/>
                </a:cubicBezTo>
                <a:cubicBezTo>
                  <a:pt x="71880" y="41697"/>
                  <a:pt x="72095" y="41681"/>
                  <a:pt x="72307" y="41681"/>
                </a:cubicBezTo>
                <a:cubicBezTo>
                  <a:pt x="75699" y="41681"/>
                  <a:pt x="78260" y="45826"/>
                  <a:pt x="77579" y="49291"/>
                </a:cubicBezTo>
                <a:cubicBezTo>
                  <a:pt x="76856" y="52973"/>
                  <a:pt x="73788" y="55690"/>
                  <a:pt x="70654" y="57750"/>
                </a:cubicBezTo>
                <a:cubicBezTo>
                  <a:pt x="67520" y="59832"/>
                  <a:pt x="64080" y="61629"/>
                  <a:pt x="61823" y="64610"/>
                </a:cubicBezTo>
                <a:cubicBezTo>
                  <a:pt x="59565" y="67590"/>
                  <a:pt x="58952" y="72302"/>
                  <a:pt x="61691" y="74866"/>
                </a:cubicBezTo>
                <a:cubicBezTo>
                  <a:pt x="63116" y="76203"/>
                  <a:pt x="65132" y="76685"/>
                  <a:pt x="67082" y="76860"/>
                </a:cubicBezTo>
                <a:cubicBezTo>
                  <a:pt x="67708" y="76914"/>
                  <a:pt x="68333" y="76940"/>
                  <a:pt x="68957" y="76940"/>
                </a:cubicBezTo>
                <a:cubicBezTo>
                  <a:pt x="74187" y="76940"/>
                  <a:pt x="79285" y="75071"/>
                  <a:pt x="83299" y="71644"/>
                </a:cubicBezTo>
                <a:cubicBezTo>
                  <a:pt x="85710" y="69562"/>
                  <a:pt x="87967" y="66779"/>
                  <a:pt x="91145" y="66428"/>
                </a:cubicBezTo>
                <a:cubicBezTo>
                  <a:pt x="91390" y="66400"/>
                  <a:pt x="91636" y="66387"/>
                  <a:pt x="91881" y="66387"/>
                </a:cubicBezTo>
                <a:cubicBezTo>
                  <a:pt x="94718" y="66387"/>
                  <a:pt x="97568" y="68149"/>
                  <a:pt x="100289" y="68149"/>
                </a:cubicBezTo>
                <a:cubicBezTo>
                  <a:pt x="100930" y="68149"/>
                  <a:pt x="101565" y="68051"/>
                  <a:pt x="102190" y="67809"/>
                </a:cubicBezTo>
                <a:cubicBezTo>
                  <a:pt x="105346" y="66604"/>
                  <a:pt x="106222" y="62593"/>
                  <a:pt x="106507" y="59240"/>
                </a:cubicBezTo>
                <a:cubicBezTo>
                  <a:pt x="107603" y="46552"/>
                  <a:pt x="107187" y="33775"/>
                  <a:pt x="105280" y="21196"/>
                </a:cubicBezTo>
                <a:cubicBezTo>
                  <a:pt x="104798" y="18018"/>
                  <a:pt x="104184" y="14731"/>
                  <a:pt x="102300" y="12123"/>
                </a:cubicBezTo>
                <a:cubicBezTo>
                  <a:pt x="99560" y="8310"/>
                  <a:pt x="94717" y="6710"/>
                  <a:pt x="90181" y="5505"/>
                </a:cubicBezTo>
                <a:cubicBezTo>
                  <a:pt x="76133" y="1846"/>
                  <a:pt x="61710" y="0"/>
                  <a:pt x="47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7306604">
            <a:off x="6820279" y="2944561"/>
            <a:ext cx="4051415" cy="2896918"/>
          </a:xfrm>
          <a:custGeom>
            <a:avLst/>
            <a:gdLst/>
            <a:ahLst/>
            <a:cxnLst/>
            <a:rect l="l" t="t" r="r" b="b"/>
            <a:pathLst>
              <a:path w="107604" h="76941" extrusionOk="0">
                <a:moveTo>
                  <a:pt x="47257" y="0"/>
                </a:moveTo>
                <a:cubicBezTo>
                  <a:pt x="40155" y="0"/>
                  <a:pt x="33046" y="446"/>
                  <a:pt x="25970" y="1341"/>
                </a:cubicBezTo>
                <a:cubicBezTo>
                  <a:pt x="19724" y="2130"/>
                  <a:pt x="10366" y="2240"/>
                  <a:pt x="5874" y="7499"/>
                </a:cubicBezTo>
                <a:cubicBezTo>
                  <a:pt x="1184" y="12978"/>
                  <a:pt x="0" y="23672"/>
                  <a:pt x="4142" y="29568"/>
                </a:cubicBezTo>
                <a:cubicBezTo>
                  <a:pt x="7525" y="34388"/>
                  <a:pt x="13622" y="35997"/>
                  <a:pt x="19705" y="35997"/>
                </a:cubicBezTo>
                <a:cubicBezTo>
                  <a:pt x="21504" y="35997"/>
                  <a:pt x="23302" y="35856"/>
                  <a:pt x="25027" y="35616"/>
                </a:cubicBezTo>
                <a:cubicBezTo>
                  <a:pt x="28163" y="35174"/>
                  <a:pt x="31599" y="34612"/>
                  <a:pt x="34850" y="34612"/>
                </a:cubicBezTo>
                <a:cubicBezTo>
                  <a:pt x="38847" y="34612"/>
                  <a:pt x="42564" y="35461"/>
                  <a:pt x="45101" y="38421"/>
                </a:cubicBezTo>
                <a:cubicBezTo>
                  <a:pt x="49112" y="43067"/>
                  <a:pt x="48520" y="51548"/>
                  <a:pt x="54196" y="53871"/>
                </a:cubicBezTo>
                <a:cubicBezTo>
                  <a:pt x="54975" y="54188"/>
                  <a:pt x="55777" y="54333"/>
                  <a:pt x="56580" y="54333"/>
                </a:cubicBezTo>
                <a:cubicBezTo>
                  <a:pt x="59774" y="54333"/>
                  <a:pt x="62977" y="52045"/>
                  <a:pt x="64781" y="49225"/>
                </a:cubicBezTo>
                <a:cubicBezTo>
                  <a:pt x="66688" y="46267"/>
                  <a:pt x="68200" y="42278"/>
                  <a:pt x="71662" y="41730"/>
                </a:cubicBezTo>
                <a:cubicBezTo>
                  <a:pt x="71880" y="41697"/>
                  <a:pt x="72095" y="41681"/>
                  <a:pt x="72307" y="41681"/>
                </a:cubicBezTo>
                <a:cubicBezTo>
                  <a:pt x="75699" y="41681"/>
                  <a:pt x="78260" y="45826"/>
                  <a:pt x="77579" y="49291"/>
                </a:cubicBezTo>
                <a:cubicBezTo>
                  <a:pt x="76856" y="52973"/>
                  <a:pt x="73788" y="55690"/>
                  <a:pt x="70654" y="57750"/>
                </a:cubicBezTo>
                <a:cubicBezTo>
                  <a:pt x="67520" y="59832"/>
                  <a:pt x="64080" y="61629"/>
                  <a:pt x="61823" y="64610"/>
                </a:cubicBezTo>
                <a:cubicBezTo>
                  <a:pt x="59565" y="67590"/>
                  <a:pt x="58952" y="72302"/>
                  <a:pt x="61691" y="74866"/>
                </a:cubicBezTo>
                <a:cubicBezTo>
                  <a:pt x="63116" y="76203"/>
                  <a:pt x="65132" y="76685"/>
                  <a:pt x="67082" y="76860"/>
                </a:cubicBezTo>
                <a:cubicBezTo>
                  <a:pt x="67708" y="76914"/>
                  <a:pt x="68333" y="76940"/>
                  <a:pt x="68957" y="76940"/>
                </a:cubicBezTo>
                <a:cubicBezTo>
                  <a:pt x="74187" y="76940"/>
                  <a:pt x="79285" y="75071"/>
                  <a:pt x="83299" y="71644"/>
                </a:cubicBezTo>
                <a:cubicBezTo>
                  <a:pt x="85710" y="69562"/>
                  <a:pt x="87967" y="66779"/>
                  <a:pt x="91145" y="66428"/>
                </a:cubicBezTo>
                <a:cubicBezTo>
                  <a:pt x="91390" y="66400"/>
                  <a:pt x="91636" y="66387"/>
                  <a:pt x="91881" y="66387"/>
                </a:cubicBezTo>
                <a:cubicBezTo>
                  <a:pt x="94718" y="66387"/>
                  <a:pt x="97568" y="68149"/>
                  <a:pt x="100289" y="68149"/>
                </a:cubicBezTo>
                <a:cubicBezTo>
                  <a:pt x="100930" y="68149"/>
                  <a:pt x="101565" y="68051"/>
                  <a:pt x="102190" y="67809"/>
                </a:cubicBezTo>
                <a:cubicBezTo>
                  <a:pt x="105346" y="66604"/>
                  <a:pt x="106222" y="62593"/>
                  <a:pt x="106507" y="59240"/>
                </a:cubicBezTo>
                <a:cubicBezTo>
                  <a:pt x="107603" y="46552"/>
                  <a:pt x="107187" y="33775"/>
                  <a:pt x="105280" y="21196"/>
                </a:cubicBezTo>
                <a:cubicBezTo>
                  <a:pt x="104798" y="18018"/>
                  <a:pt x="104184" y="14731"/>
                  <a:pt x="102300" y="12123"/>
                </a:cubicBezTo>
                <a:cubicBezTo>
                  <a:pt x="99560" y="8310"/>
                  <a:pt x="94717" y="6710"/>
                  <a:pt x="90181" y="5505"/>
                </a:cubicBezTo>
                <a:cubicBezTo>
                  <a:pt x="76133" y="1846"/>
                  <a:pt x="61710" y="0"/>
                  <a:pt x="47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608214" y="-233725"/>
            <a:ext cx="1436798" cy="2100418"/>
          </a:xfrm>
          <a:custGeom>
            <a:avLst/>
            <a:gdLst/>
            <a:ahLst/>
            <a:cxnLst/>
            <a:rect l="l" t="t" r="r" b="b"/>
            <a:pathLst>
              <a:path w="26321" h="38478" extrusionOk="0">
                <a:moveTo>
                  <a:pt x="12421" y="1"/>
                </a:moveTo>
                <a:cubicBezTo>
                  <a:pt x="11443" y="1"/>
                  <a:pt x="10443" y="512"/>
                  <a:pt x="9775" y="1254"/>
                </a:cubicBezTo>
                <a:cubicBezTo>
                  <a:pt x="8810" y="2350"/>
                  <a:pt x="8394" y="3840"/>
                  <a:pt x="8043" y="5265"/>
                </a:cubicBezTo>
                <a:cubicBezTo>
                  <a:pt x="6444" y="11839"/>
                  <a:pt x="1" y="31300"/>
                  <a:pt x="6071" y="36472"/>
                </a:cubicBezTo>
                <a:cubicBezTo>
                  <a:pt x="7724" y="37877"/>
                  <a:pt x="9515" y="38477"/>
                  <a:pt x="11323" y="38477"/>
                </a:cubicBezTo>
                <a:cubicBezTo>
                  <a:pt x="18309" y="38477"/>
                  <a:pt x="25544" y="29513"/>
                  <a:pt x="26014" y="23454"/>
                </a:cubicBezTo>
                <a:cubicBezTo>
                  <a:pt x="26320" y="18830"/>
                  <a:pt x="24699" y="14272"/>
                  <a:pt x="21521" y="10897"/>
                </a:cubicBezTo>
                <a:cubicBezTo>
                  <a:pt x="19527" y="8749"/>
                  <a:pt x="16897" y="7040"/>
                  <a:pt x="15801" y="4323"/>
                </a:cubicBezTo>
                <a:cubicBezTo>
                  <a:pt x="15253" y="2920"/>
                  <a:pt x="15034" y="1189"/>
                  <a:pt x="13763" y="378"/>
                </a:cubicBezTo>
                <a:cubicBezTo>
                  <a:pt x="13346" y="117"/>
                  <a:pt x="12886" y="1"/>
                  <a:pt x="12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225"/>
        <p:cNvGrpSpPr/>
        <p:nvPr/>
      </p:nvGrpSpPr>
      <p:grpSpPr>
        <a:xfrm>
          <a:off x="0" y="0"/>
          <a:ext cx="0" cy="0"/>
          <a:chOff x="0" y="0"/>
          <a:chExt cx="0" cy="0"/>
        </a:xfrm>
      </p:grpSpPr>
      <p:sp>
        <p:nvSpPr>
          <p:cNvPr id="226" name="Google Shape;226;p28"/>
          <p:cNvSpPr/>
          <p:nvPr/>
        </p:nvSpPr>
        <p:spPr>
          <a:xfrm rot="8955287">
            <a:off x="-2127766" y="-1517225"/>
            <a:ext cx="5262878" cy="3237992"/>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rgbClr val="796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8"/>
          <p:cNvSpPr/>
          <p:nvPr/>
        </p:nvSpPr>
        <p:spPr>
          <a:xfrm rot="7480572" flipH="1">
            <a:off x="6234284" y="530001"/>
            <a:ext cx="6017214" cy="4302539"/>
          </a:xfrm>
          <a:custGeom>
            <a:avLst/>
            <a:gdLst/>
            <a:ahLst/>
            <a:cxnLst/>
            <a:rect l="l" t="t" r="r" b="b"/>
            <a:pathLst>
              <a:path w="107604" h="76941" extrusionOk="0">
                <a:moveTo>
                  <a:pt x="47257" y="0"/>
                </a:moveTo>
                <a:cubicBezTo>
                  <a:pt x="40155" y="0"/>
                  <a:pt x="33046" y="446"/>
                  <a:pt x="25970" y="1341"/>
                </a:cubicBezTo>
                <a:cubicBezTo>
                  <a:pt x="19724" y="2130"/>
                  <a:pt x="10366" y="2240"/>
                  <a:pt x="5874" y="7499"/>
                </a:cubicBezTo>
                <a:cubicBezTo>
                  <a:pt x="1184" y="12978"/>
                  <a:pt x="0" y="23672"/>
                  <a:pt x="4142" y="29568"/>
                </a:cubicBezTo>
                <a:cubicBezTo>
                  <a:pt x="7525" y="34388"/>
                  <a:pt x="13622" y="35997"/>
                  <a:pt x="19705" y="35997"/>
                </a:cubicBezTo>
                <a:cubicBezTo>
                  <a:pt x="21504" y="35997"/>
                  <a:pt x="23302" y="35856"/>
                  <a:pt x="25027" y="35616"/>
                </a:cubicBezTo>
                <a:cubicBezTo>
                  <a:pt x="28163" y="35174"/>
                  <a:pt x="31599" y="34612"/>
                  <a:pt x="34850" y="34612"/>
                </a:cubicBezTo>
                <a:cubicBezTo>
                  <a:pt x="38847" y="34612"/>
                  <a:pt x="42564" y="35461"/>
                  <a:pt x="45101" y="38421"/>
                </a:cubicBezTo>
                <a:cubicBezTo>
                  <a:pt x="49112" y="43067"/>
                  <a:pt x="48520" y="51548"/>
                  <a:pt x="54196" y="53871"/>
                </a:cubicBezTo>
                <a:cubicBezTo>
                  <a:pt x="54975" y="54188"/>
                  <a:pt x="55777" y="54333"/>
                  <a:pt x="56580" y="54333"/>
                </a:cubicBezTo>
                <a:cubicBezTo>
                  <a:pt x="59774" y="54333"/>
                  <a:pt x="62977" y="52045"/>
                  <a:pt x="64781" y="49225"/>
                </a:cubicBezTo>
                <a:cubicBezTo>
                  <a:pt x="66688" y="46267"/>
                  <a:pt x="68200" y="42278"/>
                  <a:pt x="71662" y="41730"/>
                </a:cubicBezTo>
                <a:cubicBezTo>
                  <a:pt x="71880" y="41697"/>
                  <a:pt x="72095" y="41681"/>
                  <a:pt x="72307" y="41681"/>
                </a:cubicBezTo>
                <a:cubicBezTo>
                  <a:pt x="75699" y="41681"/>
                  <a:pt x="78260" y="45826"/>
                  <a:pt x="77579" y="49291"/>
                </a:cubicBezTo>
                <a:cubicBezTo>
                  <a:pt x="76856" y="52973"/>
                  <a:pt x="73788" y="55690"/>
                  <a:pt x="70654" y="57750"/>
                </a:cubicBezTo>
                <a:cubicBezTo>
                  <a:pt x="67520" y="59832"/>
                  <a:pt x="64080" y="61629"/>
                  <a:pt x="61823" y="64610"/>
                </a:cubicBezTo>
                <a:cubicBezTo>
                  <a:pt x="59565" y="67590"/>
                  <a:pt x="58952" y="72302"/>
                  <a:pt x="61691" y="74866"/>
                </a:cubicBezTo>
                <a:cubicBezTo>
                  <a:pt x="63116" y="76203"/>
                  <a:pt x="65132" y="76685"/>
                  <a:pt x="67082" y="76860"/>
                </a:cubicBezTo>
                <a:cubicBezTo>
                  <a:pt x="67708" y="76914"/>
                  <a:pt x="68333" y="76940"/>
                  <a:pt x="68957" y="76940"/>
                </a:cubicBezTo>
                <a:cubicBezTo>
                  <a:pt x="74187" y="76940"/>
                  <a:pt x="79285" y="75071"/>
                  <a:pt x="83299" y="71644"/>
                </a:cubicBezTo>
                <a:cubicBezTo>
                  <a:pt x="85710" y="69562"/>
                  <a:pt x="87967" y="66779"/>
                  <a:pt x="91145" y="66428"/>
                </a:cubicBezTo>
                <a:cubicBezTo>
                  <a:pt x="91390" y="66400"/>
                  <a:pt x="91636" y="66387"/>
                  <a:pt x="91881" y="66387"/>
                </a:cubicBezTo>
                <a:cubicBezTo>
                  <a:pt x="94718" y="66387"/>
                  <a:pt x="97568" y="68149"/>
                  <a:pt x="100289" y="68149"/>
                </a:cubicBezTo>
                <a:cubicBezTo>
                  <a:pt x="100930" y="68149"/>
                  <a:pt x="101565" y="68051"/>
                  <a:pt x="102190" y="67809"/>
                </a:cubicBezTo>
                <a:cubicBezTo>
                  <a:pt x="105346" y="66604"/>
                  <a:pt x="106222" y="62593"/>
                  <a:pt x="106507" y="59240"/>
                </a:cubicBezTo>
                <a:cubicBezTo>
                  <a:pt x="107603" y="46552"/>
                  <a:pt x="107187" y="33775"/>
                  <a:pt x="105280" y="21196"/>
                </a:cubicBezTo>
                <a:cubicBezTo>
                  <a:pt x="104798" y="18018"/>
                  <a:pt x="104184" y="14731"/>
                  <a:pt x="102300" y="12123"/>
                </a:cubicBezTo>
                <a:cubicBezTo>
                  <a:pt x="99560" y="8310"/>
                  <a:pt x="94717" y="6710"/>
                  <a:pt x="90181" y="5505"/>
                </a:cubicBezTo>
                <a:cubicBezTo>
                  <a:pt x="76133" y="1846"/>
                  <a:pt x="61710" y="0"/>
                  <a:pt x="47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8"/>
          <p:cNvSpPr txBox="1">
            <a:spLocks noGrp="1"/>
          </p:cNvSpPr>
          <p:nvPr>
            <p:ph type="subTitle" idx="1"/>
          </p:nvPr>
        </p:nvSpPr>
        <p:spPr>
          <a:xfrm>
            <a:off x="941850" y="2889725"/>
            <a:ext cx="2167800" cy="45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Alata"/>
              <a:buNone/>
              <a:defRPr sz="2600" b="1">
                <a:latin typeface="Enriqueta"/>
                <a:ea typeface="Enriqueta"/>
                <a:cs typeface="Enriqueta"/>
                <a:sym typeface="Enriqueta"/>
              </a:defRPr>
            </a:lvl1pPr>
            <a:lvl2pPr lvl="1" rtl="0">
              <a:spcBef>
                <a:spcPts val="0"/>
              </a:spcBef>
              <a:spcAft>
                <a:spcPts val="0"/>
              </a:spcAft>
              <a:buSzPts val="1400"/>
              <a:buFont typeface="Alata"/>
              <a:buNone/>
              <a:defRPr>
                <a:latin typeface="Alata"/>
                <a:ea typeface="Alata"/>
                <a:cs typeface="Alata"/>
                <a:sym typeface="Alata"/>
              </a:defRPr>
            </a:lvl2pPr>
            <a:lvl3pPr lvl="2" rtl="0">
              <a:spcBef>
                <a:spcPts val="0"/>
              </a:spcBef>
              <a:spcAft>
                <a:spcPts val="0"/>
              </a:spcAft>
              <a:buSzPts val="1400"/>
              <a:buFont typeface="Alata"/>
              <a:buNone/>
              <a:defRPr>
                <a:latin typeface="Alata"/>
                <a:ea typeface="Alata"/>
                <a:cs typeface="Alata"/>
                <a:sym typeface="Alata"/>
              </a:defRPr>
            </a:lvl3pPr>
            <a:lvl4pPr lvl="3" rtl="0">
              <a:spcBef>
                <a:spcPts val="0"/>
              </a:spcBef>
              <a:spcAft>
                <a:spcPts val="0"/>
              </a:spcAft>
              <a:buSzPts val="1400"/>
              <a:buFont typeface="Alata"/>
              <a:buNone/>
              <a:defRPr>
                <a:latin typeface="Alata"/>
                <a:ea typeface="Alata"/>
                <a:cs typeface="Alata"/>
                <a:sym typeface="Alata"/>
              </a:defRPr>
            </a:lvl4pPr>
            <a:lvl5pPr lvl="4" rtl="0">
              <a:spcBef>
                <a:spcPts val="0"/>
              </a:spcBef>
              <a:spcAft>
                <a:spcPts val="0"/>
              </a:spcAft>
              <a:buSzPts val="1400"/>
              <a:buFont typeface="Alata"/>
              <a:buNone/>
              <a:defRPr>
                <a:latin typeface="Alata"/>
                <a:ea typeface="Alata"/>
                <a:cs typeface="Alata"/>
                <a:sym typeface="Alata"/>
              </a:defRPr>
            </a:lvl5pPr>
            <a:lvl6pPr lvl="5" rtl="0">
              <a:spcBef>
                <a:spcPts val="0"/>
              </a:spcBef>
              <a:spcAft>
                <a:spcPts val="0"/>
              </a:spcAft>
              <a:buSzPts val="1400"/>
              <a:buFont typeface="Alata"/>
              <a:buNone/>
              <a:defRPr>
                <a:latin typeface="Alata"/>
                <a:ea typeface="Alata"/>
                <a:cs typeface="Alata"/>
                <a:sym typeface="Alata"/>
              </a:defRPr>
            </a:lvl6pPr>
            <a:lvl7pPr lvl="6" rtl="0">
              <a:spcBef>
                <a:spcPts val="0"/>
              </a:spcBef>
              <a:spcAft>
                <a:spcPts val="0"/>
              </a:spcAft>
              <a:buSzPts val="1400"/>
              <a:buFont typeface="Alata"/>
              <a:buNone/>
              <a:defRPr>
                <a:latin typeface="Alata"/>
                <a:ea typeface="Alata"/>
                <a:cs typeface="Alata"/>
                <a:sym typeface="Alata"/>
              </a:defRPr>
            </a:lvl7pPr>
            <a:lvl8pPr lvl="7" rtl="0">
              <a:spcBef>
                <a:spcPts val="0"/>
              </a:spcBef>
              <a:spcAft>
                <a:spcPts val="0"/>
              </a:spcAft>
              <a:buSzPts val="1400"/>
              <a:buFont typeface="Alata"/>
              <a:buNone/>
              <a:defRPr>
                <a:latin typeface="Alata"/>
                <a:ea typeface="Alata"/>
                <a:cs typeface="Alata"/>
                <a:sym typeface="Alata"/>
              </a:defRPr>
            </a:lvl8pPr>
            <a:lvl9pPr lvl="8" rtl="0">
              <a:spcBef>
                <a:spcPts val="0"/>
              </a:spcBef>
              <a:spcAft>
                <a:spcPts val="0"/>
              </a:spcAft>
              <a:buSzPts val="1400"/>
              <a:buFont typeface="Alata"/>
              <a:buNone/>
              <a:defRPr>
                <a:latin typeface="Alata"/>
                <a:ea typeface="Alata"/>
                <a:cs typeface="Alata"/>
                <a:sym typeface="Alata"/>
              </a:defRPr>
            </a:lvl9pPr>
          </a:lstStyle>
          <a:p>
            <a:endParaRPr/>
          </a:p>
        </p:txBody>
      </p:sp>
      <p:sp>
        <p:nvSpPr>
          <p:cNvPr id="229" name="Google Shape;229;p28"/>
          <p:cNvSpPr txBox="1">
            <a:spLocks noGrp="1"/>
          </p:cNvSpPr>
          <p:nvPr>
            <p:ph type="subTitle" idx="2"/>
          </p:nvPr>
        </p:nvSpPr>
        <p:spPr>
          <a:xfrm>
            <a:off x="3488100" y="2889725"/>
            <a:ext cx="2167800" cy="45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Alata"/>
              <a:buNone/>
              <a:defRPr sz="2600" b="1">
                <a:latin typeface="Enriqueta"/>
                <a:ea typeface="Enriqueta"/>
                <a:cs typeface="Enriqueta"/>
                <a:sym typeface="Enriqueta"/>
              </a:defRPr>
            </a:lvl1pPr>
            <a:lvl2pPr lvl="1" rtl="0">
              <a:spcBef>
                <a:spcPts val="0"/>
              </a:spcBef>
              <a:spcAft>
                <a:spcPts val="0"/>
              </a:spcAft>
              <a:buSzPts val="1400"/>
              <a:buFont typeface="Alata"/>
              <a:buNone/>
              <a:defRPr>
                <a:latin typeface="Alata"/>
                <a:ea typeface="Alata"/>
                <a:cs typeface="Alata"/>
                <a:sym typeface="Alata"/>
              </a:defRPr>
            </a:lvl2pPr>
            <a:lvl3pPr lvl="2" rtl="0">
              <a:spcBef>
                <a:spcPts val="0"/>
              </a:spcBef>
              <a:spcAft>
                <a:spcPts val="0"/>
              </a:spcAft>
              <a:buSzPts val="1400"/>
              <a:buFont typeface="Alata"/>
              <a:buNone/>
              <a:defRPr>
                <a:latin typeface="Alata"/>
                <a:ea typeface="Alata"/>
                <a:cs typeface="Alata"/>
                <a:sym typeface="Alata"/>
              </a:defRPr>
            </a:lvl3pPr>
            <a:lvl4pPr lvl="3" rtl="0">
              <a:spcBef>
                <a:spcPts val="0"/>
              </a:spcBef>
              <a:spcAft>
                <a:spcPts val="0"/>
              </a:spcAft>
              <a:buSzPts val="1400"/>
              <a:buFont typeface="Alata"/>
              <a:buNone/>
              <a:defRPr>
                <a:latin typeface="Alata"/>
                <a:ea typeface="Alata"/>
                <a:cs typeface="Alata"/>
                <a:sym typeface="Alata"/>
              </a:defRPr>
            </a:lvl4pPr>
            <a:lvl5pPr lvl="4" rtl="0">
              <a:spcBef>
                <a:spcPts val="0"/>
              </a:spcBef>
              <a:spcAft>
                <a:spcPts val="0"/>
              </a:spcAft>
              <a:buSzPts val="1400"/>
              <a:buFont typeface="Alata"/>
              <a:buNone/>
              <a:defRPr>
                <a:latin typeface="Alata"/>
                <a:ea typeface="Alata"/>
                <a:cs typeface="Alata"/>
                <a:sym typeface="Alata"/>
              </a:defRPr>
            </a:lvl5pPr>
            <a:lvl6pPr lvl="5" rtl="0">
              <a:spcBef>
                <a:spcPts val="0"/>
              </a:spcBef>
              <a:spcAft>
                <a:spcPts val="0"/>
              </a:spcAft>
              <a:buSzPts val="1400"/>
              <a:buFont typeface="Alata"/>
              <a:buNone/>
              <a:defRPr>
                <a:latin typeface="Alata"/>
                <a:ea typeface="Alata"/>
                <a:cs typeface="Alata"/>
                <a:sym typeface="Alata"/>
              </a:defRPr>
            </a:lvl6pPr>
            <a:lvl7pPr lvl="6" rtl="0">
              <a:spcBef>
                <a:spcPts val="0"/>
              </a:spcBef>
              <a:spcAft>
                <a:spcPts val="0"/>
              </a:spcAft>
              <a:buSzPts val="1400"/>
              <a:buFont typeface="Alata"/>
              <a:buNone/>
              <a:defRPr>
                <a:latin typeface="Alata"/>
                <a:ea typeface="Alata"/>
                <a:cs typeface="Alata"/>
                <a:sym typeface="Alata"/>
              </a:defRPr>
            </a:lvl7pPr>
            <a:lvl8pPr lvl="7" rtl="0">
              <a:spcBef>
                <a:spcPts val="0"/>
              </a:spcBef>
              <a:spcAft>
                <a:spcPts val="0"/>
              </a:spcAft>
              <a:buSzPts val="1400"/>
              <a:buFont typeface="Alata"/>
              <a:buNone/>
              <a:defRPr>
                <a:latin typeface="Alata"/>
                <a:ea typeface="Alata"/>
                <a:cs typeface="Alata"/>
                <a:sym typeface="Alata"/>
              </a:defRPr>
            </a:lvl8pPr>
            <a:lvl9pPr lvl="8" rtl="0">
              <a:spcBef>
                <a:spcPts val="0"/>
              </a:spcBef>
              <a:spcAft>
                <a:spcPts val="0"/>
              </a:spcAft>
              <a:buSzPts val="1400"/>
              <a:buFont typeface="Alata"/>
              <a:buNone/>
              <a:defRPr>
                <a:latin typeface="Alata"/>
                <a:ea typeface="Alata"/>
                <a:cs typeface="Alata"/>
                <a:sym typeface="Alata"/>
              </a:defRPr>
            </a:lvl9pPr>
          </a:lstStyle>
          <a:p>
            <a:endParaRPr/>
          </a:p>
        </p:txBody>
      </p:sp>
      <p:sp>
        <p:nvSpPr>
          <p:cNvPr id="230" name="Google Shape;230;p28"/>
          <p:cNvSpPr txBox="1">
            <a:spLocks noGrp="1"/>
          </p:cNvSpPr>
          <p:nvPr>
            <p:ph type="subTitle" idx="3"/>
          </p:nvPr>
        </p:nvSpPr>
        <p:spPr>
          <a:xfrm>
            <a:off x="941850" y="3509880"/>
            <a:ext cx="2167800" cy="79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31" name="Google Shape;231;p28"/>
          <p:cNvSpPr txBox="1">
            <a:spLocks noGrp="1"/>
          </p:cNvSpPr>
          <p:nvPr>
            <p:ph type="subTitle" idx="4"/>
          </p:nvPr>
        </p:nvSpPr>
        <p:spPr>
          <a:xfrm>
            <a:off x="3488100" y="3509880"/>
            <a:ext cx="2167800" cy="79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32" name="Google Shape;232;p28"/>
          <p:cNvSpPr txBox="1">
            <a:spLocks noGrp="1"/>
          </p:cNvSpPr>
          <p:nvPr>
            <p:ph type="subTitle" idx="5"/>
          </p:nvPr>
        </p:nvSpPr>
        <p:spPr>
          <a:xfrm>
            <a:off x="6034350" y="2889725"/>
            <a:ext cx="2167800" cy="45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Alata"/>
              <a:buNone/>
              <a:defRPr sz="2600" b="1">
                <a:latin typeface="Enriqueta"/>
                <a:ea typeface="Enriqueta"/>
                <a:cs typeface="Enriqueta"/>
                <a:sym typeface="Enriqueta"/>
              </a:defRPr>
            </a:lvl1pPr>
            <a:lvl2pPr lvl="1" rtl="0">
              <a:spcBef>
                <a:spcPts val="0"/>
              </a:spcBef>
              <a:spcAft>
                <a:spcPts val="0"/>
              </a:spcAft>
              <a:buSzPts val="1400"/>
              <a:buFont typeface="Alata"/>
              <a:buNone/>
              <a:defRPr>
                <a:latin typeface="Alata"/>
                <a:ea typeface="Alata"/>
                <a:cs typeface="Alata"/>
                <a:sym typeface="Alata"/>
              </a:defRPr>
            </a:lvl2pPr>
            <a:lvl3pPr lvl="2" rtl="0">
              <a:spcBef>
                <a:spcPts val="0"/>
              </a:spcBef>
              <a:spcAft>
                <a:spcPts val="0"/>
              </a:spcAft>
              <a:buSzPts val="1400"/>
              <a:buFont typeface="Alata"/>
              <a:buNone/>
              <a:defRPr>
                <a:latin typeface="Alata"/>
                <a:ea typeface="Alata"/>
                <a:cs typeface="Alata"/>
                <a:sym typeface="Alata"/>
              </a:defRPr>
            </a:lvl3pPr>
            <a:lvl4pPr lvl="3" rtl="0">
              <a:spcBef>
                <a:spcPts val="0"/>
              </a:spcBef>
              <a:spcAft>
                <a:spcPts val="0"/>
              </a:spcAft>
              <a:buSzPts val="1400"/>
              <a:buFont typeface="Alata"/>
              <a:buNone/>
              <a:defRPr>
                <a:latin typeface="Alata"/>
                <a:ea typeface="Alata"/>
                <a:cs typeface="Alata"/>
                <a:sym typeface="Alata"/>
              </a:defRPr>
            </a:lvl4pPr>
            <a:lvl5pPr lvl="4" rtl="0">
              <a:spcBef>
                <a:spcPts val="0"/>
              </a:spcBef>
              <a:spcAft>
                <a:spcPts val="0"/>
              </a:spcAft>
              <a:buSzPts val="1400"/>
              <a:buFont typeface="Alata"/>
              <a:buNone/>
              <a:defRPr>
                <a:latin typeface="Alata"/>
                <a:ea typeface="Alata"/>
                <a:cs typeface="Alata"/>
                <a:sym typeface="Alata"/>
              </a:defRPr>
            </a:lvl5pPr>
            <a:lvl6pPr lvl="5" rtl="0">
              <a:spcBef>
                <a:spcPts val="0"/>
              </a:spcBef>
              <a:spcAft>
                <a:spcPts val="0"/>
              </a:spcAft>
              <a:buSzPts val="1400"/>
              <a:buFont typeface="Alata"/>
              <a:buNone/>
              <a:defRPr>
                <a:latin typeface="Alata"/>
                <a:ea typeface="Alata"/>
                <a:cs typeface="Alata"/>
                <a:sym typeface="Alata"/>
              </a:defRPr>
            </a:lvl6pPr>
            <a:lvl7pPr lvl="6" rtl="0">
              <a:spcBef>
                <a:spcPts val="0"/>
              </a:spcBef>
              <a:spcAft>
                <a:spcPts val="0"/>
              </a:spcAft>
              <a:buSzPts val="1400"/>
              <a:buFont typeface="Alata"/>
              <a:buNone/>
              <a:defRPr>
                <a:latin typeface="Alata"/>
                <a:ea typeface="Alata"/>
                <a:cs typeface="Alata"/>
                <a:sym typeface="Alata"/>
              </a:defRPr>
            </a:lvl7pPr>
            <a:lvl8pPr lvl="7" rtl="0">
              <a:spcBef>
                <a:spcPts val="0"/>
              </a:spcBef>
              <a:spcAft>
                <a:spcPts val="0"/>
              </a:spcAft>
              <a:buSzPts val="1400"/>
              <a:buFont typeface="Alata"/>
              <a:buNone/>
              <a:defRPr>
                <a:latin typeface="Alata"/>
                <a:ea typeface="Alata"/>
                <a:cs typeface="Alata"/>
                <a:sym typeface="Alata"/>
              </a:defRPr>
            </a:lvl8pPr>
            <a:lvl9pPr lvl="8" rtl="0">
              <a:spcBef>
                <a:spcPts val="0"/>
              </a:spcBef>
              <a:spcAft>
                <a:spcPts val="0"/>
              </a:spcAft>
              <a:buSzPts val="1400"/>
              <a:buFont typeface="Alata"/>
              <a:buNone/>
              <a:defRPr>
                <a:latin typeface="Alata"/>
                <a:ea typeface="Alata"/>
                <a:cs typeface="Alata"/>
                <a:sym typeface="Alata"/>
              </a:defRPr>
            </a:lvl9pPr>
          </a:lstStyle>
          <a:p>
            <a:endParaRPr/>
          </a:p>
        </p:txBody>
      </p:sp>
      <p:sp>
        <p:nvSpPr>
          <p:cNvPr id="233" name="Google Shape;233;p28"/>
          <p:cNvSpPr txBox="1">
            <a:spLocks noGrp="1"/>
          </p:cNvSpPr>
          <p:nvPr>
            <p:ph type="subTitle" idx="6"/>
          </p:nvPr>
        </p:nvSpPr>
        <p:spPr>
          <a:xfrm>
            <a:off x="6034350" y="3509880"/>
            <a:ext cx="2167800" cy="79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34" name="Google Shape;234;p28"/>
          <p:cNvSpPr txBox="1">
            <a:spLocks noGrp="1"/>
          </p:cNvSpPr>
          <p:nvPr>
            <p:ph type="title"/>
          </p:nvPr>
        </p:nvSpPr>
        <p:spPr>
          <a:xfrm>
            <a:off x="713225" y="34977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7">
    <p:spTree>
      <p:nvGrpSpPr>
        <p:cNvPr id="1" name="Shape 280"/>
        <p:cNvGrpSpPr/>
        <p:nvPr/>
      </p:nvGrpSpPr>
      <p:grpSpPr>
        <a:xfrm>
          <a:off x="0" y="0"/>
          <a:ext cx="0" cy="0"/>
          <a:chOff x="0" y="0"/>
          <a:chExt cx="0" cy="0"/>
        </a:xfrm>
      </p:grpSpPr>
      <p:sp>
        <p:nvSpPr>
          <p:cNvPr id="281" name="Google Shape;281;p33"/>
          <p:cNvSpPr/>
          <p:nvPr/>
        </p:nvSpPr>
        <p:spPr>
          <a:xfrm rot="-9242551" flipH="1">
            <a:off x="-1593700" y="-1754767"/>
            <a:ext cx="4291849" cy="4990895"/>
          </a:xfrm>
          <a:custGeom>
            <a:avLst/>
            <a:gdLst/>
            <a:ahLst/>
            <a:cxnLst/>
            <a:rect l="l" t="t" r="r" b="b"/>
            <a:pathLst>
              <a:path w="140848" h="163789" extrusionOk="0">
                <a:moveTo>
                  <a:pt x="53298" y="0"/>
                </a:moveTo>
                <a:cubicBezTo>
                  <a:pt x="52425" y="0"/>
                  <a:pt x="51497" y="76"/>
                  <a:pt x="50514" y="234"/>
                </a:cubicBezTo>
                <a:cubicBezTo>
                  <a:pt x="38373" y="2206"/>
                  <a:pt x="26079" y="475"/>
                  <a:pt x="13828" y="3039"/>
                </a:cubicBezTo>
                <a:cubicBezTo>
                  <a:pt x="10738" y="3674"/>
                  <a:pt x="7539" y="4529"/>
                  <a:pt x="5216" y="6633"/>
                </a:cubicBezTo>
                <a:cubicBezTo>
                  <a:pt x="0" y="11389"/>
                  <a:pt x="1424" y="19738"/>
                  <a:pt x="2564" y="26685"/>
                </a:cubicBezTo>
                <a:cubicBezTo>
                  <a:pt x="5150" y="42530"/>
                  <a:pt x="3879" y="58703"/>
                  <a:pt x="3222" y="74745"/>
                </a:cubicBezTo>
                <a:cubicBezTo>
                  <a:pt x="2213" y="99267"/>
                  <a:pt x="2630" y="123856"/>
                  <a:pt x="3046" y="148401"/>
                </a:cubicBezTo>
                <a:cubicBezTo>
                  <a:pt x="3068" y="149979"/>
                  <a:pt x="3156" y="151710"/>
                  <a:pt x="4252" y="152828"/>
                </a:cubicBezTo>
                <a:cubicBezTo>
                  <a:pt x="5062" y="153682"/>
                  <a:pt x="6290" y="154011"/>
                  <a:pt x="7451" y="154274"/>
                </a:cubicBezTo>
                <a:cubicBezTo>
                  <a:pt x="18277" y="156772"/>
                  <a:pt x="29410" y="157890"/>
                  <a:pt x="40477" y="158986"/>
                </a:cubicBezTo>
                <a:cubicBezTo>
                  <a:pt x="63860" y="161331"/>
                  <a:pt x="87309" y="163654"/>
                  <a:pt x="110824" y="163785"/>
                </a:cubicBezTo>
                <a:cubicBezTo>
                  <a:pt x="111155" y="163788"/>
                  <a:pt x="111486" y="163789"/>
                  <a:pt x="111819" y="163789"/>
                </a:cubicBezTo>
                <a:cubicBezTo>
                  <a:pt x="120214" y="163789"/>
                  <a:pt x="129390" y="162904"/>
                  <a:pt x="134997" y="156728"/>
                </a:cubicBezTo>
                <a:cubicBezTo>
                  <a:pt x="140848" y="150285"/>
                  <a:pt x="140344" y="139547"/>
                  <a:pt x="134887" y="132797"/>
                </a:cubicBezTo>
                <a:cubicBezTo>
                  <a:pt x="130811" y="127757"/>
                  <a:pt x="124434" y="124535"/>
                  <a:pt x="121606" y="118684"/>
                </a:cubicBezTo>
                <a:cubicBezTo>
                  <a:pt x="119108" y="113490"/>
                  <a:pt x="119985" y="107376"/>
                  <a:pt x="119196" y="101656"/>
                </a:cubicBezTo>
                <a:cubicBezTo>
                  <a:pt x="118188" y="94337"/>
                  <a:pt x="113498" y="86885"/>
                  <a:pt x="106266" y="85373"/>
                </a:cubicBezTo>
                <a:cubicBezTo>
                  <a:pt x="105287" y="85170"/>
                  <a:pt x="104311" y="85079"/>
                  <a:pt x="103339" y="85079"/>
                </a:cubicBezTo>
                <a:cubicBezTo>
                  <a:pt x="95647" y="85079"/>
                  <a:pt x="88148" y="90738"/>
                  <a:pt x="80361" y="90738"/>
                </a:cubicBezTo>
                <a:cubicBezTo>
                  <a:pt x="79706" y="90738"/>
                  <a:pt x="79049" y="90698"/>
                  <a:pt x="78390" y="90611"/>
                </a:cubicBezTo>
                <a:cubicBezTo>
                  <a:pt x="73678" y="89954"/>
                  <a:pt x="69602" y="87017"/>
                  <a:pt x="67520" y="82744"/>
                </a:cubicBezTo>
                <a:cubicBezTo>
                  <a:pt x="65592" y="78755"/>
                  <a:pt x="65373" y="73627"/>
                  <a:pt x="61800" y="70997"/>
                </a:cubicBezTo>
                <a:cubicBezTo>
                  <a:pt x="60258" y="69866"/>
                  <a:pt x="58457" y="69477"/>
                  <a:pt x="56558" y="69477"/>
                </a:cubicBezTo>
                <a:cubicBezTo>
                  <a:pt x="54005" y="69477"/>
                  <a:pt x="51275" y="70181"/>
                  <a:pt x="48761" y="70734"/>
                </a:cubicBezTo>
                <a:cubicBezTo>
                  <a:pt x="47468" y="71019"/>
                  <a:pt x="46056" y="71194"/>
                  <a:pt x="44662" y="71194"/>
                </a:cubicBezTo>
                <a:cubicBezTo>
                  <a:pt x="41333" y="71194"/>
                  <a:pt x="38106" y="70191"/>
                  <a:pt x="36839" y="67272"/>
                </a:cubicBezTo>
                <a:cubicBezTo>
                  <a:pt x="35174" y="63415"/>
                  <a:pt x="38417" y="59097"/>
                  <a:pt x="42077" y="56994"/>
                </a:cubicBezTo>
                <a:cubicBezTo>
                  <a:pt x="45715" y="54890"/>
                  <a:pt x="50076" y="53750"/>
                  <a:pt x="52925" y="50660"/>
                </a:cubicBezTo>
                <a:cubicBezTo>
                  <a:pt x="57768" y="45400"/>
                  <a:pt x="56300" y="37182"/>
                  <a:pt x="57834" y="30257"/>
                </a:cubicBezTo>
                <a:cubicBezTo>
                  <a:pt x="58732" y="26247"/>
                  <a:pt x="60683" y="22543"/>
                  <a:pt x="62151" y="18708"/>
                </a:cubicBezTo>
                <a:cubicBezTo>
                  <a:pt x="65825" y="9051"/>
                  <a:pt x="62841" y="0"/>
                  <a:pt x="53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3"/>
          <p:cNvSpPr/>
          <p:nvPr/>
        </p:nvSpPr>
        <p:spPr>
          <a:xfrm rot="-3163662" flipH="1">
            <a:off x="7468535" y="-1100502"/>
            <a:ext cx="2804813" cy="3473242"/>
          </a:xfrm>
          <a:custGeom>
            <a:avLst/>
            <a:gdLst/>
            <a:ahLst/>
            <a:cxnLst/>
            <a:rect l="l" t="t" r="r" b="b"/>
            <a:pathLst>
              <a:path w="71116" h="88064" extrusionOk="0">
                <a:moveTo>
                  <a:pt x="5463" y="0"/>
                </a:moveTo>
                <a:cubicBezTo>
                  <a:pt x="4421" y="0"/>
                  <a:pt x="3497" y="268"/>
                  <a:pt x="2850" y="885"/>
                </a:cubicBezTo>
                <a:cubicBezTo>
                  <a:pt x="1" y="3603"/>
                  <a:pt x="1645" y="13618"/>
                  <a:pt x="1579" y="17124"/>
                </a:cubicBezTo>
                <a:lnTo>
                  <a:pt x="746" y="60165"/>
                </a:lnTo>
                <a:cubicBezTo>
                  <a:pt x="680" y="64307"/>
                  <a:pt x="637" y="68624"/>
                  <a:pt x="2477" y="72328"/>
                </a:cubicBezTo>
                <a:cubicBezTo>
                  <a:pt x="4362" y="76141"/>
                  <a:pt x="7956" y="78749"/>
                  <a:pt x="11484" y="81160"/>
                </a:cubicBezTo>
                <a:cubicBezTo>
                  <a:pt x="16525" y="84578"/>
                  <a:pt x="22047" y="87997"/>
                  <a:pt x="28162" y="88063"/>
                </a:cubicBezTo>
                <a:cubicBezTo>
                  <a:pt x="28224" y="88064"/>
                  <a:pt x="28287" y="88064"/>
                  <a:pt x="28350" y="88064"/>
                </a:cubicBezTo>
                <a:cubicBezTo>
                  <a:pt x="29955" y="88064"/>
                  <a:pt x="31588" y="87788"/>
                  <a:pt x="32895" y="86923"/>
                </a:cubicBezTo>
                <a:cubicBezTo>
                  <a:pt x="35657" y="85104"/>
                  <a:pt x="36292" y="81335"/>
                  <a:pt x="38374" y="78749"/>
                </a:cubicBezTo>
                <a:cubicBezTo>
                  <a:pt x="41059" y="75436"/>
                  <a:pt x="45711" y="74541"/>
                  <a:pt x="49965" y="74541"/>
                </a:cubicBezTo>
                <a:cubicBezTo>
                  <a:pt x="50017" y="74541"/>
                  <a:pt x="50069" y="74541"/>
                  <a:pt x="50121" y="74541"/>
                </a:cubicBezTo>
                <a:cubicBezTo>
                  <a:pt x="52557" y="74554"/>
                  <a:pt x="55021" y="74782"/>
                  <a:pt x="57455" y="74782"/>
                </a:cubicBezTo>
                <a:cubicBezTo>
                  <a:pt x="59333" y="74782"/>
                  <a:pt x="61193" y="74646"/>
                  <a:pt x="63007" y="74169"/>
                </a:cubicBezTo>
                <a:cubicBezTo>
                  <a:pt x="67171" y="73073"/>
                  <a:pt x="71115" y="69391"/>
                  <a:pt x="70633" y="65118"/>
                </a:cubicBezTo>
                <a:cubicBezTo>
                  <a:pt x="69866" y="58499"/>
                  <a:pt x="60180" y="56593"/>
                  <a:pt x="57988" y="50325"/>
                </a:cubicBezTo>
                <a:cubicBezTo>
                  <a:pt x="56892" y="47191"/>
                  <a:pt x="57966" y="43729"/>
                  <a:pt x="57988" y="40398"/>
                </a:cubicBezTo>
                <a:cubicBezTo>
                  <a:pt x="58032" y="32881"/>
                  <a:pt x="51874" y="25802"/>
                  <a:pt x="44423" y="24816"/>
                </a:cubicBezTo>
                <a:cubicBezTo>
                  <a:pt x="43637" y="24714"/>
                  <a:pt x="42848" y="24672"/>
                  <a:pt x="42057" y="24672"/>
                </a:cubicBezTo>
                <a:cubicBezTo>
                  <a:pt x="38331" y="24672"/>
                  <a:pt x="34558" y="25605"/>
                  <a:pt x="30861" y="25605"/>
                </a:cubicBezTo>
                <a:cubicBezTo>
                  <a:pt x="29608" y="25605"/>
                  <a:pt x="28363" y="25498"/>
                  <a:pt x="27132" y="25211"/>
                </a:cubicBezTo>
                <a:cubicBezTo>
                  <a:pt x="23888" y="24444"/>
                  <a:pt x="21039" y="22515"/>
                  <a:pt x="19155" y="19776"/>
                </a:cubicBezTo>
                <a:cubicBezTo>
                  <a:pt x="16372" y="15721"/>
                  <a:pt x="16043" y="10506"/>
                  <a:pt x="13917" y="6101"/>
                </a:cubicBezTo>
                <a:cubicBezTo>
                  <a:pt x="13917" y="3103"/>
                  <a:pt x="9008" y="0"/>
                  <a:pt x="5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3"/>
          <p:cNvSpPr/>
          <p:nvPr/>
        </p:nvSpPr>
        <p:spPr>
          <a:xfrm>
            <a:off x="152880" y="3655550"/>
            <a:ext cx="1436798" cy="2100418"/>
          </a:xfrm>
          <a:custGeom>
            <a:avLst/>
            <a:gdLst/>
            <a:ahLst/>
            <a:cxnLst/>
            <a:rect l="l" t="t" r="r" b="b"/>
            <a:pathLst>
              <a:path w="26321" h="38478" extrusionOk="0">
                <a:moveTo>
                  <a:pt x="12421" y="1"/>
                </a:moveTo>
                <a:cubicBezTo>
                  <a:pt x="11443" y="1"/>
                  <a:pt x="10443" y="512"/>
                  <a:pt x="9775" y="1254"/>
                </a:cubicBezTo>
                <a:cubicBezTo>
                  <a:pt x="8810" y="2350"/>
                  <a:pt x="8394" y="3840"/>
                  <a:pt x="8043" y="5265"/>
                </a:cubicBezTo>
                <a:cubicBezTo>
                  <a:pt x="6444" y="11839"/>
                  <a:pt x="1" y="31300"/>
                  <a:pt x="6071" y="36472"/>
                </a:cubicBezTo>
                <a:cubicBezTo>
                  <a:pt x="7724" y="37877"/>
                  <a:pt x="9515" y="38477"/>
                  <a:pt x="11323" y="38477"/>
                </a:cubicBezTo>
                <a:cubicBezTo>
                  <a:pt x="18309" y="38477"/>
                  <a:pt x="25544" y="29513"/>
                  <a:pt x="26014" y="23454"/>
                </a:cubicBezTo>
                <a:cubicBezTo>
                  <a:pt x="26320" y="18830"/>
                  <a:pt x="24699" y="14272"/>
                  <a:pt x="21521" y="10897"/>
                </a:cubicBezTo>
                <a:cubicBezTo>
                  <a:pt x="19527" y="8749"/>
                  <a:pt x="16897" y="7040"/>
                  <a:pt x="15801" y="4323"/>
                </a:cubicBezTo>
                <a:cubicBezTo>
                  <a:pt x="15253" y="2920"/>
                  <a:pt x="15034" y="1189"/>
                  <a:pt x="13763" y="378"/>
                </a:cubicBezTo>
                <a:cubicBezTo>
                  <a:pt x="13346" y="117"/>
                  <a:pt x="12886" y="1"/>
                  <a:pt x="12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8">
    <p:spTree>
      <p:nvGrpSpPr>
        <p:cNvPr id="1" name="Shape 284"/>
        <p:cNvGrpSpPr/>
        <p:nvPr/>
      </p:nvGrpSpPr>
      <p:grpSpPr>
        <a:xfrm>
          <a:off x="0" y="0"/>
          <a:ext cx="0" cy="0"/>
          <a:chOff x="0" y="0"/>
          <a:chExt cx="0" cy="0"/>
        </a:xfrm>
      </p:grpSpPr>
      <p:sp>
        <p:nvSpPr>
          <p:cNvPr id="285" name="Google Shape;285;p34"/>
          <p:cNvSpPr/>
          <p:nvPr/>
        </p:nvSpPr>
        <p:spPr>
          <a:xfrm rot="7306604">
            <a:off x="6363079" y="2776701"/>
            <a:ext cx="4051415" cy="2896918"/>
          </a:xfrm>
          <a:custGeom>
            <a:avLst/>
            <a:gdLst/>
            <a:ahLst/>
            <a:cxnLst/>
            <a:rect l="l" t="t" r="r" b="b"/>
            <a:pathLst>
              <a:path w="107604" h="76941" extrusionOk="0">
                <a:moveTo>
                  <a:pt x="47257" y="0"/>
                </a:moveTo>
                <a:cubicBezTo>
                  <a:pt x="40155" y="0"/>
                  <a:pt x="33046" y="446"/>
                  <a:pt x="25970" y="1341"/>
                </a:cubicBezTo>
                <a:cubicBezTo>
                  <a:pt x="19724" y="2130"/>
                  <a:pt x="10366" y="2240"/>
                  <a:pt x="5874" y="7499"/>
                </a:cubicBezTo>
                <a:cubicBezTo>
                  <a:pt x="1184" y="12978"/>
                  <a:pt x="0" y="23672"/>
                  <a:pt x="4142" y="29568"/>
                </a:cubicBezTo>
                <a:cubicBezTo>
                  <a:pt x="7525" y="34388"/>
                  <a:pt x="13622" y="35997"/>
                  <a:pt x="19705" y="35997"/>
                </a:cubicBezTo>
                <a:cubicBezTo>
                  <a:pt x="21504" y="35997"/>
                  <a:pt x="23302" y="35856"/>
                  <a:pt x="25027" y="35616"/>
                </a:cubicBezTo>
                <a:cubicBezTo>
                  <a:pt x="28163" y="35174"/>
                  <a:pt x="31599" y="34612"/>
                  <a:pt x="34850" y="34612"/>
                </a:cubicBezTo>
                <a:cubicBezTo>
                  <a:pt x="38847" y="34612"/>
                  <a:pt x="42564" y="35461"/>
                  <a:pt x="45101" y="38421"/>
                </a:cubicBezTo>
                <a:cubicBezTo>
                  <a:pt x="49112" y="43067"/>
                  <a:pt x="48520" y="51548"/>
                  <a:pt x="54196" y="53871"/>
                </a:cubicBezTo>
                <a:cubicBezTo>
                  <a:pt x="54975" y="54188"/>
                  <a:pt x="55777" y="54333"/>
                  <a:pt x="56580" y="54333"/>
                </a:cubicBezTo>
                <a:cubicBezTo>
                  <a:pt x="59774" y="54333"/>
                  <a:pt x="62977" y="52045"/>
                  <a:pt x="64781" y="49225"/>
                </a:cubicBezTo>
                <a:cubicBezTo>
                  <a:pt x="66688" y="46267"/>
                  <a:pt x="68200" y="42278"/>
                  <a:pt x="71662" y="41730"/>
                </a:cubicBezTo>
                <a:cubicBezTo>
                  <a:pt x="71880" y="41697"/>
                  <a:pt x="72095" y="41681"/>
                  <a:pt x="72307" y="41681"/>
                </a:cubicBezTo>
                <a:cubicBezTo>
                  <a:pt x="75699" y="41681"/>
                  <a:pt x="78260" y="45826"/>
                  <a:pt x="77579" y="49291"/>
                </a:cubicBezTo>
                <a:cubicBezTo>
                  <a:pt x="76856" y="52973"/>
                  <a:pt x="73788" y="55690"/>
                  <a:pt x="70654" y="57750"/>
                </a:cubicBezTo>
                <a:cubicBezTo>
                  <a:pt x="67520" y="59832"/>
                  <a:pt x="64080" y="61629"/>
                  <a:pt x="61823" y="64610"/>
                </a:cubicBezTo>
                <a:cubicBezTo>
                  <a:pt x="59565" y="67590"/>
                  <a:pt x="58952" y="72302"/>
                  <a:pt x="61691" y="74866"/>
                </a:cubicBezTo>
                <a:cubicBezTo>
                  <a:pt x="63116" y="76203"/>
                  <a:pt x="65132" y="76685"/>
                  <a:pt x="67082" y="76860"/>
                </a:cubicBezTo>
                <a:cubicBezTo>
                  <a:pt x="67708" y="76914"/>
                  <a:pt x="68333" y="76940"/>
                  <a:pt x="68957" y="76940"/>
                </a:cubicBezTo>
                <a:cubicBezTo>
                  <a:pt x="74187" y="76940"/>
                  <a:pt x="79285" y="75071"/>
                  <a:pt x="83299" y="71644"/>
                </a:cubicBezTo>
                <a:cubicBezTo>
                  <a:pt x="85710" y="69562"/>
                  <a:pt x="87967" y="66779"/>
                  <a:pt x="91145" y="66428"/>
                </a:cubicBezTo>
                <a:cubicBezTo>
                  <a:pt x="91390" y="66400"/>
                  <a:pt x="91636" y="66387"/>
                  <a:pt x="91881" y="66387"/>
                </a:cubicBezTo>
                <a:cubicBezTo>
                  <a:pt x="94718" y="66387"/>
                  <a:pt x="97568" y="68149"/>
                  <a:pt x="100289" y="68149"/>
                </a:cubicBezTo>
                <a:cubicBezTo>
                  <a:pt x="100930" y="68149"/>
                  <a:pt x="101565" y="68051"/>
                  <a:pt x="102190" y="67809"/>
                </a:cubicBezTo>
                <a:cubicBezTo>
                  <a:pt x="105346" y="66604"/>
                  <a:pt x="106222" y="62593"/>
                  <a:pt x="106507" y="59240"/>
                </a:cubicBezTo>
                <a:cubicBezTo>
                  <a:pt x="107603" y="46552"/>
                  <a:pt x="107187" y="33775"/>
                  <a:pt x="105280" y="21196"/>
                </a:cubicBezTo>
                <a:cubicBezTo>
                  <a:pt x="104798" y="18018"/>
                  <a:pt x="104184" y="14731"/>
                  <a:pt x="102300" y="12123"/>
                </a:cubicBezTo>
                <a:cubicBezTo>
                  <a:pt x="99560" y="8310"/>
                  <a:pt x="94717" y="6710"/>
                  <a:pt x="90181" y="5505"/>
                </a:cubicBezTo>
                <a:cubicBezTo>
                  <a:pt x="76133" y="1846"/>
                  <a:pt x="61710" y="0"/>
                  <a:pt x="47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4"/>
          <p:cNvSpPr/>
          <p:nvPr/>
        </p:nvSpPr>
        <p:spPr>
          <a:xfrm>
            <a:off x="-151590" y="-360117"/>
            <a:ext cx="1729619" cy="2528486"/>
          </a:xfrm>
          <a:custGeom>
            <a:avLst/>
            <a:gdLst/>
            <a:ahLst/>
            <a:cxnLst/>
            <a:rect l="l" t="t" r="r" b="b"/>
            <a:pathLst>
              <a:path w="26321" h="38478" extrusionOk="0">
                <a:moveTo>
                  <a:pt x="12421" y="1"/>
                </a:moveTo>
                <a:cubicBezTo>
                  <a:pt x="11443" y="1"/>
                  <a:pt x="10443" y="512"/>
                  <a:pt x="9775" y="1254"/>
                </a:cubicBezTo>
                <a:cubicBezTo>
                  <a:pt x="8810" y="2350"/>
                  <a:pt x="8394" y="3840"/>
                  <a:pt x="8043" y="5265"/>
                </a:cubicBezTo>
                <a:cubicBezTo>
                  <a:pt x="6444" y="11839"/>
                  <a:pt x="1" y="31300"/>
                  <a:pt x="6071" y="36472"/>
                </a:cubicBezTo>
                <a:cubicBezTo>
                  <a:pt x="7724" y="37877"/>
                  <a:pt x="9515" y="38477"/>
                  <a:pt x="11323" y="38477"/>
                </a:cubicBezTo>
                <a:cubicBezTo>
                  <a:pt x="18309" y="38477"/>
                  <a:pt x="25544" y="29513"/>
                  <a:pt x="26014" y="23454"/>
                </a:cubicBezTo>
                <a:cubicBezTo>
                  <a:pt x="26320" y="18830"/>
                  <a:pt x="24699" y="14272"/>
                  <a:pt x="21521" y="10897"/>
                </a:cubicBezTo>
                <a:cubicBezTo>
                  <a:pt x="19527" y="8749"/>
                  <a:pt x="16897" y="7040"/>
                  <a:pt x="15801" y="4323"/>
                </a:cubicBezTo>
                <a:cubicBezTo>
                  <a:pt x="15253" y="2920"/>
                  <a:pt x="15034" y="1189"/>
                  <a:pt x="13763" y="378"/>
                </a:cubicBezTo>
                <a:cubicBezTo>
                  <a:pt x="13346" y="117"/>
                  <a:pt x="12886" y="1"/>
                  <a:pt x="12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19">
    <p:spTree>
      <p:nvGrpSpPr>
        <p:cNvPr id="1" name="Shape 287"/>
        <p:cNvGrpSpPr/>
        <p:nvPr/>
      </p:nvGrpSpPr>
      <p:grpSpPr>
        <a:xfrm>
          <a:off x="0" y="0"/>
          <a:ext cx="0" cy="0"/>
          <a:chOff x="0" y="0"/>
          <a:chExt cx="0" cy="0"/>
        </a:xfrm>
      </p:grpSpPr>
      <p:sp>
        <p:nvSpPr>
          <p:cNvPr id="288" name="Google Shape;288;p35"/>
          <p:cNvSpPr/>
          <p:nvPr/>
        </p:nvSpPr>
        <p:spPr>
          <a:xfrm rot="2950721">
            <a:off x="-1658532" y="-774695"/>
            <a:ext cx="4346408" cy="5054341"/>
          </a:xfrm>
          <a:custGeom>
            <a:avLst/>
            <a:gdLst/>
            <a:ahLst/>
            <a:cxnLst/>
            <a:rect l="l" t="t" r="r" b="b"/>
            <a:pathLst>
              <a:path w="140848" h="163789" extrusionOk="0">
                <a:moveTo>
                  <a:pt x="53298" y="0"/>
                </a:moveTo>
                <a:cubicBezTo>
                  <a:pt x="52425" y="0"/>
                  <a:pt x="51497" y="76"/>
                  <a:pt x="50514" y="234"/>
                </a:cubicBezTo>
                <a:cubicBezTo>
                  <a:pt x="38373" y="2206"/>
                  <a:pt x="26079" y="475"/>
                  <a:pt x="13828" y="3039"/>
                </a:cubicBezTo>
                <a:cubicBezTo>
                  <a:pt x="10738" y="3674"/>
                  <a:pt x="7539" y="4529"/>
                  <a:pt x="5216" y="6633"/>
                </a:cubicBezTo>
                <a:cubicBezTo>
                  <a:pt x="0" y="11389"/>
                  <a:pt x="1424" y="19738"/>
                  <a:pt x="2564" y="26685"/>
                </a:cubicBezTo>
                <a:cubicBezTo>
                  <a:pt x="5150" y="42530"/>
                  <a:pt x="3879" y="58703"/>
                  <a:pt x="3222" y="74745"/>
                </a:cubicBezTo>
                <a:cubicBezTo>
                  <a:pt x="2213" y="99267"/>
                  <a:pt x="2630" y="123856"/>
                  <a:pt x="3046" y="148401"/>
                </a:cubicBezTo>
                <a:cubicBezTo>
                  <a:pt x="3068" y="149979"/>
                  <a:pt x="3156" y="151710"/>
                  <a:pt x="4252" y="152828"/>
                </a:cubicBezTo>
                <a:cubicBezTo>
                  <a:pt x="5062" y="153682"/>
                  <a:pt x="6290" y="154011"/>
                  <a:pt x="7451" y="154274"/>
                </a:cubicBezTo>
                <a:cubicBezTo>
                  <a:pt x="18277" y="156772"/>
                  <a:pt x="29410" y="157890"/>
                  <a:pt x="40477" y="158986"/>
                </a:cubicBezTo>
                <a:cubicBezTo>
                  <a:pt x="63860" y="161331"/>
                  <a:pt x="87309" y="163654"/>
                  <a:pt x="110824" y="163785"/>
                </a:cubicBezTo>
                <a:cubicBezTo>
                  <a:pt x="111155" y="163788"/>
                  <a:pt x="111486" y="163789"/>
                  <a:pt x="111819" y="163789"/>
                </a:cubicBezTo>
                <a:cubicBezTo>
                  <a:pt x="120214" y="163789"/>
                  <a:pt x="129390" y="162904"/>
                  <a:pt x="134997" y="156728"/>
                </a:cubicBezTo>
                <a:cubicBezTo>
                  <a:pt x="140848" y="150285"/>
                  <a:pt x="140344" y="139547"/>
                  <a:pt x="134887" y="132797"/>
                </a:cubicBezTo>
                <a:cubicBezTo>
                  <a:pt x="130811" y="127757"/>
                  <a:pt x="124434" y="124535"/>
                  <a:pt x="121606" y="118684"/>
                </a:cubicBezTo>
                <a:cubicBezTo>
                  <a:pt x="119108" y="113490"/>
                  <a:pt x="119985" y="107376"/>
                  <a:pt x="119196" y="101656"/>
                </a:cubicBezTo>
                <a:cubicBezTo>
                  <a:pt x="118188" y="94337"/>
                  <a:pt x="113498" y="86885"/>
                  <a:pt x="106266" y="85373"/>
                </a:cubicBezTo>
                <a:cubicBezTo>
                  <a:pt x="105287" y="85170"/>
                  <a:pt x="104311" y="85079"/>
                  <a:pt x="103339" y="85079"/>
                </a:cubicBezTo>
                <a:cubicBezTo>
                  <a:pt x="95647" y="85079"/>
                  <a:pt x="88148" y="90738"/>
                  <a:pt x="80361" y="90738"/>
                </a:cubicBezTo>
                <a:cubicBezTo>
                  <a:pt x="79706" y="90738"/>
                  <a:pt x="79049" y="90698"/>
                  <a:pt x="78390" y="90611"/>
                </a:cubicBezTo>
                <a:cubicBezTo>
                  <a:pt x="73678" y="89954"/>
                  <a:pt x="69602" y="87017"/>
                  <a:pt x="67520" y="82744"/>
                </a:cubicBezTo>
                <a:cubicBezTo>
                  <a:pt x="65592" y="78755"/>
                  <a:pt x="65373" y="73627"/>
                  <a:pt x="61800" y="70997"/>
                </a:cubicBezTo>
                <a:cubicBezTo>
                  <a:pt x="60258" y="69866"/>
                  <a:pt x="58457" y="69477"/>
                  <a:pt x="56558" y="69477"/>
                </a:cubicBezTo>
                <a:cubicBezTo>
                  <a:pt x="54005" y="69477"/>
                  <a:pt x="51275" y="70181"/>
                  <a:pt x="48761" y="70734"/>
                </a:cubicBezTo>
                <a:cubicBezTo>
                  <a:pt x="47468" y="71019"/>
                  <a:pt x="46056" y="71194"/>
                  <a:pt x="44662" y="71194"/>
                </a:cubicBezTo>
                <a:cubicBezTo>
                  <a:pt x="41333" y="71194"/>
                  <a:pt x="38106" y="70191"/>
                  <a:pt x="36839" y="67272"/>
                </a:cubicBezTo>
                <a:cubicBezTo>
                  <a:pt x="35174" y="63415"/>
                  <a:pt x="38417" y="59097"/>
                  <a:pt x="42077" y="56994"/>
                </a:cubicBezTo>
                <a:cubicBezTo>
                  <a:pt x="45715" y="54890"/>
                  <a:pt x="50076" y="53750"/>
                  <a:pt x="52925" y="50660"/>
                </a:cubicBezTo>
                <a:cubicBezTo>
                  <a:pt x="57768" y="45400"/>
                  <a:pt x="56300" y="37182"/>
                  <a:pt x="57834" y="30257"/>
                </a:cubicBezTo>
                <a:cubicBezTo>
                  <a:pt x="58732" y="26247"/>
                  <a:pt x="60683" y="22543"/>
                  <a:pt x="62151" y="18708"/>
                </a:cubicBezTo>
                <a:cubicBezTo>
                  <a:pt x="65825" y="9051"/>
                  <a:pt x="62841" y="0"/>
                  <a:pt x="53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5"/>
          <p:cNvSpPr/>
          <p:nvPr/>
        </p:nvSpPr>
        <p:spPr>
          <a:xfrm rot="-7199987">
            <a:off x="6267532" y="2875138"/>
            <a:ext cx="3628362" cy="4493055"/>
          </a:xfrm>
          <a:custGeom>
            <a:avLst/>
            <a:gdLst/>
            <a:ahLst/>
            <a:cxnLst/>
            <a:rect l="l" t="t" r="r" b="b"/>
            <a:pathLst>
              <a:path w="71116" h="88064" extrusionOk="0">
                <a:moveTo>
                  <a:pt x="5463" y="0"/>
                </a:moveTo>
                <a:cubicBezTo>
                  <a:pt x="4421" y="0"/>
                  <a:pt x="3497" y="268"/>
                  <a:pt x="2850" y="885"/>
                </a:cubicBezTo>
                <a:cubicBezTo>
                  <a:pt x="1" y="3603"/>
                  <a:pt x="1645" y="13618"/>
                  <a:pt x="1579" y="17124"/>
                </a:cubicBezTo>
                <a:lnTo>
                  <a:pt x="746" y="60165"/>
                </a:lnTo>
                <a:cubicBezTo>
                  <a:pt x="680" y="64307"/>
                  <a:pt x="637" y="68624"/>
                  <a:pt x="2477" y="72328"/>
                </a:cubicBezTo>
                <a:cubicBezTo>
                  <a:pt x="4362" y="76141"/>
                  <a:pt x="7956" y="78749"/>
                  <a:pt x="11484" y="81160"/>
                </a:cubicBezTo>
                <a:cubicBezTo>
                  <a:pt x="16525" y="84578"/>
                  <a:pt x="22047" y="87997"/>
                  <a:pt x="28162" y="88063"/>
                </a:cubicBezTo>
                <a:cubicBezTo>
                  <a:pt x="28224" y="88064"/>
                  <a:pt x="28287" y="88064"/>
                  <a:pt x="28350" y="88064"/>
                </a:cubicBezTo>
                <a:cubicBezTo>
                  <a:pt x="29955" y="88064"/>
                  <a:pt x="31588" y="87788"/>
                  <a:pt x="32895" y="86923"/>
                </a:cubicBezTo>
                <a:cubicBezTo>
                  <a:pt x="35657" y="85104"/>
                  <a:pt x="36292" y="81335"/>
                  <a:pt x="38374" y="78749"/>
                </a:cubicBezTo>
                <a:cubicBezTo>
                  <a:pt x="41059" y="75436"/>
                  <a:pt x="45711" y="74541"/>
                  <a:pt x="49965" y="74541"/>
                </a:cubicBezTo>
                <a:cubicBezTo>
                  <a:pt x="50017" y="74541"/>
                  <a:pt x="50069" y="74541"/>
                  <a:pt x="50121" y="74541"/>
                </a:cubicBezTo>
                <a:cubicBezTo>
                  <a:pt x="52557" y="74554"/>
                  <a:pt x="55021" y="74782"/>
                  <a:pt x="57455" y="74782"/>
                </a:cubicBezTo>
                <a:cubicBezTo>
                  <a:pt x="59333" y="74782"/>
                  <a:pt x="61193" y="74646"/>
                  <a:pt x="63007" y="74169"/>
                </a:cubicBezTo>
                <a:cubicBezTo>
                  <a:pt x="67171" y="73073"/>
                  <a:pt x="71115" y="69391"/>
                  <a:pt x="70633" y="65118"/>
                </a:cubicBezTo>
                <a:cubicBezTo>
                  <a:pt x="69866" y="58499"/>
                  <a:pt x="60180" y="56593"/>
                  <a:pt x="57988" y="50325"/>
                </a:cubicBezTo>
                <a:cubicBezTo>
                  <a:pt x="56892" y="47191"/>
                  <a:pt x="57966" y="43729"/>
                  <a:pt x="57988" y="40398"/>
                </a:cubicBezTo>
                <a:cubicBezTo>
                  <a:pt x="58032" y="32881"/>
                  <a:pt x="51874" y="25802"/>
                  <a:pt x="44423" y="24816"/>
                </a:cubicBezTo>
                <a:cubicBezTo>
                  <a:pt x="43637" y="24714"/>
                  <a:pt x="42848" y="24672"/>
                  <a:pt x="42057" y="24672"/>
                </a:cubicBezTo>
                <a:cubicBezTo>
                  <a:pt x="38331" y="24672"/>
                  <a:pt x="34558" y="25605"/>
                  <a:pt x="30861" y="25605"/>
                </a:cubicBezTo>
                <a:cubicBezTo>
                  <a:pt x="29608" y="25605"/>
                  <a:pt x="28363" y="25498"/>
                  <a:pt x="27132" y="25211"/>
                </a:cubicBezTo>
                <a:cubicBezTo>
                  <a:pt x="23888" y="24444"/>
                  <a:pt x="21039" y="22515"/>
                  <a:pt x="19155" y="19776"/>
                </a:cubicBezTo>
                <a:cubicBezTo>
                  <a:pt x="16372" y="15721"/>
                  <a:pt x="16043" y="10506"/>
                  <a:pt x="13917" y="6101"/>
                </a:cubicBezTo>
                <a:cubicBezTo>
                  <a:pt x="13917" y="3103"/>
                  <a:pt x="9008" y="0"/>
                  <a:pt x="5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 name="Google Shape;290;p35"/>
          <p:cNvGrpSpPr/>
          <p:nvPr/>
        </p:nvGrpSpPr>
        <p:grpSpPr>
          <a:xfrm rot="4095252">
            <a:off x="7522323" y="-21785"/>
            <a:ext cx="1811694" cy="1756266"/>
            <a:chOff x="-27619" y="-85186"/>
            <a:chExt cx="1786567" cy="1731908"/>
          </a:xfrm>
        </p:grpSpPr>
        <p:sp>
          <p:nvSpPr>
            <p:cNvPr id="291" name="Google Shape;291;p35"/>
            <p:cNvSpPr/>
            <p:nvPr/>
          </p:nvSpPr>
          <p:spPr>
            <a:xfrm rot="356449">
              <a:off x="782262" y="159086"/>
              <a:ext cx="137628" cy="312937"/>
            </a:xfrm>
            <a:custGeom>
              <a:avLst/>
              <a:gdLst/>
              <a:ahLst/>
              <a:cxnLst/>
              <a:rect l="l" t="t" r="r" b="b"/>
              <a:pathLst>
                <a:path w="5715" h="17516" extrusionOk="0">
                  <a:moveTo>
                    <a:pt x="4969" y="1"/>
                  </a:moveTo>
                  <a:cubicBezTo>
                    <a:pt x="3413" y="1688"/>
                    <a:pt x="2559" y="3902"/>
                    <a:pt x="1748" y="6049"/>
                  </a:cubicBezTo>
                  <a:cubicBezTo>
                    <a:pt x="937" y="8197"/>
                    <a:pt x="126" y="10432"/>
                    <a:pt x="39" y="12755"/>
                  </a:cubicBezTo>
                  <a:cubicBezTo>
                    <a:pt x="0" y="14072"/>
                    <a:pt x="128" y="17516"/>
                    <a:pt x="1739" y="17516"/>
                  </a:cubicBezTo>
                  <a:cubicBezTo>
                    <a:pt x="1978" y="17516"/>
                    <a:pt x="2250" y="17440"/>
                    <a:pt x="2559" y="17270"/>
                  </a:cubicBezTo>
                  <a:cubicBezTo>
                    <a:pt x="4290" y="16306"/>
                    <a:pt x="4948" y="11857"/>
                    <a:pt x="5211" y="10104"/>
                  </a:cubicBezTo>
                  <a:cubicBezTo>
                    <a:pt x="5715" y="6751"/>
                    <a:pt x="5495" y="3332"/>
                    <a:pt x="4969"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5"/>
            <p:cNvSpPr/>
            <p:nvPr/>
          </p:nvSpPr>
          <p:spPr>
            <a:xfrm rot="-9612816">
              <a:off x="349308" y="163306"/>
              <a:ext cx="133330" cy="408687"/>
            </a:xfrm>
            <a:custGeom>
              <a:avLst/>
              <a:gdLst/>
              <a:ahLst/>
              <a:cxnLst/>
              <a:rect l="l" t="t" r="r" b="b"/>
              <a:pathLst>
                <a:path w="5715" h="17516" extrusionOk="0">
                  <a:moveTo>
                    <a:pt x="4969" y="1"/>
                  </a:moveTo>
                  <a:cubicBezTo>
                    <a:pt x="3413" y="1688"/>
                    <a:pt x="2559" y="3902"/>
                    <a:pt x="1748" y="6049"/>
                  </a:cubicBezTo>
                  <a:cubicBezTo>
                    <a:pt x="937" y="8197"/>
                    <a:pt x="126" y="10432"/>
                    <a:pt x="39" y="12755"/>
                  </a:cubicBezTo>
                  <a:cubicBezTo>
                    <a:pt x="0" y="14072"/>
                    <a:pt x="128" y="17516"/>
                    <a:pt x="1739" y="17516"/>
                  </a:cubicBezTo>
                  <a:cubicBezTo>
                    <a:pt x="1978" y="17516"/>
                    <a:pt x="2250" y="17440"/>
                    <a:pt x="2559" y="17270"/>
                  </a:cubicBezTo>
                  <a:cubicBezTo>
                    <a:pt x="4290" y="16306"/>
                    <a:pt x="4948" y="11857"/>
                    <a:pt x="5211" y="10104"/>
                  </a:cubicBezTo>
                  <a:cubicBezTo>
                    <a:pt x="5715" y="6751"/>
                    <a:pt x="5495" y="3332"/>
                    <a:pt x="4969"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5"/>
            <p:cNvSpPr/>
            <p:nvPr/>
          </p:nvSpPr>
          <p:spPr>
            <a:xfrm rot="8610207">
              <a:off x="828552" y="282207"/>
              <a:ext cx="458974" cy="360174"/>
            </a:xfrm>
            <a:custGeom>
              <a:avLst/>
              <a:gdLst/>
              <a:ahLst/>
              <a:cxnLst/>
              <a:rect l="l" t="t" r="r" b="b"/>
              <a:pathLst>
                <a:path w="14991" h="11764" extrusionOk="0">
                  <a:moveTo>
                    <a:pt x="1" y="1"/>
                  </a:moveTo>
                  <a:cubicBezTo>
                    <a:pt x="264" y="3310"/>
                    <a:pt x="1842" y="6378"/>
                    <a:pt x="4384" y="8504"/>
                  </a:cubicBezTo>
                  <a:cubicBezTo>
                    <a:pt x="6048" y="9900"/>
                    <a:pt x="9331" y="11764"/>
                    <a:pt x="11888" y="11764"/>
                  </a:cubicBezTo>
                  <a:cubicBezTo>
                    <a:pt x="12261" y="11764"/>
                    <a:pt x="12618" y="11724"/>
                    <a:pt x="12953" y="11638"/>
                  </a:cubicBezTo>
                  <a:cubicBezTo>
                    <a:pt x="14991" y="11134"/>
                    <a:pt x="13259" y="9928"/>
                    <a:pt x="12164" y="8657"/>
                  </a:cubicBezTo>
                  <a:cubicBezTo>
                    <a:pt x="10937" y="7211"/>
                    <a:pt x="9600" y="5852"/>
                    <a:pt x="8197" y="4581"/>
                  </a:cubicBezTo>
                  <a:cubicBezTo>
                    <a:pt x="5808" y="2477"/>
                    <a:pt x="3069" y="768"/>
                    <a:pt x="1"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5"/>
            <p:cNvSpPr/>
            <p:nvPr/>
          </p:nvSpPr>
          <p:spPr>
            <a:xfrm rot="8100000">
              <a:off x="184927" y="50015"/>
              <a:ext cx="631236" cy="600726"/>
            </a:xfrm>
            <a:custGeom>
              <a:avLst/>
              <a:gdLst/>
              <a:ahLst/>
              <a:cxnLst/>
              <a:rect l="l" t="t" r="r" b="b"/>
              <a:pathLst>
                <a:path w="16262" h="15476" extrusionOk="0">
                  <a:moveTo>
                    <a:pt x="16262" y="1"/>
                  </a:moveTo>
                  <a:cubicBezTo>
                    <a:pt x="13238" y="1513"/>
                    <a:pt x="10433" y="3419"/>
                    <a:pt x="7934" y="5699"/>
                  </a:cubicBezTo>
                  <a:cubicBezTo>
                    <a:pt x="5765" y="7671"/>
                    <a:pt x="3836" y="9906"/>
                    <a:pt x="2214" y="12317"/>
                  </a:cubicBezTo>
                  <a:cubicBezTo>
                    <a:pt x="1930" y="12733"/>
                    <a:pt x="1" y="15275"/>
                    <a:pt x="834" y="15473"/>
                  </a:cubicBezTo>
                  <a:cubicBezTo>
                    <a:pt x="842" y="15475"/>
                    <a:pt x="851" y="15476"/>
                    <a:pt x="860" y="15476"/>
                  </a:cubicBezTo>
                  <a:cubicBezTo>
                    <a:pt x="1350" y="15476"/>
                    <a:pt x="2835" y="12638"/>
                    <a:pt x="3222" y="12207"/>
                  </a:cubicBezTo>
                  <a:cubicBezTo>
                    <a:pt x="8504" y="6466"/>
                    <a:pt x="9381" y="5633"/>
                    <a:pt x="16262"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5"/>
            <p:cNvSpPr/>
            <p:nvPr/>
          </p:nvSpPr>
          <p:spPr>
            <a:xfrm rot="8100000">
              <a:off x="692405" y="-163300"/>
              <a:ext cx="210153" cy="1061829"/>
            </a:xfrm>
            <a:custGeom>
              <a:avLst/>
              <a:gdLst/>
              <a:ahLst/>
              <a:cxnLst/>
              <a:rect l="l" t="t" r="r" b="b"/>
              <a:pathLst>
                <a:path w="5414" h="27355" extrusionOk="0">
                  <a:moveTo>
                    <a:pt x="4060" y="1"/>
                  </a:moveTo>
                  <a:cubicBezTo>
                    <a:pt x="2191" y="1"/>
                    <a:pt x="2896" y="6640"/>
                    <a:pt x="3091" y="7763"/>
                  </a:cubicBezTo>
                  <a:cubicBezTo>
                    <a:pt x="3398" y="9428"/>
                    <a:pt x="3967" y="11094"/>
                    <a:pt x="3989" y="12781"/>
                  </a:cubicBezTo>
                  <a:cubicBezTo>
                    <a:pt x="4033" y="14644"/>
                    <a:pt x="3463" y="16463"/>
                    <a:pt x="2893" y="18238"/>
                  </a:cubicBezTo>
                  <a:lnTo>
                    <a:pt x="1" y="27355"/>
                  </a:lnTo>
                  <a:cubicBezTo>
                    <a:pt x="1075" y="26522"/>
                    <a:pt x="1644" y="25207"/>
                    <a:pt x="2192" y="23958"/>
                  </a:cubicBezTo>
                  <a:cubicBezTo>
                    <a:pt x="3310" y="21306"/>
                    <a:pt x="4428" y="18611"/>
                    <a:pt x="5085" y="15806"/>
                  </a:cubicBezTo>
                  <a:cubicBezTo>
                    <a:pt x="5304" y="14929"/>
                    <a:pt x="5414" y="14052"/>
                    <a:pt x="5392" y="13154"/>
                  </a:cubicBezTo>
                  <a:cubicBezTo>
                    <a:pt x="5304" y="11992"/>
                    <a:pt x="4888" y="10875"/>
                    <a:pt x="4537" y="9757"/>
                  </a:cubicBezTo>
                  <a:cubicBezTo>
                    <a:pt x="3551" y="6404"/>
                    <a:pt x="3945" y="3402"/>
                    <a:pt x="4143" y="5"/>
                  </a:cubicBezTo>
                  <a:cubicBezTo>
                    <a:pt x="4115" y="2"/>
                    <a:pt x="4087" y="1"/>
                    <a:pt x="4060"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5"/>
            <p:cNvSpPr/>
            <p:nvPr/>
          </p:nvSpPr>
          <p:spPr>
            <a:xfrm rot="8100000">
              <a:off x="110063" y="762111"/>
              <a:ext cx="780952" cy="712906"/>
            </a:xfrm>
            <a:custGeom>
              <a:avLst/>
              <a:gdLst/>
              <a:ahLst/>
              <a:cxnLst/>
              <a:rect l="l" t="t" r="r" b="b"/>
              <a:pathLst>
                <a:path w="20119" h="18366" extrusionOk="0">
                  <a:moveTo>
                    <a:pt x="20118" y="1"/>
                  </a:moveTo>
                  <a:lnTo>
                    <a:pt x="20118" y="1"/>
                  </a:lnTo>
                  <a:cubicBezTo>
                    <a:pt x="14859" y="2148"/>
                    <a:pt x="9972" y="5348"/>
                    <a:pt x="6356" y="9709"/>
                  </a:cubicBezTo>
                  <a:cubicBezTo>
                    <a:pt x="4077" y="12470"/>
                    <a:pt x="2236" y="15582"/>
                    <a:pt x="0" y="18366"/>
                  </a:cubicBezTo>
                  <a:cubicBezTo>
                    <a:pt x="1995" y="17533"/>
                    <a:pt x="4077" y="16503"/>
                    <a:pt x="6137" y="15692"/>
                  </a:cubicBezTo>
                  <a:cubicBezTo>
                    <a:pt x="9599" y="14355"/>
                    <a:pt x="12887" y="12470"/>
                    <a:pt x="15472" y="9819"/>
                  </a:cubicBezTo>
                  <a:cubicBezTo>
                    <a:pt x="18058" y="7167"/>
                    <a:pt x="19877" y="3683"/>
                    <a:pt x="2011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5"/>
            <p:cNvSpPr/>
            <p:nvPr/>
          </p:nvSpPr>
          <p:spPr>
            <a:xfrm rot="8100000">
              <a:off x="1149667" y="636926"/>
              <a:ext cx="366701" cy="838012"/>
            </a:xfrm>
            <a:custGeom>
              <a:avLst/>
              <a:gdLst/>
              <a:ahLst/>
              <a:cxnLst/>
              <a:rect l="l" t="t" r="r" b="b"/>
              <a:pathLst>
                <a:path w="9447" h="21589" extrusionOk="0">
                  <a:moveTo>
                    <a:pt x="8197" y="0"/>
                  </a:moveTo>
                  <a:lnTo>
                    <a:pt x="8197" y="0"/>
                  </a:lnTo>
                  <a:cubicBezTo>
                    <a:pt x="6992" y="1162"/>
                    <a:pt x="5896" y="2433"/>
                    <a:pt x="4954" y="3792"/>
                  </a:cubicBezTo>
                  <a:cubicBezTo>
                    <a:pt x="2740" y="6991"/>
                    <a:pt x="1381" y="10673"/>
                    <a:pt x="943" y="14508"/>
                  </a:cubicBezTo>
                  <a:cubicBezTo>
                    <a:pt x="768" y="16042"/>
                    <a:pt x="1" y="21477"/>
                    <a:pt x="2258" y="21587"/>
                  </a:cubicBezTo>
                  <a:cubicBezTo>
                    <a:pt x="2289" y="21588"/>
                    <a:pt x="2319" y="21589"/>
                    <a:pt x="2349" y="21589"/>
                  </a:cubicBezTo>
                  <a:cubicBezTo>
                    <a:pt x="4346" y="21589"/>
                    <a:pt x="5974" y="18781"/>
                    <a:pt x="6816" y="17335"/>
                  </a:cubicBezTo>
                  <a:cubicBezTo>
                    <a:pt x="7320" y="16480"/>
                    <a:pt x="7715" y="15560"/>
                    <a:pt x="8000" y="14596"/>
                  </a:cubicBezTo>
                  <a:cubicBezTo>
                    <a:pt x="9446" y="9709"/>
                    <a:pt x="8482" y="4734"/>
                    <a:pt x="8197"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5"/>
            <p:cNvSpPr/>
            <p:nvPr/>
          </p:nvSpPr>
          <p:spPr>
            <a:xfrm rot="8100000">
              <a:off x="615728" y="518363"/>
              <a:ext cx="221837" cy="679912"/>
            </a:xfrm>
            <a:custGeom>
              <a:avLst/>
              <a:gdLst/>
              <a:ahLst/>
              <a:cxnLst/>
              <a:rect l="l" t="t" r="r" b="b"/>
              <a:pathLst>
                <a:path w="5715" h="17516" extrusionOk="0">
                  <a:moveTo>
                    <a:pt x="4969" y="1"/>
                  </a:moveTo>
                  <a:cubicBezTo>
                    <a:pt x="3413" y="1688"/>
                    <a:pt x="2559" y="3902"/>
                    <a:pt x="1748" y="6049"/>
                  </a:cubicBezTo>
                  <a:cubicBezTo>
                    <a:pt x="937" y="8197"/>
                    <a:pt x="126" y="10432"/>
                    <a:pt x="39" y="12755"/>
                  </a:cubicBezTo>
                  <a:cubicBezTo>
                    <a:pt x="0" y="14072"/>
                    <a:pt x="128" y="17516"/>
                    <a:pt x="1739" y="17516"/>
                  </a:cubicBezTo>
                  <a:cubicBezTo>
                    <a:pt x="1978" y="17516"/>
                    <a:pt x="2250" y="17440"/>
                    <a:pt x="2559" y="17270"/>
                  </a:cubicBezTo>
                  <a:cubicBezTo>
                    <a:pt x="4290" y="16306"/>
                    <a:pt x="4948" y="11857"/>
                    <a:pt x="5211" y="10104"/>
                  </a:cubicBezTo>
                  <a:cubicBezTo>
                    <a:pt x="5715" y="6751"/>
                    <a:pt x="5495" y="3332"/>
                    <a:pt x="4969"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CUSTOM_20">
    <p:spTree>
      <p:nvGrpSpPr>
        <p:cNvPr id="1" name="Shape 299"/>
        <p:cNvGrpSpPr/>
        <p:nvPr/>
      </p:nvGrpSpPr>
      <p:grpSpPr>
        <a:xfrm>
          <a:off x="0" y="0"/>
          <a:ext cx="0" cy="0"/>
          <a:chOff x="0" y="0"/>
          <a:chExt cx="0" cy="0"/>
        </a:xfrm>
      </p:grpSpPr>
      <p:sp>
        <p:nvSpPr>
          <p:cNvPr id="300" name="Google Shape;300;p36"/>
          <p:cNvSpPr/>
          <p:nvPr/>
        </p:nvSpPr>
        <p:spPr>
          <a:xfrm rot="4422828" flipH="1">
            <a:off x="8322169" y="2837717"/>
            <a:ext cx="2147284" cy="2659013"/>
          </a:xfrm>
          <a:custGeom>
            <a:avLst/>
            <a:gdLst/>
            <a:ahLst/>
            <a:cxnLst/>
            <a:rect l="l" t="t" r="r" b="b"/>
            <a:pathLst>
              <a:path w="71116" h="88064" extrusionOk="0">
                <a:moveTo>
                  <a:pt x="5463" y="0"/>
                </a:moveTo>
                <a:cubicBezTo>
                  <a:pt x="4421" y="0"/>
                  <a:pt x="3497" y="268"/>
                  <a:pt x="2850" y="885"/>
                </a:cubicBezTo>
                <a:cubicBezTo>
                  <a:pt x="1" y="3603"/>
                  <a:pt x="1645" y="13618"/>
                  <a:pt x="1579" y="17124"/>
                </a:cubicBezTo>
                <a:lnTo>
                  <a:pt x="746" y="60165"/>
                </a:lnTo>
                <a:cubicBezTo>
                  <a:pt x="680" y="64307"/>
                  <a:pt x="637" y="68624"/>
                  <a:pt x="2477" y="72328"/>
                </a:cubicBezTo>
                <a:cubicBezTo>
                  <a:pt x="4362" y="76141"/>
                  <a:pt x="7956" y="78749"/>
                  <a:pt x="11484" y="81160"/>
                </a:cubicBezTo>
                <a:cubicBezTo>
                  <a:pt x="16525" y="84578"/>
                  <a:pt x="22047" y="87997"/>
                  <a:pt x="28162" y="88063"/>
                </a:cubicBezTo>
                <a:cubicBezTo>
                  <a:pt x="28224" y="88064"/>
                  <a:pt x="28287" y="88064"/>
                  <a:pt x="28350" y="88064"/>
                </a:cubicBezTo>
                <a:cubicBezTo>
                  <a:pt x="29955" y="88064"/>
                  <a:pt x="31588" y="87788"/>
                  <a:pt x="32895" y="86923"/>
                </a:cubicBezTo>
                <a:cubicBezTo>
                  <a:pt x="35657" y="85104"/>
                  <a:pt x="36292" y="81335"/>
                  <a:pt x="38374" y="78749"/>
                </a:cubicBezTo>
                <a:cubicBezTo>
                  <a:pt x="41059" y="75436"/>
                  <a:pt x="45711" y="74541"/>
                  <a:pt x="49965" y="74541"/>
                </a:cubicBezTo>
                <a:cubicBezTo>
                  <a:pt x="50017" y="74541"/>
                  <a:pt x="50069" y="74541"/>
                  <a:pt x="50121" y="74541"/>
                </a:cubicBezTo>
                <a:cubicBezTo>
                  <a:pt x="52557" y="74554"/>
                  <a:pt x="55021" y="74782"/>
                  <a:pt x="57455" y="74782"/>
                </a:cubicBezTo>
                <a:cubicBezTo>
                  <a:pt x="59333" y="74782"/>
                  <a:pt x="61193" y="74646"/>
                  <a:pt x="63007" y="74169"/>
                </a:cubicBezTo>
                <a:cubicBezTo>
                  <a:pt x="67171" y="73073"/>
                  <a:pt x="71115" y="69391"/>
                  <a:pt x="70633" y="65118"/>
                </a:cubicBezTo>
                <a:cubicBezTo>
                  <a:pt x="69866" y="58499"/>
                  <a:pt x="60180" y="56593"/>
                  <a:pt x="57988" y="50325"/>
                </a:cubicBezTo>
                <a:cubicBezTo>
                  <a:pt x="56892" y="47191"/>
                  <a:pt x="57966" y="43729"/>
                  <a:pt x="57988" y="40398"/>
                </a:cubicBezTo>
                <a:cubicBezTo>
                  <a:pt x="58032" y="32881"/>
                  <a:pt x="51874" y="25802"/>
                  <a:pt x="44423" y="24816"/>
                </a:cubicBezTo>
                <a:cubicBezTo>
                  <a:pt x="43637" y="24714"/>
                  <a:pt x="42848" y="24672"/>
                  <a:pt x="42057" y="24672"/>
                </a:cubicBezTo>
                <a:cubicBezTo>
                  <a:pt x="38331" y="24672"/>
                  <a:pt x="34558" y="25605"/>
                  <a:pt x="30861" y="25605"/>
                </a:cubicBezTo>
                <a:cubicBezTo>
                  <a:pt x="29608" y="25605"/>
                  <a:pt x="28363" y="25498"/>
                  <a:pt x="27132" y="25211"/>
                </a:cubicBezTo>
                <a:cubicBezTo>
                  <a:pt x="23888" y="24444"/>
                  <a:pt x="21039" y="22515"/>
                  <a:pt x="19155" y="19776"/>
                </a:cubicBezTo>
                <a:cubicBezTo>
                  <a:pt x="16372" y="15721"/>
                  <a:pt x="16043" y="10506"/>
                  <a:pt x="13917" y="6101"/>
                </a:cubicBezTo>
                <a:cubicBezTo>
                  <a:pt x="13917" y="3103"/>
                  <a:pt x="9008" y="0"/>
                  <a:pt x="54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6"/>
          <p:cNvSpPr/>
          <p:nvPr/>
        </p:nvSpPr>
        <p:spPr>
          <a:xfrm rot="1973877" flipH="1">
            <a:off x="-1218974" y="3610727"/>
            <a:ext cx="3211105" cy="1933875"/>
          </a:xfrm>
          <a:custGeom>
            <a:avLst/>
            <a:gdLst/>
            <a:ahLst/>
            <a:cxnLst/>
            <a:rect l="l" t="t" r="r" b="b"/>
            <a:pathLst>
              <a:path w="97449" h="46255" extrusionOk="0">
                <a:moveTo>
                  <a:pt x="74744" y="1"/>
                </a:moveTo>
                <a:cubicBezTo>
                  <a:pt x="73665" y="1"/>
                  <a:pt x="72582" y="126"/>
                  <a:pt x="71545" y="354"/>
                </a:cubicBezTo>
                <a:cubicBezTo>
                  <a:pt x="67381" y="1318"/>
                  <a:pt x="63633" y="3663"/>
                  <a:pt x="60982" y="7016"/>
                </a:cubicBezTo>
                <a:cubicBezTo>
                  <a:pt x="56401" y="12802"/>
                  <a:pt x="55174" y="21348"/>
                  <a:pt x="48928" y="25271"/>
                </a:cubicBezTo>
                <a:cubicBezTo>
                  <a:pt x="46763" y="26626"/>
                  <a:pt x="44275" y="27202"/>
                  <a:pt x="41733" y="27202"/>
                </a:cubicBezTo>
                <a:cubicBezTo>
                  <a:pt x="38848" y="27202"/>
                  <a:pt x="35892" y="26460"/>
                  <a:pt x="33259" y="25271"/>
                </a:cubicBezTo>
                <a:cubicBezTo>
                  <a:pt x="29884" y="23737"/>
                  <a:pt x="26838" y="21524"/>
                  <a:pt x="23441" y="20055"/>
                </a:cubicBezTo>
                <a:cubicBezTo>
                  <a:pt x="21219" y="19096"/>
                  <a:pt x="19291" y="18671"/>
                  <a:pt x="17588" y="18671"/>
                </a:cubicBezTo>
                <a:cubicBezTo>
                  <a:pt x="11045" y="18671"/>
                  <a:pt x="7838" y="24946"/>
                  <a:pt x="4134" y="31276"/>
                </a:cubicBezTo>
                <a:cubicBezTo>
                  <a:pt x="1" y="38292"/>
                  <a:pt x="1915" y="46255"/>
                  <a:pt x="10098" y="46255"/>
                </a:cubicBezTo>
                <a:cubicBezTo>
                  <a:pt x="10809" y="46255"/>
                  <a:pt x="11568" y="46195"/>
                  <a:pt x="12374" y="46069"/>
                </a:cubicBezTo>
                <a:cubicBezTo>
                  <a:pt x="25979" y="43938"/>
                  <a:pt x="39720" y="42870"/>
                  <a:pt x="53471" y="42870"/>
                </a:cubicBezTo>
                <a:cubicBezTo>
                  <a:pt x="62490" y="42870"/>
                  <a:pt x="71515" y="43329"/>
                  <a:pt x="80508" y="44250"/>
                </a:cubicBezTo>
                <a:cubicBezTo>
                  <a:pt x="82197" y="44417"/>
                  <a:pt x="83935" y="44597"/>
                  <a:pt x="85647" y="44597"/>
                </a:cubicBezTo>
                <a:cubicBezTo>
                  <a:pt x="87754" y="44597"/>
                  <a:pt x="89820" y="44324"/>
                  <a:pt x="91706" y="43417"/>
                </a:cubicBezTo>
                <a:cubicBezTo>
                  <a:pt x="95147" y="41795"/>
                  <a:pt x="97448" y="37193"/>
                  <a:pt x="95301" y="34059"/>
                </a:cubicBezTo>
                <a:cubicBezTo>
                  <a:pt x="93503" y="31451"/>
                  <a:pt x="89734" y="31144"/>
                  <a:pt x="87236" y="29194"/>
                </a:cubicBezTo>
                <a:cubicBezTo>
                  <a:pt x="83554" y="26279"/>
                  <a:pt x="83598" y="20735"/>
                  <a:pt x="84146" y="16067"/>
                </a:cubicBezTo>
                <a:cubicBezTo>
                  <a:pt x="84694" y="11399"/>
                  <a:pt x="85154" y="5986"/>
                  <a:pt x="81867" y="2633"/>
                </a:cubicBezTo>
                <a:cubicBezTo>
                  <a:pt x="80027" y="763"/>
                  <a:pt x="77400" y="1"/>
                  <a:pt x="747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6"/>
          <p:cNvSpPr/>
          <p:nvPr/>
        </p:nvSpPr>
        <p:spPr>
          <a:xfrm>
            <a:off x="-700836" y="-14000"/>
            <a:ext cx="2960667" cy="1227486"/>
          </a:xfrm>
          <a:custGeom>
            <a:avLst/>
            <a:gdLst/>
            <a:ahLst/>
            <a:cxnLst/>
            <a:rect l="l" t="t" r="r" b="b"/>
            <a:pathLst>
              <a:path w="84512" h="35036" extrusionOk="0">
                <a:moveTo>
                  <a:pt x="36189" y="1"/>
                </a:moveTo>
                <a:cubicBezTo>
                  <a:pt x="33581" y="2806"/>
                  <a:pt x="30403" y="4844"/>
                  <a:pt x="26568" y="5457"/>
                </a:cubicBezTo>
                <a:cubicBezTo>
                  <a:pt x="24179" y="5852"/>
                  <a:pt x="21703" y="5633"/>
                  <a:pt x="19336" y="6159"/>
                </a:cubicBezTo>
                <a:cubicBezTo>
                  <a:pt x="1" y="10490"/>
                  <a:pt x="14715" y="35035"/>
                  <a:pt x="30383" y="35035"/>
                </a:cubicBezTo>
                <a:cubicBezTo>
                  <a:pt x="32474" y="35035"/>
                  <a:pt x="34581" y="34598"/>
                  <a:pt x="36627" y="33618"/>
                </a:cubicBezTo>
                <a:cubicBezTo>
                  <a:pt x="40659" y="31668"/>
                  <a:pt x="43245" y="27701"/>
                  <a:pt x="46182" y="24326"/>
                </a:cubicBezTo>
                <a:cubicBezTo>
                  <a:pt x="48820" y="21317"/>
                  <a:pt x="52399" y="18499"/>
                  <a:pt x="56267" y="18499"/>
                </a:cubicBezTo>
                <a:cubicBezTo>
                  <a:pt x="56737" y="18499"/>
                  <a:pt x="57210" y="18540"/>
                  <a:pt x="57687" y="18628"/>
                </a:cubicBezTo>
                <a:cubicBezTo>
                  <a:pt x="65217" y="19997"/>
                  <a:pt x="68722" y="31674"/>
                  <a:pt x="75821" y="31674"/>
                </a:cubicBezTo>
                <a:cubicBezTo>
                  <a:pt x="76222" y="31674"/>
                  <a:pt x="76635" y="31637"/>
                  <a:pt x="77060" y="31558"/>
                </a:cubicBezTo>
                <a:cubicBezTo>
                  <a:pt x="80917" y="30857"/>
                  <a:pt x="83240" y="26693"/>
                  <a:pt x="83701" y="22792"/>
                </a:cubicBezTo>
                <a:cubicBezTo>
                  <a:pt x="84511" y="15977"/>
                  <a:pt x="81049" y="8788"/>
                  <a:pt x="75197" y="5238"/>
                </a:cubicBezTo>
                <a:cubicBezTo>
                  <a:pt x="72064" y="3310"/>
                  <a:pt x="68338" y="2324"/>
                  <a:pt x="655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4"/>
          <p:cNvSpPr txBox="1">
            <a:spLocks noGrp="1"/>
          </p:cNvSpPr>
          <p:nvPr>
            <p:ph type="body" idx="1"/>
          </p:nvPr>
        </p:nvSpPr>
        <p:spPr>
          <a:xfrm>
            <a:off x="713225" y="1152475"/>
            <a:ext cx="77151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2" name="Google Shape;32;p4"/>
          <p:cNvSpPr txBox="1">
            <a:spLocks noGrp="1"/>
          </p:cNvSpPr>
          <p:nvPr>
            <p:ph type="title"/>
          </p:nvPr>
        </p:nvSpPr>
        <p:spPr>
          <a:xfrm>
            <a:off x="713225" y="34977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 name="Google Shape;33;p4"/>
          <p:cNvSpPr/>
          <p:nvPr/>
        </p:nvSpPr>
        <p:spPr>
          <a:xfrm rot="2007070">
            <a:off x="-923864" y="3634901"/>
            <a:ext cx="2270650" cy="2811780"/>
          </a:xfrm>
          <a:custGeom>
            <a:avLst/>
            <a:gdLst/>
            <a:ahLst/>
            <a:cxnLst/>
            <a:rect l="l" t="t" r="r" b="b"/>
            <a:pathLst>
              <a:path w="71116" h="88064" extrusionOk="0">
                <a:moveTo>
                  <a:pt x="5463" y="0"/>
                </a:moveTo>
                <a:cubicBezTo>
                  <a:pt x="4421" y="0"/>
                  <a:pt x="3497" y="268"/>
                  <a:pt x="2850" y="885"/>
                </a:cubicBezTo>
                <a:cubicBezTo>
                  <a:pt x="1" y="3603"/>
                  <a:pt x="1645" y="13618"/>
                  <a:pt x="1579" y="17124"/>
                </a:cubicBezTo>
                <a:lnTo>
                  <a:pt x="746" y="60165"/>
                </a:lnTo>
                <a:cubicBezTo>
                  <a:pt x="680" y="64307"/>
                  <a:pt x="637" y="68624"/>
                  <a:pt x="2477" y="72328"/>
                </a:cubicBezTo>
                <a:cubicBezTo>
                  <a:pt x="4362" y="76141"/>
                  <a:pt x="7956" y="78749"/>
                  <a:pt x="11484" y="81160"/>
                </a:cubicBezTo>
                <a:cubicBezTo>
                  <a:pt x="16525" y="84578"/>
                  <a:pt x="22047" y="87997"/>
                  <a:pt x="28162" y="88063"/>
                </a:cubicBezTo>
                <a:cubicBezTo>
                  <a:pt x="28224" y="88064"/>
                  <a:pt x="28287" y="88064"/>
                  <a:pt x="28350" y="88064"/>
                </a:cubicBezTo>
                <a:cubicBezTo>
                  <a:pt x="29955" y="88064"/>
                  <a:pt x="31588" y="87788"/>
                  <a:pt x="32895" y="86923"/>
                </a:cubicBezTo>
                <a:cubicBezTo>
                  <a:pt x="35657" y="85104"/>
                  <a:pt x="36292" y="81335"/>
                  <a:pt x="38374" y="78749"/>
                </a:cubicBezTo>
                <a:cubicBezTo>
                  <a:pt x="41059" y="75436"/>
                  <a:pt x="45711" y="74541"/>
                  <a:pt x="49965" y="74541"/>
                </a:cubicBezTo>
                <a:cubicBezTo>
                  <a:pt x="50017" y="74541"/>
                  <a:pt x="50069" y="74541"/>
                  <a:pt x="50121" y="74541"/>
                </a:cubicBezTo>
                <a:cubicBezTo>
                  <a:pt x="52557" y="74554"/>
                  <a:pt x="55021" y="74782"/>
                  <a:pt x="57455" y="74782"/>
                </a:cubicBezTo>
                <a:cubicBezTo>
                  <a:pt x="59333" y="74782"/>
                  <a:pt x="61193" y="74646"/>
                  <a:pt x="63007" y="74169"/>
                </a:cubicBezTo>
                <a:cubicBezTo>
                  <a:pt x="67171" y="73073"/>
                  <a:pt x="71115" y="69391"/>
                  <a:pt x="70633" y="65118"/>
                </a:cubicBezTo>
                <a:cubicBezTo>
                  <a:pt x="69866" y="58499"/>
                  <a:pt x="60180" y="56593"/>
                  <a:pt x="57988" y="50325"/>
                </a:cubicBezTo>
                <a:cubicBezTo>
                  <a:pt x="56892" y="47191"/>
                  <a:pt x="57966" y="43729"/>
                  <a:pt x="57988" y="40398"/>
                </a:cubicBezTo>
                <a:cubicBezTo>
                  <a:pt x="58032" y="32881"/>
                  <a:pt x="51874" y="25802"/>
                  <a:pt x="44423" y="24816"/>
                </a:cubicBezTo>
                <a:cubicBezTo>
                  <a:pt x="43637" y="24714"/>
                  <a:pt x="42848" y="24672"/>
                  <a:pt x="42057" y="24672"/>
                </a:cubicBezTo>
                <a:cubicBezTo>
                  <a:pt x="38331" y="24672"/>
                  <a:pt x="34558" y="25605"/>
                  <a:pt x="30861" y="25605"/>
                </a:cubicBezTo>
                <a:cubicBezTo>
                  <a:pt x="29608" y="25605"/>
                  <a:pt x="28363" y="25498"/>
                  <a:pt x="27132" y="25211"/>
                </a:cubicBezTo>
                <a:cubicBezTo>
                  <a:pt x="23888" y="24444"/>
                  <a:pt x="21039" y="22515"/>
                  <a:pt x="19155" y="19776"/>
                </a:cubicBezTo>
                <a:cubicBezTo>
                  <a:pt x="16372" y="15721"/>
                  <a:pt x="16043" y="10506"/>
                  <a:pt x="13917" y="6101"/>
                </a:cubicBezTo>
                <a:cubicBezTo>
                  <a:pt x="13917" y="3103"/>
                  <a:pt x="9008" y="0"/>
                  <a:pt x="54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7585731" y="2743202"/>
            <a:ext cx="1981480" cy="3155291"/>
          </a:xfrm>
          <a:custGeom>
            <a:avLst/>
            <a:gdLst/>
            <a:ahLst/>
            <a:cxnLst/>
            <a:rect l="l" t="t" r="r" b="b"/>
            <a:pathLst>
              <a:path w="62057" h="98819" extrusionOk="0">
                <a:moveTo>
                  <a:pt x="57462" y="1"/>
                </a:moveTo>
                <a:cubicBezTo>
                  <a:pt x="56163" y="1"/>
                  <a:pt x="54483" y="387"/>
                  <a:pt x="52334" y="1237"/>
                </a:cubicBezTo>
                <a:cubicBezTo>
                  <a:pt x="42122" y="5247"/>
                  <a:pt x="40851" y="13290"/>
                  <a:pt x="40434" y="23195"/>
                </a:cubicBezTo>
                <a:cubicBezTo>
                  <a:pt x="39908" y="34767"/>
                  <a:pt x="33465" y="45527"/>
                  <a:pt x="22420" y="49932"/>
                </a:cubicBezTo>
                <a:cubicBezTo>
                  <a:pt x="18673" y="51444"/>
                  <a:pt x="14202" y="52452"/>
                  <a:pt x="12230" y="55958"/>
                </a:cubicBezTo>
                <a:cubicBezTo>
                  <a:pt x="10345" y="59289"/>
                  <a:pt x="11550" y="63475"/>
                  <a:pt x="10717" y="67201"/>
                </a:cubicBezTo>
                <a:cubicBezTo>
                  <a:pt x="9775" y="71474"/>
                  <a:pt x="6334" y="74652"/>
                  <a:pt x="3858" y="78246"/>
                </a:cubicBezTo>
                <a:cubicBezTo>
                  <a:pt x="1404" y="81840"/>
                  <a:pt x="1" y="87143"/>
                  <a:pt x="3003" y="90321"/>
                </a:cubicBezTo>
                <a:cubicBezTo>
                  <a:pt x="4535" y="91933"/>
                  <a:pt x="6491" y="92409"/>
                  <a:pt x="8651" y="92409"/>
                </a:cubicBezTo>
                <a:cubicBezTo>
                  <a:pt x="11764" y="92409"/>
                  <a:pt x="15300" y="91419"/>
                  <a:pt x="18595" y="91419"/>
                </a:cubicBezTo>
                <a:cubicBezTo>
                  <a:pt x="19291" y="91419"/>
                  <a:pt x="19977" y="91463"/>
                  <a:pt x="20645" y="91570"/>
                </a:cubicBezTo>
                <a:cubicBezTo>
                  <a:pt x="23340" y="92008"/>
                  <a:pt x="25751" y="93520"/>
                  <a:pt x="28206" y="94748"/>
                </a:cubicBezTo>
                <a:cubicBezTo>
                  <a:pt x="33648" y="97435"/>
                  <a:pt x="39611" y="98819"/>
                  <a:pt x="45634" y="98819"/>
                </a:cubicBezTo>
                <a:cubicBezTo>
                  <a:pt x="47420" y="98819"/>
                  <a:pt x="49212" y="98697"/>
                  <a:pt x="50997" y="98451"/>
                </a:cubicBezTo>
                <a:cubicBezTo>
                  <a:pt x="53780" y="98079"/>
                  <a:pt x="56717" y="97268"/>
                  <a:pt x="58448" y="95055"/>
                </a:cubicBezTo>
                <a:cubicBezTo>
                  <a:pt x="60026" y="93016"/>
                  <a:pt x="60223" y="90255"/>
                  <a:pt x="60311" y="87647"/>
                </a:cubicBezTo>
                <a:cubicBezTo>
                  <a:pt x="61056" y="62138"/>
                  <a:pt x="56629" y="36410"/>
                  <a:pt x="60859" y="11033"/>
                </a:cubicBezTo>
                <a:cubicBezTo>
                  <a:pt x="61884" y="4831"/>
                  <a:pt x="62057" y="1"/>
                  <a:pt x="574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p5"/>
          <p:cNvSpPr/>
          <p:nvPr/>
        </p:nvSpPr>
        <p:spPr>
          <a:xfrm rot="-9242551" flipH="1">
            <a:off x="-2054637" y="-1638024"/>
            <a:ext cx="4291849" cy="4990895"/>
          </a:xfrm>
          <a:custGeom>
            <a:avLst/>
            <a:gdLst/>
            <a:ahLst/>
            <a:cxnLst/>
            <a:rect l="l" t="t" r="r" b="b"/>
            <a:pathLst>
              <a:path w="140848" h="163789" extrusionOk="0">
                <a:moveTo>
                  <a:pt x="53298" y="0"/>
                </a:moveTo>
                <a:cubicBezTo>
                  <a:pt x="52425" y="0"/>
                  <a:pt x="51497" y="76"/>
                  <a:pt x="50514" y="234"/>
                </a:cubicBezTo>
                <a:cubicBezTo>
                  <a:pt x="38373" y="2206"/>
                  <a:pt x="26079" y="475"/>
                  <a:pt x="13828" y="3039"/>
                </a:cubicBezTo>
                <a:cubicBezTo>
                  <a:pt x="10738" y="3674"/>
                  <a:pt x="7539" y="4529"/>
                  <a:pt x="5216" y="6633"/>
                </a:cubicBezTo>
                <a:cubicBezTo>
                  <a:pt x="0" y="11389"/>
                  <a:pt x="1424" y="19738"/>
                  <a:pt x="2564" y="26685"/>
                </a:cubicBezTo>
                <a:cubicBezTo>
                  <a:pt x="5150" y="42530"/>
                  <a:pt x="3879" y="58703"/>
                  <a:pt x="3222" y="74745"/>
                </a:cubicBezTo>
                <a:cubicBezTo>
                  <a:pt x="2213" y="99267"/>
                  <a:pt x="2630" y="123856"/>
                  <a:pt x="3046" y="148401"/>
                </a:cubicBezTo>
                <a:cubicBezTo>
                  <a:pt x="3068" y="149979"/>
                  <a:pt x="3156" y="151710"/>
                  <a:pt x="4252" y="152828"/>
                </a:cubicBezTo>
                <a:cubicBezTo>
                  <a:pt x="5062" y="153682"/>
                  <a:pt x="6290" y="154011"/>
                  <a:pt x="7451" y="154274"/>
                </a:cubicBezTo>
                <a:cubicBezTo>
                  <a:pt x="18277" y="156772"/>
                  <a:pt x="29410" y="157890"/>
                  <a:pt x="40477" y="158986"/>
                </a:cubicBezTo>
                <a:cubicBezTo>
                  <a:pt x="63860" y="161331"/>
                  <a:pt x="87309" y="163654"/>
                  <a:pt x="110824" y="163785"/>
                </a:cubicBezTo>
                <a:cubicBezTo>
                  <a:pt x="111155" y="163788"/>
                  <a:pt x="111486" y="163789"/>
                  <a:pt x="111819" y="163789"/>
                </a:cubicBezTo>
                <a:cubicBezTo>
                  <a:pt x="120214" y="163789"/>
                  <a:pt x="129390" y="162904"/>
                  <a:pt x="134997" y="156728"/>
                </a:cubicBezTo>
                <a:cubicBezTo>
                  <a:pt x="140848" y="150285"/>
                  <a:pt x="140344" y="139547"/>
                  <a:pt x="134887" y="132797"/>
                </a:cubicBezTo>
                <a:cubicBezTo>
                  <a:pt x="130811" y="127757"/>
                  <a:pt x="124434" y="124535"/>
                  <a:pt x="121606" y="118684"/>
                </a:cubicBezTo>
                <a:cubicBezTo>
                  <a:pt x="119108" y="113490"/>
                  <a:pt x="119985" y="107376"/>
                  <a:pt x="119196" y="101656"/>
                </a:cubicBezTo>
                <a:cubicBezTo>
                  <a:pt x="118188" y="94337"/>
                  <a:pt x="113498" y="86885"/>
                  <a:pt x="106266" y="85373"/>
                </a:cubicBezTo>
                <a:cubicBezTo>
                  <a:pt x="105287" y="85170"/>
                  <a:pt x="104311" y="85079"/>
                  <a:pt x="103339" y="85079"/>
                </a:cubicBezTo>
                <a:cubicBezTo>
                  <a:pt x="95647" y="85079"/>
                  <a:pt x="88148" y="90738"/>
                  <a:pt x="80361" y="90738"/>
                </a:cubicBezTo>
                <a:cubicBezTo>
                  <a:pt x="79706" y="90738"/>
                  <a:pt x="79049" y="90698"/>
                  <a:pt x="78390" y="90611"/>
                </a:cubicBezTo>
                <a:cubicBezTo>
                  <a:pt x="73678" y="89954"/>
                  <a:pt x="69602" y="87017"/>
                  <a:pt x="67520" y="82744"/>
                </a:cubicBezTo>
                <a:cubicBezTo>
                  <a:pt x="65592" y="78755"/>
                  <a:pt x="65373" y="73627"/>
                  <a:pt x="61800" y="70997"/>
                </a:cubicBezTo>
                <a:cubicBezTo>
                  <a:pt x="60258" y="69866"/>
                  <a:pt x="58457" y="69477"/>
                  <a:pt x="56558" y="69477"/>
                </a:cubicBezTo>
                <a:cubicBezTo>
                  <a:pt x="54005" y="69477"/>
                  <a:pt x="51275" y="70181"/>
                  <a:pt x="48761" y="70734"/>
                </a:cubicBezTo>
                <a:cubicBezTo>
                  <a:pt x="47468" y="71019"/>
                  <a:pt x="46056" y="71194"/>
                  <a:pt x="44662" y="71194"/>
                </a:cubicBezTo>
                <a:cubicBezTo>
                  <a:pt x="41333" y="71194"/>
                  <a:pt x="38106" y="70191"/>
                  <a:pt x="36839" y="67272"/>
                </a:cubicBezTo>
                <a:cubicBezTo>
                  <a:pt x="35174" y="63415"/>
                  <a:pt x="38417" y="59097"/>
                  <a:pt x="42077" y="56994"/>
                </a:cubicBezTo>
                <a:cubicBezTo>
                  <a:pt x="45715" y="54890"/>
                  <a:pt x="50076" y="53750"/>
                  <a:pt x="52925" y="50660"/>
                </a:cubicBezTo>
                <a:cubicBezTo>
                  <a:pt x="57768" y="45400"/>
                  <a:pt x="56300" y="37182"/>
                  <a:pt x="57834" y="30257"/>
                </a:cubicBezTo>
                <a:cubicBezTo>
                  <a:pt x="58732" y="26247"/>
                  <a:pt x="60683" y="22543"/>
                  <a:pt x="62151" y="18708"/>
                </a:cubicBezTo>
                <a:cubicBezTo>
                  <a:pt x="65825" y="9051"/>
                  <a:pt x="62841" y="0"/>
                  <a:pt x="53298" y="0"/>
                </a:cubicBezTo>
                <a:close/>
              </a:path>
            </a:pathLst>
          </a:custGeom>
          <a:solidFill>
            <a:srgbClr val="796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rot="4319856" flipH="1">
            <a:off x="6336983" y="-950627"/>
            <a:ext cx="6017232" cy="4302552"/>
          </a:xfrm>
          <a:custGeom>
            <a:avLst/>
            <a:gdLst/>
            <a:ahLst/>
            <a:cxnLst/>
            <a:rect l="l" t="t" r="r" b="b"/>
            <a:pathLst>
              <a:path w="107604" h="76941" extrusionOk="0">
                <a:moveTo>
                  <a:pt x="47257" y="0"/>
                </a:moveTo>
                <a:cubicBezTo>
                  <a:pt x="40155" y="0"/>
                  <a:pt x="33046" y="446"/>
                  <a:pt x="25970" y="1341"/>
                </a:cubicBezTo>
                <a:cubicBezTo>
                  <a:pt x="19724" y="2130"/>
                  <a:pt x="10366" y="2240"/>
                  <a:pt x="5874" y="7499"/>
                </a:cubicBezTo>
                <a:cubicBezTo>
                  <a:pt x="1184" y="12978"/>
                  <a:pt x="0" y="23672"/>
                  <a:pt x="4142" y="29568"/>
                </a:cubicBezTo>
                <a:cubicBezTo>
                  <a:pt x="7525" y="34388"/>
                  <a:pt x="13622" y="35997"/>
                  <a:pt x="19705" y="35997"/>
                </a:cubicBezTo>
                <a:cubicBezTo>
                  <a:pt x="21504" y="35997"/>
                  <a:pt x="23302" y="35856"/>
                  <a:pt x="25027" y="35616"/>
                </a:cubicBezTo>
                <a:cubicBezTo>
                  <a:pt x="28163" y="35174"/>
                  <a:pt x="31599" y="34612"/>
                  <a:pt x="34850" y="34612"/>
                </a:cubicBezTo>
                <a:cubicBezTo>
                  <a:pt x="38847" y="34612"/>
                  <a:pt x="42564" y="35461"/>
                  <a:pt x="45101" y="38421"/>
                </a:cubicBezTo>
                <a:cubicBezTo>
                  <a:pt x="49112" y="43067"/>
                  <a:pt x="48520" y="51548"/>
                  <a:pt x="54196" y="53871"/>
                </a:cubicBezTo>
                <a:cubicBezTo>
                  <a:pt x="54975" y="54188"/>
                  <a:pt x="55777" y="54333"/>
                  <a:pt x="56580" y="54333"/>
                </a:cubicBezTo>
                <a:cubicBezTo>
                  <a:pt x="59774" y="54333"/>
                  <a:pt x="62977" y="52045"/>
                  <a:pt x="64781" y="49225"/>
                </a:cubicBezTo>
                <a:cubicBezTo>
                  <a:pt x="66688" y="46267"/>
                  <a:pt x="68200" y="42278"/>
                  <a:pt x="71662" y="41730"/>
                </a:cubicBezTo>
                <a:cubicBezTo>
                  <a:pt x="71880" y="41697"/>
                  <a:pt x="72095" y="41681"/>
                  <a:pt x="72307" y="41681"/>
                </a:cubicBezTo>
                <a:cubicBezTo>
                  <a:pt x="75699" y="41681"/>
                  <a:pt x="78260" y="45826"/>
                  <a:pt x="77579" y="49291"/>
                </a:cubicBezTo>
                <a:cubicBezTo>
                  <a:pt x="76856" y="52973"/>
                  <a:pt x="73788" y="55690"/>
                  <a:pt x="70654" y="57750"/>
                </a:cubicBezTo>
                <a:cubicBezTo>
                  <a:pt x="67520" y="59832"/>
                  <a:pt x="64080" y="61629"/>
                  <a:pt x="61823" y="64610"/>
                </a:cubicBezTo>
                <a:cubicBezTo>
                  <a:pt x="59565" y="67590"/>
                  <a:pt x="58952" y="72302"/>
                  <a:pt x="61691" y="74866"/>
                </a:cubicBezTo>
                <a:cubicBezTo>
                  <a:pt x="63116" y="76203"/>
                  <a:pt x="65132" y="76685"/>
                  <a:pt x="67082" y="76860"/>
                </a:cubicBezTo>
                <a:cubicBezTo>
                  <a:pt x="67708" y="76914"/>
                  <a:pt x="68333" y="76940"/>
                  <a:pt x="68957" y="76940"/>
                </a:cubicBezTo>
                <a:cubicBezTo>
                  <a:pt x="74187" y="76940"/>
                  <a:pt x="79285" y="75071"/>
                  <a:pt x="83299" y="71644"/>
                </a:cubicBezTo>
                <a:cubicBezTo>
                  <a:pt x="85710" y="69562"/>
                  <a:pt x="87967" y="66779"/>
                  <a:pt x="91145" y="66428"/>
                </a:cubicBezTo>
                <a:cubicBezTo>
                  <a:pt x="91390" y="66400"/>
                  <a:pt x="91636" y="66387"/>
                  <a:pt x="91881" y="66387"/>
                </a:cubicBezTo>
                <a:cubicBezTo>
                  <a:pt x="94718" y="66387"/>
                  <a:pt x="97568" y="68149"/>
                  <a:pt x="100289" y="68149"/>
                </a:cubicBezTo>
                <a:cubicBezTo>
                  <a:pt x="100930" y="68149"/>
                  <a:pt x="101565" y="68051"/>
                  <a:pt x="102190" y="67809"/>
                </a:cubicBezTo>
                <a:cubicBezTo>
                  <a:pt x="105346" y="66604"/>
                  <a:pt x="106222" y="62593"/>
                  <a:pt x="106507" y="59240"/>
                </a:cubicBezTo>
                <a:cubicBezTo>
                  <a:pt x="107603" y="46552"/>
                  <a:pt x="107187" y="33775"/>
                  <a:pt x="105280" y="21196"/>
                </a:cubicBezTo>
                <a:cubicBezTo>
                  <a:pt x="104798" y="18018"/>
                  <a:pt x="104184" y="14731"/>
                  <a:pt x="102300" y="12123"/>
                </a:cubicBezTo>
                <a:cubicBezTo>
                  <a:pt x="99560" y="8310"/>
                  <a:pt x="94717" y="6710"/>
                  <a:pt x="90181" y="5505"/>
                </a:cubicBezTo>
                <a:cubicBezTo>
                  <a:pt x="76133" y="1846"/>
                  <a:pt x="61710" y="0"/>
                  <a:pt x="47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title"/>
          </p:nvPr>
        </p:nvSpPr>
        <p:spPr>
          <a:xfrm>
            <a:off x="1253776" y="1654997"/>
            <a:ext cx="27426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2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 name="Google Shape;39;p5"/>
          <p:cNvSpPr txBox="1">
            <a:spLocks noGrp="1"/>
          </p:cNvSpPr>
          <p:nvPr>
            <p:ph type="title" idx="2"/>
          </p:nvPr>
        </p:nvSpPr>
        <p:spPr>
          <a:xfrm>
            <a:off x="5147624" y="1654997"/>
            <a:ext cx="27426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2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 name="Google Shape;40;p5"/>
          <p:cNvSpPr txBox="1">
            <a:spLocks noGrp="1"/>
          </p:cNvSpPr>
          <p:nvPr>
            <p:ph type="subTitle" idx="1"/>
          </p:nvPr>
        </p:nvSpPr>
        <p:spPr>
          <a:xfrm>
            <a:off x="5147624" y="3590425"/>
            <a:ext cx="2742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1" name="Google Shape;41;p5"/>
          <p:cNvSpPr txBox="1">
            <a:spLocks noGrp="1"/>
          </p:cNvSpPr>
          <p:nvPr>
            <p:ph type="subTitle" idx="3"/>
          </p:nvPr>
        </p:nvSpPr>
        <p:spPr>
          <a:xfrm>
            <a:off x="1253776" y="3590425"/>
            <a:ext cx="2742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2" name="Google Shape;42;p5"/>
          <p:cNvSpPr txBox="1">
            <a:spLocks noGrp="1"/>
          </p:cNvSpPr>
          <p:nvPr>
            <p:ph type="title" idx="4"/>
          </p:nvPr>
        </p:nvSpPr>
        <p:spPr>
          <a:xfrm>
            <a:off x="713225" y="34977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713225" y="349775"/>
            <a:ext cx="7717500" cy="572700"/>
          </a:xfrm>
          <a:prstGeom prst="rect">
            <a:avLst/>
          </a:prstGeom>
        </p:spPr>
        <p:txBody>
          <a:bodyPr spcFirstLastPara="1" wrap="square" lIns="91425" tIns="91425" rIns="91425" bIns="91425" anchor="t" anchorCtr="0">
            <a:noAutofit/>
          </a:bodyPr>
          <a:lstStyle>
            <a:lvl1pPr marR="38100"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 name="Google Shape;45;p6"/>
          <p:cNvSpPr/>
          <p:nvPr/>
        </p:nvSpPr>
        <p:spPr>
          <a:xfrm rot="3037770" flipH="1">
            <a:off x="-1554136" y="3107492"/>
            <a:ext cx="3730002" cy="2389588"/>
          </a:xfrm>
          <a:custGeom>
            <a:avLst/>
            <a:gdLst/>
            <a:ahLst/>
            <a:cxnLst/>
            <a:rect l="l" t="t" r="r" b="b"/>
            <a:pathLst>
              <a:path w="97449" h="46255" extrusionOk="0">
                <a:moveTo>
                  <a:pt x="74744" y="1"/>
                </a:moveTo>
                <a:cubicBezTo>
                  <a:pt x="73665" y="1"/>
                  <a:pt x="72582" y="126"/>
                  <a:pt x="71545" y="354"/>
                </a:cubicBezTo>
                <a:cubicBezTo>
                  <a:pt x="67381" y="1318"/>
                  <a:pt x="63633" y="3663"/>
                  <a:pt x="60982" y="7016"/>
                </a:cubicBezTo>
                <a:cubicBezTo>
                  <a:pt x="56401" y="12802"/>
                  <a:pt x="55174" y="21348"/>
                  <a:pt x="48928" y="25271"/>
                </a:cubicBezTo>
                <a:cubicBezTo>
                  <a:pt x="46763" y="26626"/>
                  <a:pt x="44275" y="27202"/>
                  <a:pt x="41733" y="27202"/>
                </a:cubicBezTo>
                <a:cubicBezTo>
                  <a:pt x="38848" y="27202"/>
                  <a:pt x="35892" y="26460"/>
                  <a:pt x="33259" y="25271"/>
                </a:cubicBezTo>
                <a:cubicBezTo>
                  <a:pt x="29884" y="23737"/>
                  <a:pt x="26838" y="21524"/>
                  <a:pt x="23441" y="20055"/>
                </a:cubicBezTo>
                <a:cubicBezTo>
                  <a:pt x="21219" y="19096"/>
                  <a:pt x="19291" y="18671"/>
                  <a:pt x="17588" y="18671"/>
                </a:cubicBezTo>
                <a:cubicBezTo>
                  <a:pt x="11045" y="18671"/>
                  <a:pt x="7838" y="24946"/>
                  <a:pt x="4134" y="31276"/>
                </a:cubicBezTo>
                <a:cubicBezTo>
                  <a:pt x="1" y="38292"/>
                  <a:pt x="1915" y="46255"/>
                  <a:pt x="10098" y="46255"/>
                </a:cubicBezTo>
                <a:cubicBezTo>
                  <a:pt x="10809" y="46255"/>
                  <a:pt x="11568" y="46195"/>
                  <a:pt x="12374" y="46069"/>
                </a:cubicBezTo>
                <a:cubicBezTo>
                  <a:pt x="25979" y="43938"/>
                  <a:pt x="39720" y="42870"/>
                  <a:pt x="53471" y="42870"/>
                </a:cubicBezTo>
                <a:cubicBezTo>
                  <a:pt x="62490" y="42870"/>
                  <a:pt x="71515" y="43329"/>
                  <a:pt x="80508" y="44250"/>
                </a:cubicBezTo>
                <a:cubicBezTo>
                  <a:pt x="82197" y="44417"/>
                  <a:pt x="83935" y="44597"/>
                  <a:pt x="85647" y="44597"/>
                </a:cubicBezTo>
                <a:cubicBezTo>
                  <a:pt x="87754" y="44597"/>
                  <a:pt x="89820" y="44324"/>
                  <a:pt x="91706" y="43417"/>
                </a:cubicBezTo>
                <a:cubicBezTo>
                  <a:pt x="95147" y="41795"/>
                  <a:pt x="97448" y="37193"/>
                  <a:pt x="95301" y="34059"/>
                </a:cubicBezTo>
                <a:cubicBezTo>
                  <a:pt x="93503" y="31451"/>
                  <a:pt x="89734" y="31144"/>
                  <a:pt x="87236" y="29194"/>
                </a:cubicBezTo>
                <a:cubicBezTo>
                  <a:pt x="83554" y="26279"/>
                  <a:pt x="83598" y="20735"/>
                  <a:pt x="84146" y="16067"/>
                </a:cubicBezTo>
                <a:cubicBezTo>
                  <a:pt x="84694" y="11399"/>
                  <a:pt x="85154" y="5986"/>
                  <a:pt x="81867" y="2633"/>
                </a:cubicBezTo>
                <a:cubicBezTo>
                  <a:pt x="80027" y="763"/>
                  <a:pt x="77400" y="1"/>
                  <a:pt x="74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p:nvPr/>
        </p:nvSpPr>
        <p:spPr>
          <a:xfrm rot="-9393776" flipH="1">
            <a:off x="7177236" y="-1458919"/>
            <a:ext cx="3097955" cy="3800763"/>
          </a:xfrm>
          <a:custGeom>
            <a:avLst/>
            <a:gdLst/>
            <a:ahLst/>
            <a:cxnLst/>
            <a:rect l="l" t="t" r="r" b="b"/>
            <a:pathLst>
              <a:path w="42603" h="52268" extrusionOk="0">
                <a:moveTo>
                  <a:pt x="23603" y="22025"/>
                </a:moveTo>
                <a:cubicBezTo>
                  <a:pt x="19329" y="23822"/>
                  <a:pt x="14705" y="20995"/>
                  <a:pt x="10432" y="19220"/>
                </a:cubicBezTo>
                <a:cubicBezTo>
                  <a:pt x="9029" y="18650"/>
                  <a:pt x="7517" y="18168"/>
                  <a:pt x="6005" y="18299"/>
                </a:cubicBezTo>
                <a:cubicBezTo>
                  <a:pt x="2564" y="18584"/>
                  <a:pt x="0" y="22595"/>
                  <a:pt x="1162" y="25860"/>
                </a:cubicBezTo>
                <a:cubicBezTo>
                  <a:pt x="2126" y="28512"/>
                  <a:pt x="4953" y="30243"/>
                  <a:pt x="5545" y="33004"/>
                </a:cubicBezTo>
                <a:cubicBezTo>
                  <a:pt x="6071" y="35349"/>
                  <a:pt x="4800" y="37694"/>
                  <a:pt x="4712" y="40105"/>
                </a:cubicBezTo>
                <a:cubicBezTo>
                  <a:pt x="4580" y="43545"/>
                  <a:pt x="6925" y="46723"/>
                  <a:pt x="9884" y="48476"/>
                </a:cubicBezTo>
                <a:cubicBezTo>
                  <a:pt x="12864" y="50230"/>
                  <a:pt x="16371" y="50821"/>
                  <a:pt x="19789" y="51238"/>
                </a:cubicBezTo>
                <a:cubicBezTo>
                  <a:pt x="26057" y="52005"/>
                  <a:pt x="32391" y="52268"/>
                  <a:pt x="38702" y="52070"/>
                </a:cubicBezTo>
                <a:cubicBezTo>
                  <a:pt x="39513" y="52027"/>
                  <a:pt x="40433" y="51939"/>
                  <a:pt x="40915" y="51281"/>
                </a:cubicBezTo>
                <a:cubicBezTo>
                  <a:pt x="41244" y="50821"/>
                  <a:pt x="41266" y="50230"/>
                  <a:pt x="41288" y="49660"/>
                </a:cubicBezTo>
                <a:cubicBezTo>
                  <a:pt x="41441" y="35875"/>
                  <a:pt x="42603" y="19308"/>
                  <a:pt x="36795" y="6400"/>
                </a:cubicBezTo>
                <a:cubicBezTo>
                  <a:pt x="34166" y="548"/>
                  <a:pt x="30352" y="0"/>
                  <a:pt x="29322" y="7101"/>
                </a:cubicBezTo>
                <a:cubicBezTo>
                  <a:pt x="28577" y="12295"/>
                  <a:pt x="29695" y="19483"/>
                  <a:pt x="23603" y="220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2"/>
        <p:cNvGrpSpPr/>
        <p:nvPr/>
      </p:nvGrpSpPr>
      <p:grpSpPr>
        <a:xfrm>
          <a:off x="0" y="0"/>
          <a:ext cx="0" cy="0"/>
          <a:chOff x="0" y="0"/>
          <a:chExt cx="0" cy="0"/>
        </a:xfrm>
      </p:grpSpPr>
      <p:sp>
        <p:nvSpPr>
          <p:cNvPr id="53" name="Google Shape;53;p8"/>
          <p:cNvSpPr/>
          <p:nvPr/>
        </p:nvSpPr>
        <p:spPr>
          <a:xfrm rot="-3451365" flipH="1">
            <a:off x="6380119" y="-976919"/>
            <a:ext cx="4346378" cy="5054307"/>
          </a:xfrm>
          <a:custGeom>
            <a:avLst/>
            <a:gdLst/>
            <a:ahLst/>
            <a:cxnLst/>
            <a:rect l="l" t="t" r="r" b="b"/>
            <a:pathLst>
              <a:path w="140848" h="163789" extrusionOk="0">
                <a:moveTo>
                  <a:pt x="53298" y="0"/>
                </a:moveTo>
                <a:cubicBezTo>
                  <a:pt x="52425" y="0"/>
                  <a:pt x="51497" y="76"/>
                  <a:pt x="50514" y="234"/>
                </a:cubicBezTo>
                <a:cubicBezTo>
                  <a:pt x="38373" y="2206"/>
                  <a:pt x="26079" y="475"/>
                  <a:pt x="13828" y="3039"/>
                </a:cubicBezTo>
                <a:cubicBezTo>
                  <a:pt x="10738" y="3674"/>
                  <a:pt x="7539" y="4529"/>
                  <a:pt x="5216" y="6633"/>
                </a:cubicBezTo>
                <a:cubicBezTo>
                  <a:pt x="0" y="11389"/>
                  <a:pt x="1424" y="19738"/>
                  <a:pt x="2564" y="26685"/>
                </a:cubicBezTo>
                <a:cubicBezTo>
                  <a:pt x="5150" y="42530"/>
                  <a:pt x="3879" y="58703"/>
                  <a:pt x="3222" y="74745"/>
                </a:cubicBezTo>
                <a:cubicBezTo>
                  <a:pt x="2213" y="99267"/>
                  <a:pt x="2630" y="123856"/>
                  <a:pt x="3046" y="148401"/>
                </a:cubicBezTo>
                <a:cubicBezTo>
                  <a:pt x="3068" y="149979"/>
                  <a:pt x="3156" y="151710"/>
                  <a:pt x="4252" y="152828"/>
                </a:cubicBezTo>
                <a:cubicBezTo>
                  <a:pt x="5062" y="153682"/>
                  <a:pt x="6290" y="154011"/>
                  <a:pt x="7451" y="154274"/>
                </a:cubicBezTo>
                <a:cubicBezTo>
                  <a:pt x="18277" y="156772"/>
                  <a:pt x="29410" y="157890"/>
                  <a:pt x="40477" y="158986"/>
                </a:cubicBezTo>
                <a:cubicBezTo>
                  <a:pt x="63860" y="161331"/>
                  <a:pt x="87309" y="163654"/>
                  <a:pt x="110824" y="163785"/>
                </a:cubicBezTo>
                <a:cubicBezTo>
                  <a:pt x="111155" y="163788"/>
                  <a:pt x="111486" y="163789"/>
                  <a:pt x="111819" y="163789"/>
                </a:cubicBezTo>
                <a:cubicBezTo>
                  <a:pt x="120214" y="163789"/>
                  <a:pt x="129390" y="162904"/>
                  <a:pt x="134997" y="156728"/>
                </a:cubicBezTo>
                <a:cubicBezTo>
                  <a:pt x="140848" y="150285"/>
                  <a:pt x="140344" y="139547"/>
                  <a:pt x="134887" y="132797"/>
                </a:cubicBezTo>
                <a:cubicBezTo>
                  <a:pt x="130811" y="127757"/>
                  <a:pt x="124434" y="124535"/>
                  <a:pt x="121606" y="118684"/>
                </a:cubicBezTo>
                <a:cubicBezTo>
                  <a:pt x="119108" y="113490"/>
                  <a:pt x="119985" y="107376"/>
                  <a:pt x="119196" y="101656"/>
                </a:cubicBezTo>
                <a:cubicBezTo>
                  <a:pt x="118188" y="94337"/>
                  <a:pt x="113498" y="86885"/>
                  <a:pt x="106266" y="85373"/>
                </a:cubicBezTo>
                <a:cubicBezTo>
                  <a:pt x="105287" y="85170"/>
                  <a:pt x="104311" y="85079"/>
                  <a:pt x="103339" y="85079"/>
                </a:cubicBezTo>
                <a:cubicBezTo>
                  <a:pt x="95647" y="85079"/>
                  <a:pt x="88148" y="90738"/>
                  <a:pt x="80361" y="90738"/>
                </a:cubicBezTo>
                <a:cubicBezTo>
                  <a:pt x="79706" y="90738"/>
                  <a:pt x="79049" y="90698"/>
                  <a:pt x="78390" y="90611"/>
                </a:cubicBezTo>
                <a:cubicBezTo>
                  <a:pt x="73678" y="89954"/>
                  <a:pt x="69602" y="87017"/>
                  <a:pt x="67520" y="82744"/>
                </a:cubicBezTo>
                <a:cubicBezTo>
                  <a:pt x="65592" y="78755"/>
                  <a:pt x="65373" y="73627"/>
                  <a:pt x="61800" y="70997"/>
                </a:cubicBezTo>
                <a:cubicBezTo>
                  <a:pt x="60258" y="69866"/>
                  <a:pt x="58457" y="69477"/>
                  <a:pt x="56558" y="69477"/>
                </a:cubicBezTo>
                <a:cubicBezTo>
                  <a:pt x="54005" y="69477"/>
                  <a:pt x="51275" y="70181"/>
                  <a:pt x="48761" y="70734"/>
                </a:cubicBezTo>
                <a:cubicBezTo>
                  <a:pt x="47468" y="71019"/>
                  <a:pt x="46056" y="71194"/>
                  <a:pt x="44662" y="71194"/>
                </a:cubicBezTo>
                <a:cubicBezTo>
                  <a:pt x="41333" y="71194"/>
                  <a:pt x="38106" y="70191"/>
                  <a:pt x="36839" y="67272"/>
                </a:cubicBezTo>
                <a:cubicBezTo>
                  <a:pt x="35174" y="63415"/>
                  <a:pt x="38417" y="59097"/>
                  <a:pt x="42077" y="56994"/>
                </a:cubicBezTo>
                <a:cubicBezTo>
                  <a:pt x="45715" y="54890"/>
                  <a:pt x="50076" y="53750"/>
                  <a:pt x="52925" y="50660"/>
                </a:cubicBezTo>
                <a:cubicBezTo>
                  <a:pt x="57768" y="45400"/>
                  <a:pt x="56300" y="37182"/>
                  <a:pt x="57834" y="30257"/>
                </a:cubicBezTo>
                <a:cubicBezTo>
                  <a:pt x="58732" y="26247"/>
                  <a:pt x="60683" y="22543"/>
                  <a:pt x="62151" y="18708"/>
                </a:cubicBezTo>
                <a:cubicBezTo>
                  <a:pt x="65825" y="9051"/>
                  <a:pt x="62841" y="0"/>
                  <a:pt x="53298" y="0"/>
                </a:cubicBezTo>
                <a:close/>
              </a:path>
            </a:pathLst>
          </a:custGeom>
          <a:solidFill>
            <a:srgbClr val="796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5400000" flipH="1">
            <a:off x="-2720252" y="3684674"/>
            <a:ext cx="6220901" cy="2952804"/>
          </a:xfrm>
          <a:custGeom>
            <a:avLst/>
            <a:gdLst/>
            <a:ahLst/>
            <a:cxnLst/>
            <a:rect l="l" t="t" r="r" b="b"/>
            <a:pathLst>
              <a:path w="97449" h="46255" extrusionOk="0">
                <a:moveTo>
                  <a:pt x="74744" y="1"/>
                </a:moveTo>
                <a:cubicBezTo>
                  <a:pt x="73665" y="1"/>
                  <a:pt x="72582" y="126"/>
                  <a:pt x="71545" y="354"/>
                </a:cubicBezTo>
                <a:cubicBezTo>
                  <a:pt x="67381" y="1318"/>
                  <a:pt x="63633" y="3663"/>
                  <a:pt x="60982" y="7016"/>
                </a:cubicBezTo>
                <a:cubicBezTo>
                  <a:pt x="56401" y="12802"/>
                  <a:pt x="55174" y="21348"/>
                  <a:pt x="48928" y="25271"/>
                </a:cubicBezTo>
                <a:cubicBezTo>
                  <a:pt x="46763" y="26626"/>
                  <a:pt x="44275" y="27202"/>
                  <a:pt x="41733" y="27202"/>
                </a:cubicBezTo>
                <a:cubicBezTo>
                  <a:pt x="38848" y="27202"/>
                  <a:pt x="35892" y="26460"/>
                  <a:pt x="33259" y="25271"/>
                </a:cubicBezTo>
                <a:cubicBezTo>
                  <a:pt x="29884" y="23737"/>
                  <a:pt x="26838" y="21524"/>
                  <a:pt x="23441" y="20055"/>
                </a:cubicBezTo>
                <a:cubicBezTo>
                  <a:pt x="21219" y="19096"/>
                  <a:pt x="19291" y="18671"/>
                  <a:pt x="17588" y="18671"/>
                </a:cubicBezTo>
                <a:cubicBezTo>
                  <a:pt x="11045" y="18671"/>
                  <a:pt x="7838" y="24946"/>
                  <a:pt x="4134" y="31276"/>
                </a:cubicBezTo>
                <a:cubicBezTo>
                  <a:pt x="1" y="38292"/>
                  <a:pt x="1915" y="46255"/>
                  <a:pt x="10098" y="46255"/>
                </a:cubicBezTo>
                <a:cubicBezTo>
                  <a:pt x="10809" y="46255"/>
                  <a:pt x="11568" y="46195"/>
                  <a:pt x="12374" y="46069"/>
                </a:cubicBezTo>
                <a:cubicBezTo>
                  <a:pt x="25979" y="43938"/>
                  <a:pt x="39720" y="42870"/>
                  <a:pt x="53471" y="42870"/>
                </a:cubicBezTo>
                <a:cubicBezTo>
                  <a:pt x="62490" y="42870"/>
                  <a:pt x="71515" y="43329"/>
                  <a:pt x="80508" y="44250"/>
                </a:cubicBezTo>
                <a:cubicBezTo>
                  <a:pt x="82197" y="44417"/>
                  <a:pt x="83935" y="44597"/>
                  <a:pt x="85647" y="44597"/>
                </a:cubicBezTo>
                <a:cubicBezTo>
                  <a:pt x="87754" y="44597"/>
                  <a:pt x="89820" y="44324"/>
                  <a:pt x="91706" y="43417"/>
                </a:cubicBezTo>
                <a:cubicBezTo>
                  <a:pt x="95147" y="41795"/>
                  <a:pt x="97448" y="37193"/>
                  <a:pt x="95301" y="34059"/>
                </a:cubicBezTo>
                <a:cubicBezTo>
                  <a:pt x="93503" y="31451"/>
                  <a:pt x="89734" y="31144"/>
                  <a:pt x="87236" y="29194"/>
                </a:cubicBezTo>
                <a:cubicBezTo>
                  <a:pt x="83554" y="26279"/>
                  <a:pt x="83598" y="20735"/>
                  <a:pt x="84146" y="16067"/>
                </a:cubicBezTo>
                <a:cubicBezTo>
                  <a:pt x="84694" y="11399"/>
                  <a:pt x="85154" y="5986"/>
                  <a:pt x="81867" y="2633"/>
                </a:cubicBezTo>
                <a:cubicBezTo>
                  <a:pt x="80027" y="763"/>
                  <a:pt x="77400" y="1"/>
                  <a:pt x="747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55;p8"/>
          <p:cNvGrpSpPr/>
          <p:nvPr/>
        </p:nvGrpSpPr>
        <p:grpSpPr>
          <a:xfrm rot="-5023901">
            <a:off x="-31087" y="-80817"/>
            <a:ext cx="2060079" cy="1997053"/>
            <a:chOff x="-27619" y="-85186"/>
            <a:chExt cx="1786567" cy="1731908"/>
          </a:xfrm>
        </p:grpSpPr>
        <p:sp>
          <p:nvSpPr>
            <p:cNvPr id="56" name="Google Shape;56;p8"/>
            <p:cNvSpPr/>
            <p:nvPr/>
          </p:nvSpPr>
          <p:spPr>
            <a:xfrm rot="356449">
              <a:off x="782262" y="159086"/>
              <a:ext cx="137628" cy="312937"/>
            </a:xfrm>
            <a:custGeom>
              <a:avLst/>
              <a:gdLst/>
              <a:ahLst/>
              <a:cxnLst/>
              <a:rect l="l" t="t" r="r" b="b"/>
              <a:pathLst>
                <a:path w="5715" h="17516" extrusionOk="0">
                  <a:moveTo>
                    <a:pt x="4969" y="1"/>
                  </a:moveTo>
                  <a:cubicBezTo>
                    <a:pt x="3413" y="1688"/>
                    <a:pt x="2559" y="3902"/>
                    <a:pt x="1748" y="6049"/>
                  </a:cubicBezTo>
                  <a:cubicBezTo>
                    <a:pt x="937" y="8197"/>
                    <a:pt x="126" y="10432"/>
                    <a:pt x="39" y="12755"/>
                  </a:cubicBezTo>
                  <a:cubicBezTo>
                    <a:pt x="0" y="14072"/>
                    <a:pt x="128" y="17516"/>
                    <a:pt x="1739" y="17516"/>
                  </a:cubicBezTo>
                  <a:cubicBezTo>
                    <a:pt x="1978" y="17516"/>
                    <a:pt x="2250" y="17440"/>
                    <a:pt x="2559" y="17270"/>
                  </a:cubicBezTo>
                  <a:cubicBezTo>
                    <a:pt x="4290" y="16306"/>
                    <a:pt x="4948" y="11857"/>
                    <a:pt x="5211" y="10104"/>
                  </a:cubicBezTo>
                  <a:cubicBezTo>
                    <a:pt x="5715" y="6751"/>
                    <a:pt x="5495" y="3332"/>
                    <a:pt x="4969"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8"/>
            <p:cNvSpPr/>
            <p:nvPr/>
          </p:nvSpPr>
          <p:spPr>
            <a:xfrm rot="-9612816">
              <a:off x="349308" y="163306"/>
              <a:ext cx="133330" cy="408687"/>
            </a:xfrm>
            <a:custGeom>
              <a:avLst/>
              <a:gdLst/>
              <a:ahLst/>
              <a:cxnLst/>
              <a:rect l="l" t="t" r="r" b="b"/>
              <a:pathLst>
                <a:path w="5715" h="17516" extrusionOk="0">
                  <a:moveTo>
                    <a:pt x="4969" y="1"/>
                  </a:moveTo>
                  <a:cubicBezTo>
                    <a:pt x="3413" y="1688"/>
                    <a:pt x="2559" y="3902"/>
                    <a:pt x="1748" y="6049"/>
                  </a:cubicBezTo>
                  <a:cubicBezTo>
                    <a:pt x="937" y="8197"/>
                    <a:pt x="126" y="10432"/>
                    <a:pt x="39" y="12755"/>
                  </a:cubicBezTo>
                  <a:cubicBezTo>
                    <a:pt x="0" y="14072"/>
                    <a:pt x="128" y="17516"/>
                    <a:pt x="1739" y="17516"/>
                  </a:cubicBezTo>
                  <a:cubicBezTo>
                    <a:pt x="1978" y="17516"/>
                    <a:pt x="2250" y="17440"/>
                    <a:pt x="2559" y="17270"/>
                  </a:cubicBezTo>
                  <a:cubicBezTo>
                    <a:pt x="4290" y="16306"/>
                    <a:pt x="4948" y="11857"/>
                    <a:pt x="5211" y="10104"/>
                  </a:cubicBezTo>
                  <a:cubicBezTo>
                    <a:pt x="5715" y="6751"/>
                    <a:pt x="5495" y="3332"/>
                    <a:pt x="4969"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8610207">
              <a:off x="828552" y="282207"/>
              <a:ext cx="458974" cy="360174"/>
            </a:xfrm>
            <a:custGeom>
              <a:avLst/>
              <a:gdLst/>
              <a:ahLst/>
              <a:cxnLst/>
              <a:rect l="l" t="t" r="r" b="b"/>
              <a:pathLst>
                <a:path w="14991" h="11764" extrusionOk="0">
                  <a:moveTo>
                    <a:pt x="1" y="1"/>
                  </a:moveTo>
                  <a:cubicBezTo>
                    <a:pt x="264" y="3310"/>
                    <a:pt x="1842" y="6378"/>
                    <a:pt x="4384" y="8504"/>
                  </a:cubicBezTo>
                  <a:cubicBezTo>
                    <a:pt x="6048" y="9900"/>
                    <a:pt x="9331" y="11764"/>
                    <a:pt x="11888" y="11764"/>
                  </a:cubicBezTo>
                  <a:cubicBezTo>
                    <a:pt x="12261" y="11764"/>
                    <a:pt x="12618" y="11724"/>
                    <a:pt x="12953" y="11638"/>
                  </a:cubicBezTo>
                  <a:cubicBezTo>
                    <a:pt x="14991" y="11134"/>
                    <a:pt x="13259" y="9928"/>
                    <a:pt x="12164" y="8657"/>
                  </a:cubicBezTo>
                  <a:cubicBezTo>
                    <a:pt x="10937" y="7211"/>
                    <a:pt x="9600" y="5852"/>
                    <a:pt x="8197" y="4581"/>
                  </a:cubicBezTo>
                  <a:cubicBezTo>
                    <a:pt x="5808" y="2477"/>
                    <a:pt x="3069" y="768"/>
                    <a:pt x="1"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8"/>
            <p:cNvSpPr/>
            <p:nvPr/>
          </p:nvSpPr>
          <p:spPr>
            <a:xfrm rot="8100000">
              <a:off x="184927" y="50015"/>
              <a:ext cx="631236" cy="600726"/>
            </a:xfrm>
            <a:custGeom>
              <a:avLst/>
              <a:gdLst/>
              <a:ahLst/>
              <a:cxnLst/>
              <a:rect l="l" t="t" r="r" b="b"/>
              <a:pathLst>
                <a:path w="16262" h="15476" extrusionOk="0">
                  <a:moveTo>
                    <a:pt x="16262" y="1"/>
                  </a:moveTo>
                  <a:cubicBezTo>
                    <a:pt x="13238" y="1513"/>
                    <a:pt x="10433" y="3419"/>
                    <a:pt x="7934" y="5699"/>
                  </a:cubicBezTo>
                  <a:cubicBezTo>
                    <a:pt x="5765" y="7671"/>
                    <a:pt x="3836" y="9906"/>
                    <a:pt x="2214" y="12317"/>
                  </a:cubicBezTo>
                  <a:cubicBezTo>
                    <a:pt x="1930" y="12733"/>
                    <a:pt x="1" y="15275"/>
                    <a:pt x="834" y="15473"/>
                  </a:cubicBezTo>
                  <a:cubicBezTo>
                    <a:pt x="842" y="15475"/>
                    <a:pt x="851" y="15476"/>
                    <a:pt x="860" y="15476"/>
                  </a:cubicBezTo>
                  <a:cubicBezTo>
                    <a:pt x="1350" y="15476"/>
                    <a:pt x="2835" y="12638"/>
                    <a:pt x="3222" y="12207"/>
                  </a:cubicBezTo>
                  <a:cubicBezTo>
                    <a:pt x="8504" y="6466"/>
                    <a:pt x="9381" y="5633"/>
                    <a:pt x="16262"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rot="8100000">
              <a:off x="692405" y="-163300"/>
              <a:ext cx="210153" cy="1061829"/>
            </a:xfrm>
            <a:custGeom>
              <a:avLst/>
              <a:gdLst/>
              <a:ahLst/>
              <a:cxnLst/>
              <a:rect l="l" t="t" r="r" b="b"/>
              <a:pathLst>
                <a:path w="5414" h="27355" extrusionOk="0">
                  <a:moveTo>
                    <a:pt x="4060" y="1"/>
                  </a:moveTo>
                  <a:cubicBezTo>
                    <a:pt x="2191" y="1"/>
                    <a:pt x="2896" y="6640"/>
                    <a:pt x="3091" y="7763"/>
                  </a:cubicBezTo>
                  <a:cubicBezTo>
                    <a:pt x="3398" y="9428"/>
                    <a:pt x="3967" y="11094"/>
                    <a:pt x="3989" y="12781"/>
                  </a:cubicBezTo>
                  <a:cubicBezTo>
                    <a:pt x="4033" y="14644"/>
                    <a:pt x="3463" y="16463"/>
                    <a:pt x="2893" y="18238"/>
                  </a:cubicBezTo>
                  <a:lnTo>
                    <a:pt x="1" y="27355"/>
                  </a:lnTo>
                  <a:cubicBezTo>
                    <a:pt x="1075" y="26522"/>
                    <a:pt x="1644" y="25207"/>
                    <a:pt x="2192" y="23958"/>
                  </a:cubicBezTo>
                  <a:cubicBezTo>
                    <a:pt x="3310" y="21306"/>
                    <a:pt x="4428" y="18611"/>
                    <a:pt x="5085" y="15806"/>
                  </a:cubicBezTo>
                  <a:cubicBezTo>
                    <a:pt x="5304" y="14929"/>
                    <a:pt x="5414" y="14052"/>
                    <a:pt x="5392" y="13154"/>
                  </a:cubicBezTo>
                  <a:cubicBezTo>
                    <a:pt x="5304" y="11992"/>
                    <a:pt x="4888" y="10875"/>
                    <a:pt x="4537" y="9757"/>
                  </a:cubicBezTo>
                  <a:cubicBezTo>
                    <a:pt x="3551" y="6404"/>
                    <a:pt x="3945" y="3402"/>
                    <a:pt x="4143" y="5"/>
                  </a:cubicBezTo>
                  <a:cubicBezTo>
                    <a:pt x="4115" y="2"/>
                    <a:pt x="4087" y="1"/>
                    <a:pt x="4060"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rot="8100000">
              <a:off x="110063" y="762111"/>
              <a:ext cx="780952" cy="712906"/>
            </a:xfrm>
            <a:custGeom>
              <a:avLst/>
              <a:gdLst/>
              <a:ahLst/>
              <a:cxnLst/>
              <a:rect l="l" t="t" r="r" b="b"/>
              <a:pathLst>
                <a:path w="20119" h="18366" extrusionOk="0">
                  <a:moveTo>
                    <a:pt x="20118" y="1"/>
                  </a:moveTo>
                  <a:lnTo>
                    <a:pt x="20118" y="1"/>
                  </a:lnTo>
                  <a:cubicBezTo>
                    <a:pt x="14859" y="2148"/>
                    <a:pt x="9972" y="5348"/>
                    <a:pt x="6356" y="9709"/>
                  </a:cubicBezTo>
                  <a:cubicBezTo>
                    <a:pt x="4077" y="12470"/>
                    <a:pt x="2236" y="15582"/>
                    <a:pt x="0" y="18366"/>
                  </a:cubicBezTo>
                  <a:cubicBezTo>
                    <a:pt x="1995" y="17533"/>
                    <a:pt x="4077" y="16503"/>
                    <a:pt x="6137" y="15692"/>
                  </a:cubicBezTo>
                  <a:cubicBezTo>
                    <a:pt x="9599" y="14355"/>
                    <a:pt x="12887" y="12470"/>
                    <a:pt x="15472" y="9819"/>
                  </a:cubicBezTo>
                  <a:cubicBezTo>
                    <a:pt x="18058" y="7167"/>
                    <a:pt x="19877" y="3683"/>
                    <a:pt x="2011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rot="8100000">
              <a:off x="1149667" y="636926"/>
              <a:ext cx="366701" cy="838012"/>
            </a:xfrm>
            <a:custGeom>
              <a:avLst/>
              <a:gdLst/>
              <a:ahLst/>
              <a:cxnLst/>
              <a:rect l="l" t="t" r="r" b="b"/>
              <a:pathLst>
                <a:path w="9447" h="21589" extrusionOk="0">
                  <a:moveTo>
                    <a:pt x="8197" y="0"/>
                  </a:moveTo>
                  <a:lnTo>
                    <a:pt x="8197" y="0"/>
                  </a:lnTo>
                  <a:cubicBezTo>
                    <a:pt x="6992" y="1162"/>
                    <a:pt x="5896" y="2433"/>
                    <a:pt x="4954" y="3792"/>
                  </a:cubicBezTo>
                  <a:cubicBezTo>
                    <a:pt x="2740" y="6991"/>
                    <a:pt x="1381" y="10673"/>
                    <a:pt x="943" y="14508"/>
                  </a:cubicBezTo>
                  <a:cubicBezTo>
                    <a:pt x="768" y="16042"/>
                    <a:pt x="1" y="21477"/>
                    <a:pt x="2258" y="21587"/>
                  </a:cubicBezTo>
                  <a:cubicBezTo>
                    <a:pt x="2289" y="21588"/>
                    <a:pt x="2319" y="21589"/>
                    <a:pt x="2349" y="21589"/>
                  </a:cubicBezTo>
                  <a:cubicBezTo>
                    <a:pt x="4346" y="21589"/>
                    <a:pt x="5974" y="18781"/>
                    <a:pt x="6816" y="17335"/>
                  </a:cubicBezTo>
                  <a:cubicBezTo>
                    <a:pt x="7320" y="16480"/>
                    <a:pt x="7715" y="15560"/>
                    <a:pt x="8000" y="14596"/>
                  </a:cubicBezTo>
                  <a:cubicBezTo>
                    <a:pt x="9446" y="9709"/>
                    <a:pt x="8482" y="4734"/>
                    <a:pt x="8197"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p:nvPr/>
          </p:nvSpPr>
          <p:spPr>
            <a:xfrm rot="8100000">
              <a:off x="615728" y="518363"/>
              <a:ext cx="221837" cy="679912"/>
            </a:xfrm>
            <a:custGeom>
              <a:avLst/>
              <a:gdLst/>
              <a:ahLst/>
              <a:cxnLst/>
              <a:rect l="l" t="t" r="r" b="b"/>
              <a:pathLst>
                <a:path w="5715" h="17516" extrusionOk="0">
                  <a:moveTo>
                    <a:pt x="4969" y="1"/>
                  </a:moveTo>
                  <a:cubicBezTo>
                    <a:pt x="3413" y="1688"/>
                    <a:pt x="2559" y="3902"/>
                    <a:pt x="1748" y="6049"/>
                  </a:cubicBezTo>
                  <a:cubicBezTo>
                    <a:pt x="937" y="8197"/>
                    <a:pt x="126" y="10432"/>
                    <a:pt x="39" y="12755"/>
                  </a:cubicBezTo>
                  <a:cubicBezTo>
                    <a:pt x="0" y="14072"/>
                    <a:pt x="128" y="17516"/>
                    <a:pt x="1739" y="17516"/>
                  </a:cubicBezTo>
                  <a:cubicBezTo>
                    <a:pt x="1978" y="17516"/>
                    <a:pt x="2250" y="17440"/>
                    <a:pt x="2559" y="17270"/>
                  </a:cubicBezTo>
                  <a:cubicBezTo>
                    <a:pt x="4290" y="16306"/>
                    <a:pt x="4948" y="11857"/>
                    <a:pt x="5211" y="10104"/>
                  </a:cubicBezTo>
                  <a:cubicBezTo>
                    <a:pt x="5715" y="6751"/>
                    <a:pt x="5495" y="3332"/>
                    <a:pt x="4969"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64;p8"/>
          <p:cNvSpPr txBox="1">
            <a:spLocks noGrp="1"/>
          </p:cNvSpPr>
          <p:nvPr>
            <p:ph type="title"/>
          </p:nvPr>
        </p:nvSpPr>
        <p:spPr>
          <a:xfrm>
            <a:off x="2017500" y="959550"/>
            <a:ext cx="5109000" cy="322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139"/>
        <p:cNvGrpSpPr/>
        <p:nvPr/>
      </p:nvGrpSpPr>
      <p:grpSpPr>
        <a:xfrm>
          <a:off x="0" y="0"/>
          <a:ext cx="0" cy="0"/>
          <a:chOff x="0" y="0"/>
          <a:chExt cx="0" cy="0"/>
        </a:xfrm>
      </p:grpSpPr>
      <p:sp>
        <p:nvSpPr>
          <p:cNvPr id="140" name="Google Shape;140;p16"/>
          <p:cNvSpPr/>
          <p:nvPr/>
        </p:nvSpPr>
        <p:spPr>
          <a:xfrm rot="-5400000" flipH="1">
            <a:off x="6799761" y="2056306"/>
            <a:ext cx="2782015" cy="4430056"/>
          </a:xfrm>
          <a:custGeom>
            <a:avLst/>
            <a:gdLst/>
            <a:ahLst/>
            <a:cxnLst/>
            <a:rect l="l" t="t" r="r" b="b"/>
            <a:pathLst>
              <a:path w="62057" h="98819" extrusionOk="0">
                <a:moveTo>
                  <a:pt x="57462" y="1"/>
                </a:moveTo>
                <a:cubicBezTo>
                  <a:pt x="56163" y="1"/>
                  <a:pt x="54483" y="387"/>
                  <a:pt x="52334" y="1237"/>
                </a:cubicBezTo>
                <a:cubicBezTo>
                  <a:pt x="42122" y="5247"/>
                  <a:pt x="40851" y="13290"/>
                  <a:pt x="40434" y="23195"/>
                </a:cubicBezTo>
                <a:cubicBezTo>
                  <a:pt x="39908" y="34767"/>
                  <a:pt x="33465" y="45527"/>
                  <a:pt x="22420" y="49932"/>
                </a:cubicBezTo>
                <a:cubicBezTo>
                  <a:pt x="18673" y="51444"/>
                  <a:pt x="14202" y="52452"/>
                  <a:pt x="12230" y="55958"/>
                </a:cubicBezTo>
                <a:cubicBezTo>
                  <a:pt x="10345" y="59289"/>
                  <a:pt x="11550" y="63475"/>
                  <a:pt x="10717" y="67201"/>
                </a:cubicBezTo>
                <a:cubicBezTo>
                  <a:pt x="9775" y="71474"/>
                  <a:pt x="6334" y="74652"/>
                  <a:pt x="3858" y="78246"/>
                </a:cubicBezTo>
                <a:cubicBezTo>
                  <a:pt x="1404" y="81840"/>
                  <a:pt x="1" y="87143"/>
                  <a:pt x="3003" y="90321"/>
                </a:cubicBezTo>
                <a:cubicBezTo>
                  <a:pt x="4535" y="91933"/>
                  <a:pt x="6491" y="92409"/>
                  <a:pt x="8651" y="92409"/>
                </a:cubicBezTo>
                <a:cubicBezTo>
                  <a:pt x="11764" y="92409"/>
                  <a:pt x="15300" y="91419"/>
                  <a:pt x="18595" y="91419"/>
                </a:cubicBezTo>
                <a:cubicBezTo>
                  <a:pt x="19291" y="91419"/>
                  <a:pt x="19977" y="91463"/>
                  <a:pt x="20645" y="91570"/>
                </a:cubicBezTo>
                <a:cubicBezTo>
                  <a:pt x="23340" y="92008"/>
                  <a:pt x="25751" y="93520"/>
                  <a:pt x="28206" y="94748"/>
                </a:cubicBezTo>
                <a:cubicBezTo>
                  <a:pt x="33648" y="97435"/>
                  <a:pt x="39611" y="98819"/>
                  <a:pt x="45634" y="98819"/>
                </a:cubicBezTo>
                <a:cubicBezTo>
                  <a:pt x="47420" y="98819"/>
                  <a:pt x="49212" y="98697"/>
                  <a:pt x="50997" y="98451"/>
                </a:cubicBezTo>
                <a:cubicBezTo>
                  <a:pt x="53780" y="98079"/>
                  <a:pt x="56717" y="97268"/>
                  <a:pt x="58448" y="95055"/>
                </a:cubicBezTo>
                <a:cubicBezTo>
                  <a:pt x="60026" y="93016"/>
                  <a:pt x="60223" y="90255"/>
                  <a:pt x="60311" y="87647"/>
                </a:cubicBezTo>
                <a:cubicBezTo>
                  <a:pt x="61056" y="62138"/>
                  <a:pt x="56629" y="36410"/>
                  <a:pt x="60859" y="11033"/>
                </a:cubicBezTo>
                <a:cubicBezTo>
                  <a:pt x="61884" y="4831"/>
                  <a:pt x="62057" y="1"/>
                  <a:pt x="574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flipH="1">
            <a:off x="-2895547" y="-1885950"/>
            <a:ext cx="6534656" cy="7200989"/>
          </a:xfrm>
          <a:custGeom>
            <a:avLst/>
            <a:gdLst/>
            <a:ahLst/>
            <a:cxnLst/>
            <a:rect l="l" t="t" r="r" b="b"/>
            <a:pathLst>
              <a:path w="141550" h="163149" extrusionOk="0">
                <a:moveTo>
                  <a:pt x="70945" y="0"/>
                </a:moveTo>
                <a:cubicBezTo>
                  <a:pt x="55776" y="0"/>
                  <a:pt x="40611" y="800"/>
                  <a:pt x="25509" y="2392"/>
                </a:cubicBezTo>
                <a:cubicBezTo>
                  <a:pt x="18562" y="3137"/>
                  <a:pt x="11571" y="4079"/>
                  <a:pt x="5063" y="6599"/>
                </a:cubicBezTo>
                <a:lnTo>
                  <a:pt x="18321" y="4868"/>
                </a:lnTo>
                <a:lnTo>
                  <a:pt x="18321" y="4868"/>
                </a:lnTo>
                <a:cubicBezTo>
                  <a:pt x="12382" y="10062"/>
                  <a:pt x="6903" y="16045"/>
                  <a:pt x="3726" y="23299"/>
                </a:cubicBezTo>
                <a:cubicBezTo>
                  <a:pt x="570" y="30531"/>
                  <a:pt x="0" y="39209"/>
                  <a:pt x="3660" y="46200"/>
                </a:cubicBezTo>
                <a:cubicBezTo>
                  <a:pt x="7210" y="52971"/>
                  <a:pt x="14311" y="57398"/>
                  <a:pt x="21784" y="58976"/>
                </a:cubicBezTo>
                <a:cubicBezTo>
                  <a:pt x="25088" y="59666"/>
                  <a:pt x="28441" y="59856"/>
                  <a:pt x="31816" y="59856"/>
                </a:cubicBezTo>
                <a:cubicBezTo>
                  <a:pt x="36003" y="59856"/>
                  <a:pt x="40223" y="59563"/>
                  <a:pt x="44425" y="59563"/>
                </a:cubicBezTo>
                <a:cubicBezTo>
                  <a:pt x="46204" y="59563"/>
                  <a:pt x="47979" y="59615"/>
                  <a:pt x="49747" y="59765"/>
                </a:cubicBezTo>
                <a:cubicBezTo>
                  <a:pt x="52728" y="60028"/>
                  <a:pt x="55774" y="60576"/>
                  <a:pt x="58316" y="62176"/>
                </a:cubicBezTo>
                <a:cubicBezTo>
                  <a:pt x="60858" y="63754"/>
                  <a:pt x="62831" y="66493"/>
                  <a:pt x="62809" y="69473"/>
                </a:cubicBezTo>
                <a:cubicBezTo>
                  <a:pt x="62787" y="72103"/>
                  <a:pt x="61297" y="74514"/>
                  <a:pt x="61121" y="77144"/>
                </a:cubicBezTo>
                <a:cubicBezTo>
                  <a:pt x="60836" y="81023"/>
                  <a:pt x="63926" y="84836"/>
                  <a:pt x="67761" y="85362"/>
                </a:cubicBezTo>
                <a:cubicBezTo>
                  <a:pt x="68160" y="85418"/>
                  <a:pt x="68557" y="85444"/>
                  <a:pt x="68954" y="85444"/>
                </a:cubicBezTo>
                <a:cubicBezTo>
                  <a:pt x="72543" y="85444"/>
                  <a:pt x="76086" y="83360"/>
                  <a:pt x="79673" y="83360"/>
                </a:cubicBezTo>
                <a:cubicBezTo>
                  <a:pt x="80143" y="83360"/>
                  <a:pt x="80614" y="83396"/>
                  <a:pt x="81086" y="83477"/>
                </a:cubicBezTo>
                <a:cubicBezTo>
                  <a:pt x="85885" y="84288"/>
                  <a:pt x="88778" y="89964"/>
                  <a:pt x="87726" y="94719"/>
                </a:cubicBezTo>
                <a:cubicBezTo>
                  <a:pt x="86696" y="99475"/>
                  <a:pt x="82686" y="103135"/>
                  <a:pt x="78215" y="105085"/>
                </a:cubicBezTo>
                <a:cubicBezTo>
                  <a:pt x="74906" y="106532"/>
                  <a:pt x="71246" y="107233"/>
                  <a:pt x="68156" y="109096"/>
                </a:cubicBezTo>
                <a:cubicBezTo>
                  <a:pt x="63773" y="111704"/>
                  <a:pt x="60990" y="116284"/>
                  <a:pt x="58733" y="120842"/>
                </a:cubicBezTo>
                <a:cubicBezTo>
                  <a:pt x="57396" y="123538"/>
                  <a:pt x="56168" y="126408"/>
                  <a:pt x="56256" y="129411"/>
                </a:cubicBezTo>
                <a:cubicBezTo>
                  <a:pt x="56431" y="135284"/>
                  <a:pt x="61603" y="140237"/>
                  <a:pt x="61406" y="146110"/>
                </a:cubicBezTo>
                <a:cubicBezTo>
                  <a:pt x="61297" y="149529"/>
                  <a:pt x="59368" y="152838"/>
                  <a:pt x="60004" y="156191"/>
                </a:cubicBezTo>
                <a:cubicBezTo>
                  <a:pt x="60683" y="159916"/>
                  <a:pt x="64474" y="162415"/>
                  <a:pt x="68222" y="162984"/>
                </a:cubicBezTo>
                <a:cubicBezTo>
                  <a:pt x="69009" y="163099"/>
                  <a:pt x="69797" y="163148"/>
                  <a:pt x="70585" y="163148"/>
                </a:cubicBezTo>
                <a:cubicBezTo>
                  <a:pt x="73572" y="163148"/>
                  <a:pt x="76560" y="162439"/>
                  <a:pt x="79508" y="161867"/>
                </a:cubicBezTo>
                <a:cubicBezTo>
                  <a:pt x="86350" y="160508"/>
                  <a:pt x="93305" y="159833"/>
                  <a:pt x="100268" y="159833"/>
                </a:cubicBezTo>
                <a:cubicBezTo>
                  <a:pt x="102962" y="159833"/>
                  <a:pt x="105658" y="159934"/>
                  <a:pt x="108348" y="160136"/>
                </a:cubicBezTo>
                <a:cubicBezTo>
                  <a:pt x="111317" y="160350"/>
                  <a:pt x="114386" y="160674"/>
                  <a:pt x="117390" y="160674"/>
                </a:cubicBezTo>
                <a:cubicBezTo>
                  <a:pt x="121127" y="160674"/>
                  <a:pt x="124764" y="160173"/>
                  <a:pt x="127984" y="158339"/>
                </a:cubicBezTo>
                <a:cubicBezTo>
                  <a:pt x="132367" y="155862"/>
                  <a:pt x="135172" y="151260"/>
                  <a:pt x="136947" y="146570"/>
                </a:cubicBezTo>
                <a:cubicBezTo>
                  <a:pt x="139884" y="138834"/>
                  <a:pt x="140563" y="130441"/>
                  <a:pt x="140914" y="122179"/>
                </a:cubicBezTo>
                <a:cubicBezTo>
                  <a:pt x="141549" y="106159"/>
                  <a:pt x="141023" y="90095"/>
                  <a:pt x="140476" y="74076"/>
                </a:cubicBezTo>
                <a:cubicBezTo>
                  <a:pt x="139950" y="58713"/>
                  <a:pt x="139424" y="43307"/>
                  <a:pt x="137210" y="28098"/>
                </a:cubicBezTo>
                <a:cubicBezTo>
                  <a:pt x="136268" y="21721"/>
                  <a:pt x="134865" y="15037"/>
                  <a:pt x="130592" y="10215"/>
                </a:cubicBezTo>
                <a:cubicBezTo>
                  <a:pt x="124719" y="3597"/>
                  <a:pt x="115054" y="2195"/>
                  <a:pt x="106244" y="1449"/>
                </a:cubicBezTo>
                <a:cubicBezTo>
                  <a:pt x="94494" y="482"/>
                  <a:pt x="82718" y="0"/>
                  <a:pt x="709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142;p16"/>
          <p:cNvGrpSpPr/>
          <p:nvPr/>
        </p:nvGrpSpPr>
        <p:grpSpPr>
          <a:xfrm rot="10595827" flipH="1">
            <a:off x="1324038" y="3486648"/>
            <a:ext cx="2046727" cy="1984109"/>
            <a:chOff x="-27619" y="-85186"/>
            <a:chExt cx="1786567" cy="1731908"/>
          </a:xfrm>
        </p:grpSpPr>
        <p:sp>
          <p:nvSpPr>
            <p:cNvPr id="143" name="Google Shape;143;p16"/>
            <p:cNvSpPr/>
            <p:nvPr/>
          </p:nvSpPr>
          <p:spPr>
            <a:xfrm rot="356449">
              <a:off x="782262" y="159086"/>
              <a:ext cx="137628" cy="312937"/>
            </a:xfrm>
            <a:custGeom>
              <a:avLst/>
              <a:gdLst/>
              <a:ahLst/>
              <a:cxnLst/>
              <a:rect l="l" t="t" r="r" b="b"/>
              <a:pathLst>
                <a:path w="5715" h="17516" extrusionOk="0">
                  <a:moveTo>
                    <a:pt x="4969" y="1"/>
                  </a:moveTo>
                  <a:cubicBezTo>
                    <a:pt x="3413" y="1688"/>
                    <a:pt x="2559" y="3902"/>
                    <a:pt x="1748" y="6049"/>
                  </a:cubicBezTo>
                  <a:cubicBezTo>
                    <a:pt x="937" y="8197"/>
                    <a:pt x="126" y="10432"/>
                    <a:pt x="39" y="12755"/>
                  </a:cubicBezTo>
                  <a:cubicBezTo>
                    <a:pt x="0" y="14072"/>
                    <a:pt x="128" y="17516"/>
                    <a:pt x="1739" y="17516"/>
                  </a:cubicBezTo>
                  <a:cubicBezTo>
                    <a:pt x="1978" y="17516"/>
                    <a:pt x="2250" y="17440"/>
                    <a:pt x="2559" y="17270"/>
                  </a:cubicBezTo>
                  <a:cubicBezTo>
                    <a:pt x="4290" y="16306"/>
                    <a:pt x="4948" y="11857"/>
                    <a:pt x="5211" y="10104"/>
                  </a:cubicBezTo>
                  <a:cubicBezTo>
                    <a:pt x="5715" y="6751"/>
                    <a:pt x="5495" y="3332"/>
                    <a:pt x="4969"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rot="-9612816">
              <a:off x="349308" y="163306"/>
              <a:ext cx="133330" cy="408687"/>
            </a:xfrm>
            <a:custGeom>
              <a:avLst/>
              <a:gdLst/>
              <a:ahLst/>
              <a:cxnLst/>
              <a:rect l="l" t="t" r="r" b="b"/>
              <a:pathLst>
                <a:path w="5715" h="17516" extrusionOk="0">
                  <a:moveTo>
                    <a:pt x="4969" y="1"/>
                  </a:moveTo>
                  <a:cubicBezTo>
                    <a:pt x="3413" y="1688"/>
                    <a:pt x="2559" y="3902"/>
                    <a:pt x="1748" y="6049"/>
                  </a:cubicBezTo>
                  <a:cubicBezTo>
                    <a:pt x="937" y="8197"/>
                    <a:pt x="126" y="10432"/>
                    <a:pt x="39" y="12755"/>
                  </a:cubicBezTo>
                  <a:cubicBezTo>
                    <a:pt x="0" y="14072"/>
                    <a:pt x="128" y="17516"/>
                    <a:pt x="1739" y="17516"/>
                  </a:cubicBezTo>
                  <a:cubicBezTo>
                    <a:pt x="1978" y="17516"/>
                    <a:pt x="2250" y="17440"/>
                    <a:pt x="2559" y="17270"/>
                  </a:cubicBezTo>
                  <a:cubicBezTo>
                    <a:pt x="4290" y="16306"/>
                    <a:pt x="4948" y="11857"/>
                    <a:pt x="5211" y="10104"/>
                  </a:cubicBezTo>
                  <a:cubicBezTo>
                    <a:pt x="5715" y="6751"/>
                    <a:pt x="5495" y="3332"/>
                    <a:pt x="4969"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rot="8610207">
              <a:off x="828552" y="282207"/>
              <a:ext cx="458974" cy="360174"/>
            </a:xfrm>
            <a:custGeom>
              <a:avLst/>
              <a:gdLst/>
              <a:ahLst/>
              <a:cxnLst/>
              <a:rect l="l" t="t" r="r" b="b"/>
              <a:pathLst>
                <a:path w="14991" h="11764" extrusionOk="0">
                  <a:moveTo>
                    <a:pt x="1" y="1"/>
                  </a:moveTo>
                  <a:cubicBezTo>
                    <a:pt x="264" y="3310"/>
                    <a:pt x="1842" y="6378"/>
                    <a:pt x="4384" y="8504"/>
                  </a:cubicBezTo>
                  <a:cubicBezTo>
                    <a:pt x="6048" y="9900"/>
                    <a:pt x="9331" y="11764"/>
                    <a:pt x="11888" y="11764"/>
                  </a:cubicBezTo>
                  <a:cubicBezTo>
                    <a:pt x="12261" y="11764"/>
                    <a:pt x="12618" y="11724"/>
                    <a:pt x="12953" y="11638"/>
                  </a:cubicBezTo>
                  <a:cubicBezTo>
                    <a:pt x="14991" y="11134"/>
                    <a:pt x="13259" y="9928"/>
                    <a:pt x="12164" y="8657"/>
                  </a:cubicBezTo>
                  <a:cubicBezTo>
                    <a:pt x="10937" y="7211"/>
                    <a:pt x="9600" y="5852"/>
                    <a:pt x="8197" y="4581"/>
                  </a:cubicBezTo>
                  <a:cubicBezTo>
                    <a:pt x="5808" y="2477"/>
                    <a:pt x="3069" y="768"/>
                    <a:pt x="1"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6"/>
            <p:cNvSpPr/>
            <p:nvPr/>
          </p:nvSpPr>
          <p:spPr>
            <a:xfrm rot="8100000">
              <a:off x="184927" y="50015"/>
              <a:ext cx="631236" cy="600726"/>
            </a:xfrm>
            <a:custGeom>
              <a:avLst/>
              <a:gdLst/>
              <a:ahLst/>
              <a:cxnLst/>
              <a:rect l="l" t="t" r="r" b="b"/>
              <a:pathLst>
                <a:path w="16262" h="15476" extrusionOk="0">
                  <a:moveTo>
                    <a:pt x="16262" y="1"/>
                  </a:moveTo>
                  <a:cubicBezTo>
                    <a:pt x="13238" y="1513"/>
                    <a:pt x="10433" y="3419"/>
                    <a:pt x="7934" y="5699"/>
                  </a:cubicBezTo>
                  <a:cubicBezTo>
                    <a:pt x="5765" y="7671"/>
                    <a:pt x="3836" y="9906"/>
                    <a:pt x="2214" y="12317"/>
                  </a:cubicBezTo>
                  <a:cubicBezTo>
                    <a:pt x="1930" y="12733"/>
                    <a:pt x="1" y="15275"/>
                    <a:pt x="834" y="15473"/>
                  </a:cubicBezTo>
                  <a:cubicBezTo>
                    <a:pt x="842" y="15475"/>
                    <a:pt x="851" y="15476"/>
                    <a:pt x="860" y="15476"/>
                  </a:cubicBezTo>
                  <a:cubicBezTo>
                    <a:pt x="1350" y="15476"/>
                    <a:pt x="2835" y="12638"/>
                    <a:pt x="3222" y="12207"/>
                  </a:cubicBezTo>
                  <a:cubicBezTo>
                    <a:pt x="8504" y="6466"/>
                    <a:pt x="9381" y="5633"/>
                    <a:pt x="16262"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6"/>
            <p:cNvSpPr/>
            <p:nvPr/>
          </p:nvSpPr>
          <p:spPr>
            <a:xfrm rot="8100000">
              <a:off x="692405" y="-163300"/>
              <a:ext cx="210153" cy="1061829"/>
            </a:xfrm>
            <a:custGeom>
              <a:avLst/>
              <a:gdLst/>
              <a:ahLst/>
              <a:cxnLst/>
              <a:rect l="l" t="t" r="r" b="b"/>
              <a:pathLst>
                <a:path w="5414" h="27355" extrusionOk="0">
                  <a:moveTo>
                    <a:pt x="4060" y="1"/>
                  </a:moveTo>
                  <a:cubicBezTo>
                    <a:pt x="2191" y="1"/>
                    <a:pt x="2896" y="6640"/>
                    <a:pt x="3091" y="7763"/>
                  </a:cubicBezTo>
                  <a:cubicBezTo>
                    <a:pt x="3398" y="9428"/>
                    <a:pt x="3967" y="11094"/>
                    <a:pt x="3989" y="12781"/>
                  </a:cubicBezTo>
                  <a:cubicBezTo>
                    <a:pt x="4033" y="14644"/>
                    <a:pt x="3463" y="16463"/>
                    <a:pt x="2893" y="18238"/>
                  </a:cubicBezTo>
                  <a:lnTo>
                    <a:pt x="1" y="27355"/>
                  </a:lnTo>
                  <a:cubicBezTo>
                    <a:pt x="1075" y="26522"/>
                    <a:pt x="1644" y="25207"/>
                    <a:pt x="2192" y="23958"/>
                  </a:cubicBezTo>
                  <a:cubicBezTo>
                    <a:pt x="3310" y="21306"/>
                    <a:pt x="4428" y="18611"/>
                    <a:pt x="5085" y="15806"/>
                  </a:cubicBezTo>
                  <a:cubicBezTo>
                    <a:pt x="5304" y="14929"/>
                    <a:pt x="5414" y="14052"/>
                    <a:pt x="5392" y="13154"/>
                  </a:cubicBezTo>
                  <a:cubicBezTo>
                    <a:pt x="5304" y="11992"/>
                    <a:pt x="4888" y="10875"/>
                    <a:pt x="4537" y="9757"/>
                  </a:cubicBezTo>
                  <a:cubicBezTo>
                    <a:pt x="3551" y="6404"/>
                    <a:pt x="3945" y="3402"/>
                    <a:pt x="4143" y="5"/>
                  </a:cubicBezTo>
                  <a:cubicBezTo>
                    <a:pt x="4115" y="2"/>
                    <a:pt x="4087" y="1"/>
                    <a:pt x="4060"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rot="8100000">
              <a:off x="110063" y="762111"/>
              <a:ext cx="780952" cy="712906"/>
            </a:xfrm>
            <a:custGeom>
              <a:avLst/>
              <a:gdLst/>
              <a:ahLst/>
              <a:cxnLst/>
              <a:rect l="l" t="t" r="r" b="b"/>
              <a:pathLst>
                <a:path w="20119" h="18366" extrusionOk="0">
                  <a:moveTo>
                    <a:pt x="20118" y="1"/>
                  </a:moveTo>
                  <a:lnTo>
                    <a:pt x="20118" y="1"/>
                  </a:lnTo>
                  <a:cubicBezTo>
                    <a:pt x="14859" y="2148"/>
                    <a:pt x="9972" y="5348"/>
                    <a:pt x="6356" y="9709"/>
                  </a:cubicBezTo>
                  <a:cubicBezTo>
                    <a:pt x="4077" y="12470"/>
                    <a:pt x="2236" y="15582"/>
                    <a:pt x="0" y="18366"/>
                  </a:cubicBezTo>
                  <a:cubicBezTo>
                    <a:pt x="1995" y="17533"/>
                    <a:pt x="4077" y="16503"/>
                    <a:pt x="6137" y="15692"/>
                  </a:cubicBezTo>
                  <a:cubicBezTo>
                    <a:pt x="9599" y="14355"/>
                    <a:pt x="12887" y="12470"/>
                    <a:pt x="15472" y="9819"/>
                  </a:cubicBezTo>
                  <a:cubicBezTo>
                    <a:pt x="18058" y="7167"/>
                    <a:pt x="19877" y="3683"/>
                    <a:pt x="2011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6"/>
            <p:cNvSpPr/>
            <p:nvPr/>
          </p:nvSpPr>
          <p:spPr>
            <a:xfrm rot="8100000">
              <a:off x="1149667" y="636926"/>
              <a:ext cx="366701" cy="838012"/>
            </a:xfrm>
            <a:custGeom>
              <a:avLst/>
              <a:gdLst/>
              <a:ahLst/>
              <a:cxnLst/>
              <a:rect l="l" t="t" r="r" b="b"/>
              <a:pathLst>
                <a:path w="9447" h="21589" extrusionOk="0">
                  <a:moveTo>
                    <a:pt x="8197" y="0"/>
                  </a:moveTo>
                  <a:lnTo>
                    <a:pt x="8197" y="0"/>
                  </a:lnTo>
                  <a:cubicBezTo>
                    <a:pt x="6992" y="1162"/>
                    <a:pt x="5896" y="2433"/>
                    <a:pt x="4954" y="3792"/>
                  </a:cubicBezTo>
                  <a:cubicBezTo>
                    <a:pt x="2740" y="6991"/>
                    <a:pt x="1381" y="10673"/>
                    <a:pt x="943" y="14508"/>
                  </a:cubicBezTo>
                  <a:cubicBezTo>
                    <a:pt x="768" y="16042"/>
                    <a:pt x="1" y="21477"/>
                    <a:pt x="2258" y="21587"/>
                  </a:cubicBezTo>
                  <a:cubicBezTo>
                    <a:pt x="2289" y="21588"/>
                    <a:pt x="2319" y="21589"/>
                    <a:pt x="2349" y="21589"/>
                  </a:cubicBezTo>
                  <a:cubicBezTo>
                    <a:pt x="4346" y="21589"/>
                    <a:pt x="5974" y="18781"/>
                    <a:pt x="6816" y="17335"/>
                  </a:cubicBezTo>
                  <a:cubicBezTo>
                    <a:pt x="7320" y="16480"/>
                    <a:pt x="7715" y="15560"/>
                    <a:pt x="8000" y="14596"/>
                  </a:cubicBezTo>
                  <a:cubicBezTo>
                    <a:pt x="9446" y="9709"/>
                    <a:pt x="8482" y="4734"/>
                    <a:pt x="8197"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p:nvPr/>
          </p:nvSpPr>
          <p:spPr>
            <a:xfrm rot="8100000">
              <a:off x="615728" y="518363"/>
              <a:ext cx="221837" cy="679912"/>
            </a:xfrm>
            <a:custGeom>
              <a:avLst/>
              <a:gdLst/>
              <a:ahLst/>
              <a:cxnLst/>
              <a:rect l="l" t="t" r="r" b="b"/>
              <a:pathLst>
                <a:path w="5715" h="17516" extrusionOk="0">
                  <a:moveTo>
                    <a:pt x="4969" y="1"/>
                  </a:moveTo>
                  <a:cubicBezTo>
                    <a:pt x="3413" y="1688"/>
                    <a:pt x="2559" y="3902"/>
                    <a:pt x="1748" y="6049"/>
                  </a:cubicBezTo>
                  <a:cubicBezTo>
                    <a:pt x="937" y="8197"/>
                    <a:pt x="126" y="10432"/>
                    <a:pt x="39" y="12755"/>
                  </a:cubicBezTo>
                  <a:cubicBezTo>
                    <a:pt x="0" y="14072"/>
                    <a:pt x="128" y="17516"/>
                    <a:pt x="1739" y="17516"/>
                  </a:cubicBezTo>
                  <a:cubicBezTo>
                    <a:pt x="1978" y="17516"/>
                    <a:pt x="2250" y="17440"/>
                    <a:pt x="2559" y="17270"/>
                  </a:cubicBezTo>
                  <a:cubicBezTo>
                    <a:pt x="4290" y="16306"/>
                    <a:pt x="4948" y="11857"/>
                    <a:pt x="5211" y="10104"/>
                  </a:cubicBezTo>
                  <a:cubicBezTo>
                    <a:pt x="5715" y="6751"/>
                    <a:pt x="5495" y="3332"/>
                    <a:pt x="4969"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Google Shape;151;p16"/>
          <p:cNvSpPr txBox="1">
            <a:spLocks noGrp="1"/>
          </p:cNvSpPr>
          <p:nvPr>
            <p:ph type="title"/>
          </p:nvPr>
        </p:nvSpPr>
        <p:spPr>
          <a:xfrm flipH="1">
            <a:off x="3428025" y="2975300"/>
            <a:ext cx="4575000" cy="5727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2"/>
              </a:buClr>
              <a:buSzPts val="1800"/>
              <a:buNone/>
              <a:defRPr sz="2400"/>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a:endParaRPr/>
          </a:p>
        </p:txBody>
      </p:sp>
      <p:sp>
        <p:nvSpPr>
          <p:cNvPr id="152" name="Google Shape;152;p16"/>
          <p:cNvSpPr txBox="1">
            <a:spLocks noGrp="1"/>
          </p:cNvSpPr>
          <p:nvPr>
            <p:ph type="subTitle" idx="1"/>
          </p:nvPr>
        </p:nvSpPr>
        <p:spPr>
          <a:xfrm flipH="1">
            <a:off x="1314525" y="1385950"/>
            <a:ext cx="6688500" cy="1566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400"/>
              <a:buNone/>
              <a:defRPr sz="2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2">
  <p:cSld name="CUSTOM_14_1">
    <p:spTree>
      <p:nvGrpSpPr>
        <p:cNvPr id="1" name="Shape 168"/>
        <p:cNvGrpSpPr/>
        <p:nvPr/>
      </p:nvGrpSpPr>
      <p:grpSpPr>
        <a:xfrm>
          <a:off x="0" y="0"/>
          <a:ext cx="0" cy="0"/>
          <a:chOff x="0" y="0"/>
          <a:chExt cx="0" cy="0"/>
        </a:xfrm>
      </p:grpSpPr>
      <p:sp>
        <p:nvSpPr>
          <p:cNvPr id="169" name="Google Shape;169;p18"/>
          <p:cNvSpPr txBox="1">
            <a:spLocks noGrp="1"/>
          </p:cNvSpPr>
          <p:nvPr>
            <p:ph type="title"/>
          </p:nvPr>
        </p:nvSpPr>
        <p:spPr>
          <a:xfrm>
            <a:off x="2437050" y="2493750"/>
            <a:ext cx="59844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0" name="Google Shape;170;p18"/>
          <p:cNvSpPr txBox="1">
            <a:spLocks noGrp="1"/>
          </p:cNvSpPr>
          <p:nvPr>
            <p:ph type="title" idx="2" hasCustomPrompt="1"/>
          </p:nvPr>
        </p:nvSpPr>
        <p:spPr>
          <a:xfrm>
            <a:off x="5830650" y="1066800"/>
            <a:ext cx="2590800" cy="1112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9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1" name="Google Shape;171;p18"/>
          <p:cNvSpPr txBox="1">
            <a:spLocks noGrp="1"/>
          </p:cNvSpPr>
          <p:nvPr>
            <p:ph type="subTitle" idx="1"/>
          </p:nvPr>
        </p:nvSpPr>
        <p:spPr>
          <a:xfrm>
            <a:off x="2437050" y="3398875"/>
            <a:ext cx="5984400" cy="713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2" name="Google Shape;172;p18"/>
          <p:cNvSpPr/>
          <p:nvPr/>
        </p:nvSpPr>
        <p:spPr>
          <a:xfrm flipH="1">
            <a:off x="-2895547" y="-1885950"/>
            <a:ext cx="6534656" cy="7200989"/>
          </a:xfrm>
          <a:custGeom>
            <a:avLst/>
            <a:gdLst/>
            <a:ahLst/>
            <a:cxnLst/>
            <a:rect l="l" t="t" r="r" b="b"/>
            <a:pathLst>
              <a:path w="141550" h="163149" extrusionOk="0">
                <a:moveTo>
                  <a:pt x="70945" y="0"/>
                </a:moveTo>
                <a:cubicBezTo>
                  <a:pt x="55776" y="0"/>
                  <a:pt x="40611" y="800"/>
                  <a:pt x="25509" y="2392"/>
                </a:cubicBezTo>
                <a:cubicBezTo>
                  <a:pt x="18562" y="3137"/>
                  <a:pt x="11571" y="4079"/>
                  <a:pt x="5063" y="6599"/>
                </a:cubicBezTo>
                <a:lnTo>
                  <a:pt x="18321" y="4868"/>
                </a:lnTo>
                <a:lnTo>
                  <a:pt x="18321" y="4868"/>
                </a:lnTo>
                <a:cubicBezTo>
                  <a:pt x="12382" y="10062"/>
                  <a:pt x="6903" y="16045"/>
                  <a:pt x="3726" y="23299"/>
                </a:cubicBezTo>
                <a:cubicBezTo>
                  <a:pt x="570" y="30531"/>
                  <a:pt x="0" y="39209"/>
                  <a:pt x="3660" y="46200"/>
                </a:cubicBezTo>
                <a:cubicBezTo>
                  <a:pt x="7210" y="52971"/>
                  <a:pt x="14311" y="57398"/>
                  <a:pt x="21784" y="58976"/>
                </a:cubicBezTo>
                <a:cubicBezTo>
                  <a:pt x="25088" y="59666"/>
                  <a:pt x="28441" y="59856"/>
                  <a:pt x="31816" y="59856"/>
                </a:cubicBezTo>
                <a:cubicBezTo>
                  <a:pt x="36003" y="59856"/>
                  <a:pt x="40223" y="59563"/>
                  <a:pt x="44425" y="59563"/>
                </a:cubicBezTo>
                <a:cubicBezTo>
                  <a:pt x="46204" y="59563"/>
                  <a:pt x="47979" y="59615"/>
                  <a:pt x="49747" y="59765"/>
                </a:cubicBezTo>
                <a:cubicBezTo>
                  <a:pt x="52728" y="60028"/>
                  <a:pt x="55774" y="60576"/>
                  <a:pt x="58316" y="62176"/>
                </a:cubicBezTo>
                <a:cubicBezTo>
                  <a:pt x="60858" y="63754"/>
                  <a:pt x="62831" y="66493"/>
                  <a:pt x="62809" y="69473"/>
                </a:cubicBezTo>
                <a:cubicBezTo>
                  <a:pt x="62787" y="72103"/>
                  <a:pt x="61297" y="74514"/>
                  <a:pt x="61121" y="77144"/>
                </a:cubicBezTo>
                <a:cubicBezTo>
                  <a:pt x="60836" y="81023"/>
                  <a:pt x="63926" y="84836"/>
                  <a:pt x="67761" y="85362"/>
                </a:cubicBezTo>
                <a:cubicBezTo>
                  <a:pt x="68160" y="85418"/>
                  <a:pt x="68557" y="85444"/>
                  <a:pt x="68954" y="85444"/>
                </a:cubicBezTo>
                <a:cubicBezTo>
                  <a:pt x="72543" y="85444"/>
                  <a:pt x="76086" y="83360"/>
                  <a:pt x="79673" y="83360"/>
                </a:cubicBezTo>
                <a:cubicBezTo>
                  <a:pt x="80143" y="83360"/>
                  <a:pt x="80614" y="83396"/>
                  <a:pt x="81086" y="83477"/>
                </a:cubicBezTo>
                <a:cubicBezTo>
                  <a:pt x="85885" y="84288"/>
                  <a:pt x="88778" y="89964"/>
                  <a:pt x="87726" y="94719"/>
                </a:cubicBezTo>
                <a:cubicBezTo>
                  <a:pt x="86696" y="99475"/>
                  <a:pt x="82686" y="103135"/>
                  <a:pt x="78215" y="105085"/>
                </a:cubicBezTo>
                <a:cubicBezTo>
                  <a:pt x="74906" y="106532"/>
                  <a:pt x="71246" y="107233"/>
                  <a:pt x="68156" y="109096"/>
                </a:cubicBezTo>
                <a:cubicBezTo>
                  <a:pt x="63773" y="111704"/>
                  <a:pt x="60990" y="116284"/>
                  <a:pt x="58733" y="120842"/>
                </a:cubicBezTo>
                <a:cubicBezTo>
                  <a:pt x="57396" y="123538"/>
                  <a:pt x="56168" y="126408"/>
                  <a:pt x="56256" y="129411"/>
                </a:cubicBezTo>
                <a:cubicBezTo>
                  <a:pt x="56431" y="135284"/>
                  <a:pt x="61603" y="140237"/>
                  <a:pt x="61406" y="146110"/>
                </a:cubicBezTo>
                <a:cubicBezTo>
                  <a:pt x="61297" y="149529"/>
                  <a:pt x="59368" y="152838"/>
                  <a:pt x="60004" y="156191"/>
                </a:cubicBezTo>
                <a:cubicBezTo>
                  <a:pt x="60683" y="159916"/>
                  <a:pt x="64474" y="162415"/>
                  <a:pt x="68222" y="162984"/>
                </a:cubicBezTo>
                <a:cubicBezTo>
                  <a:pt x="69009" y="163099"/>
                  <a:pt x="69797" y="163148"/>
                  <a:pt x="70585" y="163148"/>
                </a:cubicBezTo>
                <a:cubicBezTo>
                  <a:pt x="73572" y="163148"/>
                  <a:pt x="76560" y="162439"/>
                  <a:pt x="79508" y="161867"/>
                </a:cubicBezTo>
                <a:cubicBezTo>
                  <a:pt x="86350" y="160508"/>
                  <a:pt x="93305" y="159833"/>
                  <a:pt x="100268" y="159833"/>
                </a:cubicBezTo>
                <a:cubicBezTo>
                  <a:pt x="102962" y="159833"/>
                  <a:pt x="105658" y="159934"/>
                  <a:pt x="108348" y="160136"/>
                </a:cubicBezTo>
                <a:cubicBezTo>
                  <a:pt x="111317" y="160350"/>
                  <a:pt x="114386" y="160674"/>
                  <a:pt x="117390" y="160674"/>
                </a:cubicBezTo>
                <a:cubicBezTo>
                  <a:pt x="121127" y="160674"/>
                  <a:pt x="124764" y="160173"/>
                  <a:pt x="127984" y="158339"/>
                </a:cubicBezTo>
                <a:cubicBezTo>
                  <a:pt x="132367" y="155862"/>
                  <a:pt x="135172" y="151260"/>
                  <a:pt x="136947" y="146570"/>
                </a:cubicBezTo>
                <a:cubicBezTo>
                  <a:pt x="139884" y="138834"/>
                  <a:pt x="140563" y="130441"/>
                  <a:pt x="140914" y="122179"/>
                </a:cubicBezTo>
                <a:cubicBezTo>
                  <a:pt x="141549" y="106159"/>
                  <a:pt x="141023" y="90095"/>
                  <a:pt x="140476" y="74076"/>
                </a:cubicBezTo>
                <a:cubicBezTo>
                  <a:pt x="139950" y="58713"/>
                  <a:pt x="139424" y="43307"/>
                  <a:pt x="137210" y="28098"/>
                </a:cubicBezTo>
                <a:cubicBezTo>
                  <a:pt x="136268" y="21721"/>
                  <a:pt x="134865" y="15037"/>
                  <a:pt x="130592" y="10215"/>
                </a:cubicBezTo>
                <a:cubicBezTo>
                  <a:pt x="124719" y="3597"/>
                  <a:pt x="115054" y="2195"/>
                  <a:pt x="106244" y="1449"/>
                </a:cubicBezTo>
                <a:cubicBezTo>
                  <a:pt x="94494" y="482"/>
                  <a:pt x="82718" y="0"/>
                  <a:pt x="70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8"/>
          <p:cNvSpPr/>
          <p:nvPr/>
        </p:nvSpPr>
        <p:spPr>
          <a:xfrm rot="4500089" flipH="1">
            <a:off x="7055850" y="3512935"/>
            <a:ext cx="2327296" cy="3402215"/>
          </a:xfrm>
          <a:custGeom>
            <a:avLst/>
            <a:gdLst/>
            <a:ahLst/>
            <a:cxnLst/>
            <a:rect l="l" t="t" r="r" b="b"/>
            <a:pathLst>
              <a:path w="26321" h="38478" extrusionOk="0">
                <a:moveTo>
                  <a:pt x="12421" y="1"/>
                </a:moveTo>
                <a:cubicBezTo>
                  <a:pt x="11443" y="1"/>
                  <a:pt x="10443" y="512"/>
                  <a:pt x="9775" y="1254"/>
                </a:cubicBezTo>
                <a:cubicBezTo>
                  <a:pt x="8810" y="2350"/>
                  <a:pt x="8394" y="3840"/>
                  <a:pt x="8043" y="5265"/>
                </a:cubicBezTo>
                <a:cubicBezTo>
                  <a:pt x="6444" y="11839"/>
                  <a:pt x="1" y="31300"/>
                  <a:pt x="6071" y="36472"/>
                </a:cubicBezTo>
                <a:cubicBezTo>
                  <a:pt x="7724" y="37877"/>
                  <a:pt x="9515" y="38477"/>
                  <a:pt x="11323" y="38477"/>
                </a:cubicBezTo>
                <a:cubicBezTo>
                  <a:pt x="18309" y="38477"/>
                  <a:pt x="25544" y="29513"/>
                  <a:pt x="26014" y="23454"/>
                </a:cubicBezTo>
                <a:cubicBezTo>
                  <a:pt x="26320" y="18830"/>
                  <a:pt x="24699" y="14272"/>
                  <a:pt x="21521" y="10897"/>
                </a:cubicBezTo>
                <a:cubicBezTo>
                  <a:pt x="19527" y="8749"/>
                  <a:pt x="16897" y="7040"/>
                  <a:pt x="15801" y="4323"/>
                </a:cubicBezTo>
                <a:cubicBezTo>
                  <a:pt x="15253" y="2920"/>
                  <a:pt x="15034" y="1189"/>
                  <a:pt x="13763" y="378"/>
                </a:cubicBezTo>
                <a:cubicBezTo>
                  <a:pt x="13346" y="117"/>
                  <a:pt x="12886" y="1"/>
                  <a:pt x="12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_3">
    <p:spTree>
      <p:nvGrpSpPr>
        <p:cNvPr id="1" name="Shape 186"/>
        <p:cNvGrpSpPr/>
        <p:nvPr/>
      </p:nvGrpSpPr>
      <p:grpSpPr>
        <a:xfrm>
          <a:off x="0" y="0"/>
          <a:ext cx="0" cy="0"/>
          <a:chOff x="0" y="0"/>
          <a:chExt cx="0" cy="0"/>
        </a:xfrm>
      </p:grpSpPr>
      <p:sp>
        <p:nvSpPr>
          <p:cNvPr id="187" name="Google Shape;187;p22"/>
          <p:cNvSpPr txBox="1">
            <a:spLocks noGrp="1"/>
          </p:cNvSpPr>
          <p:nvPr>
            <p:ph type="title"/>
          </p:nvPr>
        </p:nvSpPr>
        <p:spPr>
          <a:xfrm>
            <a:off x="1798650" y="1103375"/>
            <a:ext cx="55467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5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88" name="Google Shape;188;p22"/>
          <p:cNvSpPr txBox="1">
            <a:spLocks noGrp="1"/>
          </p:cNvSpPr>
          <p:nvPr>
            <p:ph type="subTitle" idx="1"/>
          </p:nvPr>
        </p:nvSpPr>
        <p:spPr>
          <a:xfrm>
            <a:off x="2135550" y="3239225"/>
            <a:ext cx="48729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 name="Google Shape;189;p22"/>
          <p:cNvSpPr/>
          <p:nvPr/>
        </p:nvSpPr>
        <p:spPr>
          <a:xfrm rot="7849279" flipH="1">
            <a:off x="-1658532" y="925488"/>
            <a:ext cx="4346408" cy="5054341"/>
          </a:xfrm>
          <a:custGeom>
            <a:avLst/>
            <a:gdLst/>
            <a:ahLst/>
            <a:cxnLst/>
            <a:rect l="l" t="t" r="r" b="b"/>
            <a:pathLst>
              <a:path w="140848" h="163789" extrusionOk="0">
                <a:moveTo>
                  <a:pt x="53298" y="0"/>
                </a:moveTo>
                <a:cubicBezTo>
                  <a:pt x="52425" y="0"/>
                  <a:pt x="51497" y="76"/>
                  <a:pt x="50514" y="234"/>
                </a:cubicBezTo>
                <a:cubicBezTo>
                  <a:pt x="38373" y="2206"/>
                  <a:pt x="26079" y="475"/>
                  <a:pt x="13828" y="3039"/>
                </a:cubicBezTo>
                <a:cubicBezTo>
                  <a:pt x="10738" y="3674"/>
                  <a:pt x="7539" y="4529"/>
                  <a:pt x="5216" y="6633"/>
                </a:cubicBezTo>
                <a:cubicBezTo>
                  <a:pt x="0" y="11389"/>
                  <a:pt x="1424" y="19738"/>
                  <a:pt x="2564" y="26685"/>
                </a:cubicBezTo>
                <a:cubicBezTo>
                  <a:pt x="5150" y="42530"/>
                  <a:pt x="3879" y="58703"/>
                  <a:pt x="3222" y="74745"/>
                </a:cubicBezTo>
                <a:cubicBezTo>
                  <a:pt x="2213" y="99267"/>
                  <a:pt x="2630" y="123856"/>
                  <a:pt x="3046" y="148401"/>
                </a:cubicBezTo>
                <a:cubicBezTo>
                  <a:pt x="3068" y="149979"/>
                  <a:pt x="3156" y="151710"/>
                  <a:pt x="4252" y="152828"/>
                </a:cubicBezTo>
                <a:cubicBezTo>
                  <a:pt x="5062" y="153682"/>
                  <a:pt x="6290" y="154011"/>
                  <a:pt x="7451" y="154274"/>
                </a:cubicBezTo>
                <a:cubicBezTo>
                  <a:pt x="18277" y="156772"/>
                  <a:pt x="29410" y="157890"/>
                  <a:pt x="40477" y="158986"/>
                </a:cubicBezTo>
                <a:cubicBezTo>
                  <a:pt x="63860" y="161331"/>
                  <a:pt x="87309" y="163654"/>
                  <a:pt x="110824" y="163785"/>
                </a:cubicBezTo>
                <a:cubicBezTo>
                  <a:pt x="111155" y="163788"/>
                  <a:pt x="111486" y="163789"/>
                  <a:pt x="111819" y="163789"/>
                </a:cubicBezTo>
                <a:cubicBezTo>
                  <a:pt x="120214" y="163789"/>
                  <a:pt x="129390" y="162904"/>
                  <a:pt x="134997" y="156728"/>
                </a:cubicBezTo>
                <a:cubicBezTo>
                  <a:pt x="140848" y="150285"/>
                  <a:pt x="140344" y="139547"/>
                  <a:pt x="134887" y="132797"/>
                </a:cubicBezTo>
                <a:cubicBezTo>
                  <a:pt x="130811" y="127757"/>
                  <a:pt x="124434" y="124535"/>
                  <a:pt x="121606" y="118684"/>
                </a:cubicBezTo>
                <a:cubicBezTo>
                  <a:pt x="119108" y="113490"/>
                  <a:pt x="119985" y="107376"/>
                  <a:pt x="119196" y="101656"/>
                </a:cubicBezTo>
                <a:cubicBezTo>
                  <a:pt x="118188" y="94337"/>
                  <a:pt x="113498" y="86885"/>
                  <a:pt x="106266" y="85373"/>
                </a:cubicBezTo>
                <a:cubicBezTo>
                  <a:pt x="105287" y="85170"/>
                  <a:pt x="104311" y="85079"/>
                  <a:pt x="103339" y="85079"/>
                </a:cubicBezTo>
                <a:cubicBezTo>
                  <a:pt x="95647" y="85079"/>
                  <a:pt x="88148" y="90738"/>
                  <a:pt x="80361" y="90738"/>
                </a:cubicBezTo>
                <a:cubicBezTo>
                  <a:pt x="79706" y="90738"/>
                  <a:pt x="79049" y="90698"/>
                  <a:pt x="78390" y="90611"/>
                </a:cubicBezTo>
                <a:cubicBezTo>
                  <a:pt x="73678" y="89954"/>
                  <a:pt x="69602" y="87017"/>
                  <a:pt x="67520" y="82744"/>
                </a:cubicBezTo>
                <a:cubicBezTo>
                  <a:pt x="65592" y="78755"/>
                  <a:pt x="65373" y="73627"/>
                  <a:pt x="61800" y="70997"/>
                </a:cubicBezTo>
                <a:cubicBezTo>
                  <a:pt x="60258" y="69866"/>
                  <a:pt x="58457" y="69477"/>
                  <a:pt x="56558" y="69477"/>
                </a:cubicBezTo>
                <a:cubicBezTo>
                  <a:pt x="54005" y="69477"/>
                  <a:pt x="51275" y="70181"/>
                  <a:pt x="48761" y="70734"/>
                </a:cubicBezTo>
                <a:cubicBezTo>
                  <a:pt x="47468" y="71019"/>
                  <a:pt x="46056" y="71194"/>
                  <a:pt x="44662" y="71194"/>
                </a:cubicBezTo>
                <a:cubicBezTo>
                  <a:pt x="41333" y="71194"/>
                  <a:pt x="38106" y="70191"/>
                  <a:pt x="36839" y="67272"/>
                </a:cubicBezTo>
                <a:cubicBezTo>
                  <a:pt x="35174" y="63415"/>
                  <a:pt x="38417" y="59097"/>
                  <a:pt x="42077" y="56994"/>
                </a:cubicBezTo>
                <a:cubicBezTo>
                  <a:pt x="45715" y="54890"/>
                  <a:pt x="50076" y="53750"/>
                  <a:pt x="52925" y="50660"/>
                </a:cubicBezTo>
                <a:cubicBezTo>
                  <a:pt x="57768" y="45400"/>
                  <a:pt x="56300" y="37182"/>
                  <a:pt x="57834" y="30257"/>
                </a:cubicBezTo>
                <a:cubicBezTo>
                  <a:pt x="58732" y="26247"/>
                  <a:pt x="60683" y="22543"/>
                  <a:pt x="62151" y="18708"/>
                </a:cubicBezTo>
                <a:cubicBezTo>
                  <a:pt x="65825" y="9051"/>
                  <a:pt x="62841" y="0"/>
                  <a:pt x="53298" y="0"/>
                </a:cubicBezTo>
                <a:close/>
              </a:path>
            </a:pathLst>
          </a:custGeom>
          <a:solidFill>
            <a:srgbClr val="796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2"/>
          <p:cNvSpPr/>
          <p:nvPr/>
        </p:nvSpPr>
        <p:spPr>
          <a:xfrm rot="-3600013" flipH="1">
            <a:off x="6267532" y="-2163058"/>
            <a:ext cx="3628362" cy="4493055"/>
          </a:xfrm>
          <a:custGeom>
            <a:avLst/>
            <a:gdLst/>
            <a:ahLst/>
            <a:cxnLst/>
            <a:rect l="l" t="t" r="r" b="b"/>
            <a:pathLst>
              <a:path w="71116" h="88064" extrusionOk="0">
                <a:moveTo>
                  <a:pt x="5463" y="0"/>
                </a:moveTo>
                <a:cubicBezTo>
                  <a:pt x="4421" y="0"/>
                  <a:pt x="3497" y="268"/>
                  <a:pt x="2850" y="885"/>
                </a:cubicBezTo>
                <a:cubicBezTo>
                  <a:pt x="1" y="3603"/>
                  <a:pt x="1645" y="13618"/>
                  <a:pt x="1579" y="17124"/>
                </a:cubicBezTo>
                <a:lnTo>
                  <a:pt x="746" y="60165"/>
                </a:lnTo>
                <a:cubicBezTo>
                  <a:pt x="680" y="64307"/>
                  <a:pt x="637" y="68624"/>
                  <a:pt x="2477" y="72328"/>
                </a:cubicBezTo>
                <a:cubicBezTo>
                  <a:pt x="4362" y="76141"/>
                  <a:pt x="7956" y="78749"/>
                  <a:pt x="11484" y="81160"/>
                </a:cubicBezTo>
                <a:cubicBezTo>
                  <a:pt x="16525" y="84578"/>
                  <a:pt x="22047" y="87997"/>
                  <a:pt x="28162" y="88063"/>
                </a:cubicBezTo>
                <a:cubicBezTo>
                  <a:pt x="28224" y="88064"/>
                  <a:pt x="28287" y="88064"/>
                  <a:pt x="28350" y="88064"/>
                </a:cubicBezTo>
                <a:cubicBezTo>
                  <a:pt x="29955" y="88064"/>
                  <a:pt x="31588" y="87788"/>
                  <a:pt x="32895" y="86923"/>
                </a:cubicBezTo>
                <a:cubicBezTo>
                  <a:pt x="35657" y="85104"/>
                  <a:pt x="36292" y="81335"/>
                  <a:pt x="38374" y="78749"/>
                </a:cubicBezTo>
                <a:cubicBezTo>
                  <a:pt x="41059" y="75436"/>
                  <a:pt x="45711" y="74541"/>
                  <a:pt x="49965" y="74541"/>
                </a:cubicBezTo>
                <a:cubicBezTo>
                  <a:pt x="50017" y="74541"/>
                  <a:pt x="50069" y="74541"/>
                  <a:pt x="50121" y="74541"/>
                </a:cubicBezTo>
                <a:cubicBezTo>
                  <a:pt x="52557" y="74554"/>
                  <a:pt x="55021" y="74782"/>
                  <a:pt x="57455" y="74782"/>
                </a:cubicBezTo>
                <a:cubicBezTo>
                  <a:pt x="59333" y="74782"/>
                  <a:pt x="61193" y="74646"/>
                  <a:pt x="63007" y="74169"/>
                </a:cubicBezTo>
                <a:cubicBezTo>
                  <a:pt x="67171" y="73073"/>
                  <a:pt x="71115" y="69391"/>
                  <a:pt x="70633" y="65118"/>
                </a:cubicBezTo>
                <a:cubicBezTo>
                  <a:pt x="69866" y="58499"/>
                  <a:pt x="60180" y="56593"/>
                  <a:pt x="57988" y="50325"/>
                </a:cubicBezTo>
                <a:cubicBezTo>
                  <a:pt x="56892" y="47191"/>
                  <a:pt x="57966" y="43729"/>
                  <a:pt x="57988" y="40398"/>
                </a:cubicBezTo>
                <a:cubicBezTo>
                  <a:pt x="58032" y="32881"/>
                  <a:pt x="51874" y="25802"/>
                  <a:pt x="44423" y="24816"/>
                </a:cubicBezTo>
                <a:cubicBezTo>
                  <a:pt x="43637" y="24714"/>
                  <a:pt x="42848" y="24672"/>
                  <a:pt x="42057" y="24672"/>
                </a:cubicBezTo>
                <a:cubicBezTo>
                  <a:pt x="38331" y="24672"/>
                  <a:pt x="34558" y="25605"/>
                  <a:pt x="30861" y="25605"/>
                </a:cubicBezTo>
                <a:cubicBezTo>
                  <a:pt x="29608" y="25605"/>
                  <a:pt x="28363" y="25498"/>
                  <a:pt x="27132" y="25211"/>
                </a:cubicBezTo>
                <a:cubicBezTo>
                  <a:pt x="23888" y="24444"/>
                  <a:pt x="21039" y="22515"/>
                  <a:pt x="19155" y="19776"/>
                </a:cubicBezTo>
                <a:cubicBezTo>
                  <a:pt x="16372" y="15721"/>
                  <a:pt x="16043" y="10506"/>
                  <a:pt x="13917" y="6101"/>
                </a:cubicBezTo>
                <a:cubicBezTo>
                  <a:pt x="13917" y="3103"/>
                  <a:pt x="9008" y="0"/>
                  <a:pt x="5463" y="0"/>
                </a:cubicBezTo>
                <a:close/>
              </a:path>
            </a:pathLst>
          </a:custGeom>
          <a:solidFill>
            <a:srgbClr val="B597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 name="Google Shape;191;p22"/>
          <p:cNvGrpSpPr/>
          <p:nvPr/>
        </p:nvGrpSpPr>
        <p:grpSpPr>
          <a:xfrm rot="6704748" flipH="1">
            <a:off x="7522323" y="3470653"/>
            <a:ext cx="1811694" cy="1756266"/>
            <a:chOff x="-27619" y="-85186"/>
            <a:chExt cx="1786567" cy="1731908"/>
          </a:xfrm>
        </p:grpSpPr>
        <p:sp>
          <p:nvSpPr>
            <p:cNvPr id="192" name="Google Shape;192;p22"/>
            <p:cNvSpPr/>
            <p:nvPr/>
          </p:nvSpPr>
          <p:spPr>
            <a:xfrm rot="356449">
              <a:off x="782262" y="159086"/>
              <a:ext cx="137628" cy="312937"/>
            </a:xfrm>
            <a:custGeom>
              <a:avLst/>
              <a:gdLst/>
              <a:ahLst/>
              <a:cxnLst/>
              <a:rect l="l" t="t" r="r" b="b"/>
              <a:pathLst>
                <a:path w="5715" h="17516" extrusionOk="0">
                  <a:moveTo>
                    <a:pt x="4969" y="1"/>
                  </a:moveTo>
                  <a:cubicBezTo>
                    <a:pt x="3413" y="1688"/>
                    <a:pt x="2559" y="3902"/>
                    <a:pt x="1748" y="6049"/>
                  </a:cubicBezTo>
                  <a:cubicBezTo>
                    <a:pt x="937" y="8197"/>
                    <a:pt x="126" y="10432"/>
                    <a:pt x="39" y="12755"/>
                  </a:cubicBezTo>
                  <a:cubicBezTo>
                    <a:pt x="0" y="14072"/>
                    <a:pt x="128" y="17516"/>
                    <a:pt x="1739" y="17516"/>
                  </a:cubicBezTo>
                  <a:cubicBezTo>
                    <a:pt x="1978" y="17516"/>
                    <a:pt x="2250" y="17440"/>
                    <a:pt x="2559" y="17270"/>
                  </a:cubicBezTo>
                  <a:cubicBezTo>
                    <a:pt x="4290" y="16306"/>
                    <a:pt x="4948" y="11857"/>
                    <a:pt x="5211" y="10104"/>
                  </a:cubicBezTo>
                  <a:cubicBezTo>
                    <a:pt x="5715" y="6751"/>
                    <a:pt x="5495" y="3332"/>
                    <a:pt x="4969"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2"/>
            <p:cNvSpPr/>
            <p:nvPr/>
          </p:nvSpPr>
          <p:spPr>
            <a:xfrm rot="-9612816">
              <a:off x="349308" y="163306"/>
              <a:ext cx="133330" cy="408687"/>
            </a:xfrm>
            <a:custGeom>
              <a:avLst/>
              <a:gdLst/>
              <a:ahLst/>
              <a:cxnLst/>
              <a:rect l="l" t="t" r="r" b="b"/>
              <a:pathLst>
                <a:path w="5715" h="17516" extrusionOk="0">
                  <a:moveTo>
                    <a:pt x="4969" y="1"/>
                  </a:moveTo>
                  <a:cubicBezTo>
                    <a:pt x="3413" y="1688"/>
                    <a:pt x="2559" y="3902"/>
                    <a:pt x="1748" y="6049"/>
                  </a:cubicBezTo>
                  <a:cubicBezTo>
                    <a:pt x="937" y="8197"/>
                    <a:pt x="126" y="10432"/>
                    <a:pt x="39" y="12755"/>
                  </a:cubicBezTo>
                  <a:cubicBezTo>
                    <a:pt x="0" y="14072"/>
                    <a:pt x="128" y="17516"/>
                    <a:pt x="1739" y="17516"/>
                  </a:cubicBezTo>
                  <a:cubicBezTo>
                    <a:pt x="1978" y="17516"/>
                    <a:pt x="2250" y="17440"/>
                    <a:pt x="2559" y="17270"/>
                  </a:cubicBezTo>
                  <a:cubicBezTo>
                    <a:pt x="4290" y="16306"/>
                    <a:pt x="4948" y="11857"/>
                    <a:pt x="5211" y="10104"/>
                  </a:cubicBezTo>
                  <a:cubicBezTo>
                    <a:pt x="5715" y="6751"/>
                    <a:pt x="5495" y="3332"/>
                    <a:pt x="4969"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2"/>
            <p:cNvSpPr/>
            <p:nvPr/>
          </p:nvSpPr>
          <p:spPr>
            <a:xfrm rot="8610207">
              <a:off x="828552" y="282207"/>
              <a:ext cx="458974" cy="360174"/>
            </a:xfrm>
            <a:custGeom>
              <a:avLst/>
              <a:gdLst/>
              <a:ahLst/>
              <a:cxnLst/>
              <a:rect l="l" t="t" r="r" b="b"/>
              <a:pathLst>
                <a:path w="14991" h="11764" extrusionOk="0">
                  <a:moveTo>
                    <a:pt x="1" y="1"/>
                  </a:moveTo>
                  <a:cubicBezTo>
                    <a:pt x="264" y="3310"/>
                    <a:pt x="1842" y="6378"/>
                    <a:pt x="4384" y="8504"/>
                  </a:cubicBezTo>
                  <a:cubicBezTo>
                    <a:pt x="6048" y="9900"/>
                    <a:pt x="9331" y="11764"/>
                    <a:pt x="11888" y="11764"/>
                  </a:cubicBezTo>
                  <a:cubicBezTo>
                    <a:pt x="12261" y="11764"/>
                    <a:pt x="12618" y="11724"/>
                    <a:pt x="12953" y="11638"/>
                  </a:cubicBezTo>
                  <a:cubicBezTo>
                    <a:pt x="14991" y="11134"/>
                    <a:pt x="13259" y="9928"/>
                    <a:pt x="12164" y="8657"/>
                  </a:cubicBezTo>
                  <a:cubicBezTo>
                    <a:pt x="10937" y="7211"/>
                    <a:pt x="9600" y="5852"/>
                    <a:pt x="8197" y="4581"/>
                  </a:cubicBezTo>
                  <a:cubicBezTo>
                    <a:pt x="5808" y="2477"/>
                    <a:pt x="3069" y="768"/>
                    <a:pt x="1"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2"/>
            <p:cNvSpPr/>
            <p:nvPr/>
          </p:nvSpPr>
          <p:spPr>
            <a:xfrm rot="8100000">
              <a:off x="184927" y="50015"/>
              <a:ext cx="631236" cy="600726"/>
            </a:xfrm>
            <a:custGeom>
              <a:avLst/>
              <a:gdLst/>
              <a:ahLst/>
              <a:cxnLst/>
              <a:rect l="l" t="t" r="r" b="b"/>
              <a:pathLst>
                <a:path w="16262" h="15476" extrusionOk="0">
                  <a:moveTo>
                    <a:pt x="16262" y="1"/>
                  </a:moveTo>
                  <a:cubicBezTo>
                    <a:pt x="13238" y="1513"/>
                    <a:pt x="10433" y="3419"/>
                    <a:pt x="7934" y="5699"/>
                  </a:cubicBezTo>
                  <a:cubicBezTo>
                    <a:pt x="5765" y="7671"/>
                    <a:pt x="3836" y="9906"/>
                    <a:pt x="2214" y="12317"/>
                  </a:cubicBezTo>
                  <a:cubicBezTo>
                    <a:pt x="1930" y="12733"/>
                    <a:pt x="1" y="15275"/>
                    <a:pt x="834" y="15473"/>
                  </a:cubicBezTo>
                  <a:cubicBezTo>
                    <a:pt x="842" y="15475"/>
                    <a:pt x="851" y="15476"/>
                    <a:pt x="860" y="15476"/>
                  </a:cubicBezTo>
                  <a:cubicBezTo>
                    <a:pt x="1350" y="15476"/>
                    <a:pt x="2835" y="12638"/>
                    <a:pt x="3222" y="12207"/>
                  </a:cubicBezTo>
                  <a:cubicBezTo>
                    <a:pt x="8504" y="6466"/>
                    <a:pt x="9381" y="5633"/>
                    <a:pt x="16262"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2"/>
            <p:cNvSpPr/>
            <p:nvPr/>
          </p:nvSpPr>
          <p:spPr>
            <a:xfrm rot="8100000">
              <a:off x="692405" y="-163300"/>
              <a:ext cx="210153" cy="1061829"/>
            </a:xfrm>
            <a:custGeom>
              <a:avLst/>
              <a:gdLst/>
              <a:ahLst/>
              <a:cxnLst/>
              <a:rect l="l" t="t" r="r" b="b"/>
              <a:pathLst>
                <a:path w="5414" h="27355" extrusionOk="0">
                  <a:moveTo>
                    <a:pt x="4060" y="1"/>
                  </a:moveTo>
                  <a:cubicBezTo>
                    <a:pt x="2191" y="1"/>
                    <a:pt x="2896" y="6640"/>
                    <a:pt x="3091" y="7763"/>
                  </a:cubicBezTo>
                  <a:cubicBezTo>
                    <a:pt x="3398" y="9428"/>
                    <a:pt x="3967" y="11094"/>
                    <a:pt x="3989" y="12781"/>
                  </a:cubicBezTo>
                  <a:cubicBezTo>
                    <a:pt x="4033" y="14644"/>
                    <a:pt x="3463" y="16463"/>
                    <a:pt x="2893" y="18238"/>
                  </a:cubicBezTo>
                  <a:lnTo>
                    <a:pt x="1" y="27355"/>
                  </a:lnTo>
                  <a:cubicBezTo>
                    <a:pt x="1075" y="26522"/>
                    <a:pt x="1644" y="25207"/>
                    <a:pt x="2192" y="23958"/>
                  </a:cubicBezTo>
                  <a:cubicBezTo>
                    <a:pt x="3310" y="21306"/>
                    <a:pt x="4428" y="18611"/>
                    <a:pt x="5085" y="15806"/>
                  </a:cubicBezTo>
                  <a:cubicBezTo>
                    <a:pt x="5304" y="14929"/>
                    <a:pt x="5414" y="14052"/>
                    <a:pt x="5392" y="13154"/>
                  </a:cubicBezTo>
                  <a:cubicBezTo>
                    <a:pt x="5304" y="11992"/>
                    <a:pt x="4888" y="10875"/>
                    <a:pt x="4537" y="9757"/>
                  </a:cubicBezTo>
                  <a:cubicBezTo>
                    <a:pt x="3551" y="6404"/>
                    <a:pt x="3945" y="3402"/>
                    <a:pt x="4143" y="5"/>
                  </a:cubicBezTo>
                  <a:cubicBezTo>
                    <a:pt x="4115" y="2"/>
                    <a:pt x="4087" y="1"/>
                    <a:pt x="4060"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2"/>
            <p:cNvSpPr/>
            <p:nvPr/>
          </p:nvSpPr>
          <p:spPr>
            <a:xfrm rot="8100000">
              <a:off x="110063" y="762111"/>
              <a:ext cx="780952" cy="712906"/>
            </a:xfrm>
            <a:custGeom>
              <a:avLst/>
              <a:gdLst/>
              <a:ahLst/>
              <a:cxnLst/>
              <a:rect l="l" t="t" r="r" b="b"/>
              <a:pathLst>
                <a:path w="20119" h="18366" extrusionOk="0">
                  <a:moveTo>
                    <a:pt x="20118" y="1"/>
                  </a:moveTo>
                  <a:lnTo>
                    <a:pt x="20118" y="1"/>
                  </a:lnTo>
                  <a:cubicBezTo>
                    <a:pt x="14859" y="2148"/>
                    <a:pt x="9972" y="5348"/>
                    <a:pt x="6356" y="9709"/>
                  </a:cubicBezTo>
                  <a:cubicBezTo>
                    <a:pt x="4077" y="12470"/>
                    <a:pt x="2236" y="15582"/>
                    <a:pt x="0" y="18366"/>
                  </a:cubicBezTo>
                  <a:cubicBezTo>
                    <a:pt x="1995" y="17533"/>
                    <a:pt x="4077" y="16503"/>
                    <a:pt x="6137" y="15692"/>
                  </a:cubicBezTo>
                  <a:cubicBezTo>
                    <a:pt x="9599" y="14355"/>
                    <a:pt x="12887" y="12470"/>
                    <a:pt x="15472" y="9819"/>
                  </a:cubicBezTo>
                  <a:cubicBezTo>
                    <a:pt x="18058" y="7167"/>
                    <a:pt x="19877" y="3683"/>
                    <a:pt x="2011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2"/>
            <p:cNvSpPr/>
            <p:nvPr/>
          </p:nvSpPr>
          <p:spPr>
            <a:xfrm rot="8100000">
              <a:off x="1149667" y="636926"/>
              <a:ext cx="366701" cy="838012"/>
            </a:xfrm>
            <a:custGeom>
              <a:avLst/>
              <a:gdLst/>
              <a:ahLst/>
              <a:cxnLst/>
              <a:rect l="l" t="t" r="r" b="b"/>
              <a:pathLst>
                <a:path w="9447" h="21589" extrusionOk="0">
                  <a:moveTo>
                    <a:pt x="8197" y="0"/>
                  </a:moveTo>
                  <a:lnTo>
                    <a:pt x="8197" y="0"/>
                  </a:lnTo>
                  <a:cubicBezTo>
                    <a:pt x="6992" y="1162"/>
                    <a:pt x="5896" y="2433"/>
                    <a:pt x="4954" y="3792"/>
                  </a:cubicBezTo>
                  <a:cubicBezTo>
                    <a:pt x="2740" y="6991"/>
                    <a:pt x="1381" y="10673"/>
                    <a:pt x="943" y="14508"/>
                  </a:cubicBezTo>
                  <a:cubicBezTo>
                    <a:pt x="768" y="16042"/>
                    <a:pt x="1" y="21477"/>
                    <a:pt x="2258" y="21587"/>
                  </a:cubicBezTo>
                  <a:cubicBezTo>
                    <a:pt x="2289" y="21588"/>
                    <a:pt x="2319" y="21589"/>
                    <a:pt x="2349" y="21589"/>
                  </a:cubicBezTo>
                  <a:cubicBezTo>
                    <a:pt x="4346" y="21589"/>
                    <a:pt x="5974" y="18781"/>
                    <a:pt x="6816" y="17335"/>
                  </a:cubicBezTo>
                  <a:cubicBezTo>
                    <a:pt x="7320" y="16480"/>
                    <a:pt x="7715" y="15560"/>
                    <a:pt x="8000" y="14596"/>
                  </a:cubicBezTo>
                  <a:cubicBezTo>
                    <a:pt x="9446" y="9709"/>
                    <a:pt x="8482" y="4734"/>
                    <a:pt x="8197"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2"/>
            <p:cNvSpPr/>
            <p:nvPr/>
          </p:nvSpPr>
          <p:spPr>
            <a:xfrm rot="8100000">
              <a:off x="615728" y="518363"/>
              <a:ext cx="221837" cy="679912"/>
            </a:xfrm>
            <a:custGeom>
              <a:avLst/>
              <a:gdLst/>
              <a:ahLst/>
              <a:cxnLst/>
              <a:rect l="l" t="t" r="r" b="b"/>
              <a:pathLst>
                <a:path w="5715" h="17516" extrusionOk="0">
                  <a:moveTo>
                    <a:pt x="4969" y="1"/>
                  </a:moveTo>
                  <a:cubicBezTo>
                    <a:pt x="3413" y="1688"/>
                    <a:pt x="2559" y="3902"/>
                    <a:pt x="1748" y="6049"/>
                  </a:cubicBezTo>
                  <a:cubicBezTo>
                    <a:pt x="937" y="8197"/>
                    <a:pt x="126" y="10432"/>
                    <a:pt x="39" y="12755"/>
                  </a:cubicBezTo>
                  <a:cubicBezTo>
                    <a:pt x="0" y="14072"/>
                    <a:pt x="128" y="17516"/>
                    <a:pt x="1739" y="17516"/>
                  </a:cubicBezTo>
                  <a:cubicBezTo>
                    <a:pt x="1978" y="17516"/>
                    <a:pt x="2250" y="17440"/>
                    <a:pt x="2559" y="17270"/>
                  </a:cubicBezTo>
                  <a:cubicBezTo>
                    <a:pt x="4290" y="16306"/>
                    <a:pt x="4948" y="11857"/>
                    <a:pt x="5211" y="10104"/>
                  </a:cubicBezTo>
                  <a:cubicBezTo>
                    <a:pt x="5715" y="6751"/>
                    <a:pt x="5495" y="3332"/>
                    <a:pt x="4969"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600"/>
              <a:buFont typeface="Enriqueta"/>
              <a:buNone/>
              <a:defRPr sz="3600" b="1">
                <a:solidFill>
                  <a:schemeClr val="dk1"/>
                </a:solidFill>
                <a:latin typeface="Enriqueta"/>
                <a:ea typeface="Enriqueta"/>
                <a:cs typeface="Enriqueta"/>
                <a:sym typeface="Enriquet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verpass"/>
              <a:buChar char="●"/>
              <a:defRPr sz="1800">
                <a:solidFill>
                  <a:schemeClr val="dk1"/>
                </a:solidFill>
                <a:latin typeface="Overpass"/>
                <a:ea typeface="Overpass"/>
                <a:cs typeface="Overpass"/>
                <a:sym typeface="Overpass"/>
              </a:defRPr>
            </a:lvl1pPr>
            <a:lvl2pPr marL="914400" lvl="1" indent="-317500">
              <a:lnSpc>
                <a:spcPct val="115000"/>
              </a:lnSpc>
              <a:spcBef>
                <a:spcPts val="0"/>
              </a:spcBef>
              <a:spcAft>
                <a:spcPts val="0"/>
              </a:spcAft>
              <a:buClr>
                <a:schemeClr val="dk1"/>
              </a:buClr>
              <a:buSzPts val="1400"/>
              <a:buFont typeface="Overpass"/>
              <a:buChar char="○"/>
              <a:defRPr>
                <a:solidFill>
                  <a:schemeClr val="dk1"/>
                </a:solidFill>
                <a:latin typeface="Overpass"/>
                <a:ea typeface="Overpass"/>
                <a:cs typeface="Overpass"/>
                <a:sym typeface="Overpass"/>
              </a:defRPr>
            </a:lvl2pPr>
            <a:lvl3pPr marL="1371600" lvl="2" indent="-317500">
              <a:lnSpc>
                <a:spcPct val="115000"/>
              </a:lnSpc>
              <a:spcBef>
                <a:spcPts val="0"/>
              </a:spcBef>
              <a:spcAft>
                <a:spcPts val="0"/>
              </a:spcAft>
              <a:buClr>
                <a:schemeClr val="dk1"/>
              </a:buClr>
              <a:buSzPts val="1400"/>
              <a:buFont typeface="Overpass"/>
              <a:buChar char="■"/>
              <a:defRPr>
                <a:solidFill>
                  <a:schemeClr val="dk1"/>
                </a:solidFill>
                <a:latin typeface="Overpass"/>
                <a:ea typeface="Overpass"/>
                <a:cs typeface="Overpass"/>
                <a:sym typeface="Overpass"/>
              </a:defRPr>
            </a:lvl3pPr>
            <a:lvl4pPr marL="1828800" lvl="3" indent="-317500">
              <a:lnSpc>
                <a:spcPct val="115000"/>
              </a:lnSpc>
              <a:spcBef>
                <a:spcPts val="0"/>
              </a:spcBef>
              <a:spcAft>
                <a:spcPts val="0"/>
              </a:spcAft>
              <a:buClr>
                <a:schemeClr val="dk1"/>
              </a:buClr>
              <a:buSzPts val="1400"/>
              <a:buFont typeface="Overpass"/>
              <a:buChar char="●"/>
              <a:defRPr>
                <a:solidFill>
                  <a:schemeClr val="dk1"/>
                </a:solidFill>
                <a:latin typeface="Overpass"/>
                <a:ea typeface="Overpass"/>
                <a:cs typeface="Overpass"/>
                <a:sym typeface="Overpass"/>
              </a:defRPr>
            </a:lvl4pPr>
            <a:lvl5pPr marL="2286000" lvl="4" indent="-317500">
              <a:lnSpc>
                <a:spcPct val="115000"/>
              </a:lnSpc>
              <a:spcBef>
                <a:spcPts val="0"/>
              </a:spcBef>
              <a:spcAft>
                <a:spcPts val="0"/>
              </a:spcAft>
              <a:buClr>
                <a:schemeClr val="dk1"/>
              </a:buClr>
              <a:buSzPts val="1400"/>
              <a:buFont typeface="Overpass"/>
              <a:buChar char="○"/>
              <a:defRPr>
                <a:solidFill>
                  <a:schemeClr val="dk1"/>
                </a:solidFill>
                <a:latin typeface="Overpass"/>
                <a:ea typeface="Overpass"/>
                <a:cs typeface="Overpass"/>
                <a:sym typeface="Overpass"/>
              </a:defRPr>
            </a:lvl5pPr>
            <a:lvl6pPr marL="2743200" lvl="5" indent="-317500">
              <a:lnSpc>
                <a:spcPct val="115000"/>
              </a:lnSpc>
              <a:spcBef>
                <a:spcPts val="0"/>
              </a:spcBef>
              <a:spcAft>
                <a:spcPts val="0"/>
              </a:spcAft>
              <a:buClr>
                <a:schemeClr val="dk1"/>
              </a:buClr>
              <a:buSzPts val="1400"/>
              <a:buFont typeface="Overpass"/>
              <a:buChar char="■"/>
              <a:defRPr>
                <a:solidFill>
                  <a:schemeClr val="dk1"/>
                </a:solidFill>
                <a:latin typeface="Overpass"/>
                <a:ea typeface="Overpass"/>
                <a:cs typeface="Overpass"/>
                <a:sym typeface="Overpass"/>
              </a:defRPr>
            </a:lvl6pPr>
            <a:lvl7pPr marL="3200400" lvl="6" indent="-317500">
              <a:lnSpc>
                <a:spcPct val="115000"/>
              </a:lnSpc>
              <a:spcBef>
                <a:spcPts val="0"/>
              </a:spcBef>
              <a:spcAft>
                <a:spcPts val="0"/>
              </a:spcAft>
              <a:buClr>
                <a:schemeClr val="dk1"/>
              </a:buClr>
              <a:buSzPts val="1400"/>
              <a:buFont typeface="Overpass"/>
              <a:buChar char="●"/>
              <a:defRPr>
                <a:solidFill>
                  <a:schemeClr val="dk1"/>
                </a:solidFill>
                <a:latin typeface="Overpass"/>
                <a:ea typeface="Overpass"/>
                <a:cs typeface="Overpass"/>
                <a:sym typeface="Overpass"/>
              </a:defRPr>
            </a:lvl7pPr>
            <a:lvl8pPr marL="3657600" lvl="7" indent="-317500">
              <a:lnSpc>
                <a:spcPct val="115000"/>
              </a:lnSpc>
              <a:spcBef>
                <a:spcPts val="0"/>
              </a:spcBef>
              <a:spcAft>
                <a:spcPts val="0"/>
              </a:spcAft>
              <a:buClr>
                <a:schemeClr val="dk1"/>
              </a:buClr>
              <a:buSzPts val="1400"/>
              <a:buFont typeface="Overpass"/>
              <a:buChar char="○"/>
              <a:defRPr>
                <a:solidFill>
                  <a:schemeClr val="dk1"/>
                </a:solidFill>
                <a:latin typeface="Overpass"/>
                <a:ea typeface="Overpass"/>
                <a:cs typeface="Overpass"/>
                <a:sym typeface="Overpass"/>
              </a:defRPr>
            </a:lvl8pPr>
            <a:lvl9pPr marL="4114800" lvl="8" indent="-317500">
              <a:lnSpc>
                <a:spcPct val="115000"/>
              </a:lnSpc>
              <a:spcBef>
                <a:spcPts val="0"/>
              </a:spcBef>
              <a:spcAft>
                <a:spcPts val="0"/>
              </a:spcAft>
              <a:buClr>
                <a:schemeClr val="dk1"/>
              </a:buClr>
              <a:buSzPts val="1400"/>
              <a:buFont typeface="Overpass"/>
              <a:buChar char="■"/>
              <a:defRPr>
                <a:solidFill>
                  <a:schemeClr val="dk1"/>
                </a:solidFill>
                <a:latin typeface="Overpass"/>
                <a:ea typeface="Overpass"/>
                <a:cs typeface="Overpass"/>
                <a:sym typeface="Overpas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8" r:id="rId6"/>
    <p:sldLayoutId id="2147483662" r:id="rId7"/>
    <p:sldLayoutId id="2147483664" r:id="rId8"/>
    <p:sldLayoutId id="2147483668" r:id="rId9"/>
    <p:sldLayoutId id="2147483674" r:id="rId10"/>
    <p:sldLayoutId id="2147483679" r:id="rId11"/>
    <p:sldLayoutId id="2147483680" r:id="rId12"/>
    <p:sldLayoutId id="2147483681" r:id="rId13"/>
    <p:sldLayoutId id="214748368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p:cNvGrpSpPr/>
        <p:nvPr/>
      </p:nvGrpSpPr>
      <p:grpSpPr>
        <a:xfrm>
          <a:off x="0" y="0"/>
          <a:ext cx="0" cy="0"/>
          <a:chOff x="0" y="0"/>
          <a:chExt cx="0" cy="0"/>
        </a:xfrm>
      </p:grpSpPr>
      <p:sp>
        <p:nvSpPr>
          <p:cNvPr id="313" name="Google Shape;313;p40"/>
          <p:cNvSpPr txBox="1">
            <a:spLocks noGrp="1"/>
          </p:cNvSpPr>
          <p:nvPr>
            <p:ph type="ctrTitle"/>
          </p:nvPr>
        </p:nvSpPr>
        <p:spPr>
          <a:xfrm>
            <a:off x="715825" y="1409700"/>
            <a:ext cx="7712400" cy="181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t>U</a:t>
            </a:r>
            <a:r>
              <a:rPr smtClean="0"/>
              <a:t>saha dan Energi</a:t>
            </a:r>
            <a:endParaRPr/>
          </a:p>
        </p:txBody>
      </p:sp>
      <p:sp>
        <p:nvSpPr>
          <p:cNvPr id="314" name="Google Shape;314;p40"/>
          <p:cNvSpPr txBox="1">
            <a:spLocks noGrp="1"/>
          </p:cNvSpPr>
          <p:nvPr>
            <p:ph type="subTitle" idx="1"/>
          </p:nvPr>
        </p:nvSpPr>
        <p:spPr>
          <a:xfrm>
            <a:off x="715825" y="3478074"/>
            <a:ext cx="5594400" cy="665311"/>
          </a:xfrm>
          <a:prstGeom prst="rect">
            <a:avLst/>
          </a:prstGeom>
        </p:spPr>
        <p:txBody>
          <a:bodyPr spcFirstLastPara="1" wrap="square" lIns="91425" tIns="91425" rIns="91425" bIns="91425" anchor="t" anchorCtr="0">
            <a:noAutofit/>
          </a:bodyPr>
          <a:lstStyle/>
          <a:p>
            <a:pPr marL="0" lvl="0" indent="0"/>
            <a:r>
              <a:rPr smtClean="0"/>
              <a:t>Nama: Rosa Salsabila Latifah</a:t>
            </a:r>
          </a:p>
          <a:p>
            <a:pPr marL="0" lvl="0" indent="0"/>
            <a:r>
              <a:rPr lang="x-none" smtClean="0"/>
              <a:t>NPM: 2013022050</a:t>
            </a:r>
            <a:endParaRPr/>
          </a:p>
        </p:txBody>
      </p:sp>
      <p:grpSp>
        <p:nvGrpSpPr>
          <p:cNvPr id="315" name="Google Shape;315;p40"/>
          <p:cNvGrpSpPr/>
          <p:nvPr/>
        </p:nvGrpSpPr>
        <p:grpSpPr>
          <a:xfrm rot="-4331049">
            <a:off x="-256050" y="3765698"/>
            <a:ext cx="2060085" cy="1997058"/>
            <a:chOff x="-27619" y="-85186"/>
            <a:chExt cx="1786567" cy="1731908"/>
          </a:xfrm>
        </p:grpSpPr>
        <p:sp>
          <p:nvSpPr>
            <p:cNvPr id="316" name="Google Shape;316;p40"/>
            <p:cNvSpPr/>
            <p:nvPr/>
          </p:nvSpPr>
          <p:spPr>
            <a:xfrm rot="356449">
              <a:off x="782262" y="159086"/>
              <a:ext cx="137628" cy="312937"/>
            </a:xfrm>
            <a:custGeom>
              <a:avLst/>
              <a:gdLst/>
              <a:ahLst/>
              <a:cxnLst/>
              <a:rect l="l" t="t" r="r" b="b"/>
              <a:pathLst>
                <a:path w="5715" h="17516" extrusionOk="0">
                  <a:moveTo>
                    <a:pt x="4969" y="1"/>
                  </a:moveTo>
                  <a:cubicBezTo>
                    <a:pt x="3413" y="1688"/>
                    <a:pt x="2559" y="3902"/>
                    <a:pt x="1748" y="6049"/>
                  </a:cubicBezTo>
                  <a:cubicBezTo>
                    <a:pt x="937" y="8197"/>
                    <a:pt x="126" y="10432"/>
                    <a:pt x="39" y="12755"/>
                  </a:cubicBezTo>
                  <a:cubicBezTo>
                    <a:pt x="0" y="14072"/>
                    <a:pt x="128" y="17516"/>
                    <a:pt x="1739" y="17516"/>
                  </a:cubicBezTo>
                  <a:cubicBezTo>
                    <a:pt x="1978" y="17516"/>
                    <a:pt x="2250" y="17440"/>
                    <a:pt x="2559" y="17270"/>
                  </a:cubicBezTo>
                  <a:cubicBezTo>
                    <a:pt x="4290" y="16306"/>
                    <a:pt x="4948" y="11857"/>
                    <a:pt x="5211" y="10104"/>
                  </a:cubicBezTo>
                  <a:cubicBezTo>
                    <a:pt x="5715" y="6751"/>
                    <a:pt x="5495" y="3332"/>
                    <a:pt x="4969"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0"/>
            <p:cNvSpPr/>
            <p:nvPr/>
          </p:nvSpPr>
          <p:spPr>
            <a:xfrm rot="-9612816">
              <a:off x="349308" y="163306"/>
              <a:ext cx="133330" cy="408687"/>
            </a:xfrm>
            <a:custGeom>
              <a:avLst/>
              <a:gdLst/>
              <a:ahLst/>
              <a:cxnLst/>
              <a:rect l="l" t="t" r="r" b="b"/>
              <a:pathLst>
                <a:path w="5715" h="17516" extrusionOk="0">
                  <a:moveTo>
                    <a:pt x="4969" y="1"/>
                  </a:moveTo>
                  <a:cubicBezTo>
                    <a:pt x="3413" y="1688"/>
                    <a:pt x="2559" y="3902"/>
                    <a:pt x="1748" y="6049"/>
                  </a:cubicBezTo>
                  <a:cubicBezTo>
                    <a:pt x="937" y="8197"/>
                    <a:pt x="126" y="10432"/>
                    <a:pt x="39" y="12755"/>
                  </a:cubicBezTo>
                  <a:cubicBezTo>
                    <a:pt x="0" y="14072"/>
                    <a:pt x="128" y="17516"/>
                    <a:pt x="1739" y="17516"/>
                  </a:cubicBezTo>
                  <a:cubicBezTo>
                    <a:pt x="1978" y="17516"/>
                    <a:pt x="2250" y="17440"/>
                    <a:pt x="2559" y="17270"/>
                  </a:cubicBezTo>
                  <a:cubicBezTo>
                    <a:pt x="4290" y="16306"/>
                    <a:pt x="4948" y="11857"/>
                    <a:pt x="5211" y="10104"/>
                  </a:cubicBezTo>
                  <a:cubicBezTo>
                    <a:pt x="5715" y="6751"/>
                    <a:pt x="5495" y="3332"/>
                    <a:pt x="4969"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0"/>
            <p:cNvSpPr/>
            <p:nvPr/>
          </p:nvSpPr>
          <p:spPr>
            <a:xfrm rot="8610207">
              <a:off x="828552" y="282207"/>
              <a:ext cx="458974" cy="360174"/>
            </a:xfrm>
            <a:custGeom>
              <a:avLst/>
              <a:gdLst/>
              <a:ahLst/>
              <a:cxnLst/>
              <a:rect l="l" t="t" r="r" b="b"/>
              <a:pathLst>
                <a:path w="14991" h="11764" extrusionOk="0">
                  <a:moveTo>
                    <a:pt x="1" y="1"/>
                  </a:moveTo>
                  <a:cubicBezTo>
                    <a:pt x="264" y="3310"/>
                    <a:pt x="1842" y="6378"/>
                    <a:pt x="4384" y="8504"/>
                  </a:cubicBezTo>
                  <a:cubicBezTo>
                    <a:pt x="6048" y="9900"/>
                    <a:pt x="9331" y="11764"/>
                    <a:pt x="11888" y="11764"/>
                  </a:cubicBezTo>
                  <a:cubicBezTo>
                    <a:pt x="12261" y="11764"/>
                    <a:pt x="12618" y="11724"/>
                    <a:pt x="12953" y="11638"/>
                  </a:cubicBezTo>
                  <a:cubicBezTo>
                    <a:pt x="14991" y="11134"/>
                    <a:pt x="13259" y="9928"/>
                    <a:pt x="12164" y="8657"/>
                  </a:cubicBezTo>
                  <a:cubicBezTo>
                    <a:pt x="10937" y="7211"/>
                    <a:pt x="9600" y="5852"/>
                    <a:pt x="8197" y="4581"/>
                  </a:cubicBezTo>
                  <a:cubicBezTo>
                    <a:pt x="5808" y="2477"/>
                    <a:pt x="3069" y="768"/>
                    <a:pt x="1"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0"/>
            <p:cNvSpPr/>
            <p:nvPr/>
          </p:nvSpPr>
          <p:spPr>
            <a:xfrm rot="8100000">
              <a:off x="184927" y="50015"/>
              <a:ext cx="631236" cy="600726"/>
            </a:xfrm>
            <a:custGeom>
              <a:avLst/>
              <a:gdLst/>
              <a:ahLst/>
              <a:cxnLst/>
              <a:rect l="l" t="t" r="r" b="b"/>
              <a:pathLst>
                <a:path w="16262" h="15476" extrusionOk="0">
                  <a:moveTo>
                    <a:pt x="16262" y="1"/>
                  </a:moveTo>
                  <a:cubicBezTo>
                    <a:pt x="13238" y="1513"/>
                    <a:pt x="10433" y="3419"/>
                    <a:pt x="7934" y="5699"/>
                  </a:cubicBezTo>
                  <a:cubicBezTo>
                    <a:pt x="5765" y="7671"/>
                    <a:pt x="3836" y="9906"/>
                    <a:pt x="2214" y="12317"/>
                  </a:cubicBezTo>
                  <a:cubicBezTo>
                    <a:pt x="1930" y="12733"/>
                    <a:pt x="1" y="15275"/>
                    <a:pt x="834" y="15473"/>
                  </a:cubicBezTo>
                  <a:cubicBezTo>
                    <a:pt x="842" y="15475"/>
                    <a:pt x="851" y="15476"/>
                    <a:pt x="860" y="15476"/>
                  </a:cubicBezTo>
                  <a:cubicBezTo>
                    <a:pt x="1350" y="15476"/>
                    <a:pt x="2835" y="12638"/>
                    <a:pt x="3222" y="12207"/>
                  </a:cubicBezTo>
                  <a:cubicBezTo>
                    <a:pt x="8504" y="6466"/>
                    <a:pt x="9381" y="5633"/>
                    <a:pt x="16262"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0"/>
            <p:cNvSpPr/>
            <p:nvPr/>
          </p:nvSpPr>
          <p:spPr>
            <a:xfrm rot="8100000">
              <a:off x="692405" y="-163300"/>
              <a:ext cx="210153" cy="1061829"/>
            </a:xfrm>
            <a:custGeom>
              <a:avLst/>
              <a:gdLst/>
              <a:ahLst/>
              <a:cxnLst/>
              <a:rect l="l" t="t" r="r" b="b"/>
              <a:pathLst>
                <a:path w="5414" h="27355" extrusionOk="0">
                  <a:moveTo>
                    <a:pt x="4060" y="1"/>
                  </a:moveTo>
                  <a:cubicBezTo>
                    <a:pt x="2191" y="1"/>
                    <a:pt x="2896" y="6640"/>
                    <a:pt x="3091" y="7763"/>
                  </a:cubicBezTo>
                  <a:cubicBezTo>
                    <a:pt x="3398" y="9428"/>
                    <a:pt x="3967" y="11094"/>
                    <a:pt x="3989" y="12781"/>
                  </a:cubicBezTo>
                  <a:cubicBezTo>
                    <a:pt x="4033" y="14644"/>
                    <a:pt x="3463" y="16463"/>
                    <a:pt x="2893" y="18238"/>
                  </a:cubicBezTo>
                  <a:lnTo>
                    <a:pt x="1" y="27355"/>
                  </a:lnTo>
                  <a:cubicBezTo>
                    <a:pt x="1075" y="26522"/>
                    <a:pt x="1644" y="25207"/>
                    <a:pt x="2192" y="23958"/>
                  </a:cubicBezTo>
                  <a:cubicBezTo>
                    <a:pt x="3310" y="21306"/>
                    <a:pt x="4428" y="18611"/>
                    <a:pt x="5085" y="15806"/>
                  </a:cubicBezTo>
                  <a:cubicBezTo>
                    <a:pt x="5304" y="14929"/>
                    <a:pt x="5414" y="14052"/>
                    <a:pt x="5392" y="13154"/>
                  </a:cubicBezTo>
                  <a:cubicBezTo>
                    <a:pt x="5304" y="11992"/>
                    <a:pt x="4888" y="10875"/>
                    <a:pt x="4537" y="9757"/>
                  </a:cubicBezTo>
                  <a:cubicBezTo>
                    <a:pt x="3551" y="6404"/>
                    <a:pt x="3945" y="3402"/>
                    <a:pt x="4143" y="5"/>
                  </a:cubicBezTo>
                  <a:cubicBezTo>
                    <a:pt x="4115" y="2"/>
                    <a:pt x="4087" y="1"/>
                    <a:pt x="4060"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0"/>
            <p:cNvSpPr/>
            <p:nvPr/>
          </p:nvSpPr>
          <p:spPr>
            <a:xfrm rot="8100000">
              <a:off x="110063" y="762111"/>
              <a:ext cx="780952" cy="712906"/>
            </a:xfrm>
            <a:custGeom>
              <a:avLst/>
              <a:gdLst/>
              <a:ahLst/>
              <a:cxnLst/>
              <a:rect l="l" t="t" r="r" b="b"/>
              <a:pathLst>
                <a:path w="20119" h="18366" extrusionOk="0">
                  <a:moveTo>
                    <a:pt x="20118" y="1"/>
                  </a:moveTo>
                  <a:lnTo>
                    <a:pt x="20118" y="1"/>
                  </a:lnTo>
                  <a:cubicBezTo>
                    <a:pt x="14859" y="2148"/>
                    <a:pt x="9972" y="5348"/>
                    <a:pt x="6356" y="9709"/>
                  </a:cubicBezTo>
                  <a:cubicBezTo>
                    <a:pt x="4077" y="12470"/>
                    <a:pt x="2236" y="15582"/>
                    <a:pt x="0" y="18366"/>
                  </a:cubicBezTo>
                  <a:cubicBezTo>
                    <a:pt x="1995" y="17533"/>
                    <a:pt x="4077" y="16503"/>
                    <a:pt x="6137" y="15692"/>
                  </a:cubicBezTo>
                  <a:cubicBezTo>
                    <a:pt x="9599" y="14355"/>
                    <a:pt x="12887" y="12470"/>
                    <a:pt x="15472" y="9819"/>
                  </a:cubicBezTo>
                  <a:cubicBezTo>
                    <a:pt x="18058" y="7167"/>
                    <a:pt x="19877" y="3683"/>
                    <a:pt x="2011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0"/>
            <p:cNvSpPr/>
            <p:nvPr/>
          </p:nvSpPr>
          <p:spPr>
            <a:xfrm rot="8100000">
              <a:off x="1149667" y="636926"/>
              <a:ext cx="366701" cy="838012"/>
            </a:xfrm>
            <a:custGeom>
              <a:avLst/>
              <a:gdLst/>
              <a:ahLst/>
              <a:cxnLst/>
              <a:rect l="l" t="t" r="r" b="b"/>
              <a:pathLst>
                <a:path w="9447" h="21589" extrusionOk="0">
                  <a:moveTo>
                    <a:pt x="8197" y="0"/>
                  </a:moveTo>
                  <a:lnTo>
                    <a:pt x="8197" y="0"/>
                  </a:lnTo>
                  <a:cubicBezTo>
                    <a:pt x="6992" y="1162"/>
                    <a:pt x="5896" y="2433"/>
                    <a:pt x="4954" y="3792"/>
                  </a:cubicBezTo>
                  <a:cubicBezTo>
                    <a:pt x="2740" y="6991"/>
                    <a:pt x="1381" y="10673"/>
                    <a:pt x="943" y="14508"/>
                  </a:cubicBezTo>
                  <a:cubicBezTo>
                    <a:pt x="768" y="16042"/>
                    <a:pt x="1" y="21477"/>
                    <a:pt x="2258" y="21587"/>
                  </a:cubicBezTo>
                  <a:cubicBezTo>
                    <a:pt x="2289" y="21588"/>
                    <a:pt x="2319" y="21589"/>
                    <a:pt x="2349" y="21589"/>
                  </a:cubicBezTo>
                  <a:cubicBezTo>
                    <a:pt x="4346" y="21589"/>
                    <a:pt x="5974" y="18781"/>
                    <a:pt x="6816" y="17335"/>
                  </a:cubicBezTo>
                  <a:cubicBezTo>
                    <a:pt x="7320" y="16480"/>
                    <a:pt x="7715" y="15560"/>
                    <a:pt x="8000" y="14596"/>
                  </a:cubicBezTo>
                  <a:cubicBezTo>
                    <a:pt x="9446" y="9709"/>
                    <a:pt x="8482" y="4734"/>
                    <a:pt x="8197"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0"/>
            <p:cNvSpPr/>
            <p:nvPr/>
          </p:nvSpPr>
          <p:spPr>
            <a:xfrm rot="8100000">
              <a:off x="615728" y="518363"/>
              <a:ext cx="221837" cy="679912"/>
            </a:xfrm>
            <a:custGeom>
              <a:avLst/>
              <a:gdLst/>
              <a:ahLst/>
              <a:cxnLst/>
              <a:rect l="l" t="t" r="r" b="b"/>
              <a:pathLst>
                <a:path w="5715" h="17516" extrusionOk="0">
                  <a:moveTo>
                    <a:pt x="4969" y="1"/>
                  </a:moveTo>
                  <a:cubicBezTo>
                    <a:pt x="3413" y="1688"/>
                    <a:pt x="2559" y="3902"/>
                    <a:pt x="1748" y="6049"/>
                  </a:cubicBezTo>
                  <a:cubicBezTo>
                    <a:pt x="937" y="8197"/>
                    <a:pt x="126" y="10432"/>
                    <a:pt x="39" y="12755"/>
                  </a:cubicBezTo>
                  <a:cubicBezTo>
                    <a:pt x="0" y="14072"/>
                    <a:pt x="128" y="17516"/>
                    <a:pt x="1739" y="17516"/>
                  </a:cubicBezTo>
                  <a:cubicBezTo>
                    <a:pt x="1978" y="17516"/>
                    <a:pt x="2250" y="17440"/>
                    <a:pt x="2559" y="17270"/>
                  </a:cubicBezTo>
                  <a:cubicBezTo>
                    <a:pt x="4290" y="16306"/>
                    <a:pt x="4948" y="11857"/>
                    <a:pt x="5211" y="10104"/>
                  </a:cubicBezTo>
                  <a:cubicBezTo>
                    <a:pt x="5715" y="6751"/>
                    <a:pt x="5495" y="3332"/>
                    <a:pt x="4969"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 name="Google Shape;324;p40"/>
          <p:cNvSpPr/>
          <p:nvPr/>
        </p:nvSpPr>
        <p:spPr>
          <a:xfrm>
            <a:off x="790350" y="3287900"/>
            <a:ext cx="1825200" cy="55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61"/>
          <p:cNvSpPr txBox="1">
            <a:spLocks noGrp="1"/>
          </p:cNvSpPr>
          <p:nvPr>
            <p:ph type="title"/>
          </p:nvPr>
        </p:nvSpPr>
        <p:spPr>
          <a:xfrm>
            <a:off x="2437050" y="2493750"/>
            <a:ext cx="59844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smtClean="0"/>
              <a:t>Terima Kasih</a:t>
            </a:r>
            <a:endParaRPr/>
          </a:p>
        </p:txBody>
      </p:sp>
      <p:sp>
        <p:nvSpPr>
          <p:cNvPr id="690" name="Google Shape;690;p61"/>
          <p:cNvSpPr/>
          <p:nvPr/>
        </p:nvSpPr>
        <p:spPr>
          <a:xfrm>
            <a:off x="4500562" y="3429006"/>
            <a:ext cx="3849450" cy="45719"/>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61"/>
          <p:cNvSpPr/>
          <p:nvPr/>
        </p:nvSpPr>
        <p:spPr>
          <a:xfrm flipH="1">
            <a:off x="-2895547" y="-1885950"/>
            <a:ext cx="6534656" cy="7200989"/>
          </a:xfrm>
          <a:custGeom>
            <a:avLst/>
            <a:gdLst/>
            <a:ahLst/>
            <a:cxnLst/>
            <a:rect l="l" t="t" r="r" b="b"/>
            <a:pathLst>
              <a:path w="141550" h="163149" extrusionOk="0">
                <a:moveTo>
                  <a:pt x="70945" y="0"/>
                </a:moveTo>
                <a:cubicBezTo>
                  <a:pt x="55776" y="0"/>
                  <a:pt x="40611" y="800"/>
                  <a:pt x="25509" y="2392"/>
                </a:cubicBezTo>
                <a:cubicBezTo>
                  <a:pt x="18562" y="3137"/>
                  <a:pt x="11571" y="4079"/>
                  <a:pt x="5063" y="6599"/>
                </a:cubicBezTo>
                <a:lnTo>
                  <a:pt x="18321" y="4868"/>
                </a:lnTo>
                <a:lnTo>
                  <a:pt x="18321" y="4868"/>
                </a:lnTo>
                <a:cubicBezTo>
                  <a:pt x="12382" y="10062"/>
                  <a:pt x="6903" y="16045"/>
                  <a:pt x="3726" y="23299"/>
                </a:cubicBezTo>
                <a:cubicBezTo>
                  <a:pt x="570" y="30531"/>
                  <a:pt x="0" y="39209"/>
                  <a:pt x="3660" y="46200"/>
                </a:cubicBezTo>
                <a:cubicBezTo>
                  <a:pt x="7210" y="52971"/>
                  <a:pt x="14311" y="57398"/>
                  <a:pt x="21784" y="58976"/>
                </a:cubicBezTo>
                <a:cubicBezTo>
                  <a:pt x="25088" y="59666"/>
                  <a:pt x="28441" y="59856"/>
                  <a:pt x="31816" y="59856"/>
                </a:cubicBezTo>
                <a:cubicBezTo>
                  <a:pt x="36003" y="59856"/>
                  <a:pt x="40223" y="59563"/>
                  <a:pt x="44425" y="59563"/>
                </a:cubicBezTo>
                <a:cubicBezTo>
                  <a:pt x="46204" y="59563"/>
                  <a:pt x="47979" y="59615"/>
                  <a:pt x="49747" y="59765"/>
                </a:cubicBezTo>
                <a:cubicBezTo>
                  <a:pt x="52728" y="60028"/>
                  <a:pt x="55774" y="60576"/>
                  <a:pt x="58316" y="62176"/>
                </a:cubicBezTo>
                <a:cubicBezTo>
                  <a:pt x="60858" y="63754"/>
                  <a:pt x="62831" y="66493"/>
                  <a:pt x="62809" y="69473"/>
                </a:cubicBezTo>
                <a:cubicBezTo>
                  <a:pt x="62787" y="72103"/>
                  <a:pt x="61297" y="74514"/>
                  <a:pt x="61121" y="77144"/>
                </a:cubicBezTo>
                <a:cubicBezTo>
                  <a:pt x="60836" y="81023"/>
                  <a:pt x="63926" y="84836"/>
                  <a:pt x="67761" y="85362"/>
                </a:cubicBezTo>
                <a:cubicBezTo>
                  <a:pt x="68160" y="85418"/>
                  <a:pt x="68557" y="85444"/>
                  <a:pt x="68954" y="85444"/>
                </a:cubicBezTo>
                <a:cubicBezTo>
                  <a:pt x="72543" y="85444"/>
                  <a:pt x="76086" y="83360"/>
                  <a:pt x="79673" y="83360"/>
                </a:cubicBezTo>
                <a:cubicBezTo>
                  <a:pt x="80143" y="83360"/>
                  <a:pt x="80614" y="83396"/>
                  <a:pt x="81086" y="83477"/>
                </a:cubicBezTo>
                <a:cubicBezTo>
                  <a:pt x="85885" y="84288"/>
                  <a:pt x="88778" y="89964"/>
                  <a:pt x="87726" y="94719"/>
                </a:cubicBezTo>
                <a:cubicBezTo>
                  <a:pt x="86696" y="99475"/>
                  <a:pt x="82686" y="103135"/>
                  <a:pt x="78215" y="105085"/>
                </a:cubicBezTo>
                <a:cubicBezTo>
                  <a:pt x="74906" y="106532"/>
                  <a:pt x="71246" y="107233"/>
                  <a:pt x="68156" y="109096"/>
                </a:cubicBezTo>
                <a:cubicBezTo>
                  <a:pt x="63773" y="111704"/>
                  <a:pt x="60990" y="116284"/>
                  <a:pt x="58733" y="120842"/>
                </a:cubicBezTo>
                <a:cubicBezTo>
                  <a:pt x="57396" y="123538"/>
                  <a:pt x="56168" y="126408"/>
                  <a:pt x="56256" y="129411"/>
                </a:cubicBezTo>
                <a:cubicBezTo>
                  <a:pt x="56431" y="135284"/>
                  <a:pt x="61603" y="140237"/>
                  <a:pt x="61406" y="146110"/>
                </a:cubicBezTo>
                <a:cubicBezTo>
                  <a:pt x="61297" y="149529"/>
                  <a:pt x="59368" y="152838"/>
                  <a:pt x="60004" y="156191"/>
                </a:cubicBezTo>
                <a:cubicBezTo>
                  <a:pt x="60683" y="159916"/>
                  <a:pt x="64474" y="162415"/>
                  <a:pt x="68222" y="162984"/>
                </a:cubicBezTo>
                <a:cubicBezTo>
                  <a:pt x="69009" y="163099"/>
                  <a:pt x="69797" y="163148"/>
                  <a:pt x="70585" y="163148"/>
                </a:cubicBezTo>
                <a:cubicBezTo>
                  <a:pt x="73572" y="163148"/>
                  <a:pt x="76560" y="162439"/>
                  <a:pt x="79508" y="161867"/>
                </a:cubicBezTo>
                <a:cubicBezTo>
                  <a:pt x="86350" y="160508"/>
                  <a:pt x="93305" y="159833"/>
                  <a:pt x="100268" y="159833"/>
                </a:cubicBezTo>
                <a:cubicBezTo>
                  <a:pt x="102962" y="159833"/>
                  <a:pt x="105658" y="159934"/>
                  <a:pt x="108348" y="160136"/>
                </a:cubicBezTo>
                <a:cubicBezTo>
                  <a:pt x="111317" y="160350"/>
                  <a:pt x="114386" y="160674"/>
                  <a:pt x="117390" y="160674"/>
                </a:cubicBezTo>
                <a:cubicBezTo>
                  <a:pt x="121127" y="160674"/>
                  <a:pt x="124764" y="160173"/>
                  <a:pt x="127984" y="158339"/>
                </a:cubicBezTo>
                <a:cubicBezTo>
                  <a:pt x="132367" y="155862"/>
                  <a:pt x="135172" y="151260"/>
                  <a:pt x="136947" y="146570"/>
                </a:cubicBezTo>
                <a:cubicBezTo>
                  <a:pt x="139884" y="138834"/>
                  <a:pt x="140563" y="130441"/>
                  <a:pt x="140914" y="122179"/>
                </a:cubicBezTo>
                <a:cubicBezTo>
                  <a:pt x="141549" y="106159"/>
                  <a:pt x="141023" y="90095"/>
                  <a:pt x="140476" y="74076"/>
                </a:cubicBezTo>
                <a:cubicBezTo>
                  <a:pt x="139950" y="58713"/>
                  <a:pt x="139424" y="43307"/>
                  <a:pt x="137210" y="28098"/>
                </a:cubicBezTo>
                <a:cubicBezTo>
                  <a:pt x="136268" y="21721"/>
                  <a:pt x="134865" y="15037"/>
                  <a:pt x="130592" y="10215"/>
                </a:cubicBezTo>
                <a:cubicBezTo>
                  <a:pt x="124719" y="3597"/>
                  <a:pt x="115054" y="2195"/>
                  <a:pt x="106244" y="1449"/>
                </a:cubicBezTo>
                <a:cubicBezTo>
                  <a:pt x="94494" y="482"/>
                  <a:pt x="82718" y="0"/>
                  <a:pt x="70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61"/>
          <p:cNvSpPr/>
          <p:nvPr/>
        </p:nvSpPr>
        <p:spPr>
          <a:xfrm rot="4500089" flipH="1">
            <a:off x="7055850" y="3512935"/>
            <a:ext cx="2327296" cy="3402215"/>
          </a:xfrm>
          <a:custGeom>
            <a:avLst/>
            <a:gdLst/>
            <a:ahLst/>
            <a:cxnLst/>
            <a:rect l="l" t="t" r="r" b="b"/>
            <a:pathLst>
              <a:path w="26321" h="38478" extrusionOk="0">
                <a:moveTo>
                  <a:pt x="12421" y="1"/>
                </a:moveTo>
                <a:cubicBezTo>
                  <a:pt x="11443" y="1"/>
                  <a:pt x="10443" y="512"/>
                  <a:pt x="9775" y="1254"/>
                </a:cubicBezTo>
                <a:cubicBezTo>
                  <a:pt x="8810" y="2350"/>
                  <a:pt x="8394" y="3840"/>
                  <a:pt x="8043" y="5265"/>
                </a:cubicBezTo>
                <a:cubicBezTo>
                  <a:pt x="6444" y="11839"/>
                  <a:pt x="1" y="31300"/>
                  <a:pt x="6071" y="36472"/>
                </a:cubicBezTo>
                <a:cubicBezTo>
                  <a:pt x="7724" y="37877"/>
                  <a:pt x="9515" y="38477"/>
                  <a:pt x="11323" y="38477"/>
                </a:cubicBezTo>
                <a:cubicBezTo>
                  <a:pt x="18309" y="38477"/>
                  <a:pt x="25544" y="29513"/>
                  <a:pt x="26014" y="23454"/>
                </a:cubicBezTo>
                <a:cubicBezTo>
                  <a:pt x="26320" y="18830"/>
                  <a:pt x="24699" y="14272"/>
                  <a:pt x="21521" y="10897"/>
                </a:cubicBezTo>
                <a:cubicBezTo>
                  <a:pt x="19527" y="8749"/>
                  <a:pt x="16897" y="7040"/>
                  <a:pt x="15801" y="4323"/>
                </a:cubicBezTo>
                <a:cubicBezTo>
                  <a:pt x="15253" y="2920"/>
                  <a:pt x="15034" y="1189"/>
                  <a:pt x="13763" y="378"/>
                </a:cubicBezTo>
                <a:cubicBezTo>
                  <a:pt x="13346" y="117"/>
                  <a:pt x="12886" y="1"/>
                  <a:pt x="12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3" name="Google Shape;693;p61"/>
          <p:cNvGrpSpPr/>
          <p:nvPr/>
        </p:nvGrpSpPr>
        <p:grpSpPr>
          <a:xfrm rot="1601636" flipH="1">
            <a:off x="4910772" y="-459021"/>
            <a:ext cx="2060088" cy="1997061"/>
            <a:chOff x="-27619" y="-85186"/>
            <a:chExt cx="1786567" cy="1731908"/>
          </a:xfrm>
        </p:grpSpPr>
        <p:sp>
          <p:nvSpPr>
            <p:cNvPr id="694" name="Google Shape;694;p61"/>
            <p:cNvSpPr/>
            <p:nvPr/>
          </p:nvSpPr>
          <p:spPr>
            <a:xfrm rot="356449">
              <a:off x="782262" y="159086"/>
              <a:ext cx="137628" cy="312937"/>
            </a:xfrm>
            <a:custGeom>
              <a:avLst/>
              <a:gdLst/>
              <a:ahLst/>
              <a:cxnLst/>
              <a:rect l="l" t="t" r="r" b="b"/>
              <a:pathLst>
                <a:path w="5715" h="17516" extrusionOk="0">
                  <a:moveTo>
                    <a:pt x="4969" y="1"/>
                  </a:moveTo>
                  <a:cubicBezTo>
                    <a:pt x="3413" y="1688"/>
                    <a:pt x="2559" y="3902"/>
                    <a:pt x="1748" y="6049"/>
                  </a:cubicBezTo>
                  <a:cubicBezTo>
                    <a:pt x="937" y="8197"/>
                    <a:pt x="126" y="10432"/>
                    <a:pt x="39" y="12755"/>
                  </a:cubicBezTo>
                  <a:cubicBezTo>
                    <a:pt x="0" y="14072"/>
                    <a:pt x="128" y="17516"/>
                    <a:pt x="1739" y="17516"/>
                  </a:cubicBezTo>
                  <a:cubicBezTo>
                    <a:pt x="1978" y="17516"/>
                    <a:pt x="2250" y="17440"/>
                    <a:pt x="2559" y="17270"/>
                  </a:cubicBezTo>
                  <a:cubicBezTo>
                    <a:pt x="4290" y="16306"/>
                    <a:pt x="4948" y="11857"/>
                    <a:pt x="5211" y="10104"/>
                  </a:cubicBezTo>
                  <a:cubicBezTo>
                    <a:pt x="5715" y="6751"/>
                    <a:pt x="5495" y="3332"/>
                    <a:pt x="4969"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61"/>
            <p:cNvSpPr/>
            <p:nvPr/>
          </p:nvSpPr>
          <p:spPr>
            <a:xfrm rot="-9612816">
              <a:off x="349308" y="163306"/>
              <a:ext cx="133330" cy="408687"/>
            </a:xfrm>
            <a:custGeom>
              <a:avLst/>
              <a:gdLst/>
              <a:ahLst/>
              <a:cxnLst/>
              <a:rect l="l" t="t" r="r" b="b"/>
              <a:pathLst>
                <a:path w="5715" h="17516" extrusionOk="0">
                  <a:moveTo>
                    <a:pt x="4969" y="1"/>
                  </a:moveTo>
                  <a:cubicBezTo>
                    <a:pt x="3413" y="1688"/>
                    <a:pt x="2559" y="3902"/>
                    <a:pt x="1748" y="6049"/>
                  </a:cubicBezTo>
                  <a:cubicBezTo>
                    <a:pt x="937" y="8197"/>
                    <a:pt x="126" y="10432"/>
                    <a:pt x="39" y="12755"/>
                  </a:cubicBezTo>
                  <a:cubicBezTo>
                    <a:pt x="0" y="14072"/>
                    <a:pt x="128" y="17516"/>
                    <a:pt x="1739" y="17516"/>
                  </a:cubicBezTo>
                  <a:cubicBezTo>
                    <a:pt x="1978" y="17516"/>
                    <a:pt x="2250" y="17440"/>
                    <a:pt x="2559" y="17270"/>
                  </a:cubicBezTo>
                  <a:cubicBezTo>
                    <a:pt x="4290" y="16306"/>
                    <a:pt x="4948" y="11857"/>
                    <a:pt x="5211" y="10104"/>
                  </a:cubicBezTo>
                  <a:cubicBezTo>
                    <a:pt x="5715" y="6751"/>
                    <a:pt x="5495" y="3332"/>
                    <a:pt x="4969"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61"/>
            <p:cNvSpPr/>
            <p:nvPr/>
          </p:nvSpPr>
          <p:spPr>
            <a:xfrm rot="8610207">
              <a:off x="828552" y="282207"/>
              <a:ext cx="458974" cy="360174"/>
            </a:xfrm>
            <a:custGeom>
              <a:avLst/>
              <a:gdLst/>
              <a:ahLst/>
              <a:cxnLst/>
              <a:rect l="l" t="t" r="r" b="b"/>
              <a:pathLst>
                <a:path w="14991" h="11764" extrusionOk="0">
                  <a:moveTo>
                    <a:pt x="1" y="1"/>
                  </a:moveTo>
                  <a:cubicBezTo>
                    <a:pt x="264" y="3310"/>
                    <a:pt x="1842" y="6378"/>
                    <a:pt x="4384" y="8504"/>
                  </a:cubicBezTo>
                  <a:cubicBezTo>
                    <a:pt x="6048" y="9900"/>
                    <a:pt x="9331" y="11764"/>
                    <a:pt x="11888" y="11764"/>
                  </a:cubicBezTo>
                  <a:cubicBezTo>
                    <a:pt x="12261" y="11764"/>
                    <a:pt x="12618" y="11724"/>
                    <a:pt x="12953" y="11638"/>
                  </a:cubicBezTo>
                  <a:cubicBezTo>
                    <a:pt x="14991" y="11134"/>
                    <a:pt x="13259" y="9928"/>
                    <a:pt x="12164" y="8657"/>
                  </a:cubicBezTo>
                  <a:cubicBezTo>
                    <a:pt x="10937" y="7211"/>
                    <a:pt x="9600" y="5852"/>
                    <a:pt x="8197" y="4581"/>
                  </a:cubicBezTo>
                  <a:cubicBezTo>
                    <a:pt x="5808" y="2477"/>
                    <a:pt x="3069" y="768"/>
                    <a:pt x="1"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61"/>
            <p:cNvSpPr/>
            <p:nvPr/>
          </p:nvSpPr>
          <p:spPr>
            <a:xfrm rot="8100000">
              <a:off x="184927" y="50015"/>
              <a:ext cx="631236" cy="600726"/>
            </a:xfrm>
            <a:custGeom>
              <a:avLst/>
              <a:gdLst/>
              <a:ahLst/>
              <a:cxnLst/>
              <a:rect l="l" t="t" r="r" b="b"/>
              <a:pathLst>
                <a:path w="16262" h="15476" extrusionOk="0">
                  <a:moveTo>
                    <a:pt x="16262" y="1"/>
                  </a:moveTo>
                  <a:cubicBezTo>
                    <a:pt x="13238" y="1513"/>
                    <a:pt x="10433" y="3419"/>
                    <a:pt x="7934" y="5699"/>
                  </a:cubicBezTo>
                  <a:cubicBezTo>
                    <a:pt x="5765" y="7671"/>
                    <a:pt x="3836" y="9906"/>
                    <a:pt x="2214" y="12317"/>
                  </a:cubicBezTo>
                  <a:cubicBezTo>
                    <a:pt x="1930" y="12733"/>
                    <a:pt x="1" y="15275"/>
                    <a:pt x="834" y="15473"/>
                  </a:cubicBezTo>
                  <a:cubicBezTo>
                    <a:pt x="842" y="15475"/>
                    <a:pt x="851" y="15476"/>
                    <a:pt x="860" y="15476"/>
                  </a:cubicBezTo>
                  <a:cubicBezTo>
                    <a:pt x="1350" y="15476"/>
                    <a:pt x="2835" y="12638"/>
                    <a:pt x="3222" y="12207"/>
                  </a:cubicBezTo>
                  <a:cubicBezTo>
                    <a:pt x="8504" y="6466"/>
                    <a:pt x="9381" y="5633"/>
                    <a:pt x="16262"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61"/>
            <p:cNvSpPr/>
            <p:nvPr/>
          </p:nvSpPr>
          <p:spPr>
            <a:xfrm rot="8100000">
              <a:off x="692405" y="-163300"/>
              <a:ext cx="210153" cy="1061829"/>
            </a:xfrm>
            <a:custGeom>
              <a:avLst/>
              <a:gdLst/>
              <a:ahLst/>
              <a:cxnLst/>
              <a:rect l="l" t="t" r="r" b="b"/>
              <a:pathLst>
                <a:path w="5414" h="27355" extrusionOk="0">
                  <a:moveTo>
                    <a:pt x="4060" y="1"/>
                  </a:moveTo>
                  <a:cubicBezTo>
                    <a:pt x="2191" y="1"/>
                    <a:pt x="2896" y="6640"/>
                    <a:pt x="3091" y="7763"/>
                  </a:cubicBezTo>
                  <a:cubicBezTo>
                    <a:pt x="3398" y="9428"/>
                    <a:pt x="3967" y="11094"/>
                    <a:pt x="3989" y="12781"/>
                  </a:cubicBezTo>
                  <a:cubicBezTo>
                    <a:pt x="4033" y="14644"/>
                    <a:pt x="3463" y="16463"/>
                    <a:pt x="2893" y="18238"/>
                  </a:cubicBezTo>
                  <a:lnTo>
                    <a:pt x="1" y="27355"/>
                  </a:lnTo>
                  <a:cubicBezTo>
                    <a:pt x="1075" y="26522"/>
                    <a:pt x="1644" y="25207"/>
                    <a:pt x="2192" y="23958"/>
                  </a:cubicBezTo>
                  <a:cubicBezTo>
                    <a:pt x="3310" y="21306"/>
                    <a:pt x="4428" y="18611"/>
                    <a:pt x="5085" y="15806"/>
                  </a:cubicBezTo>
                  <a:cubicBezTo>
                    <a:pt x="5304" y="14929"/>
                    <a:pt x="5414" y="14052"/>
                    <a:pt x="5392" y="13154"/>
                  </a:cubicBezTo>
                  <a:cubicBezTo>
                    <a:pt x="5304" y="11992"/>
                    <a:pt x="4888" y="10875"/>
                    <a:pt x="4537" y="9757"/>
                  </a:cubicBezTo>
                  <a:cubicBezTo>
                    <a:pt x="3551" y="6404"/>
                    <a:pt x="3945" y="3402"/>
                    <a:pt x="4143" y="5"/>
                  </a:cubicBezTo>
                  <a:cubicBezTo>
                    <a:pt x="4115" y="2"/>
                    <a:pt x="4087" y="1"/>
                    <a:pt x="4060"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61"/>
            <p:cNvSpPr/>
            <p:nvPr/>
          </p:nvSpPr>
          <p:spPr>
            <a:xfrm rot="8100000">
              <a:off x="110063" y="762111"/>
              <a:ext cx="780952" cy="712906"/>
            </a:xfrm>
            <a:custGeom>
              <a:avLst/>
              <a:gdLst/>
              <a:ahLst/>
              <a:cxnLst/>
              <a:rect l="l" t="t" r="r" b="b"/>
              <a:pathLst>
                <a:path w="20119" h="18366" extrusionOk="0">
                  <a:moveTo>
                    <a:pt x="20118" y="1"/>
                  </a:moveTo>
                  <a:lnTo>
                    <a:pt x="20118" y="1"/>
                  </a:lnTo>
                  <a:cubicBezTo>
                    <a:pt x="14859" y="2148"/>
                    <a:pt x="9972" y="5348"/>
                    <a:pt x="6356" y="9709"/>
                  </a:cubicBezTo>
                  <a:cubicBezTo>
                    <a:pt x="4077" y="12470"/>
                    <a:pt x="2236" y="15582"/>
                    <a:pt x="0" y="18366"/>
                  </a:cubicBezTo>
                  <a:cubicBezTo>
                    <a:pt x="1995" y="17533"/>
                    <a:pt x="4077" y="16503"/>
                    <a:pt x="6137" y="15692"/>
                  </a:cubicBezTo>
                  <a:cubicBezTo>
                    <a:pt x="9599" y="14355"/>
                    <a:pt x="12887" y="12470"/>
                    <a:pt x="15472" y="9819"/>
                  </a:cubicBezTo>
                  <a:cubicBezTo>
                    <a:pt x="18058" y="7167"/>
                    <a:pt x="19877" y="3683"/>
                    <a:pt x="2011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61"/>
            <p:cNvSpPr/>
            <p:nvPr/>
          </p:nvSpPr>
          <p:spPr>
            <a:xfrm rot="8100000">
              <a:off x="1149667" y="636926"/>
              <a:ext cx="366701" cy="838012"/>
            </a:xfrm>
            <a:custGeom>
              <a:avLst/>
              <a:gdLst/>
              <a:ahLst/>
              <a:cxnLst/>
              <a:rect l="l" t="t" r="r" b="b"/>
              <a:pathLst>
                <a:path w="9447" h="21589" extrusionOk="0">
                  <a:moveTo>
                    <a:pt x="8197" y="0"/>
                  </a:moveTo>
                  <a:lnTo>
                    <a:pt x="8197" y="0"/>
                  </a:lnTo>
                  <a:cubicBezTo>
                    <a:pt x="6992" y="1162"/>
                    <a:pt x="5896" y="2433"/>
                    <a:pt x="4954" y="3792"/>
                  </a:cubicBezTo>
                  <a:cubicBezTo>
                    <a:pt x="2740" y="6991"/>
                    <a:pt x="1381" y="10673"/>
                    <a:pt x="943" y="14508"/>
                  </a:cubicBezTo>
                  <a:cubicBezTo>
                    <a:pt x="768" y="16042"/>
                    <a:pt x="1" y="21477"/>
                    <a:pt x="2258" y="21587"/>
                  </a:cubicBezTo>
                  <a:cubicBezTo>
                    <a:pt x="2289" y="21588"/>
                    <a:pt x="2319" y="21589"/>
                    <a:pt x="2349" y="21589"/>
                  </a:cubicBezTo>
                  <a:cubicBezTo>
                    <a:pt x="4346" y="21589"/>
                    <a:pt x="5974" y="18781"/>
                    <a:pt x="6816" y="17335"/>
                  </a:cubicBezTo>
                  <a:cubicBezTo>
                    <a:pt x="7320" y="16480"/>
                    <a:pt x="7715" y="15560"/>
                    <a:pt x="8000" y="14596"/>
                  </a:cubicBezTo>
                  <a:cubicBezTo>
                    <a:pt x="9446" y="9709"/>
                    <a:pt x="8482" y="4734"/>
                    <a:pt x="8197"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61"/>
            <p:cNvSpPr/>
            <p:nvPr/>
          </p:nvSpPr>
          <p:spPr>
            <a:xfrm rot="8100000">
              <a:off x="615728" y="518363"/>
              <a:ext cx="221837" cy="679912"/>
            </a:xfrm>
            <a:custGeom>
              <a:avLst/>
              <a:gdLst/>
              <a:ahLst/>
              <a:cxnLst/>
              <a:rect l="l" t="t" r="r" b="b"/>
              <a:pathLst>
                <a:path w="5715" h="17516" extrusionOk="0">
                  <a:moveTo>
                    <a:pt x="4969" y="1"/>
                  </a:moveTo>
                  <a:cubicBezTo>
                    <a:pt x="3413" y="1688"/>
                    <a:pt x="2559" y="3902"/>
                    <a:pt x="1748" y="6049"/>
                  </a:cubicBezTo>
                  <a:cubicBezTo>
                    <a:pt x="937" y="8197"/>
                    <a:pt x="126" y="10432"/>
                    <a:pt x="39" y="12755"/>
                  </a:cubicBezTo>
                  <a:cubicBezTo>
                    <a:pt x="0" y="14072"/>
                    <a:pt x="128" y="17516"/>
                    <a:pt x="1739" y="17516"/>
                  </a:cubicBezTo>
                  <a:cubicBezTo>
                    <a:pt x="1978" y="17516"/>
                    <a:pt x="2250" y="17440"/>
                    <a:pt x="2559" y="17270"/>
                  </a:cubicBezTo>
                  <a:cubicBezTo>
                    <a:pt x="4290" y="16306"/>
                    <a:pt x="4948" y="11857"/>
                    <a:pt x="5211" y="10104"/>
                  </a:cubicBezTo>
                  <a:cubicBezTo>
                    <a:pt x="5715" y="6751"/>
                    <a:pt x="5495" y="3332"/>
                    <a:pt x="4969"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1005;p75"/>
          <p:cNvSpPr/>
          <p:nvPr/>
        </p:nvSpPr>
        <p:spPr>
          <a:xfrm rot="-554902">
            <a:off x="7468439" y="-70857"/>
            <a:ext cx="1877820" cy="1141810"/>
          </a:xfrm>
          <a:custGeom>
            <a:avLst/>
            <a:gdLst/>
            <a:ahLst/>
            <a:cxnLst/>
            <a:rect l="l" t="t" r="r" b="b"/>
            <a:pathLst>
              <a:path w="75981" h="54277" extrusionOk="0">
                <a:moveTo>
                  <a:pt x="44948" y="1"/>
                </a:moveTo>
                <a:cubicBezTo>
                  <a:pt x="36718" y="1"/>
                  <a:pt x="28221" y="2058"/>
                  <a:pt x="20848" y="4887"/>
                </a:cubicBezTo>
                <a:cubicBezTo>
                  <a:pt x="15469" y="6967"/>
                  <a:pt x="10376" y="10003"/>
                  <a:pt x="6623" y="14355"/>
                </a:cubicBezTo>
                <a:cubicBezTo>
                  <a:pt x="2248" y="19447"/>
                  <a:pt x="0" y="26333"/>
                  <a:pt x="1459" y="32955"/>
                </a:cubicBezTo>
                <a:cubicBezTo>
                  <a:pt x="1985" y="35466"/>
                  <a:pt x="2941" y="37856"/>
                  <a:pt x="4256" y="40056"/>
                </a:cubicBezTo>
                <a:cubicBezTo>
                  <a:pt x="4423" y="40319"/>
                  <a:pt x="4591" y="40606"/>
                  <a:pt x="4758" y="40869"/>
                </a:cubicBezTo>
                <a:cubicBezTo>
                  <a:pt x="8727" y="46941"/>
                  <a:pt x="15302" y="51101"/>
                  <a:pt x="22331" y="52966"/>
                </a:cubicBezTo>
                <a:cubicBezTo>
                  <a:pt x="25722" y="53878"/>
                  <a:pt x="29219" y="54277"/>
                  <a:pt x="32728" y="54277"/>
                </a:cubicBezTo>
                <a:cubicBezTo>
                  <a:pt x="36492" y="54277"/>
                  <a:pt x="40269" y="53817"/>
                  <a:pt x="43944" y="53038"/>
                </a:cubicBezTo>
                <a:cubicBezTo>
                  <a:pt x="52909" y="51125"/>
                  <a:pt x="61755" y="47061"/>
                  <a:pt x="67660" y="40008"/>
                </a:cubicBezTo>
                <a:cubicBezTo>
                  <a:pt x="73566" y="32979"/>
                  <a:pt x="75980" y="22627"/>
                  <a:pt x="72107" y="14307"/>
                </a:cubicBezTo>
                <a:cubicBezTo>
                  <a:pt x="68760" y="7111"/>
                  <a:pt x="61277" y="2425"/>
                  <a:pt x="53483" y="823"/>
                </a:cubicBezTo>
                <a:cubicBezTo>
                  <a:pt x="50712" y="256"/>
                  <a:pt x="47846" y="1"/>
                  <a:pt x="449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4;p75"/>
          <p:cNvSpPr/>
          <p:nvPr/>
        </p:nvSpPr>
        <p:spPr>
          <a:xfrm>
            <a:off x="2500298" y="4708267"/>
            <a:ext cx="2904835" cy="870465"/>
          </a:xfrm>
          <a:custGeom>
            <a:avLst/>
            <a:gdLst/>
            <a:ahLst/>
            <a:cxnLst/>
            <a:rect l="l" t="t" r="r" b="b"/>
            <a:pathLst>
              <a:path w="158082" h="47371" extrusionOk="0">
                <a:moveTo>
                  <a:pt x="49478" y="1"/>
                </a:moveTo>
                <a:cubicBezTo>
                  <a:pt x="41886" y="1"/>
                  <a:pt x="34083" y="2840"/>
                  <a:pt x="27495" y="6850"/>
                </a:cubicBezTo>
                <a:cubicBezTo>
                  <a:pt x="27160" y="7065"/>
                  <a:pt x="26849" y="7257"/>
                  <a:pt x="26539" y="7424"/>
                </a:cubicBezTo>
                <a:cubicBezTo>
                  <a:pt x="23789" y="9193"/>
                  <a:pt x="21159" y="11106"/>
                  <a:pt x="18577" y="13114"/>
                </a:cubicBezTo>
                <a:cubicBezTo>
                  <a:pt x="15995" y="15122"/>
                  <a:pt x="13461" y="17202"/>
                  <a:pt x="10927" y="19258"/>
                </a:cubicBezTo>
                <a:cubicBezTo>
                  <a:pt x="8416" y="21315"/>
                  <a:pt x="5882" y="23371"/>
                  <a:pt x="3252" y="25283"/>
                </a:cubicBezTo>
                <a:cubicBezTo>
                  <a:pt x="2415" y="25905"/>
                  <a:pt x="1363" y="26455"/>
                  <a:pt x="694" y="27292"/>
                </a:cubicBezTo>
                <a:cubicBezTo>
                  <a:pt x="72" y="28081"/>
                  <a:pt x="1" y="29085"/>
                  <a:pt x="24" y="30065"/>
                </a:cubicBezTo>
                <a:cubicBezTo>
                  <a:pt x="120" y="32934"/>
                  <a:pt x="1626" y="35731"/>
                  <a:pt x="3754" y="37620"/>
                </a:cubicBezTo>
                <a:cubicBezTo>
                  <a:pt x="6838" y="40322"/>
                  <a:pt x="10951" y="41517"/>
                  <a:pt x="14943" y="42449"/>
                </a:cubicBezTo>
                <a:cubicBezTo>
                  <a:pt x="30008" y="46032"/>
                  <a:pt x="45388" y="47371"/>
                  <a:pt x="60864" y="47371"/>
                </a:cubicBezTo>
                <a:cubicBezTo>
                  <a:pt x="80607" y="47371"/>
                  <a:pt x="100507" y="45192"/>
                  <a:pt x="120115" y="42712"/>
                </a:cubicBezTo>
                <a:cubicBezTo>
                  <a:pt x="127311" y="41804"/>
                  <a:pt x="134651" y="40824"/>
                  <a:pt x="141322" y="37955"/>
                </a:cubicBezTo>
                <a:cubicBezTo>
                  <a:pt x="148016" y="35086"/>
                  <a:pt x="154089" y="30041"/>
                  <a:pt x="156575" y="23203"/>
                </a:cubicBezTo>
                <a:cubicBezTo>
                  <a:pt x="158081" y="19043"/>
                  <a:pt x="158081" y="14190"/>
                  <a:pt x="155762" y="10460"/>
                </a:cubicBezTo>
                <a:cubicBezTo>
                  <a:pt x="153132" y="6253"/>
                  <a:pt x="147968" y="4149"/>
                  <a:pt x="143019" y="4077"/>
                </a:cubicBezTo>
                <a:cubicBezTo>
                  <a:pt x="142885" y="4074"/>
                  <a:pt x="142751" y="4073"/>
                  <a:pt x="142617" y="4073"/>
                </a:cubicBezTo>
                <a:cubicBezTo>
                  <a:pt x="137787" y="4073"/>
                  <a:pt x="133117" y="5730"/>
                  <a:pt x="128674" y="7567"/>
                </a:cubicBezTo>
                <a:cubicBezTo>
                  <a:pt x="125026" y="9091"/>
                  <a:pt x="121127" y="10806"/>
                  <a:pt x="117290" y="10806"/>
                </a:cubicBezTo>
                <a:cubicBezTo>
                  <a:pt x="116249" y="10806"/>
                  <a:pt x="115212" y="10680"/>
                  <a:pt x="114186" y="10389"/>
                </a:cubicBezTo>
                <a:cubicBezTo>
                  <a:pt x="109356" y="9002"/>
                  <a:pt x="106033" y="4340"/>
                  <a:pt x="101252" y="2881"/>
                </a:cubicBezTo>
                <a:cubicBezTo>
                  <a:pt x="100117" y="2535"/>
                  <a:pt x="98985" y="2384"/>
                  <a:pt x="97855" y="2384"/>
                </a:cubicBezTo>
                <a:cubicBezTo>
                  <a:pt x="90572" y="2384"/>
                  <a:pt x="83363" y="8626"/>
                  <a:pt x="75781" y="8626"/>
                </a:cubicBezTo>
                <a:cubicBezTo>
                  <a:pt x="75299" y="8626"/>
                  <a:pt x="74816" y="8601"/>
                  <a:pt x="74331" y="8548"/>
                </a:cubicBezTo>
                <a:cubicBezTo>
                  <a:pt x="69167" y="7974"/>
                  <a:pt x="64959" y="4292"/>
                  <a:pt x="60201" y="2188"/>
                </a:cubicBezTo>
                <a:cubicBezTo>
                  <a:pt x="56784" y="667"/>
                  <a:pt x="53156" y="1"/>
                  <a:pt x="49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1"/>
          <p:cNvSpPr txBox="1">
            <a:spLocks noGrp="1"/>
          </p:cNvSpPr>
          <p:nvPr>
            <p:ph type="body" idx="1"/>
          </p:nvPr>
        </p:nvSpPr>
        <p:spPr>
          <a:xfrm>
            <a:off x="571472" y="3714758"/>
            <a:ext cx="7856853" cy="1068431"/>
          </a:xfrm>
          <a:prstGeom prst="rect">
            <a:avLst/>
          </a:prstGeom>
        </p:spPr>
        <p:txBody>
          <a:bodyPr spcFirstLastPara="1" wrap="square" lIns="91425" tIns="91425" rIns="91425" bIns="91425" anchor="t" anchorCtr="0">
            <a:noAutofit/>
          </a:bodyPr>
          <a:lstStyle/>
          <a:p>
            <a:pPr marL="0" lvl="0" indent="0">
              <a:lnSpc>
                <a:spcPct val="100000"/>
              </a:lnSpc>
              <a:buNone/>
            </a:pPr>
            <a:r>
              <a:rPr lang="id-ID" sz="1200" dirty="0" smtClean="0">
                <a:latin typeface="Times New Roman" pitchFamily="18" charset="0"/>
                <a:cs typeface="Times New Roman" pitchFamily="18" charset="0"/>
              </a:rPr>
              <a:t>Kata ’kerja’ dalam fisika disamakan dengan kata usaha. Kerja atau Usaha secara spesifik dapat juga didefinisikan sebagai hasil kali besar perpindahan dengan komponen gaya yang sejajar dengan perpindahan. Jika suatu gaya F menyebabkan perpindahan sejauh  s, maka gaya F melakukan usaha sebesar W. Adapun rumus usaha yaitu </a:t>
            </a:r>
            <a:endParaRPr sz="1200">
              <a:latin typeface="Times New Roman" pitchFamily="18" charset="0"/>
              <a:cs typeface="Times New Roman" pitchFamily="18" charset="0"/>
            </a:endParaRPr>
          </a:p>
        </p:txBody>
      </p:sp>
      <p:sp>
        <p:nvSpPr>
          <p:cNvPr id="330" name="Google Shape;330;p41"/>
          <p:cNvSpPr txBox="1">
            <a:spLocks noGrp="1"/>
          </p:cNvSpPr>
          <p:nvPr>
            <p:ph type="title"/>
          </p:nvPr>
        </p:nvSpPr>
        <p:spPr>
          <a:xfrm>
            <a:off x="713225" y="34977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smtClean="0"/>
              <a:t>Pengertian Usaha dalam Fisika</a:t>
            </a:r>
            <a:endParaRPr/>
          </a:p>
        </p:txBody>
      </p:sp>
      <p:grpSp>
        <p:nvGrpSpPr>
          <p:cNvPr id="331" name="Google Shape;331;p41"/>
          <p:cNvGrpSpPr/>
          <p:nvPr/>
        </p:nvGrpSpPr>
        <p:grpSpPr>
          <a:xfrm rot="2925974" flipH="1">
            <a:off x="7522300" y="-338659"/>
            <a:ext cx="1811686" cy="1756259"/>
            <a:chOff x="-27619" y="-85186"/>
            <a:chExt cx="1786567" cy="1731908"/>
          </a:xfrm>
        </p:grpSpPr>
        <p:sp>
          <p:nvSpPr>
            <p:cNvPr id="332" name="Google Shape;332;p41"/>
            <p:cNvSpPr/>
            <p:nvPr/>
          </p:nvSpPr>
          <p:spPr>
            <a:xfrm rot="356449">
              <a:off x="782262" y="159086"/>
              <a:ext cx="137628" cy="312937"/>
            </a:xfrm>
            <a:custGeom>
              <a:avLst/>
              <a:gdLst/>
              <a:ahLst/>
              <a:cxnLst/>
              <a:rect l="l" t="t" r="r" b="b"/>
              <a:pathLst>
                <a:path w="5715" h="17516" extrusionOk="0">
                  <a:moveTo>
                    <a:pt x="4969" y="1"/>
                  </a:moveTo>
                  <a:cubicBezTo>
                    <a:pt x="3413" y="1688"/>
                    <a:pt x="2559" y="3902"/>
                    <a:pt x="1748" y="6049"/>
                  </a:cubicBezTo>
                  <a:cubicBezTo>
                    <a:pt x="937" y="8197"/>
                    <a:pt x="126" y="10432"/>
                    <a:pt x="39" y="12755"/>
                  </a:cubicBezTo>
                  <a:cubicBezTo>
                    <a:pt x="0" y="14072"/>
                    <a:pt x="128" y="17516"/>
                    <a:pt x="1739" y="17516"/>
                  </a:cubicBezTo>
                  <a:cubicBezTo>
                    <a:pt x="1978" y="17516"/>
                    <a:pt x="2250" y="17440"/>
                    <a:pt x="2559" y="17270"/>
                  </a:cubicBezTo>
                  <a:cubicBezTo>
                    <a:pt x="4290" y="16306"/>
                    <a:pt x="4948" y="11857"/>
                    <a:pt x="5211" y="10104"/>
                  </a:cubicBezTo>
                  <a:cubicBezTo>
                    <a:pt x="5715" y="6751"/>
                    <a:pt x="5495" y="3332"/>
                    <a:pt x="4969"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1"/>
            <p:cNvSpPr/>
            <p:nvPr/>
          </p:nvSpPr>
          <p:spPr>
            <a:xfrm rot="-9612816">
              <a:off x="349308" y="163306"/>
              <a:ext cx="133330" cy="408687"/>
            </a:xfrm>
            <a:custGeom>
              <a:avLst/>
              <a:gdLst/>
              <a:ahLst/>
              <a:cxnLst/>
              <a:rect l="l" t="t" r="r" b="b"/>
              <a:pathLst>
                <a:path w="5715" h="17516" extrusionOk="0">
                  <a:moveTo>
                    <a:pt x="4969" y="1"/>
                  </a:moveTo>
                  <a:cubicBezTo>
                    <a:pt x="3413" y="1688"/>
                    <a:pt x="2559" y="3902"/>
                    <a:pt x="1748" y="6049"/>
                  </a:cubicBezTo>
                  <a:cubicBezTo>
                    <a:pt x="937" y="8197"/>
                    <a:pt x="126" y="10432"/>
                    <a:pt x="39" y="12755"/>
                  </a:cubicBezTo>
                  <a:cubicBezTo>
                    <a:pt x="0" y="14072"/>
                    <a:pt x="128" y="17516"/>
                    <a:pt x="1739" y="17516"/>
                  </a:cubicBezTo>
                  <a:cubicBezTo>
                    <a:pt x="1978" y="17516"/>
                    <a:pt x="2250" y="17440"/>
                    <a:pt x="2559" y="17270"/>
                  </a:cubicBezTo>
                  <a:cubicBezTo>
                    <a:pt x="4290" y="16306"/>
                    <a:pt x="4948" y="11857"/>
                    <a:pt x="5211" y="10104"/>
                  </a:cubicBezTo>
                  <a:cubicBezTo>
                    <a:pt x="5715" y="6751"/>
                    <a:pt x="5495" y="3332"/>
                    <a:pt x="4969"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1"/>
            <p:cNvSpPr/>
            <p:nvPr/>
          </p:nvSpPr>
          <p:spPr>
            <a:xfrm rot="8610207">
              <a:off x="828552" y="282207"/>
              <a:ext cx="458974" cy="360174"/>
            </a:xfrm>
            <a:custGeom>
              <a:avLst/>
              <a:gdLst/>
              <a:ahLst/>
              <a:cxnLst/>
              <a:rect l="l" t="t" r="r" b="b"/>
              <a:pathLst>
                <a:path w="14991" h="11764" extrusionOk="0">
                  <a:moveTo>
                    <a:pt x="1" y="1"/>
                  </a:moveTo>
                  <a:cubicBezTo>
                    <a:pt x="264" y="3310"/>
                    <a:pt x="1842" y="6378"/>
                    <a:pt x="4384" y="8504"/>
                  </a:cubicBezTo>
                  <a:cubicBezTo>
                    <a:pt x="6048" y="9900"/>
                    <a:pt x="9331" y="11764"/>
                    <a:pt x="11888" y="11764"/>
                  </a:cubicBezTo>
                  <a:cubicBezTo>
                    <a:pt x="12261" y="11764"/>
                    <a:pt x="12618" y="11724"/>
                    <a:pt x="12953" y="11638"/>
                  </a:cubicBezTo>
                  <a:cubicBezTo>
                    <a:pt x="14991" y="11134"/>
                    <a:pt x="13259" y="9928"/>
                    <a:pt x="12164" y="8657"/>
                  </a:cubicBezTo>
                  <a:cubicBezTo>
                    <a:pt x="10937" y="7211"/>
                    <a:pt x="9600" y="5852"/>
                    <a:pt x="8197" y="4581"/>
                  </a:cubicBezTo>
                  <a:cubicBezTo>
                    <a:pt x="5808" y="2477"/>
                    <a:pt x="3069" y="768"/>
                    <a:pt x="1"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1"/>
            <p:cNvSpPr/>
            <p:nvPr/>
          </p:nvSpPr>
          <p:spPr>
            <a:xfrm rot="8100000">
              <a:off x="184927" y="50015"/>
              <a:ext cx="631236" cy="600726"/>
            </a:xfrm>
            <a:custGeom>
              <a:avLst/>
              <a:gdLst/>
              <a:ahLst/>
              <a:cxnLst/>
              <a:rect l="l" t="t" r="r" b="b"/>
              <a:pathLst>
                <a:path w="16262" h="15476" extrusionOk="0">
                  <a:moveTo>
                    <a:pt x="16262" y="1"/>
                  </a:moveTo>
                  <a:cubicBezTo>
                    <a:pt x="13238" y="1513"/>
                    <a:pt x="10433" y="3419"/>
                    <a:pt x="7934" y="5699"/>
                  </a:cubicBezTo>
                  <a:cubicBezTo>
                    <a:pt x="5765" y="7671"/>
                    <a:pt x="3836" y="9906"/>
                    <a:pt x="2214" y="12317"/>
                  </a:cubicBezTo>
                  <a:cubicBezTo>
                    <a:pt x="1930" y="12733"/>
                    <a:pt x="1" y="15275"/>
                    <a:pt x="834" y="15473"/>
                  </a:cubicBezTo>
                  <a:cubicBezTo>
                    <a:pt x="842" y="15475"/>
                    <a:pt x="851" y="15476"/>
                    <a:pt x="860" y="15476"/>
                  </a:cubicBezTo>
                  <a:cubicBezTo>
                    <a:pt x="1350" y="15476"/>
                    <a:pt x="2835" y="12638"/>
                    <a:pt x="3222" y="12207"/>
                  </a:cubicBezTo>
                  <a:cubicBezTo>
                    <a:pt x="8504" y="6466"/>
                    <a:pt x="9381" y="5633"/>
                    <a:pt x="16262"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1"/>
            <p:cNvSpPr/>
            <p:nvPr/>
          </p:nvSpPr>
          <p:spPr>
            <a:xfrm rot="8100000">
              <a:off x="692405" y="-163300"/>
              <a:ext cx="210153" cy="1061829"/>
            </a:xfrm>
            <a:custGeom>
              <a:avLst/>
              <a:gdLst/>
              <a:ahLst/>
              <a:cxnLst/>
              <a:rect l="l" t="t" r="r" b="b"/>
              <a:pathLst>
                <a:path w="5414" h="27355" extrusionOk="0">
                  <a:moveTo>
                    <a:pt x="4060" y="1"/>
                  </a:moveTo>
                  <a:cubicBezTo>
                    <a:pt x="2191" y="1"/>
                    <a:pt x="2896" y="6640"/>
                    <a:pt x="3091" y="7763"/>
                  </a:cubicBezTo>
                  <a:cubicBezTo>
                    <a:pt x="3398" y="9428"/>
                    <a:pt x="3967" y="11094"/>
                    <a:pt x="3989" y="12781"/>
                  </a:cubicBezTo>
                  <a:cubicBezTo>
                    <a:pt x="4033" y="14644"/>
                    <a:pt x="3463" y="16463"/>
                    <a:pt x="2893" y="18238"/>
                  </a:cubicBezTo>
                  <a:lnTo>
                    <a:pt x="1" y="27355"/>
                  </a:lnTo>
                  <a:cubicBezTo>
                    <a:pt x="1075" y="26522"/>
                    <a:pt x="1644" y="25207"/>
                    <a:pt x="2192" y="23958"/>
                  </a:cubicBezTo>
                  <a:cubicBezTo>
                    <a:pt x="3310" y="21306"/>
                    <a:pt x="4428" y="18611"/>
                    <a:pt x="5085" y="15806"/>
                  </a:cubicBezTo>
                  <a:cubicBezTo>
                    <a:pt x="5304" y="14929"/>
                    <a:pt x="5414" y="14052"/>
                    <a:pt x="5392" y="13154"/>
                  </a:cubicBezTo>
                  <a:cubicBezTo>
                    <a:pt x="5304" y="11992"/>
                    <a:pt x="4888" y="10875"/>
                    <a:pt x="4537" y="9757"/>
                  </a:cubicBezTo>
                  <a:cubicBezTo>
                    <a:pt x="3551" y="6404"/>
                    <a:pt x="3945" y="3402"/>
                    <a:pt x="4143" y="5"/>
                  </a:cubicBezTo>
                  <a:cubicBezTo>
                    <a:pt x="4115" y="2"/>
                    <a:pt x="4087" y="1"/>
                    <a:pt x="4060"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1"/>
            <p:cNvSpPr/>
            <p:nvPr/>
          </p:nvSpPr>
          <p:spPr>
            <a:xfrm rot="8100000">
              <a:off x="110063" y="762111"/>
              <a:ext cx="780952" cy="712906"/>
            </a:xfrm>
            <a:custGeom>
              <a:avLst/>
              <a:gdLst/>
              <a:ahLst/>
              <a:cxnLst/>
              <a:rect l="l" t="t" r="r" b="b"/>
              <a:pathLst>
                <a:path w="20119" h="18366" extrusionOk="0">
                  <a:moveTo>
                    <a:pt x="20118" y="1"/>
                  </a:moveTo>
                  <a:lnTo>
                    <a:pt x="20118" y="1"/>
                  </a:lnTo>
                  <a:cubicBezTo>
                    <a:pt x="14859" y="2148"/>
                    <a:pt x="9972" y="5348"/>
                    <a:pt x="6356" y="9709"/>
                  </a:cubicBezTo>
                  <a:cubicBezTo>
                    <a:pt x="4077" y="12470"/>
                    <a:pt x="2236" y="15582"/>
                    <a:pt x="0" y="18366"/>
                  </a:cubicBezTo>
                  <a:cubicBezTo>
                    <a:pt x="1995" y="17533"/>
                    <a:pt x="4077" y="16503"/>
                    <a:pt x="6137" y="15692"/>
                  </a:cubicBezTo>
                  <a:cubicBezTo>
                    <a:pt x="9599" y="14355"/>
                    <a:pt x="12887" y="12470"/>
                    <a:pt x="15472" y="9819"/>
                  </a:cubicBezTo>
                  <a:cubicBezTo>
                    <a:pt x="18058" y="7167"/>
                    <a:pt x="19877" y="3683"/>
                    <a:pt x="2011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1"/>
            <p:cNvSpPr/>
            <p:nvPr/>
          </p:nvSpPr>
          <p:spPr>
            <a:xfrm rot="8100000">
              <a:off x="1149667" y="636926"/>
              <a:ext cx="366701" cy="838012"/>
            </a:xfrm>
            <a:custGeom>
              <a:avLst/>
              <a:gdLst/>
              <a:ahLst/>
              <a:cxnLst/>
              <a:rect l="l" t="t" r="r" b="b"/>
              <a:pathLst>
                <a:path w="9447" h="21589" extrusionOk="0">
                  <a:moveTo>
                    <a:pt x="8197" y="0"/>
                  </a:moveTo>
                  <a:lnTo>
                    <a:pt x="8197" y="0"/>
                  </a:lnTo>
                  <a:cubicBezTo>
                    <a:pt x="6992" y="1162"/>
                    <a:pt x="5896" y="2433"/>
                    <a:pt x="4954" y="3792"/>
                  </a:cubicBezTo>
                  <a:cubicBezTo>
                    <a:pt x="2740" y="6991"/>
                    <a:pt x="1381" y="10673"/>
                    <a:pt x="943" y="14508"/>
                  </a:cubicBezTo>
                  <a:cubicBezTo>
                    <a:pt x="768" y="16042"/>
                    <a:pt x="1" y="21477"/>
                    <a:pt x="2258" y="21587"/>
                  </a:cubicBezTo>
                  <a:cubicBezTo>
                    <a:pt x="2289" y="21588"/>
                    <a:pt x="2319" y="21589"/>
                    <a:pt x="2349" y="21589"/>
                  </a:cubicBezTo>
                  <a:cubicBezTo>
                    <a:pt x="4346" y="21589"/>
                    <a:pt x="5974" y="18781"/>
                    <a:pt x="6816" y="17335"/>
                  </a:cubicBezTo>
                  <a:cubicBezTo>
                    <a:pt x="7320" y="16480"/>
                    <a:pt x="7715" y="15560"/>
                    <a:pt x="8000" y="14596"/>
                  </a:cubicBezTo>
                  <a:cubicBezTo>
                    <a:pt x="9446" y="9709"/>
                    <a:pt x="8482" y="4734"/>
                    <a:pt x="8197"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1"/>
            <p:cNvSpPr/>
            <p:nvPr/>
          </p:nvSpPr>
          <p:spPr>
            <a:xfrm rot="8100000">
              <a:off x="615728" y="518363"/>
              <a:ext cx="221837" cy="679912"/>
            </a:xfrm>
            <a:custGeom>
              <a:avLst/>
              <a:gdLst/>
              <a:ahLst/>
              <a:cxnLst/>
              <a:rect l="l" t="t" r="r" b="b"/>
              <a:pathLst>
                <a:path w="5715" h="17516" extrusionOk="0">
                  <a:moveTo>
                    <a:pt x="4969" y="1"/>
                  </a:moveTo>
                  <a:cubicBezTo>
                    <a:pt x="3413" y="1688"/>
                    <a:pt x="2559" y="3902"/>
                    <a:pt x="1748" y="6049"/>
                  </a:cubicBezTo>
                  <a:cubicBezTo>
                    <a:pt x="937" y="8197"/>
                    <a:pt x="126" y="10432"/>
                    <a:pt x="39" y="12755"/>
                  </a:cubicBezTo>
                  <a:cubicBezTo>
                    <a:pt x="0" y="14072"/>
                    <a:pt x="128" y="17516"/>
                    <a:pt x="1739" y="17516"/>
                  </a:cubicBezTo>
                  <a:cubicBezTo>
                    <a:pt x="1978" y="17516"/>
                    <a:pt x="2250" y="17440"/>
                    <a:pt x="2559" y="17270"/>
                  </a:cubicBezTo>
                  <a:cubicBezTo>
                    <a:pt x="4290" y="16306"/>
                    <a:pt x="4948" y="11857"/>
                    <a:pt x="5211" y="10104"/>
                  </a:cubicBezTo>
                  <a:cubicBezTo>
                    <a:pt x="5715" y="6751"/>
                    <a:pt x="5495" y="3332"/>
                    <a:pt x="4969"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descr="qMtSuj.gif"/>
          <p:cNvPicPr/>
          <p:nvPr/>
        </p:nvPicPr>
        <p:blipFill>
          <a:blip r:embed="rId3"/>
          <a:stretch>
            <a:fillRect/>
          </a:stretch>
        </p:blipFill>
        <p:spPr>
          <a:xfrm>
            <a:off x="2357422" y="1428742"/>
            <a:ext cx="3857652" cy="2143140"/>
          </a:xfrm>
          <a:prstGeom prst="rect">
            <a:avLst/>
          </a:prstGeom>
        </p:spPr>
      </p:pic>
      <p:sp>
        <p:nvSpPr>
          <p:cNvPr id="14" name="Rounded Rectangle 13"/>
          <p:cNvSpPr/>
          <p:nvPr/>
        </p:nvSpPr>
        <p:spPr>
          <a:xfrm>
            <a:off x="6500826" y="4214824"/>
            <a:ext cx="1143008"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Box 14"/>
          <p:cNvSpPr txBox="1"/>
          <p:nvPr/>
        </p:nvSpPr>
        <p:spPr>
          <a:xfrm>
            <a:off x="6643702" y="4214824"/>
            <a:ext cx="1143008" cy="338554"/>
          </a:xfrm>
          <a:prstGeom prst="rect">
            <a:avLst/>
          </a:prstGeom>
          <a:noFill/>
        </p:spPr>
        <p:txBody>
          <a:bodyPr wrap="square" rtlCol="0">
            <a:spAutoFit/>
          </a:bodyPr>
          <a:lstStyle/>
          <a:p>
            <a:r>
              <a:rPr lang="id-ID" sz="1600" b="1" dirty="0" smtClean="0">
                <a:latin typeface="Times New Roman" pitchFamily="18" charset="0"/>
                <a:cs typeface="Times New Roman" pitchFamily="18" charset="0"/>
              </a:rPr>
              <a:t>W = F.s </a:t>
            </a:r>
            <a:endParaRPr lang="id-ID" sz="1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2"/>
          <p:cNvSpPr txBox="1">
            <a:spLocks noGrp="1"/>
          </p:cNvSpPr>
          <p:nvPr>
            <p:ph type="title"/>
          </p:nvPr>
        </p:nvSpPr>
        <p:spPr>
          <a:xfrm>
            <a:off x="1214414" y="642924"/>
            <a:ext cx="7000924" cy="96830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sz="3600" smtClean="0"/>
              <a:t>Pengertian Energi dalam Fisika</a:t>
            </a:r>
            <a:endParaRPr sz="3600"/>
          </a:p>
        </p:txBody>
      </p:sp>
      <p:sp>
        <p:nvSpPr>
          <p:cNvPr id="345" name="Google Shape;345;p42"/>
          <p:cNvSpPr txBox="1">
            <a:spLocks noGrp="1"/>
          </p:cNvSpPr>
          <p:nvPr>
            <p:ph type="subTitle" idx="1"/>
          </p:nvPr>
        </p:nvSpPr>
        <p:spPr>
          <a:xfrm>
            <a:off x="1500166" y="2285998"/>
            <a:ext cx="6286544" cy="1928826"/>
          </a:xfrm>
          <a:prstGeom prst="rect">
            <a:avLst/>
          </a:prstGeom>
        </p:spPr>
        <p:txBody>
          <a:bodyPr spcFirstLastPara="1" wrap="square" lIns="91425" tIns="91425" rIns="91425" bIns="91425" anchor="ctr" anchorCtr="0">
            <a:noAutofit/>
          </a:bodyPr>
          <a:lstStyle/>
          <a:p>
            <a:pPr marL="0" lvl="0" indent="0" algn="just"/>
            <a:r>
              <a:rPr lang="id-ID" dirty="0" smtClean="0"/>
              <a:t>Adapun energi adalah kemampuan untuk melakukan usaha dan kerja. Sebuah benda dapat dikatakan mempunyai energi bila benda itu menghasilkan gaya yang dapat melakukan usaha. Dalam kegiatan sehari-hari kita sering mendengar istilah energi atau tenaga yang merupakan suatu besaran turunan yang memiliki satuan joule. Menurut para ahli sains, energi didefinisikan sebagai kemampuan melakukan usaha.</a:t>
            </a:r>
            <a:endParaRPr/>
          </a:p>
        </p:txBody>
      </p:sp>
      <p:sp>
        <p:nvSpPr>
          <p:cNvPr id="346" name="Google Shape;346;p42"/>
          <p:cNvSpPr/>
          <p:nvPr/>
        </p:nvSpPr>
        <p:spPr>
          <a:xfrm>
            <a:off x="1428728" y="1428742"/>
            <a:ext cx="6715172" cy="71438"/>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grpSp>
        <p:nvGrpSpPr>
          <p:cNvPr id="398" name="Google Shape;398;p46"/>
          <p:cNvGrpSpPr/>
          <p:nvPr/>
        </p:nvGrpSpPr>
        <p:grpSpPr>
          <a:xfrm>
            <a:off x="1487314" y="2181225"/>
            <a:ext cx="6151217" cy="747715"/>
            <a:chOff x="1487314" y="2181225"/>
            <a:chExt cx="6151217" cy="1041986"/>
          </a:xfrm>
        </p:grpSpPr>
        <p:cxnSp>
          <p:nvCxnSpPr>
            <p:cNvPr id="399" name="Google Shape;399;p46"/>
            <p:cNvCxnSpPr/>
            <p:nvPr/>
          </p:nvCxnSpPr>
          <p:spPr>
            <a:xfrm>
              <a:off x="1794225" y="3089188"/>
              <a:ext cx="1653900" cy="0"/>
            </a:xfrm>
            <a:prstGeom prst="straightConnector1">
              <a:avLst/>
            </a:prstGeom>
            <a:noFill/>
            <a:ln w="19050" cap="flat" cmpd="sng">
              <a:solidFill>
                <a:schemeClr val="dk1"/>
              </a:solidFill>
              <a:prstDash val="solid"/>
              <a:round/>
              <a:headEnd type="none" w="med" len="med"/>
              <a:tailEnd type="none" w="med" len="med"/>
            </a:ln>
          </p:spPr>
        </p:cxnSp>
        <p:cxnSp>
          <p:nvCxnSpPr>
            <p:cNvPr id="400" name="Google Shape;400;p46"/>
            <p:cNvCxnSpPr/>
            <p:nvPr/>
          </p:nvCxnSpPr>
          <p:spPr>
            <a:xfrm>
              <a:off x="1652575" y="2266738"/>
              <a:ext cx="0" cy="675300"/>
            </a:xfrm>
            <a:prstGeom prst="straightConnector1">
              <a:avLst/>
            </a:prstGeom>
            <a:noFill/>
            <a:ln w="19050" cap="flat" cmpd="sng">
              <a:solidFill>
                <a:schemeClr val="dk1"/>
              </a:solidFill>
              <a:prstDash val="solid"/>
              <a:round/>
              <a:headEnd type="none" w="med" len="med"/>
              <a:tailEnd type="none" w="med" len="med"/>
            </a:ln>
          </p:spPr>
        </p:cxnSp>
        <p:sp>
          <p:nvSpPr>
            <p:cNvPr id="401" name="Google Shape;401;p46"/>
            <p:cNvSpPr/>
            <p:nvPr/>
          </p:nvSpPr>
          <p:spPr>
            <a:xfrm>
              <a:off x="7382425" y="2976538"/>
              <a:ext cx="218100" cy="21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6"/>
            <p:cNvSpPr/>
            <p:nvPr/>
          </p:nvSpPr>
          <p:spPr>
            <a:xfrm>
              <a:off x="5436125" y="2976538"/>
              <a:ext cx="218100" cy="21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3" name="Google Shape;403;p46"/>
            <p:cNvCxnSpPr/>
            <p:nvPr/>
          </p:nvCxnSpPr>
          <p:spPr>
            <a:xfrm>
              <a:off x="5545175" y="2228638"/>
              <a:ext cx="0" cy="713400"/>
            </a:xfrm>
            <a:prstGeom prst="straightConnector1">
              <a:avLst/>
            </a:prstGeom>
            <a:noFill/>
            <a:ln w="19050" cap="flat" cmpd="sng">
              <a:solidFill>
                <a:schemeClr val="dk1"/>
              </a:solidFill>
              <a:prstDash val="solid"/>
              <a:round/>
              <a:headEnd type="none" w="med" len="med"/>
              <a:tailEnd type="none" w="med" len="med"/>
            </a:ln>
          </p:spPr>
        </p:cxnSp>
        <p:sp>
          <p:nvSpPr>
            <p:cNvPr id="404" name="Google Shape;404;p46"/>
            <p:cNvSpPr/>
            <p:nvPr/>
          </p:nvSpPr>
          <p:spPr>
            <a:xfrm>
              <a:off x="1543525" y="2976538"/>
              <a:ext cx="218100" cy="21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6"/>
            <p:cNvSpPr/>
            <p:nvPr/>
          </p:nvSpPr>
          <p:spPr>
            <a:xfrm>
              <a:off x="3489825" y="2976538"/>
              <a:ext cx="218100" cy="21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6" name="Google Shape;406;p46"/>
            <p:cNvCxnSpPr/>
            <p:nvPr/>
          </p:nvCxnSpPr>
          <p:spPr>
            <a:xfrm>
              <a:off x="3598875" y="2276338"/>
              <a:ext cx="0" cy="668100"/>
            </a:xfrm>
            <a:prstGeom prst="straightConnector1">
              <a:avLst/>
            </a:prstGeom>
            <a:noFill/>
            <a:ln w="19050" cap="flat" cmpd="sng">
              <a:solidFill>
                <a:schemeClr val="dk1"/>
              </a:solidFill>
              <a:prstDash val="solid"/>
              <a:round/>
              <a:headEnd type="none" w="med" len="med"/>
              <a:tailEnd type="none" w="med" len="med"/>
            </a:ln>
          </p:spPr>
        </p:cxnSp>
        <p:cxnSp>
          <p:nvCxnSpPr>
            <p:cNvPr id="407" name="Google Shape;407;p46"/>
            <p:cNvCxnSpPr/>
            <p:nvPr/>
          </p:nvCxnSpPr>
          <p:spPr>
            <a:xfrm>
              <a:off x="7491475" y="2181225"/>
              <a:ext cx="0" cy="758400"/>
            </a:xfrm>
            <a:prstGeom prst="straightConnector1">
              <a:avLst/>
            </a:prstGeom>
            <a:noFill/>
            <a:ln w="19050" cap="flat" cmpd="sng">
              <a:solidFill>
                <a:schemeClr val="dk1"/>
              </a:solidFill>
              <a:prstDash val="solid"/>
              <a:round/>
              <a:headEnd type="none" w="med" len="med"/>
              <a:tailEnd type="none" w="med" len="med"/>
            </a:ln>
          </p:spPr>
        </p:cxnSp>
        <p:sp>
          <p:nvSpPr>
            <p:cNvPr id="408" name="Google Shape;408;p46"/>
            <p:cNvSpPr/>
            <p:nvPr/>
          </p:nvSpPr>
          <p:spPr>
            <a:xfrm>
              <a:off x="1487314" y="2934221"/>
              <a:ext cx="312392" cy="288990"/>
            </a:xfrm>
            <a:custGeom>
              <a:avLst/>
              <a:gdLst/>
              <a:ahLst/>
              <a:cxnLst/>
              <a:rect l="l" t="t" r="r" b="b"/>
              <a:pathLst>
                <a:path w="31731" h="29354" extrusionOk="0">
                  <a:moveTo>
                    <a:pt x="20581" y="371"/>
                  </a:moveTo>
                  <a:cubicBezTo>
                    <a:pt x="21246" y="371"/>
                    <a:pt x="21911" y="429"/>
                    <a:pt x="22575" y="565"/>
                  </a:cubicBezTo>
                  <a:cubicBezTo>
                    <a:pt x="25730" y="1220"/>
                    <a:pt x="28480" y="3780"/>
                    <a:pt x="29838" y="6637"/>
                  </a:cubicBezTo>
                  <a:cubicBezTo>
                    <a:pt x="31374" y="9912"/>
                    <a:pt x="30647" y="13769"/>
                    <a:pt x="30171" y="17186"/>
                  </a:cubicBezTo>
                  <a:cubicBezTo>
                    <a:pt x="29683" y="20746"/>
                    <a:pt x="28552" y="24080"/>
                    <a:pt x="25385" y="26128"/>
                  </a:cubicBezTo>
                  <a:cubicBezTo>
                    <a:pt x="22508" y="28011"/>
                    <a:pt x="18857" y="29031"/>
                    <a:pt x="15371" y="29031"/>
                  </a:cubicBezTo>
                  <a:cubicBezTo>
                    <a:pt x="14885" y="29031"/>
                    <a:pt x="14401" y="29011"/>
                    <a:pt x="13924" y="28971"/>
                  </a:cubicBezTo>
                  <a:lnTo>
                    <a:pt x="13924" y="28971"/>
                  </a:lnTo>
                  <a:cubicBezTo>
                    <a:pt x="13912" y="28966"/>
                    <a:pt x="13895" y="28963"/>
                    <a:pt x="13871" y="28961"/>
                  </a:cubicBezTo>
                  <a:cubicBezTo>
                    <a:pt x="9764" y="28533"/>
                    <a:pt x="6716" y="26056"/>
                    <a:pt x="4584" y="22639"/>
                  </a:cubicBezTo>
                  <a:cubicBezTo>
                    <a:pt x="3453" y="20818"/>
                    <a:pt x="2549" y="18841"/>
                    <a:pt x="1679" y="16900"/>
                  </a:cubicBezTo>
                  <a:cubicBezTo>
                    <a:pt x="846" y="15031"/>
                    <a:pt x="655" y="13067"/>
                    <a:pt x="1120" y="11055"/>
                  </a:cubicBezTo>
                  <a:cubicBezTo>
                    <a:pt x="2037" y="7006"/>
                    <a:pt x="5251" y="4030"/>
                    <a:pt x="9133" y="2875"/>
                  </a:cubicBezTo>
                  <a:cubicBezTo>
                    <a:pt x="11276" y="2232"/>
                    <a:pt x="13478" y="1720"/>
                    <a:pt x="15645" y="1160"/>
                  </a:cubicBezTo>
                  <a:cubicBezTo>
                    <a:pt x="17261" y="735"/>
                    <a:pt x="18920" y="371"/>
                    <a:pt x="20581" y="371"/>
                  </a:cubicBezTo>
                  <a:close/>
                  <a:moveTo>
                    <a:pt x="21147" y="1"/>
                  </a:moveTo>
                  <a:cubicBezTo>
                    <a:pt x="19537" y="1"/>
                    <a:pt x="17938" y="309"/>
                    <a:pt x="16372" y="696"/>
                  </a:cubicBezTo>
                  <a:cubicBezTo>
                    <a:pt x="14193" y="1220"/>
                    <a:pt x="12050" y="1827"/>
                    <a:pt x="9895" y="2399"/>
                  </a:cubicBezTo>
                  <a:cubicBezTo>
                    <a:pt x="8085" y="2875"/>
                    <a:pt x="6275" y="3494"/>
                    <a:pt x="4763" y="4613"/>
                  </a:cubicBezTo>
                  <a:cubicBezTo>
                    <a:pt x="3334" y="5673"/>
                    <a:pt x="2156" y="7006"/>
                    <a:pt x="1298" y="8566"/>
                  </a:cubicBezTo>
                  <a:cubicBezTo>
                    <a:pt x="441" y="10102"/>
                    <a:pt x="1" y="11864"/>
                    <a:pt x="1" y="13602"/>
                  </a:cubicBezTo>
                  <a:cubicBezTo>
                    <a:pt x="1" y="15710"/>
                    <a:pt x="1025" y="17520"/>
                    <a:pt x="1894" y="19365"/>
                  </a:cubicBezTo>
                  <a:cubicBezTo>
                    <a:pt x="3572" y="22937"/>
                    <a:pt x="5620" y="26414"/>
                    <a:pt x="9287" y="28211"/>
                  </a:cubicBezTo>
                  <a:cubicBezTo>
                    <a:pt x="10502" y="28807"/>
                    <a:pt x="11835" y="29140"/>
                    <a:pt x="13169" y="29283"/>
                  </a:cubicBezTo>
                  <a:cubicBezTo>
                    <a:pt x="13206" y="29287"/>
                    <a:pt x="13242" y="29289"/>
                    <a:pt x="13278" y="29289"/>
                  </a:cubicBezTo>
                  <a:cubicBezTo>
                    <a:pt x="13293" y="29289"/>
                    <a:pt x="13308" y="29289"/>
                    <a:pt x="13322" y="29288"/>
                  </a:cubicBezTo>
                  <a:lnTo>
                    <a:pt x="13322" y="29288"/>
                  </a:lnTo>
                  <a:cubicBezTo>
                    <a:pt x="13835" y="29332"/>
                    <a:pt x="14349" y="29354"/>
                    <a:pt x="14864" y="29354"/>
                  </a:cubicBezTo>
                  <a:cubicBezTo>
                    <a:pt x="18347" y="29354"/>
                    <a:pt x="21844" y="28372"/>
                    <a:pt x="24920" y="26783"/>
                  </a:cubicBezTo>
                  <a:cubicBezTo>
                    <a:pt x="26587" y="25925"/>
                    <a:pt x="28040" y="24782"/>
                    <a:pt x="29088" y="23187"/>
                  </a:cubicBezTo>
                  <a:cubicBezTo>
                    <a:pt x="30076" y="21663"/>
                    <a:pt x="30576" y="19817"/>
                    <a:pt x="30873" y="18055"/>
                  </a:cubicBezTo>
                  <a:cubicBezTo>
                    <a:pt x="31207" y="16067"/>
                    <a:pt x="31433" y="14067"/>
                    <a:pt x="31588" y="12067"/>
                  </a:cubicBezTo>
                  <a:cubicBezTo>
                    <a:pt x="31731" y="9935"/>
                    <a:pt x="31481" y="7899"/>
                    <a:pt x="30528" y="5982"/>
                  </a:cubicBezTo>
                  <a:cubicBezTo>
                    <a:pt x="28992" y="2911"/>
                    <a:pt x="25718" y="387"/>
                    <a:pt x="22265" y="53"/>
                  </a:cubicBezTo>
                  <a:cubicBezTo>
                    <a:pt x="21892" y="17"/>
                    <a:pt x="21519" y="1"/>
                    <a:pt x="211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6"/>
            <p:cNvSpPr/>
            <p:nvPr/>
          </p:nvSpPr>
          <p:spPr>
            <a:xfrm>
              <a:off x="3439939" y="2934221"/>
              <a:ext cx="312392" cy="288990"/>
            </a:xfrm>
            <a:custGeom>
              <a:avLst/>
              <a:gdLst/>
              <a:ahLst/>
              <a:cxnLst/>
              <a:rect l="l" t="t" r="r" b="b"/>
              <a:pathLst>
                <a:path w="31731" h="29354" extrusionOk="0">
                  <a:moveTo>
                    <a:pt x="20581" y="371"/>
                  </a:moveTo>
                  <a:cubicBezTo>
                    <a:pt x="21246" y="371"/>
                    <a:pt x="21911" y="429"/>
                    <a:pt x="22575" y="565"/>
                  </a:cubicBezTo>
                  <a:cubicBezTo>
                    <a:pt x="25730" y="1220"/>
                    <a:pt x="28480" y="3780"/>
                    <a:pt x="29838" y="6637"/>
                  </a:cubicBezTo>
                  <a:cubicBezTo>
                    <a:pt x="31374" y="9912"/>
                    <a:pt x="30647" y="13769"/>
                    <a:pt x="30171" y="17186"/>
                  </a:cubicBezTo>
                  <a:cubicBezTo>
                    <a:pt x="29683" y="20746"/>
                    <a:pt x="28552" y="24080"/>
                    <a:pt x="25385" y="26128"/>
                  </a:cubicBezTo>
                  <a:cubicBezTo>
                    <a:pt x="22508" y="28011"/>
                    <a:pt x="18857" y="29031"/>
                    <a:pt x="15371" y="29031"/>
                  </a:cubicBezTo>
                  <a:cubicBezTo>
                    <a:pt x="14885" y="29031"/>
                    <a:pt x="14401" y="29011"/>
                    <a:pt x="13924" y="28971"/>
                  </a:cubicBezTo>
                  <a:lnTo>
                    <a:pt x="13924" y="28971"/>
                  </a:lnTo>
                  <a:cubicBezTo>
                    <a:pt x="13912" y="28966"/>
                    <a:pt x="13895" y="28963"/>
                    <a:pt x="13871" y="28961"/>
                  </a:cubicBezTo>
                  <a:cubicBezTo>
                    <a:pt x="9764" y="28533"/>
                    <a:pt x="6716" y="26056"/>
                    <a:pt x="4584" y="22639"/>
                  </a:cubicBezTo>
                  <a:cubicBezTo>
                    <a:pt x="3453" y="20818"/>
                    <a:pt x="2549" y="18841"/>
                    <a:pt x="1679" y="16900"/>
                  </a:cubicBezTo>
                  <a:cubicBezTo>
                    <a:pt x="846" y="15031"/>
                    <a:pt x="655" y="13067"/>
                    <a:pt x="1120" y="11055"/>
                  </a:cubicBezTo>
                  <a:cubicBezTo>
                    <a:pt x="2037" y="7006"/>
                    <a:pt x="5251" y="4030"/>
                    <a:pt x="9133" y="2875"/>
                  </a:cubicBezTo>
                  <a:cubicBezTo>
                    <a:pt x="11276" y="2232"/>
                    <a:pt x="13478" y="1720"/>
                    <a:pt x="15645" y="1160"/>
                  </a:cubicBezTo>
                  <a:cubicBezTo>
                    <a:pt x="17261" y="735"/>
                    <a:pt x="18920" y="371"/>
                    <a:pt x="20581" y="371"/>
                  </a:cubicBezTo>
                  <a:close/>
                  <a:moveTo>
                    <a:pt x="21147" y="1"/>
                  </a:moveTo>
                  <a:cubicBezTo>
                    <a:pt x="19537" y="1"/>
                    <a:pt x="17938" y="309"/>
                    <a:pt x="16372" y="696"/>
                  </a:cubicBezTo>
                  <a:cubicBezTo>
                    <a:pt x="14193" y="1220"/>
                    <a:pt x="12050" y="1827"/>
                    <a:pt x="9895" y="2399"/>
                  </a:cubicBezTo>
                  <a:cubicBezTo>
                    <a:pt x="8085" y="2875"/>
                    <a:pt x="6275" y="3494"/>
                    <a:pt x="4763" y="4613"/>
                  </a:cubicBezTo>
                  <a:cubicBezTo>
                    <a:pt x="3334" y="5673"/>
                    <a:pt x="2156" y="7006"/>
                    <a:pt x="1298" y="8566"/>
                  </a:cubicBezTo>
                  <a:cubicBezTo>
                    <a:pt x="441" y="10102"/>
                    <a:pt x="1" y="11864"/>
                    <a:pt x="1" y="13602"/>
                  </a:cubicBezTo>
                  <a:cubicBezTo>
                    <a:pt x="1" y="15710"/>
                    <a:pt x="1025" y="17520"/>
                    <a:pt x="1894" y="19365"/>
                  </a:cubicBezTo>
                  <a:cubicBezTo>
                    <a:pt x="3572" y="22937"/>
                    <a:pt x="5620" y="26414"/>
                    <a:pt x="9287" y="28211"/>
                  </a:cubicBezTo>
                  <a:cubicBezTo>
                    <a:pt x="10502" y="28807"/>
                    <a:pt x="11835" y="29140"/>
                    <a:pt x="13169" y="29283"/>
                  </a:cubicBezTo>
                  <a:cubicBezTo>
                    <a:pt x="13206" y="29287"/>
                    <a:pt x="13242" y="29289"/>
                    <a:pt x="13278" y="29289"/>
                  </a:cubicBezTo>
                  <a:cubicBezTo>
                    <a:pt x="13293" y="29289"/>
                    <a:pt x="13308" y="29289"/>
                    <a:pt x="13322" y="29288"/>
                  </a:cubicBezTo>
                  <a:lnTo>
                    <a:pt x="13322" y="29288"/>
                  </a:lnTo>
                  <a:cubicBezTo>
                    <a:pt x="13835" y="29332"/>
                    <a:pt x="14349" y="29354"/>
                    <a:pt x="14864" y="29354"/>
                  </a:cubicBezTo>
                  <a:cubicBezTo>
                    <a:pt x="18347" y="29354"/>
                    <a:pt x="21844" y="28372"/>
                    <a:pt x="24920" y="26783"/>
                  </a:cubicBezTo>
                  <a:cubicBezTo>
                    <a:pt x="26587" y="25925"/>
                    <a:pt x="28040" y="24782"/>
                    <a:pt x="29088" y="23187"/>
                  </a:cubicBezTo>
                  <a:cubicBezTo>
                    <a:pt x="30076" y="21663"/>
                    <a:pt x="30576" y="19817"/>
                    <a:pt x="30873" y="18055"/>
                  </a:cubicBezTo>
                  <a:cubicBezTo>
                    <a:pt x="31207" y="16067"/>
                    <a:pt x="31433" y="14067"/>
                    <a:pt x="31588" y="12067"/>
                  </a:cubicBezTo>
                  <a:cubicBezTo>
                    <a:pt x="31731" y="9935"/>
                    <a:pt x="31481" y="7899"/>
                    <a:pt x="30528" y="5982"/>
                  </a:cubicBezTo>
                  <a:cubicBezTo>
                    <a:pt x="28992" y="2911"/>
                    <a:pt x="25718" y="387"/>
                    <a:pt x="22265" y="53"/>
                  </a:cubicBezTo>
                  <a:cubicBezTo>
                    <a:pt x="21892" y="17"/>
                    <a:pt x="21519" y="1"/>
                    <a:pt x="211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6"/>
            <p:cNvSpPr/>
            <p:nvPr/>
          </p:nvSpPr>
          <p:spPr>
            <a:xfrm>
              <a:off x="5383039" y="2934221"/>
              <a:ext cx="312392" cy="288990"/>
            </a:xfrm>
            <a:custGeom>
              <a:avLst/>
              <a:gdLst/>
              <a:ahLst/>
              <a:cxnLst/>
              <a:rect l="l" t="t" r="r" b="b"/>
              <a:pathLst>
                <a:path w="31731" h="29354" extrusionOk="0">
                  <a:moveTo>
                    <a:pt x="20581" y="371"/>
                  </a:moveTo>
                  <a:cubicBezTo>
                    <a:pt x="21246" y="371"/>
                    <a:pt x="21911" y="429"/>
                    <a:pt x="22575" y="565"/>
                  </a:cubicBezTo>
                  <a:cubicBezTo>
                    <a:pt x="25730" y="1220"/>
                    <a:pt x="28480" y="3780"/>
                    <a:pt x="29838" y="6637"/>
                  </a:cubicBezTo>
                  <a:cubicBezTo>
                    <a:pt x="31374" y="9912"/>
                    <a:pt x="30647" y="13769"/>
                    <a:pt x="30171" y="17186"/>
                  </a:cubicBezTo>
                  <a:cubicBezTo>
                    <a:pt x="29683" y="20746"/>
                    <a:pt x="28552" y="24080"/>
                    <a:pt x="25385" y="26128"/>
                  </a:cubicBezTo>
                  <a:cubicBezTo>
                    <a:pt x="22508" y="28011"/>
                    <a:pt x="18857" y="29031"/>
                    <a:pt x="15371" y="29031"/>
                  </a:cubicBezTo>
                  <a:cubicBezTo>
                    <a:pt x="14885" y="29031"/>
                    <a:pt x="14401" y="29011"/>
                    <a:pt x="13924" y="28971"/>
                  </a:cubicBezTo>
                  <a:lnTo>
                    <a:pt x="13924" y="28971"/>
                  </a:lnTo>
                  <a:cubicBezTo>
                    <a:pt x="13912" y="28966"/>
                    <a:pt x="13895" y="28963"/>
                    <a:pt x="13871" y="28961"/>
                  </a:cubicBezTo>
                  <a:cubicBezTo>
                    <a:pt x="9764" y="28533"/>
                    <a:pt x="6716" y="26056"/>
                    <a:pt x="4584" y="22639"/>
                  </a:cubicBezTo>
                  <a:cubicBezTo>
                    <a:pt x="3453" y="20818"/>
                    <a:pt x="2549" y="18841"/>
                    <a:pt x="1679" y="16900"/>
                  </a:cubicBezTo>
                  <a:cubicBezTo>
                    <a:pt x="846" y="15031"/>
                    <a:pt x="655" y="13067"/>
                    <a:pt x="1120" y="11055"/>
                  </a:cubicBezTo>
                  <a:cubicBezTo>
                    <a:pt x="2037" y="7006"/>
                    <a:pt x="5251" y="4030"/>
                    <a:pt x="9133" y="2875"/>
                  </a:cubicBezTo>
                  <a:cubicBezTo>
                    <a:pt x="11276" y="2232"/>
                    <a:pt x="13478" y="1720"/>
                    <a:pt x="15645" y="1160"/>
                  </a:cubicBezTo>
                  <a:cubicBezTo>
                    <a:pt x="17261" y="735"/>
                    <a:pt x="18920" y="371"/>
                    <a:pt x="20581" y="371"/>
                  </a:cubicBezTo>
                  <a:close/>
                  <a:moveTo>
                    <a:pt x="21147" y="1"/>
                  </a:moveTo>
                  <a:cubicBezTo>
                    <a:pt x="19537" y="1"/>
                    <a:pt x="17938" y="309"/>
                    <a:pt x="16372" y="696"/>
                  </a:cubicBezTo>
                  <a:cubicBezTo>
                    <a:pt x="14193" y="1220"/>
                    <a:pt x="12050" y="1827"/>
                    <a:pt x="9895" y="2399"/>
                  </a:cubicBezTo>
                  <a:cubicBezTo>
                    <a:pt x="8085" y="2875"/>
                    <a:pt x="6275" y="3494"/>
                    <a:pt x="4763" y="4613"/>
                  </a:cubicBezTo>
                  <a:cubicBezTo>
                    <a:pt x="3334" y="5673"/>
                    <a:pt x="2156" y="7006"/>
                    <a:pt x="1298" y="8566"/>
                  </a:cubicBezTo>
                  <a:cubicBezTo>
                    <a:pt x="441" y="10102"/>
                    <a:pt x="1" y="11864"/>
                    <a:pt x="1" y="13602"/>
                  </a:cubicBezTo>
                  <a:cubicBezTo>
                    <a:pt x="1" y="15710"/>
                    <a:pt x="1025" y="17520"/>
                    <a:pt x="1894" y="19365"/>
                  </a:cubicBezTo>
                  <a:cubicBezTo>
                    <a:pt x="3572" y="22937"/>
                    <a:pt x="5620" y="26414"/>
                    <a:pt x="9287" y="28211"/>
                  </a:cubicBezTo>
                  <a:cubicBezTo>
                    <a:pt x="10502" y="28807"/>
                    <a:pt x="11835" y="29140"/>
                    <a:pt x="13169" y="29283"/>
                  </a:cubicBezTo>
                  <a:cubicBezTo>
                    <a:pt x="13206" y="29287"/>
                    <a:pt x="13242" y="29289"/>
                    <a:pt x="13278" y="29289"/>
                  </a:cubicBezTo>
                  <a:cubicBezTo>
                    <a:pt x="13293" y="29289"/>
                    <a:pt x="13308" y="29289"/>
                    <a:pt x="13322" y="29288"/>
                  </a:cubicBezTo>
                  <a:lnTo>
                    <a:pt x="13322" y="29288"/>
                  </a:lnTo>
                  <a:cubicBezTo>
                    <a:pt x="13835" y="29332"/>
                    <a:pt x="14349" y="29354"/>
                    <a:pt x="14864" y="29354"/>
                  </a:cubicBezTo>
                  <a:cubicBezTo>
                    <a:pt x="18347" y="29354"/>
                    <a:pt x="21844" y="28372"/>
                    <a:pt x="24920" y="26783"/>
                  </a:cubicBezTo>
                  <a:cubicBezTo>
                    <a:pt x="26587" y="25925"/>
                    <a:pt x="28040" y="24782"/>
                    <a:pt x="29088" y="23187"/>
                  </a:cubicBezTo>
                  <a:cubicBezTo>
                    <a:pt x="30076" y="21663"/>
                    <a:pt x="30576" y="19817"/>
                    <a:pt x="30873" y="18055"/>
                  </a:cubicBezTo>
                  <a:cubicBezTo>
                    <a:pt x="31207" y="16067"/>
                    <a:pt x="31433" y="14067"/>
                    <a:pt x="31588" y="12067"/>
                  </a:cubicBezTo>
                  <a:cubicBezTo>
                    <a:pt x="31731" y="9935"/>
                    <a:pt x="31481" y="7899"/>
                    <a:pt x="30528" y="5982"/>
                  </a:cubicBezTo>
                  <a:cubicBezTo>
                    <a:pt x="28992" y="2911"/>
                    <a:pt x="25718" y="387"/>
                    <a:pt x="22265" y="53"/>
                  </a:cubicBezTo>
                  <a:cubicBezTo>
                    <a:pt x="21892" y="17"/>
                    <a:pt x="21519" y="1"/>
                    <a:pt x="211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6"/>
            <p:cNvSpPr/>
            <p:nvPr/>
          </p:nvSpPr>
          <p:spPr>
            <a:xfrm>
              <a:off x="7326139" y="2934221"/>
              <a:ext cx="312392" cy="288990"/>
            </a:xfrm>
            <a:custGeom>
              <a:avLst/>
              <a:gdLst/>
              <a:ahLst/>
              <a:cxnLst/>
              <a:rect l="l" t="t" r="r" b="b"/>
              <a:pathLst>
                <a:path w="31731" h="29354" extrusionOk="0">
                  <a:moveTo>
                    <a:pt x="20581" y="371"/>
                  </a:moveTo>
                  <a:cubicBezTo>
                    <a:pt x="21246" y="371"/>
                    <a:pt x="21911" y="429"/>
                    <a:pt x="22575" y="565"/>
                  </a:cubicBezTo>
                  <a:cubicBezTo>
                    <a:pt x="25730" y="1220"/>
                    <a:pt x="28480" y="3780"/>
                    <a:pt x="29838" y="6637"/>
                  </a:cubicBezTo>
                  <a:cubicBezTo>
                    <a:pt x="31374" y="9912"/>
                    <a:pt x="30647" y="13769"/>
                    <a:pt x="30171" y="17186"/>
                  </a:cubicBezTo>
                  <a:cubicBezTo>
                    <a:pt x="29683" y="20746"/>
                    <a:pt x="28552" y="24080"/>
                    <a:pt x="25385" y="26128"/>
                  </a:cubicBezTo>
                  <a:cubicBezTo>
                    <a:pt x="22508" y="28011"/>
                    <a:pt x="18857" y="29031"/>
                    <a:pt x="15371" y="29031"/>
                  </a:cubicBezTo>
                  <a:cubicBezTo>
                    <a:pt x="14885" y="29031"/>
                    <a:pt x="14401" y="29011"/>
                    <a:pt x="13924" y="28971"/>
                  </a:cubicBezTo>
                  <a:lnTo>
                    <a:pt x="13924" y="28971"/>
                  </a:lnTo>
                  <a:cubicBezTo>
                    <a:pt x="13912" y="28966"/>
                    <a:pt x="13895" y="28963"/>
                    <a:pt x="13871" y="28961"/>
                  </a:cubicBezTo>
                  <a:cubicBezTo>
                    <a:pt x="9764" y="28533"/>
                    <a:pt x="6716" y="26056"/>
                    <a:pt x="4584" y="22639"/>
                  </a:cubicBezTo>
                  <a:cubicBezTo>
                    <a:pt x="3453" y="20818"/>
                    <a:pt x="2549" y="18841"/>
                    <a:pt x="1679" y="16900"/>
                  </a:cubicBezTo>
                  <a:cubicBezTo>
                    <a:pt x="846" y="15031"/>
                    <a:pt x="655" y="13067"/>
                    <a:pt x="1120" y="11055"/>
                  </a:cubicBezTo>
                  <a:cubicBezTo>
                    <a:pt x="2037" y="7006"/>
                    <a:pt x="5251" y="4030"/>
                    <a:pt x="9133" y="2875"/>
                  </a:cubicBezTo>
                  <a:cubicBezTo>
                    <a:pt x="11276" y="2232"/>
                    <a:pt x="13478" y="1720"/>
                    <a:pt x="15645" y="1160"/>
                  </a:cubicBezTo>
                  <a:cubicBezTo>
                    <a:pt x="17261" y="735"/>
                    <a:pt x="18920" y="371"/>
                    <a:pt x="20581" y="371"/>
                  </a:cubicBezTo>
                  <a:close/>
                  <a:moveTo>
                    <a:pt x="21147" y="1"/>
                  </a:moveTo>
                  <a:cubicBezTo>
                    <a:pt x="19537" y="1"/>
                    <a:pt x="17938" y="309"/>
                    <a:pt x="16372" y="696"/>
                  </a:cubicBezTo>
                  <a:cubicBezTo>
                    <a:pt x="14193" y="1220"/>
                    <a:pt x="12050" y="1827"/>
                    <a:pt x="9895" y="2399"/>
                  </a:cubicBezTo>
                  <a:cubicBezTo>
                    <a:pt x="8085" y="2875"/>
                    <a:pt x="6275" y="3494"/>
                    <a:pt x="4763" y="4613"/>
                  </a:cubicBezTo>
                  <a:cubicBezTo>
                    <a:pt x="3334" y="5673"/>
                    <a:pt x="2156" y="7006"/>
                    <a:pt x="1298" y="8566"/>
                  </a:cubicBezTo>
                  <a:cubicBezTo>
                    <a:pt x="441" y="10102"/>
                    <a:pt x="1" y="11864"/>
                    <a:pt x="1" y="13602"/>
                  </a:cubicBezTo>
                  <a:cubicBezTo>
                    <a:pt x="1" y="15710"/>
                    <a:pt x="1025" y="17520"/>
                    <a:pt x="1894" y="19365"/>
                  </a:cubicBezTo>
                  <a:cubicBezTo>
                    <a:pt x="3572" y="22937"/>
                    <a:pt x="5620" y="26414"/>
                    <a:pt x="9287" y="28211"/>
                  </a:cubicBezTo>
                  <a:cubicBezTo>
                    <a:pt x="10502" y="28807"/>
                    <a:pt x="11835" y="29140"/>
                    <a:pt x="13169" y="29283"/>
                  </a:cubicBezTo>
                  <a:cubicBezTo>
                    <a:pt x="13206" y="29287"/>
                    <a:pt x="13242" y="29289"/>
                    <a:pt x="13278" y="29289"/>
                  </a:cubicBezTo>
                  <a:cubicBezTo>
                    <a:pt x="13293" y="29289"/>
                    <a:pt x="13308" y="29289"/>
                    <a:pt x="13322" y="29288"/>
                  </a:cubicBezTo>
                  <a:lnTo>
                    <a:pt x="13322" y="29288"/>
                  </a:lnTo>
                  <a:cubicBezTo>
                    <a:pt x="13835" y="29332"/>
                    <a:pt x="14349" y="29354"/>
                    <a:pt x="14864" y="29354"/>
                  </a:cubicBezTo>
                  <a:cubicBezTo>
                    <a:pt x="18347" y="29354"/>
                    <a:pt x="21844" y="28372"/>
                    <a:pt x="24920" y="26783"/>
                  </a:cubicBezTo>
                  <a:cubicBezTo>
                    <a:pt x="26587" y="25925"/>
                    <a:pt x="28040" y="24782"/>
                    <a:pt x="29088" y="23187"/>
                  </a:cubicBezTo>
                  <a:cubicBezTo>
                    <a:pt x="30076" y="21663"/>
                    <a:pt x="30576" y="19817"/>
                    <a:pt x="30873" y="18055"/>
                  </a:cubicBezTo>
                  <a:cubicBezTo>
                    <a:pt x="31207" y="16067"/>
                    <a:pt x="31433" y="14067"/>
                    <a:pt x="31588" y="12067"/>
                  </a:cubicBezTo>
                  <a:cubicBezTo>
                    <a:pt x="31731" y="9935"/>
                    <a:pt x="31481" y="7899"/>
                    <a:pt x="30528" y="5982"/>
                  </a:cubicBezTo>
                  <a:cubicBezTo>
                    <a:pt x="28992" y="2911"/>
                    <a:pt x="25718" y="387"/>
                    <a:pt x="22265" y="53"/>
                  </a:cubicBezTo>
                  <a:cubicBezTo>
                    <a:pt x="21892" y="17"/>
                    <a:pt x="21519" y="1"/>
                    <a:pt x="211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2" name="Google Shape;412;p46"/>
            <p:cNvCxnSpPr/>
            <p:nvPr/>
          </p:nvCxnSpPr>
          <p:spPr>
            <a:xfrm>
              <a:off x="3740897" y="3089188"/>
              <a:ext cx="1653900" cy="0"/>
            </a:xfrm>
            <a:prstGeom prst="straightConnector1">
              <a:avLst/>
            </a:prstGeom>
            <a:noFill/>
            <a:ln w="19050" cap="flat" cmpd="sng">
              <a:solidFill>
                <a:schemeClr val="dk1"/>
              </a:solidFill>
              <a:prstDash val="solid"/>
              <a:round/>
              <a:headEnd type="none" w="med" len="med"/>
              <a:tailEnd type="none" w="med" len="med"/>
            </a:ln>
          </p:spPr>
        </p:cxnSp>
        <p:cxnSp>
          <p:nvCxnSpPr>
            <p:cNvPr id="413" name="Google Shape;413;p46"/>
            <p:cNvCxnSpPr/>
            <p:nvPr/>
          </p:nvCxnSpPr>
          <p:spPr>
            <a:xfrm>
              <a:off x="5685188" y="3089188"/>
              <a:ext cx="1653900" cy="0"/>
            </a:xfrm>
            <a:prstGeom prst="straightConnector1">
              <a:avLst/>
            </a:prstGeom>
            <a:noFill/>
            <a:ln w="19050" cap="flat" cmpd="sng">
              <a:solidFill>
                <a:schemeClr val="dk1"/>
              </a:solidFill>
              <a:prstDash val="solid"/>
              <a:round/>
              <a:headEnd type="none" w="med" len="med"/>
              <a:tailEnd type="none" w="med" len="med"/>
            </a:ln>
          </p:spPr>
        </p:cxnSp>
      </p:grpSp>
      <p:sp>
        <p:nvSpPr>
          <p:cNvPr id="414" name="Google Shape;414;p46"/>
          <p:cNvSpPr txBox="1">
            <a:spLocks noGrp="1"/>
          </p:cNvSpPr>
          <p:nvPr>
            <p:ph type="title"/>
          </p:nvPr>
        </p:nvSpPr>
        <p:spPr>
          <a:xfrm>
            <a:off x="713225" y="34977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smtClean="0"/>
              <a:t>Bentuk-Bentuk Energi</a:t>
            </a:r>
            <a:endParaRPr/>
          </a:p>
        </p:txBody>
      </p:sp>
      <p:sp>
        <p:nvSpPr>
          <p:cNvPr id="415" name="Google Shape;415;p46"/>
          <p:cNvSpPr txBox="1"/>
          <p:nvPr/>
        </p:nvSpPr>
        <p:spPr>
          <a:xfrm>
            <a:off x="6549175" y="3350363"/>
            <a:ext cx="18846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b="1" smtClean="0">
                <a:solidFill>
                  <a:schemeClr val="tx1"/>
                </a:solidFill>
                <a:latin typeface="Enriqueta"/>
                <a:ea typeface="Enriqueta"/>
                <a:cs typeface="Enriqueta"/>
                <a:sym typeface="Enriqueta"/>
              </a:rPr>
              <a:t>Energi Panas</a:t>
            </a:r>
            <a:endParaRPr b="1">
              <a:solidFill>
                <a:schemeClr val="tx1"/>
              </a:solidFill>
              <a:latin typeface="Enriqueta"/>
              <a:ea typeface="Enriqueta"/>
              <a:cs typeface="Enriqueta"/>
              <a:sym typeface="Enriqueta"/>
            </a:endParaRPr>
          </a:p>
        </p:txBody>
      </p:sp>
      <p:sp>
        <p:nvSpPr>
          <p:cNvPr id="416" name="Google Shape;416;p46"/>
          <p:cNvSpPr txBox="1"/>
          <p:nvPr/>
        </p:nvSpPr>
        <p:spPr>
          <a:xfrm>
            <a:off x="6549175" y="3779969"/>
            <a:ext cx="1884600" cy="720607"/>
          </a:xfrm>
          <a:prstGeom prst="rect">
            <a:avLst/>
          </a:prstGeom>
          <a:noFill/>
          <a:ln>
            <a:noFill/>
          </a:ln>
        </p:spPr>
        <p:txBody>
          <a:bodyPr spcFirstLastPara="1" wrap="square" lIns="91425" tIns="91425" rIns="91425" bIns="91425" anchor="ctr" anchorCtr="0">
            <a:noAutofit/>
          </a:bodyPr>
          <a:lstStyle/>
          <a:p>
            <a:pPr algn="ctr"/>
            <a:r>
              <a:rPr lang="en-US" sz="1600" b="1" dirty="0" smtClean="0">
                <a:solidFill>
                  <a:schemeClr val="tx1">
                    <a:lumMod val="60000"/>
                    <a:lumOff val="40000"/>
                  </a:schemeClr>
                </a:solidFill>
              </a:rPr>
              <a:t>Q = </a:t>
            </a:r>
            <a:r>
              <a:rPr lang="en-US" sz="1600" b="1" dirty="0" err="1" smtClean="0">
                <a:solidFill>
                  <a:schemeClr val="tx1">
                    <a:lumMod val="60000"/>
                    <a:lumOff val="40000"/>
                  </a:schemeClr>
                </a:solidFill>
              </a:rPr>
              <a:t>m.c</a:t>
            </a:r>
            <a:r>
              <a:rPr lang="en-US" sz="1600" b="1" dirty="0" smtClean="0">
                <a:solidFill>
                  <a:schemeClr val="tx1">
                    <a:lumMod val="60000"/>
                    <a:lumOff val="40000"/>
                  </a:schemeClr>
                </a:solidFill>
              </a:rPr>
              <a:t>. ∆t</a:t>
            </a:r>
            <a:endParaRPr lang="id-ID" sz="1600" dirty="0" smtClean="0">
              <a:solidFill>
                <a:schemeClr val="tx1">
                  <a:lumMod val="60000"/>
                  <a:lumOff val="40000"/>
                </a:schemeClr>
              </a:solidFill>
            </a:endParaRPr>
          </a:p>
        </p:txBody>
      </p:sp>
      <p:sp>
        <p:nvSpPr>
          <p:cNvPr id="417" name="Google Shape;417;p46"/>
          <p:cNvSpPr txBox="1"/>
          <p:nvPr/>
        </p:nvSpPr>
        <p:spPr>
          <a:xfrm>
            <a:off x="4602875" y="3350363"/>
            <a:ext cx="18846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b="1" smtClean="0">
                <a:solidFill>
                  <a:schemeClr val="dk1"/>
                </a:solidFill>
                <a:latin typeface="Enriqueta"/>
                <a:ea typeface="Enriqueta"/>
                <a:cs typeface="Enriqueta"/>
                <a:sym typeface="Enriqueta"/>
              </a:rPr>
              <a:t>Energi Mekanik</a:t>
            </a:r>
            <a:endParaRPr b="1">
              <a:solidFill>
                <a:schemeClr val="dk1"/>
              </a:solidFill>
              <a:latin typeface="Enriqueta"/>
              <a:ea typeface="Enriqueta"/>
              <a:cs typeface="Enriqueta"/>
              <a:sym typeface="Enriqueta"/>
            </a:endParaRPr>
          </a:p>
        </p:txBody>
      </p:sp>
      <p:sp>
        <p:nvSpPr>
          <p:cNvPr id="418" name="Google Shape;418;p46"/>
          <p:cNvSpPr txBox="1"/>
          <p:nvPr/>
        </p:nvSpPr>
        <p:spPr>
          <a:xfrm>
            <a:off x="4602875" y="3929072"/>
            <a:ext cx="1884600" cy="714380"/>
          </a:xfrm>
          <a:prstGeom prst="rect">
            <a:avLst/>
          </a:prstGeom>
          <a:noFill/>
          <a:ln>
            <a:noFill/>
          </a:ln>
        </p:spPr>
        <p:txBody>
          <a:bodyPr spcFirstLastPara="1" wrap="square" lIns="91425" tIns="91425" rIns="91425" bIns="91425" anchor="ctr" anchorCtr="0">
            <a:noAutofit/>
          </a:bodyPr>
          <a:lstStyle/>
          <a:p>
            <a:pPr algn="ctr"/>
            <a:r>
              <a:rPr lang="id-ID" sz="1600" b="1" dirty="0" smtClean="0">
                <a:solidFill>
                  <a:schemeClr val="tx1">
                    <a:lumMod val="60000"/>
                    <a:lumOff val="40000"/>
                  </a:schemeClr>
                </a:solidFill>
              </a:rPr>
              <a:t>Em = Ep + Ek</a:t>
            </a:r>
            <a:endParaRPr lang="id-ID" sz="1600" dirty="0" smtClean="0">
              <a:solidFill>
                <a:schemeClr val="tx1">
                  <a:lumMod val="60000"/>
                  <a:lumOff val="40000"/>
                </a:schemeClr>
              </a:solidFill>
            </a:endParaRPr>
          </a:p>
          <a:p>
            <a:pPr marL="0" lvl="0" indent="0" algn="ctr" rtl="0">
              <a:lnSpc>
                <a:spcPct val="100000"/>
              </a:lnSpc>
              <a:spcBef>
                <a:spcPts val="0"/>
              </a:spcBef>
              <a:spcAft>
                <a:spcPts val="0"/>
              </a:spcAft>
              <a:buNone/>
            </a:pPr>
            <a:endParaRPr sz="1500">
              <a:solidFill>
                <a:schemeClr val="dk1"/>
              </a:solidFill>
              <a:latin typeface="Overpass"/>
              <a:ea typeface="Overpass"/>
              <a:cs typeface="Overpass"/>
              <a:sym typeface="Overpass"/>
            </a:endParaRPr>
          </a:p>
        </p:txBody>
      </p:sp>
      <p:sp>
        <p:nvSpPr>
          <p:cNvPr id="419" name="Google Shape;419;p46"/>
          <p:cNvSpPr txBox="1"/>
          <p:nvPr/>
        </p:nvSpPr>
        <p:spPr>
          <a:xfrm>
            <a:off x="710275" y="3350363"/>
            <a:ext cx="18846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b="1" smtClean="0">
                <a:solidFill>
                  <a:schemeClr val="dk1"/>
                </a:solidFill>
                <a:latin typeface="Enriqueta"/>
                <a:ea typeface="Enriqueta"/>
                <a:cs typeface="Enriqueta"/>
                <a:sym typeface="Enriqueta"/>
              </a:rPr>
              <a:t>Energi Kinetik</a:t>
            </a:r>
            <a:endParaRPr b="1">
              <a:solidFill>
                <a:schemeClr val="dk1"/>
              </a:solidFill>
              <a:latin typeface="Enriqueta"/>
              <a:ea typeface="Enriqueta"/>
              <a:cs typeface="Enriqueta"/>
              <a:sym typeface="Enriqueta"/>
            </a:endParaRPr>
          </a:p>
        </p:txBody>
      </p:sp>
      <p:sp>
        <p:nvSpPr>
          <p:cNvPr id="420" name="Google Shape;420;p46"/>
          <p:cNvSpPr txBox="1"/>
          <p:nvPr/>
        </p:nvSpPr>
        <p:spPr>
          <a:xfrm>
            <a:off x="710275" y="3929072"/>
            <a:ext cx="1884600" cy="653396"/>
          </a:xfrm>
          <a:prstGeom prst="rect">
            <a:avLst/>
          </a:prstGeom>
          <a:noFill/>
          <a:ln>
            <a:noFill/>
          </a:ln>
        </p:spPr>
        <p:txBody>
          <a:bodyPr spcFirstLastPara="1" wrap="square" lIns="91425" tIns="91425" rIns="91425" bIns="91425" anchor="ctr" anchorCtr="0">
            <a:noAutofit/>
          </a:bodyPr>
          <a:lstStyle/>
          <a:p>
            <a:pPr algn="ctr"/>
            <a:r>
              <a:rPr lang="id-ID" sz="1600" b="1" dirty="0" smtClean="0">
                <a:solidFill>
                  <a:schemeClr val="tx1">
                    <a:lumMod val="60000"/>
                    <a:lumOff val="40000"/>
                  </a:schemeClr>
                </a:solidFill>
              </a:rPr>
              <a:t>EK =  m. v</a:t>
            </a:r>
            <a:r>
              <a:rPr lang="id-ID" sz="1600" b="1" baseline="30000" dirty="0" smtClean="0">
                <a:solidFill>
                  <a:schemeClr val="tx1">
                    <a:lumMod val="60000"/>
                    <a:lumOff val="40000"/>
                  </a:schemeClr>
                </a:solidFill>
              </a:rPr>
              <a:t>2</a:t>
            </a:r>
            <a:endParaRPr lang="id-ID" sz="1600" dirty="0" smtClean="0">
              <a:solidFill>
                <a:schemeClr val="tx1">
                  <a:lumMod val="60000"/>
                  <a:lumOff val="40000"/>
                </a:schemeClr>
              </a:solidFill>
            </a:endParaRPr>
          </a:p>
          <a:p>
            <a:pPr marL="0" lvl="0" indent="0" algn="ctr" rtl="0">
              <a:lnSpc>
                <a:spcPct val="100000"/>
              </a:lnSpc>
              <a:spcBef>
                <a:spcPts val="0"/>
              </a:spcBef>
              <a:spcAft>
                <a:spcPts val="0"/>
              </a:spcAft>
              <a:buNone/>
            </a:pPr>
            <a:endParaRPr sz="1600">
              <a:solidFill>
                <a:schemeClr val="dk1"/>
              </a:solidFill>
              <a:latin typeface="Overpass"/>
              <a:ea typeface="Overpass"/>
              <a:cs typeface="Overpass"/>
              <a:sym typeface="Overpass"/>
            </a:endParaRPr>
          </a:p>
        </p:txBody>
      </p:sp>
      <p:sp>
        <p:nvSpPr>
          <p:cNvPr id="421" name="Google Shape;421;p46"/>
          <p:cNvSpPr txBox="1"/>
          <p:nvPr/>
        </p:nvSpPr>
        <p:spPr>
          <a:xfrm>
            <a:off x="2656575" y="3350363"/>
            <a:ext cx="18846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b="1" smtClean="0">
                <a:solidFill>
                  <a:schemeClr val="dk1"/>
                </a:solidFill>
                <a:latin typeface="Enriqueta"/>
                <a:ea typeface="Enriqueta"/>
                <a:cs typeface="Enriqueta"/>
                <a:sym typeface="Enriqueta"/>
              </a:rPr>
              <a:t>Energi Potensial</a:t>
            </a:r>
            <a:endParaRPr b="1">
              <a:solidFill>
                <a:schemeClr val="dk1"/>
              </a:solidFill>
              <a:latin typeface="Enriqueta"/>
              <a:ea typeface="Enriqueta"/>
              <a:cs typeface="Enriqueta"/>
              <a:sym typeface="Enriqueta"/>
            </a:endParaRPr>
          </a:p>
        </p:txBody>
      </p:sp>
      <p:sp>
        <p:nvSpPr>
          <p:cNvPr id="422" name="Google Shape;422;p46"/>
          <p:cNvSpPr txBox="1"/>
          <p:nvPr/>
        </p:nvSpPr>
        <p:spPr>
          <a:xfrm>
            <a:off x="2643174" y="3714758"/>
            <a:ext cx="1884600" cy="802500"/>
          </a:xfrm>
          <a:prstGeom prst="rect">
            <a:avLst/>
          </a:prstGeom>
          <a:noFill/>
          <a:ln>
            <a:noFill/>
          </a:ln>
        </p:spPr>
        <p:txBody>
          <a:bodyPr spcFirstLastPara="1" wrap="square" lIns="91425" tIns="91425" rIns="91425" bIns="91425" anchor="ctr" anchorCtr="0">
            <a:noAutofit/>
          </a:bodyPr>
          <a:lstStyle/>
          <a:p>
            <a:pPr algn="ctr"/>
            <a:r>
              <a:rPr lang="id-ID" sz="1600" b="1" dirty="0" smtClean="0">
                <a:solidFill>
                  <a:schemeClr val="tx1">
                    <a:lumMod val="60000"/>
                    <a:lumOff val="40000"/>
                  </a:schemeClr>
                </a:solidFill>
              </a:rPr>
              <a:t>Ep = m.g.h</a:t>
            </a:r>
            <a:endParaRPr lang="id-ID" sz="1600" dirty="0" smtClean="0">
              <a:solidFill>
                <a:schemeClr val="tx1">
                  <a:lumMod val="60000"/>
                  <a:lumOff val="40000"/>
                </a:schemeClr>
              </a:solidFill>
            </a:endParaRPr>
          </a:p>
        </p:txBody>
      </p:sp>
      <p:sp>
        <p:nvSpPr>
          <p:cNvPr id="423" name="Google Shape;423;p46"/>
          <p:cNvSpPr/>
          <p:nvPr/>
        </p:nvSpPr>
        <p:spPr>
          <a:xfrm rot="701130">
            <a:off x="1175266" y="1518350"/>
            <a:ext cx="975072" cy="860123"/>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6"/>
          <p:cNvSpPr/>
          <p:nvPr/>
        </p:nvSpPr>
        <p:spPr>
          <a:xfrm rot="701171">
            <a:off x="3117882" y="1518640"/>
            <a:ext cx="978392" cy="859543"/>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6"/>
          <p:cNvSpPr/>
          <p:nvPr/>
        </p:nvSpPr>
        <p:spPr>
          <a:xfrm rot="701171">
            <a:off x="5073261" y="1518640"/>
            <a:ext cx="978392" cy="859543"/>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6"/>
          <p:cNvSpPr/>
          <p:nvPr/>
        </p:nvSpPr>
        <p:spPr>
          <a:xfrm rot="701171">
            <a:off x="7028641" y="1518640"/>
            <a:ext cx="978392" cy="859543"/>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6"/>
          <p:cNvSpPr/>
          <p:nvPr/>
        </p:nvSpPr>
        <p:spPr>
          <a:xfrm>
            <a:off x="3417372" y="1738931"/>
            <a:ext cx="363005" cy="418962"/>
          </a:xfrm>
          <a:custGeom>
            <a:avLst/>
            <a:gdLst/>
            <a:ahLst/>
            <a:cxnLst/>
            <a:rect l="l" t="t" r="r" b="b"/>
            <a:pathLst>
              <a:path w="10996" h="12691" extrusionOk="0">
                <a:moveTo>
                  <a:pt x="6050" y="820"/>
                </a:moveTo>
                <a:lnTo>
                  <a:pt x="6050" y="1639"/>
                </a:lnTo>
                <a:lnTo>
                  <a:pt x="5199" y="1639"/>
                </a:lnTo>
                <a:lnTo>
                  <a:pt x="5199" y="820"/>
                </a:lnTo>
                <a:close/>
                <a:moveTo>
                  <a:pt x="9358" y="2458"/>
                </a:moveTo>
                <a:lnTo>
                  <a:pt x="9358" y="8255"/>
                </a:lnTo>
                <a:lnTo>
                  <a:pt x="1923" y="8255"/>
                </a:lnTo>
                <a:lnTo>
                  <a:pt x="1923" y="2458"/>
                </a:lnTo>
                <a:close/>
                <a:moveTo>
                  <a:pt x="9767" y="9074"/>
                </a:moveTo>
                <a:cubicBezTo>
                  <a:pt x="10019" y="9074"/>
                  <a:pt x="10177" y="9295"/>
                  <a:pt x="10208" y="9515"/>
                </a:cubicBezTo>
                <a:cubicBezTo>
                  <a:pt x="10177" y="9704"/>
                  <a:pt x="10051" y="9830"/>
                  <a:pt x="9893" y="9925"/>
                </a:cubicBezTo>
                <a:cubicBezTo>
                  <a:pt x="9862" y="9940"/>
                  <a:pt x="9893" y="9948"/>
                  <a:pt x="9594" y="9948"/>
                </a:cubicBezTo>
                <a:cubicBezTo>
                  <a:pt x="9295" y="9948"/>
                  <a:pt x="8665" y="9940"/>
                  <a:pt x="7310" y="9925"/>
                </a:cubicBezTo>
                <a:lnTo>
                  <a:pt x="1513" y="9925"/>
                </a:lnTo>
                <a:cubicBezTo>
                  <a:pt x="1324" y="9925"/>
                  <a:pt x="1166" y="9799"/>
                  <a:pt x="1103" y="9641"/>
                </a:cubicBezTo>
                <a:cubicBezTo>
                  <a:pt x="1040" y="9358"/>
                  <a:pt x="1229" y="9074"/>
                  <a:pt x="1513" y="9074"/>
                </a:cubicBezTo>
                <a:close/>
                <a:moveTo>
                  <a:pt x="4790" y="1"/>
                </a:moveTo>
                <a:cubicBezTo>
                  <a:pt x="4538" y="1"/>
                  <a:pt x="4348" y="190"/>
                  <a:pt x="4348" y="379"/>
                </a:cubicBezTo>
                <a:lnTo>
                  <a:pt x="4348" y="1639"/>
                </a:lnTo>
                <a:lnTo>
                  <a:pt x="1419" y="1639"/>
                </a:lnTo>
                <a:cubicBezTo>
                  <a:pt x="1198" y="1639"/>
                  <a:pt x="1040" y="1828"/>
                  <a:pt x="1040" y="2080"/>
                </a:cubicBezTo>
                <a:lnTo>
                  <a:pt x="1040" y="8349"/>
                </a:lnTo>
                <a:cubicBezTo>
                  <a:pt x="788" y="8413"/>
                  <a:pt x="568" y="8570"/>
                  <a:pt x="410" y="8791"/>
                </a:cubicBezTo>
                <a:cubicBezTo>
                  <a:pt x="1" y="9358"/>
                  <a:pt x="158" y="10145"/>
                  <a:pt x="725" y="10555"/>
                </a:cubicBezTo>
                <a:cubicBezTo>
                  <a:pt x="914" y="10649"/>
                  <a:pt x="1166" y="10744"/>
                  <a:pt x="1419" y="10744"/>
                </a:cubicBezTo>
                <a:lnTo>
                  <a:pt x="3277" y="10744"/>
                </a:lnTo>
                <a:lnTo>
                  <a:pt x="2679" y="12067"/>
                </a:lnTo>
                <a:cubicBezTo>
                  <a:pt x="2616" y="12288"/>
                  <a:pt x="2679" y="12508"/>
                  <a:pt x="2836" y="12634"/>
                </a:cubicBezTo>
                <a:cubicBezTo>
                  <a:pt x="2913" y="12673"/>
                  <a:pt x="2987" y="12691"/>
                  <a:pt x="3057" y="12691"/>
                </a:cubicBezTo>
                <a:cubicBezTo>
                  <a:pt x="3214" y="12691"/>
                  <a:pt x="3347" y="12598"/>
                  <a:pt x="3435" y="12445"/>
                </a:cubicBezTo>
                <a:lnTo>
                  <a:pt x="4159" y="10744"/>
                </a:lnTo>
                <a:lnTo>
                  <a:pt x="5136" y="10744"/>
                </a:lnTo>
                <a:lnTo>
                  <a:pt x="5136" y="12225"/>
                </a:lnTo>
                <a:cubicBezTo>
                  <a:pt x="5136" y="12445"/>
                  <a:pt x="5294" y="12634"/>
                  <a:pt x="5483" y="12666"/>
                </a:cubicBezTo>
                <a:cubicBezTo>
                  <a:pt x="5501" y="12668"/>
                  <a:pt x="5520" y="12669"/>
                  <a:pt x="5538" y="12669"/>
                </a:cubicBezTo>
                <a:cubicBezTo>
                  <a:pt x="5766" y="12669"/>
                  <a:pt x="5955" y="12492"/>
                  <a:pt x="5955" y="12288"/>
                </a:cubicBezTo>
                <a:lnTo>
                  <a:pt x="5955" y="10744"/>
                </a:lnTo>
                <a:lnTo>
                  <a:pt x="6932" y="10744"/>
                </a:lnTo>
                <a:lnTo>
                  <a:pt x="7657" y="12382"/>
                </a:lnTo>
                <a:cubicBezTo>
                  <a:pt x="7708" y="12538"/>
                  <a:pt x="7888" y="12651"/>
                  <a:pt x="8056" y="12651"/>
                </a:cubicBezTo>
                <a:cubicBezTo>
                  <a:pt x="8092" y="12651"/>
                  <a:pt x="8127" y="12645"/>
                  <a:pt x="8161" y="12634"/>
                </a:cubicBezTo>
                <a:cubicBezTo>
                  <a:pt x="8413" y="12540"/>
                  <a:pt x="8507" y="12256"/>
                  <a:pt x="8444" y="12067"/>
                </a:cubicBezTo>
                <a:lnTo>
                  <a:pt x="7846" y="10744"/>
                </a:lnTo>
                <a:lnTo>
                  <a:pt x="9704" y="10744"/>
                </a:lnTo>
                <a:cubicBezTo>
                  <a:pt x="10366" y="10744"/>
                  <a:pt x="10965" y="10177"/>
                  <a:pt x="10965" y="9484"/>
                </a:cubicBezTo>
                <a:cubicBezTo>
                  <a:pt x="10996" y="8980"/>
                  <a:pt x="10681" y="8507"/>
                  <a:pt x="10177" y="8349"/>
                </a:cubicBezTo>
                <a:lnTo>
                  <a:pt x="10177" y="2080"/>
                </a:lnTo>
                <a:cubicBezTo>
                  <a:pt x="10177" y="1828"/>
                  <a:pt x="9988" y="1639"/>
                  <a:pt x="9736" y="1639"/>
                </a:cubicBezTo>
                <a:lnTo>
                  <a:pt x="6869" y="1639"/>
                </a:lnTo>
                <a:lnTo>
                  <a:pt x="6869" y="379"/>
                </a:lnTo>
                <a:cubicBezTo>
                  <a:pt x="6869" y="158"/>
                  <a:pt x="6680" y="1"/>
                  <a:pt x="6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8" name="Google Shape;428;p46"/>
          <p:cNvGrpSpPr/>
          <p:nvPr/>
        </p:nvGrpSpPr>
        <p:grpSpPr>
          <a:xfrm>
            <a:off x="1429988" y="1739162"/>
            <a:ext cx="445174" cy="418499"/>
            <a:chOff x="-42804750" y="1949600"/>
            <a:chExt cx="337125" cy="316925"/>
          </a:xfrm>
        </p:grpSpPr>
        <p:sp>
          <p:nvSpPr>
            <p:cNvPr id="429" name="Google Shape;429;p46"/>
            <p:cNvSpPr/>
            <p:nvPr/>
          </p:nvSpPr>
          <p:spPr>
            <a:xfrm>
              <a:off x="-42731500" y="2013125"/>
              <a:ext cx="189825" cy="189900"/>
            </a:xfrm>
            <a:custGeom>
              <a:avLst/>
              <a:gdLst/>
              <a:ahLst/>
              <a:cxnLst/>
              <a:rect l="l" t="t" r="r" b="b"/>
              <a:pathLst>
                <a:path w="7593" h="7596" extrusionOk="0">
                  <a:moveTo>
                    <a:pt x="3781" y="805"/>
                  </a:moveTo>
                  <a:cubicBezTo>
                    <a:pt x="5419" y="805"/>
                    <a:pt x="6742" y="2128"/>
                    <a:pt x="6742" y="3767"/>
                  </a:cubicBezTo>
                  <a:cubicBezTo>
                    <a:pt x="6774" y="5405"/>
                    <a:pt x="5419" y="6760"/>
                    <a:pt x="3781" y="6760"/>
                  </a:cubicBezTo>
                  <a:cubicBezTo>
                    <a:pt x="2426" y="6760"/>
                    <a:pt x="1292" y="5878"/>
                    <a:pt x="946" y="4649"/>
                  </a:cubicBezTo>
                  <a:cubicBezTo>
                    <a:pt x="347" y="2727"/>
                    <a:pt x="1765" y="805"/>
                    <a:pt x="3781" y="805"/>
                  </a:cubicBezTo>
                  <a:close/>
                  <a:moveTo>
                    <a:pt x="3809" y="1"/>
                  </a:moveTo>
                  <a:cubicBezTo>
                    <a:pt x="3297" y="1"/>
                    <a:pt x="2785" y="105"/>
                    <a:pt x="2300" y="301"/>
                  </a:cubicBezTo>
                  <a:cubicBezTo>
                    <a:pt x="946" y="868"/>
                    <a:pt x="0" y="2223"/>
                    <a:pt x="0" y="3798"/>
                  </a:cubicBezTo>
                  <a:cubicBezTo>
                    <a:pt x="0" y="5058"/>
                    <a:pt x="630" y="6224"/>
                    <a:pt x="1670" y="6949"/>
                  </a:cubicBezTo>
                  <a:cubicBezTo>
                    <a:pt x="2333" y="7390"/>
                    <a:pt x="3060" y="7596"/>
                    <a:pt x="3776" y="7596"/>
                  </a:cubicBezTo>
                  <a:cubicBezTo>
                    <a:pt x="4286" y="7596"/>
                    <a:pt x="4790" y="7492"/>
                    <a:pt x="5262" y="7295"/>
                  </a:cubicBezTo>
                  <a:cubicBezTo>
                    <a:pt x="6648" y="6697"/>
                    <a:pt x="7593" y="5373"/>
                    <a:pt x="7593" y="3798"/>
                  </a:cubicBezTo>
                  <a:cubicBezTo>
                    <a:pt x="7593" y="2506"/>
                    <a:pt x="6931" y="1341"/>
                    <a:pt x="5892" y="648"/>
                  </a:cubicBezTo>
                  <a:cubicBezTo>
                    <a:pt x="5248" y="206"/>
                    <a:pt x="4528" y="1"/>
                    <a:pt x="38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6"/>
            <p:cNvSpPr/>
            <p:nvPr/>
          </p:nvSpPr>
          <p:spPr>
            <a:xfrm>
              <a:off x="-42804750" y="1949600"/>
              <a:ext cx="337125" cy="316925"/>
            </a:xfrm>
            <a:custGeom>
              <a:avLst/>
              <a:gdLst/>
              <a:ahLst/>
              <a:cxnLst/>
              <a:rect l="l" t="t" r="r" b="b"/>
              <a:pathLst>
                <a:path w="13485" h="12677" extrusionOk="0">
                  <a:moveTo>
                    <a:pt x="3306" y="817"/>
                  </a:moveTo>
                  <a:cubicBezTo>
                    <a:pt x="3769" y="817"/>
                    <a:pt x="4233" y="967"/>
                    <a:pt x="4600" y="1267"/>
                  </a:cubicBezTo>
                  <a:cubicBezTo>
                    <a:pt x="3277" y="1802"/>
                    <a:pt x="2174" y="2905"/>
                    <a:pt x="1607" y="4260"/>
                  </a:cubicBezTo>
                  <a:cubicBezTo>
                    <a:pt x="914" y="3283"/>
                    <a:pt x="1072" y="1897"/>
                    <a:pt x="2143" y="1172"/>
                  </a:cubicBezTo>
                  <a:cubicBezTo>
                    <a:pt x="2484" y="935"/>
                    <a:pt x="2895" y="817"/>
                    <a:pt x="3306" y="817"/>
                  </a:cubicBezTo>
                  <a:close/>
                  <a:moveTo>
                    <a:pt x="10101" y="823"/>
                  </a:moveTo>
                  <a:cubicBezTo>
                    <a:pt x="10771" y="823"/>
                    <a:pt x="11436" y="1137"/>
                    <a:pt x="11846" y="1771"/>
                  </a:cubicBezTo>
                  <a:cubicBezTo>
                    <a:pt x="12382" y="2527"/>
                    <a:pt x="12319" y="3535"/>
                    <a:pt x="11783" y="4260"/>
                  </a:cubicBezTo>
                  <a:cubicBezTo>
                    <a:pt x="11248" y="2905"/>
                    <a:pt x="10177" y="1802"/>
                    <a:pt x="8790" y="1267"/>
                  </a:cubicBezTo>
                  <a:cubicBezTo>
                    <a:pt x="9176" y="971"/>
                    <a:pt x="9640" y="823"/>
                    <a:pt x="10101" y="823"/>
                  </a:cubicBezTo>
                  <a:close/>
                  <a:moveTo>
                    <a:pt x="6662" y="1686"/>
                  </a:moveTo>
                  <a:cubicBezTo>
                    <a:pt x="7287" y="1686"/>
                    <a:pt x="7908" y="1809"/>
                    <a:pt x="8475" y="2055"/>
                  </a:cubicBezTo>
                  <a:cubicBezTo>
                    <a:pt x="10177" y="2748"/>
                    <a:pt x="11311" y="4417"/>
                    <a:pt x="11311" y="6339"/>
                  </a:cubicBezTo>
                  <a:cubicBezTo>
                    <a:pt x="11374" y="8891"/>
                    <a:pt x="9263" y="10970"/>
                    <a:pt x="6711" y="10970"/>
                  </a:cubicBezTo>
                  <a:cubicBezTo>
                    <a:pt x="4159" y="10970"/>
                    <a:pt x="2048" y="8891"/>
                    <a:pt x="2017" y="6339"/>
                  </a:cubicBezTo>
                  <a:cubicBezTo>
                    <a:pt x="2017" y="4764"/>
                    <a:pt x="2804" y="3346"/>
                    <a:pt x="4065" y="2464"/>
                  </a:cubicBezTo>
                  <a:cubicBezTo>
                    <a:pt x="4846" y="1943"/>
                    <a:pt x="5759" y="1686"/>
                    <a:pt x="6662" y="1686"/>
                  </a:cubicBezTo>
                  <a:close/>
                  <a:moveTo>
                    <a:pt x="3282" y="1"/>
                  </a:moveTo>
                  <a:cubicBezTo>
                    <a:pt x="2347" y="1"/>
                    <a:pt x="1411" y="437"/>
                    <a:pt x="820" y="1298"/>
                  </a:cubicBezTo>
                  <a:cubicBezTo>
                    <a:pt x="0" y="2496"/>
                    <a:pt x="189" y="4165"/>
                    <a:pt x="1292" y="5142"/>
                  </a:cubicBezTo>
                  <a:cubicBezTo>
                    <a:pt x="820" y="7316"/>
                    <a:pt x="1702" y="9553"/>
                    <a:pt x="3497" y="10844"/>
                  </a:cubicBezTo>
                  <a:lnTo>
                    <a:pt x="2867" y="12073"/>
                  </a:lnTo>
                  <a:cubicBezTo>
                    <a:pt x="2773" y="12262"/>
                    <a:pt x="2867" y="12514"/>
                    <a:pt x="3088" y="12640"/>
                  </a:cubicBezTo>
                  <a:cubicBezTo>
                    <a:pt x="3137" y="12665"/>
                    <a:pt x="3189" y="12677"/>
                    <a:pt x="3240" y="12677"/>
                  </a:cubicBezTo>
                  <a:cubicBezTo>
                    <a:pt x="3386" y="12677"/>
                    <a:pt x="3530" y="12582"/>
                    <a:pt x="3623" y="12420"/>
                  </a:cubicBezTo>
                  <a:lnTo>
                    <a:pt x="4222" y="11254"/>
                  </a:lnTo>
                  <a:cubicBezTo>
                    <a:pt x="4994" y="11632"/>
                    <a:pt x="5821" y="11821"/>
                    <a:pt x="6648" y="11821"/>
                  </a:cubicBezTo>
                  <a:cubicBezTo>
                    <a:pt x="7475" y="11821"/>
                    <a:pt x="8302" y="11632"/>
                    <a:pt x="9074" y="11254"/>
                  </a:cubicBezTo>
                  <a:lnTo>
                    <a:pt x="9641" y="12420"/>
                  </a:lnTo>
                  <a:cubicBezTo>
                    <a:pt x="9736" y="12587"/>
                    <a:pt x="9904" y="12663"/>
                    <a:pt x="10062" y="12663"/>
                  </a:cubicBezTo>
                  <a:cubicBezTo>
                    <a:pt x="10113" y="12663"/>
                    <a:pt x="10162" y="12655"/>
                    <a:pt x="10208" y="12640"/>
                  </a:cubicBezTo>
                  <a:cubicBezTo>
                    <a:pt x="10397" y="12514"/>
                    <a:pt x="10492" y="12262"/>
                    <a:pt x="10397" y="12073"/>
                  </a:cubicBezTo>
                  <a:lnTo>
                    <a:pt x="9767" y="10844"/>
                  </a:lnTo>
                  <a:cubicBezTo>
                    <a:pt x="11594" y="9584"/>
                    <a:pt x="12476" y="7347"/>
                    <a:pt x="11972" y="5142"/>
                  </a:cubicBezTo>
                  <a:cubicBezTo>
                    <a:pt x="13485" y="3882"/>
                    <a:pt x="13359" y="1582"/>
                    <a:pt x="11752" y="511"/>
                  </a:cubicBezTo>
                  <a:cubicBezTo>
                    <a:pt x="11243" y="171"/>
                    <a:pt x="10658" y="5"/>
                    <a:pt x="10078" y="5"/>
                  </a:cubicBezTo>
                  <a:cubicBezTo>
                    <a:pt x="9258" y="5"/>
                    <a:pt x="8449" y="338"/>
                    <a:pt x="7877" y="983"/>
                  </a:cubicBezTo>
                  <a:cubicBezTo>
                    <a:pt x="7483" y="905"/>
                    <a:pt x="7081" y="865"/>
                    <a:pt x="6679" y="865"/>
                  </a:cubicBezTo>
                  <a:cubicBezTo>
                    <a:pt x="6278" y="865"/>
                    <a:pt x="5876" y="905"/>
                    <a:pt x="5482" y="983"/>
                  </a:cubicBezTo>
                  <a:cubicBezTo>
                    <a:pt x="4898" y="326"/>
                    <a:pt x="4090" y="1"/>
                    <a:pt x="3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6"/>
            <p:cNvSpPr/>
            <p:nvPr/>
          </p:nvSpPr>
          <p:spPr>
            <a:xfrm>
              <a:off x="-42644075" y="2060025"/>
              <a:ext cx="59100" cy="65400"/>
            </a:xfrm>
            <a:custGeom>
              <a:avLst/>
              <a:gdLst/>
              <a:ahLst/>
              <a:cxnLst/>
              <a:rect l="l" t="t" r="r" b="b"/>
              <a:pathLst>
                <a:path w="2364" h="2616" extrusionOk="0">
                  <a:moveTo>
                    <a:pt x="442" y="0"/>
                  </a:moveTo>
                  <a:cubicBezTo>
                    <a:pt x="189" y="0"/>
                    <a:pt x="0" y="189"/>
                    <a:pt x="0" y="410"/>
                  </a:cubicBezTo>
                  <a:lnTo>
                    <a:pt x="0" y="2237"/>
                  </a:lnTo>
                  <a:cubicBezTo>
                    <a:pt x="0" y="2458"/>
                    <a:pt x="189" y="2615"/>
                    <a:pt x="442" y="2615"/>
                  </a:cubicBezTo>
                  <a:lnTo>
                    <a:pt x="1922" y="2615"/>
                  </a:lnTo>
                  <a:cubicBezTo>
                    <a:pt x="2174" y="2615"/>
                    <a:pt x="2363" y="2426"/>
                    <a:pt x="2363" y="2237"/>
                  </a:cubicBezTo>
                  <a:cubicBezTo>
                    <a:pt x="2363" y="1954"/>
                    <a:pt x="2174" y="1796"/>
                    <a:pt x="1922" y="1796"/>
                  </a:cubicBezTo>
                  <a:lnTo>
                    <a:pt x="820" y="1796"/>
                  </a:lnTo>
                  <a:lnTo>
                    <a:pt x="820" y="410"/>
                  </a:lnTo>
                  <a:cubicBezTo>
                    <a:pt x="820" y="189"/>
                    <a:pt x="631" y="0"/>
                    <a:pt x="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2" name="Google Shape;432;p46"/>
          <p:cNvSpPr/>
          <p:nvPr/>
        </p:nvSpPr>
        <p:spPr>
          <a:xfrm>
            <a:off x="5334555" y="1739228"/>
            <a:ext cx="421239" cy="418367"/>
          </a:xfrm>
          <a:custGeom>
            <a:avLst/>
            <a:gdLst/>
            <a:ahLst/>
            <a:cxnLst/>
            <a:rect l="l" t="t" r="r" b="b"/>
            <a:pathLst>
              <a:path w="12760" h="12673" extrusionOk="0">
                <a:moveTo>
                  <a:pt x="2225" y="866"/>
                </a:moveTo>
                <a:cubicBezTo>
                  <a:pt x="2371" y="866"/>
                  <a:pt x="2521" y="929"/>
                  <a:pt x="2647" y="1056"/>
                </a:cubicBezTo>
                <a:lnTo>
                  <a:pt x="3245" y="1654"/>
                </a:lnTo>
                <a:lnTo>
                  <a:pt x="1702" y="3166"/>
                </a:lnTo>
                <a:lnTo>
                  <a:pt x="1103" y="2599"/>
                </a:lnTo>
                <a:cubicBezTo>
                  <a:pt x="1072" y="2536"/>
                  <a:pt x="977" y="2473"/>
                  <a:pt x="977" y="2379"/>
                </a:cubicBezTo>
                <a:cubicBezTo>
                  <a:pt x="914" y="2190"/>
                  <a:pt x="946" y="1906"/>
                  <a:pt x="1103" y="1749"/>
                </a:cubicBezTo>
                <a:lnTo>
                  <a:pt x="1828" y="1056"/>
                </a:lnTo>
                <a:cubicBezTo>
                  <a:pt x="1938" y="929"/>
                  <a:pt x="2080" y="866"/>
                  <a:pt x="2225" y="866"/>
                </a:cubicBezTo>
                <a:close/>
                <a:moveTo>
                  <a:pt x="3812" y="2221"/>
                </a:moveTo>
                <a:lnTo>
                  <a:pt x="4506" y="2914"/>
                </a:lnTo>
                <a:lnTo>
                  <a:pt x="2962" y="4427"/>
                </a:lnTo>
                <a:lnTo>
                  <a:pt x="2300" y="3765"/>
                </a:lnTo>
                <a:lnTo>
                  <a:pt x="3812" y="2221"/>
                </a:lnTo>
                <a:close/>
                <a:moveTo>
                  <a:pt x="9452" y="1056"/>
                </a:moveTo>
                <a:lnTo>
                  <a:pt x="11783" y="3387"/>
                </a:lnTo>
                <a:lnTo>
                  <a:pt x="8979" y="6159"/>
                </a:lnTo>
                <a:lnTo>
                  <a:pt x="6648" y="3828"/>
                </a:lnTo>
                <a:lnTo>
                  <a:pt x="7908" y="2599"/>
                </a:lnTo>
                <a:lnTo>
                  <a:pt x="8790" y="3450"/>
                </a:lnTo>
                <a:cubicBezTo>
                  <a:pt x="8869" y="3529"/>
                  <a:pt x="8979" y="3568"/>
                  <a:pt x="9090" y="3568"/>
                </a:cubicBezTo>
                <a:cubicBezTo>
                  <a:pt x="9200" y="3568"/>
                  <a:pt x="9310" y="3529"/>
                  <a:pt x="9389" y="3450"/>
                </a:cubicBezTo>
                <a:cubicBezTo>
                  <a:pt x="9546" y="3292"/>
                  <a:pt x="9546" y="3009"/>
                  <a:pt x="9389" y="2851"/>
                </a:cubicBezTo>
                <a:lnTo>
                  <a:pt x="8507" y="2001"/>
                </a:lnTo>
                <a:lnTo>
                  <a:pt x="9452" y="1056"/>
                </a:lnTo>
                <a:close/>
                <a:moveTo>
                  <a:pt x="5041" y="3450"/>
                </a:moveTo>
                <a:cubicBezTo>
                  <a:pt x="5356" y="3765"/>
                  <a:pt x="10366" y="8711"/>
                  <a:pt x="10523" y="8932"/>
                </a:cubicBezTo>
                <a:lnTo>
                  <a:pt x="8948" y="10412"/>
                </a:lnTo>
                <a:lnTo>
                  <a:pt x="3497" y="4994"/>
                </a:lnTo>
                <a:lnTo>
                  <a:pt x="5041" y="3450"/>
                </a:lnTo>
                <a:close/>
                <a:moveTo>
                  <a:pt x="10996" y="9625"/>
                </a:moveTo>
                <a:lnTo>
                  <a:pt x="11657" y="11610"/>
                </a:lnTo>
                <a:lnTo>
                  <a:pt x="9609" y="10948"/>
                </a:lnTo>
                <a:lnTo>
                  <a:pt x="10996" y="9625"/>
                </a:lnTo>
                <a:close/>
                <a:moveTo>
                  <a:pt x="3939" y="6600"/>
                </a:moveTo>
                <a:lnTo>
                  <a:pt x="6270" y="8932"/>
                </a:lnTo>
                <a:lnTo>
                  <a:pt x="3466" y="11736"/>
                </a:lnTo>
                <a:lnTo>
                  <a:pt x="1135" y="9404"/>
                </a:lnTo>
                <a:lnTo>
                  <a:pt x="2489" y="8050"/>
                </a:lnTo>
                <a:lnTo>
                  <a:pt x="3340" y="8932"/>
                </a:lnTo>
                <a:cubicBezTo>
                  <a:pt x="3419" y="9010"/>
                  <a:pt x="3529" y="9050"/>
                  <a:pt x="3639" y="9050"/>
                </a:cubicBezTo>
                <a:cubicBezTo>
                  <a:pt x="3749" y="9050"/>
                  <a:pt x="3860" y="9010"/>
                  <a:pt x="3939" y="8932"/>
                </a:cubicBezTo>
                <a:cubicBezTo>
                  <a:pt x="4096" y="8774"/>
                  <a:pt x="4096" y="8491"/>
                  <a:pt x="3939" y="8333"/>
                </a:cubicBezTo>
                <a:lnTo>
                  <a:pt x="3088" y="7482"/>
                </a:lnTo>
                <a:lnTo>
                  <a:pt x="3939" y="6600"/>
                </a:lnTo>
                <a:close/>
                <a:moveTo>
                  <a:pt x="2194" y="0"/>
                </a:moveTo>
                <a:cubicBezTo>
                  <a:pt x="1828" y="0"/>
                  <a:pt x="1465" y="142"/>
                  <a:pt x="1198" y="425"/>
                </a:cubicBezTo>
                <a:lnTo>
                  <a:pt x="473" y="1119"/>
                </a:lnTo>
                <a:cubicBezTo>
                  <a:pt x="221" y="1402"/>
                  <a:pt x="95" y="1749"/>
                  <a:pt x="95" y="2127"/>
                </a:cubicBezTo>
                <a:cubicBezTo>
                  <a:pt x="95" y="2473"/>
                  <a:pt x="252" y="2851"/>
                  <a:pt x="473" y="3103"/>
                </a:cubicBezTo>
                <a:lnTo>
                  <a:pt x="1387" y="4017"/>
                </a:lnTo>
                <a:cubicBezTo>
                  <a:pt x="1387" y="4017"/>
                  <a:pt x="2647" y="5277"/>
                  <a:pt x="2615" y="5277"/>
                </a:cubicBezTo>
                <a:lnTo>
                  <a:pt x="3277" y="5939"/>
                </a:lnTo>
                <a:lnTo>
                  <a:pt x="2174" y="7041"/>
                </a:lnTo>
                <a:lnTo>
                  <a:pt x="2048" y="7167"/>
                </a:lnTo>
                <a:lnTo>
                  <a:pt x="158" y="9058"/>
                </a:lnTo>
                <a:cubicBezTo>
                  <a:pt x="0" y="9215"/>
                  <a:pt x="0" y="9467"/>
                  <a:pt x="158" y="9625"/>
                </a:cubicBezTo>
                <a:lnTo>
                  <a:pt x="3088" y="12555"/>
                </a:lnTo>
                <a:cubicBezTo>
                  <a:pt x="3167" y="12634"/>
                  <a:pt x="3269" y="12673"/>
                  <a:pt x="3371" y="12673"/>
                </a:cubicBezTo>
                <a:cubicBezTo>
                  <a:pt x="3474" y="12673"/>
                  <a:pt x="3576" y="12634"/>
                  <a:pt x="3655" y="12555"/>
                </a:cubicBezTo>
                <a:lnTo>
                  <a:pt x="6742" y="9467"/>
                </a:lnTo>
                <a:lnTo>
                  <a:pt x="8570" y="11295"/>
                </a:lnTo>
                <a:cubicBezTo>
                  <a:pt x="8601" y="11326"/>
                  <a:pt x="8633" y="11358"/>
                  <a:pt x="8696" y="11358"/>
                </a:cubicBezTo>
                <a:cubicBezTo>
                  <a:pt x="8759" y="11452"/>
                  <a:pt x="8822" y="11515"/>
                  <a:pt x="8948" y="11578"/>
                </a:cubicBezTo>
                <a:lnTo>
                  <a:pt x="12098" y="12618"/>
                </a:lnTo>
                <a:cubicBezTo>
                  <a:pt x="12147" y="12637"/>
                  <a:pt x="12196" y="12646"/>
                  <a:pt x="12243" y="12646"/>
                </a:cubicBezTo>
                <a:cubicBezTo>
                  <a:pt x="12500" y="12646"/>
                  <a:pt x="12709" y="12380"/>
                  <a:pt x="12602" y="12114"/>
                </a:cubicBezTo>
                <a:lnTo>
                  <a:pt x="11657" y="8963"/>
                </a:lnTo>
                <a:cubicBezTo>
                  <a:pt x="11626" y="8900"/>
                  <a:pt x="11594" y="8806"/>
                  <a:pt x="11468" y="8743"/>
                </a:cubicBezTo>
                <a:cubicBezTo>
                  <a:pt x="11437" y="8648"/>
                  <a:pt x="11531" y="8806"/>
                  <a:pt x="9546" y="6758"/>
                </a:cubicBezTo>
                <a:lnTo>
                  <a:pt x="12602" y="3702"/>
                </a:lnTo>
                <a:cubicBezTo>
                  <a:pt x="12760" y="3544"/>
                  <a:pt x="12760" y="3261"/>
                  <a:pt x="12602" y="3103"/>
                </a:cubicBezTo>
                <a:lnTo>
                  <a:pt x="9704" y="173"/>
                </a:lnTo>
                <a:cubicBezTo>
                  <a:pt x="9625" y="95"/>
                  <a:pt x="9515" y="55"/>
                  <a:pt x="9405" y="55"/>
                </a:cubicBezTo>
                <a:cubicBezTo>
                  <a:pt x="9294" y="55"/>
                  <a:pt x="9184" y="95"/>
                  <a:pt x="9105" y="173"/>
                </a:cubicBezTo>
                <a:lnTo>
                  <a:pt x="7656" y="1654"/>
                </a:lnTo>
                <a:lnTo>
                  <a:pt x="7530" y="1749"/>
                </a:lnTo>
                <a:lnTo>
                  <a:pt x="6049" y="3261"/>
                </a:lnTo>
                <a:lnTo>
                  <a:pt x="3214" y="425"/>
                </a:lnTo>
                <a:cubicBezTo>
                  <a:pt x="2930" y="142"/>
                  <a:pt x="2560" y="0"/>
                  <a:pt x="2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6"/>
          <p:cNvSpPr/>
          <p:nvPr/>
        </p:nvSpPr>
        <p:spPr>
          <a:xfrm>
            <a:off x="7280839" y="1739558"/>
            <a:ext cx="421273" cy="417707"/>
          </a:xfrm>
          <a:custGeom>
            <a:avLst/>
            <a:gdLst/>
            <a:ahLst/>
            <a:cxnLst/>
            <a:rect l="l" t="t" r="r" b="b"/>
            <a:pathLst>
              <a:path w="12761" h="12653" extrusionOk="0">
                <a:moveTo>
                  <a:pt x="6396" y="866"/>
                </a:moveTo>
                <a:lnTo>
                  <a:pt x="11469" y="3796"/>
                </a:lnTo>
                <a:cubicBezTo>
                  <a:pt x="8759" y="5340"/>
                  <a:pt x="12729" y="3072"/>
                  <a:pt x="6396" y="6695"/>
                </a:cubicBezTo>
                <a:cubicBezTo>
                  <a:pt x="1" y="3072"/>
                  <a:pt x="4097" y="5403"/>
                  <a:pt x="1324" y="3796"/>
                </a:cubicBezTo>
                <a:lnTo>
                  <a:pt x="6396" y="866"/>
                </a:lnTo>
                <a:close/>
                <a:moveTo>
                  <a:pt x="10208" y="5498"/>
                </a:moveTo>
                <a:lnTo>
                  <a:pt x="10208" y="8081"/>
                </a:lnTo>
                <a:cubicBezTo>
                  <a:pt x="10177" y="8207"/>
                  <a:pt x="10051" y="8365"/>
                  <a:pt x="9925" y="8428"/>
                </a:cubicBezTo>
                <a:cubicBezTo>
                  <a:pt x="9312" y="8970"/>
                  <a:pt x="7887" y="9300"/>
                  <a:pt x="6364" y="9300"/>
                </a:cubicBezTo>
                <a:cubicBezTo>
                  <a:pt x="5852" y="9300"/>
                  <a:pt x="5329" y="9263"/>
                  <a:pt x="4821" y="9184"/>
                </a:cubicBezTo>
                <a:cubicBezTo>
                  <a:pt x="4317" y="9121"/>
                  <a:pt x="3718" y="8963"/>
                  <a:pt x="3246" y="8711"/>
                </a:cubicBezTo>
                <a:cubicBezTo>
                  <a:pt x="2994" y="8585"/>
                  <a:pt x="2584" y="8333"/>
                  <a:pt x="2584" y="8050"/>
                </a:cubicBezTo>
                <a:lnTo>
                  <a:pt x="2584" y="5498"/>
                </a:lnTo>
                <a:cubicBezTo>
                  <a:pt x="4412" y="6537"/>
                  <a:pt x="4317" y="6474"/>
                  <a:pt x="6207" y="7545"/>
                </a:cubicBezTo>
                <a:cubicBezTo>
                  <a:pt x="6255" y="7577"/>
                  <a:pt x="6318" y="7593"/>
                  <a:pt x="6385" y="7593"/>
                </a:cubicBezTo>
                <a:cubicBezTo>
                  <a:pt x="6452" y="7593"/>
                  <a:pt x="6522" y="7577"/>
                  <a:pt x="6585" y="7545"/>
                </a:cubicBezTo>
                <a:cubicBezTo>
                  <a:pt x="6617" y="7482"/>
                  <a:pt x="9925" y="5592"/>
                  <a:pt x="10208" y="5498"/>
                </a:cubicBezTo>
                <a:close/>
                <a:moveTo>
                  <a:pt x="6385" y="0"/>
                </a:moveTo>
                <a:cubicBezTo>
                  <a:pt x="6318" y="0"/>
                  <a:pt x="6255" y="16"/>
                  <a:pt x="6207" y="47"/>
                </a:cubicBezTo>
                <a:lnTo>
                  <a:pt x="284" y="3450"/>
                </a:lnTo>
                <a:cubicBezTo>
                  <a:pt x="1" y="3607"/>
                  <a:pt x="1" y="3985"/>
                  <a:pt x="284" y="4143"/>
                </a:cubicBezTo>
                <a:lnTo>
                  <a:pt x="1797" y="4962"/>
                </a:lnTo>
                <a:lnTo>
                  <a:pt x="1797" y="8018"/>
                </a:lnTo>
                <a:cubicBezTo>
                  <a:pt x="1797" y="8711"/>
                  <a:pt x="2458" y="9215"/>
                  <a:pt x="3088" y="9499"/>
                </a:cubicBezTo>
                <a:cubicBezTo>
                  <a:pt x="3994" y="9903"/>
                  <a:pt x="5215" y="10104"/>
                  <a:pt x="6430" y="10104"/>
                </a:cubicBezTo>
                <a:cubicBezTo>
                  <a:pt x="7963" y="10104"/>
                  <a:pt x="9488" y="9785"/>
                  <a:pt x="10366" y="9152"/>
                </a:cubicBezTo>
                <a:cubicBezTo>
                  <a:pt x="10776" y="8869"/>
                  <a:pt x="11091" y="8491"/>
                  <a:pt x="11091" y="8018"/>
                </a:cubicBezTo>
                <a:lnTo>
                  <a:pt x="11091" y="4962"/>
                </a:lnTo>
                <a:lnTo>
                  <a:pt x="11941" y="4490"/>
                </a:lnTo>
                <a:lnTo>
                  <a:pt x="11941" y="12208"/>
                </a:lnTo>
                <a:cubicBezTo>
                  <a:pt x="11941" y="12429"/>
                  <a:pt x="12099" y="12618"/>
                  <a:pt x="12288" y="12649"/>
                </a:cubicBezTo>
                <a:cubicBezTo>
                  <a:pt x="12306" y="12652"/>
                  <a:pt x="12325" y="12653"/>
                  <a:pt x="12343" y="12653"/>
                </a:cubicBezTo>
                <a:cubicBezTo>
                  <a:pt x="12571" y="12653"/>
                  <a:pt x="12760" y="12475"/>
                  <a:pt x="12760" y="12271"/>
                </a:cubicBezTo>
                <a:lnTo>
                  <a:pt x="12760" y="3796"/>
                </a:lnTo>
                <a:cubicBezTo>
                  <a:pt x="12729" y="3639"/>
                  <a:pt x="12666" y="3513"/>
                  <a:pt x="12508" y="3450"/>
                </a:cubicBezTo>
                <a:lnTo>
                  <a:pt x="6585" y="47"/>
                </a:lnTo>
                <a:cubicBezTo>
                  <a:pt x="6522" y="16"/>
                  <a:pt x="6452" y="0"/>
                  <a:pt x="6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50"/>
          <p:cNvSpPr txBox="1">
            <a:spLocks noGrp="1"/>
          </p:cNvSpPr>
          <p:nvPr>
            <p:ph type="title"/>
          </p:nvPr>
        </p:nvSpPr>
        <p:spPr>
          <a:xfrm>
            <a:off x="713225" y="34977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smtClean="0">
                <a:solidFill>
                  <a:srgbClr val="422A48"/>
                </a:solidFill>
              </a:rPr>
              <a:t>Bentuk-Bentuk Energi</a:t>
            </a:r>
            <a:endParaRPr>
              <a:solidFill>
                <a:srgbClr val="422A48"/>
              </a:solidFill>
            </a:endParaRPr>
          </a:p>
        </p:txBody>
      </p:sp>
      <p:sp>
        <p:nvSpPr>
          <p:cNvPr id="479" name="Google Shape;479;p50"/>
          <p:cNvSpPr txBox="1">
            <a:spLocks noGrp="1"/>
          </p:cNvSpPr>
          <p:nvPr>
            <p:ph type="subTitle" idx="1"/>
          </p:nvPr>
        </p:nvSpPr>
        <p:spPr>
          <a:xfrm>
            <a:off x="500034" y="3071816"/>
            <a:ext cx="2167800" cy="4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sz="1400" smtClean="0"/>
              <a:t>Energi Cahaya</a:t>
            </a:r>
            <a:endParaRPr sz="1400"/>
          </a:p>
        </p:txBody>
      </p:sp>
      <p:sp>
        <p:nvSpPr>
          <p:cNvPr id="480" name="Google Shape;480;p50"/>
          <p:cNvSpPr txBox="1">
            <a:spLocks noGrp="1"/>
          </p:cNvSpPr>
          <p:nvPr>
            <p:ph type="subTitle" idx="2"/>
          </p:nvPr>
        </p:nvSpPr>
        <p:spPr>
          <a:xfrm>
            <a:off x="4429124" y="3071816"/>
            <a:ext cx="2167800" cy="4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sz="1400" smtClean="0"/>
              <a:t>Energi Listrik</a:t>
            </a:r>
            <a:endParaRPr sz="1400"/>
          </a:p>
        </p:txBody>
      </p:sp>
      <p:sp>
        <p:nvSpPr>
          <p:cNvPr id="481" name="Google Shape;481;p50"/>
          <p:cNvSpPr txBox="1">
            <a:spLocks noGrp="1"/>
          </p:cNvSpPr>
          <p:nvPr>
            <p:ph type="subTitle" idx="3"/>
          </p:nvPr>
        </p:nvSpPr>
        <p:spPr>
          <a:xfrm>
            <a:off x="428596" y="3500444"/>
            <a:ext cx="2167800" cy="795300"/>
          </a:xfrm>
          <a:prstGeom prst="rect">
            <a:avLst/>
          </a:prstGeom>
        </p:spPr>
        <p:txBody>
          <a:bodyPr spcFirstLastPara="1" wrap="square" lIns="91425" tIns="91425" rIns="91425" bIns="91425" anchor="ctr" anchorCtr="0">
            <a:noAutofit/>
          </a:bodyPr>
          <a:lstStyle/>
          <a:p>
            <a:pPr marL="0" lvl="0" indent="0"/>
            <a:r>
              <a:rPr lang="id-ID" sz="1600" b="1" dirty="0" smtClean="0">
                <a:solidFill>
                  <a:schemeClr val="tx1">
                    <a:lumMod val="60000"/>
                    <a:lumOff val="40000"/>
                  </a:schemeClr>
                </a:solidFill>
              </a:rPr>
              <a:t>V</a:t>
            </a:r>
            <a:r>
              <a:rPr sz="1600" b="1" smtClean="0">
                <a:solidFill>
                  <a:schemeClr val="tx1">
                    <a:lumMod val="60000"/>
                    <a:lumOff val="40000"/>
                  </a:schemeClr>
                </a:solidFill>
              </a:rPr>
              <a:t> = c/</a:t>
            </a:r>
            <a:r>
              <a:rPr lang="id-ID" sz="1600" b="1" dirty="0" smtClean="0">
                <a:solidFill>
                  <a:schemeClr val="tx1">
                    <a:lumMod val="60000"/>
                    <a:lumOff val="40000"/>
                  </a:schemeClr>
                </a:solidFill>
              </a:rPr>
              <a:t> λ</a:t>
            </a:r>
            <a:endParaRPr sz="1600" b="1">
              <a:solidFill>
                <a:schemeClr val="tx1">
                  <a:lumMod val="60000"/>
                  <a:lumOff val="40000"/>
                </a:schemeClr>
              </a:solidFill>
            </a:endParaRPr>
          </a:p>
        </p:txBody>
      </p:sp>
      <p:sp>
        <p:nvSpPr>
          <p:cNvPr id="482" name="Google Shape;482;p50"/>
          <p:cNvSpPr txBox="1">
            <a:spLocks noGrp="1"/>
          </p:cNvSpPr>
          <p:nvPr>
            <p:ph type="subTitle" idx="4"/>
          </p:nvPr>
        </p:nvSpPr>
        <p:spPr>
          <a:xfrm>
            <a:off x="4500562" y="3429006"/>
            <a:ext cx="1953486" cy="928694"/>
          </a:xfrm>
          <a:prstGeom prst="rect">
            <a:avLst/>
          </a:prstGeom>
        </p:spPr>
        <p:txBody>
          <a:bodyPr spcFirstLastPara="1" wrap="square" lIns="91425" tIns="91425" rIns="91425" bIns="91425" anchor="ctr" anchorCtr="0">
            <a:noAutofit/>
          </a:bodyPr>
          <a:lstStyle/>
          <a:p>
            <a:pPr marL="0" indent="0"/>
            <a:r>
              <a:rPr lang="en-US" sz="1600" b="1" dirty="0" smtClean="0">
                <a:solidFill>
                  <a:schemeClr val="tx1">
                    <a:lumMod val="60000"/>
                    <a:lumOff val="40000"/>
                  </a:schemeClr>
                </a:solidFill>
              </a:rPr>
              <a:t>W = </a:t>
            </a:r>
            <a:r>
              <a:rPr lang="en-US" sz="1600" b="1" dirty="0" err="1" smtClean="0">
                <a:solidFill>
                  <a:schemeClr val="tx1">
                    <a:lumMod val="60000"/>
                    <a:lumOff val="40000"/>
                  </a:schemeClr>
                </a:solidFill>
              </a:rPr>
              <a:t>q.E</a:t>
            </a:r>
            <a:endParaRPr lang="id-ID" sz="1600" dirty="0" smtClean="0">
              <a:solidFill>
                <a:schemeClr val="tx1">
                  <a:lumMod val="60000"/>
                  <a:lumOff val="40000"/>
                </a:schemeClr>
              </a:solidFill>
            </a:endParaRPr>
          </a:p>
        </p:txBody>
      </p:sp>
      <p:sp>
        <p:nvSpPr>
          <p:cNvPr id="483" name="Google Shape;483;p50"/>
          <p:cNvSpPr txBox="1">
            <a:spLocks noGrp="1"/>
          </p:cNvSpPr>
          <p:nvPr>
            <p:ph type="subTitle" idx="5"/>
          </p:nvPr>
        </p:nvSpPr>
        <p:spPr>
          <a:xfrm>
            <a:off x="2428860" y="3071816"/>
            <a:ext cx="2167800" cy="4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sz="1400" smtClean="0"/>
              <a:t>Energi Kimia</a:t>
            </a:r>
            <a:endParaRPr sz="1400"/>
          </a:p>
        </p:txBody>
      </p:sp>
      <p:sp>
        <p:nvSpPr>
          <p:cNvPr id="484" name="Google Shape;484;p50"/>
          <p:cNvSpPr txBox="1">
            <a:spLocks noGrp="1"/>
          </p:cNvSpPr>
          <p:nvPr>
            <p:ph type="subTitle" idx="6"/>
          </p:nvPr>
        </p:nvSpPr>
        <p:spPr>
          <a:xfrm>
            <a:off x="2643174" y="3357568"/>
            <a:ext cx="1857388" cy="1214446"/>
          </a:xfrm>
          <a:prstGeom prst="rect">
            <a:avLst/>
          </a:prstGeom>
        </p:spPr>
        <p:txBody>
          <a:bodyPr spcFirstLastPara="1" wrap="square" lIns="91425" tIns="91425" rIns="91425" bIns="91425" anchor="ctr" anchorCtr="0">
            <a:noAutofit/>
          </a:bodyPr>
          <a:lstStyle/>
          <a:p>
            <a:pPr marL="0" lvl="0" indent="0"/>
            <a:r>
              <a:rPr lang="id-ID" sz="1400" dirty="0" err="1" smtClean="0">
                <a:solidFill>
                  <a:schemeClr val="tx1">
                    <a:lumMod val="60000"/>
                    <a:lumOff val="40000"/>
                  </a:schemeClr>
                </a:solidFill>
                <a:latin typeface="Times New Roman" pitchFamily="18" charset="0"/>
                <a:cs typeface="Times New Roman" pitchFamily="18" charset="0"/>
              </a:rPr>
              <a:t>E</a:t>
            </a:r>
            <a:r>
              <a:rPr lang="en-US" sz="1400" dirty="0" err="1" smtClean="0">
                <a:solidFill>
                  <a:schemeClr val="tx1">
                    <a:lumMod val="60000"/>
                    <a:lumOff val="40000"/>
                  </a:schemeClr>
                </a:solidFill>
                <a:latin typeface="Times New Roman" pitchFamily="18" charset="0"/>
                <a:cs typeface="Times New Roman" pitchFamily="18" charset="0"/>
              </a:rPr>
              <a:t>nergi</a:t>
            </a:r>
            <a:r>
              <a:rPr lang="en-US" sz="1400" dirty="0" smtClean="0">
                <a:solidFill>
                  <a:schemeClr val="tx1">
                    <a:lumMod val="60000"/>
                    <a:lumOff val="40000"/>
                  </a:schemeClr>
                </a:solidFill>
                <a:latin typeface="Times New Roman" pitchFamily="18" charset="0"/>
                <a:cs typeface="Times New Roman" pitchFamily="18" charset="0"/>
              </a:rPr>
              <a:t> yang </a:t>
            </a:r>
            <a:r>
              <a:rPr lang="en-US" sz="1400" dirty="0" err="1" smtClean="0">
                <a:solidFill>
                  <a:schemeClr val="tx1">
                    <a:lumMod val="60000"/>
                    <a:lumOff val="40000"/>
                  </a:schemeClr>
                </a:solidFill>
                <a:latin typeface="Times New Roman" pitchFamily="18" charset="0"/>
                <a:cs typeface="Times New Roman" pitchFamily="18" charset="0"/>
              </a:rPr>
              <a:t>dikandung</a:t>
            </a:r>
            <a:r>
              <a:rPr lang="en-US" sz="1400" dirty="0" smtClean="0">
                <a:solidFill>
                  <a:schemeClr val="tx1">
                    <a:lumMod val="60000"/>
                    <a:lumOff val="40000"/>
                  </a:schemeClr>
                </a:solidFill>
                <a:latin typeface="Times New Roman" pitchFamily="18" charset="0"/>
                <a:cs typeface="Times New Roman" pitchFamily="18" charset="0"/>
              </a:rPr>
              <a:t> </a:t>
            </a:r>
            <a:r>
              <a:rPr lang="en-US" sz="1400" dirty="0" err="1" smtClean="0">
                <a:solidFill>
                  <a:schemeClr val="tx1">
                    <a:lumMod val="60000"/>
                    <a:lumOff val="40000"/>
                  </a:schemeClr>
                </a:solidFill>
                <a:latin typeface="Times New Roman" pitchFamily="18" charset="0"/>
                <a:cs typeface="Times New Roman" pitchFamily="18" charset="0"/>
              </a:rPr>
              <a:t>suatu</a:t>
            </a:r>
            <a:r>
              <a:rPr lang="en-US" sz="1400" dirty="0" smtClean="0">
                <a:solidFill>
                  <a:schemeClr val="tx1">
                    <a:lumMod val="60000"/>
                    <a:lumOff val="40000"/>
                  </a:schemeClr>
                </a:solidFill>
                <a:latin typeface="Times New Roman" pitchFamily="18" charset="0"/>
                <a:cs typeface="Times New Roman" pitchFamily="18" charset="0"/>
              </a:rPr>
              <a:t> </a:t>
            </a:r>
            <a:r>
              <a:rPr lang="en-US" sz="1400" dirty="0" err="1" smtClean="0">
                <a:solidFill>
                  <a:schemeClr val="tx1">
                    <a:lumMod val="60000"/>
                    <a:lumOff val="40000"/>
                  </a:schemeClr>
                </a:solidFill>
                <a:latin typeface="Times New Roman" pitchFamily="18" charset="0"/>
                <a:cs typeface="Times New Roman" pitchFamily="18" charset="0"/>
              </a:rPr>
              <a:t>senyawa</a:t>
            </a:r>
            <a:r>
              <a:rPr lang="en-US" sz="1400" dirty="0" smtClean="0">
                <a:solidFill>
                  <a:schemeClr val="tx1">
                    <a:lumMod val="60000"/>
                    <a:lumOff val="40000"/>
                  </a:schemeClr>
                </a:solidFill>
                <a:latin typeface="Times New Roman" pitchFamily="18" charset="0"/>
                <a:cs typeface="Times New Roman" pitchFamily="18" charset="0"/>
              </a:rPr>
              <a:t> </a:t>
            </a:r>
            <a:r>
              <a:rPr lang="en-US" sz="1400" dirty="0" err="1" smtClean="0">
                <a:solidFill>
                  <a:schemeClr val="tx1">
                    <a:lumMod val="60000"/>
                    <a:lumOff val="40000"/>
                  </a:schemeClr>
                </a:solidFill>
                <a:latin typeface="Times New Roman" pitchFamily="18" charset="0"/>
                <a:cs typeface="Times New Roman" pitchFamily="18" charset="0"/>
              </a:rPr>
              <a:t>dalam</a:t>
            </a:r>
            <a:r>
              <a:rPr lang="en-US" sz="1400" dirty="0" smtClean="0">
                <a:solidFill>
                  <a:schemeClr val="tx1">
                    <a:lumMod val="60000"/>
                    <a:lumOff val="40000"/>
                  </a:schemeClr>
                </a:solidFill>
                <a:latin typeface="Times New Roman" pitchFamily="18" charset="0"/>
                <a:cs typeface="Times New Roman" pitchFamily="18" charset="0"/>
              </a:rPr>
              <a:t> </a:t>
            </a:r>
            <a:r>
              <a:rPr lang="en-US" sz="1400" dirty="0" err="1" smtClean="0">
                <a:solidFill>
                  <a:schemeClr val="tx1">
                    <a:lumMod val="60000"/>
                    <a:lumOff val="40000"/>
                  </a:schemeClr>
                </a:solidFill>
                <a:latin typeface="Times New Roman" pitchFamily="18" charset="0"/>
                <a:cs typeface="Times New Roman" pitchFamily="18" charset="0"/>
              </a:rPr>
              <a:t>bentuk</a:t>
            </a:r>
            <a:r>
              <a:rPr lang="en-US" sz="1400" dirty="0" smtClean="0">
                <a:solidFill>
                  <a:schemeClr val="tx1">
                    <a:lumMod val="60000"/>
                    <a:lumOff val="40000"/>
                  </a:schemeClr>
                </a:solidFill>
                <a:latin typeface="Times New Roman" pitchFamily="18" charset="0"/>
                <a:cs typeface="Times New Roman" pitchFamily="18" charset="0"/>
              </a:rPr>
              <a:t> </a:t>
            </a:r>
            <a:r>
              <a:rPr lang="en-US" sz="1400" dirty="0" err="1" smtClean="0">
                <a:solidFill>
                  <a:schemeClr val="tx1">
                    <a:lumMod val="60000"/>
                    <a:lumOff val="40000"/>
                  </a:schemeClr>
                </a:solidFill>
                <a:latin typeface="Times New Roman" pitchFamily="18" charset="0"/>
                <a:cs typeface="Times New Roman" pitchFamily="18" charset="0"/>
              </a:rPr>
              <a:t>energi</a:t>
            </a:r>
            <a:r>
              <a:rPr lang="en-US" sz="1400" dirty="0" smtClean="0">
                <a:solidFill>
                  <a:schemeClr val="tx1">
                    <a:lumMod val="60000"/>
                    <a:lumOff val="40000"/>
                  </a:schemeClr>
                </a:solidFill>
                <a:latin typeface="Times New Roman" pitchFamily="18" charset="0"/>
                <a:cs typeface="Times New Roman" pitchFamily="18" charset="0"/>
              </a:rPr>
              <a:t> </a:t>
            </a:r>
            <a:r>
              <a:rPr lang="en-US" sz="1400" dirty="0" err="1" smtClean="0">
                <a:solidFill>
                  <a:schemeClr val="tx1">
                    <a:lumMod val="60000"/>
                    <a:lumOff val="40000"/>
                  </a:schemeClr>
                </a:solidFill>
                <a:latin typeface="Times New Roman" pitchFamily="18" charset="0"/>
                <a:cs typeface="Times New Roman" pitchFamily="18" charset="0"/>
              </a:rPr>
              <a:t>ikatan</a:t>
            </a:r>
            <a:r>
              <a:rPr lang="en-US" sz="1400" dirty="0" smtClean="0">
                <a:solidFill>
                  <a:schemeClr val="tx1">
                    <a:lumMod val="60000"/>
                    <a:lumOff val="40000"/>
                  </a:schemeClr>
                </a:solidFill>
                <a:latin typeface="Times New Roman" pitchFamily="18" charset="0"/>
                <a:cs typeface="Times New Roman" pitchFamily="18" charset="0"/>
              </a:rPr>
              <a:t> </a:t>
            </a:r>
            <a:r>
              <a:rPr lang="en-US" sz="1400" dirty="0" err="1" smtClean="0">
                <a:solidFill>
                  <a:schemeClr val="tx1">
                    <a:lumMod val="60000"/>
                    <a:lumOff val="40000"/>
                  </a:schemeClr>
                </a:solidFill>
                <a:latin typeface="Times New Roman" pitchFamily="18" charset="0"/>
                <a:cs typeface="Times New Roman" pitchFamily="18" charset="0"/>
              </a:rPr>
              <a:t>antara</a:t>
            </a:r>
            <a:r>
              <a:rPr lang="en-US" sz="1400" dirty="0" smtClean="0">
                <a:solidFill>
                  <a:schemeClr val="tx1">
                    <a:lumMod val="60000"/>
                    <a:lumOff val="40000"/>
                  </a:schemeClr>
                </a:solidFill>
                <a:latin typeface="Times New Roman" pitchFamily="18" charset="0"/>
                <a:cs typeface="Times New Roman" pitchFamily="18" charset="0"/>
              </a:rPr>
              <a:t> atom-</a:t>
            </a:r>
            <a:r>
              <a:rPr lang="en-US" sz="1400" dirty="0" err="1" smtClean="0">
                <a:solidFill>
                  <a:schemeClr val="tx1">
                    <a:lumMod val="60000"/>
                    <a:lumOff val="40000"/>
                  </a:schemeClr>
                </a:solidFill>
                <a:latin typeface="Times New Roman" pitchFamily="18" charset="0"/>
                <a:cs typeface="Times New Roman" pitchFamily="18" charset="0"/>
              </a:rPr>
              <a:t>atomnya</a:t>
            </a:r>
            <a:endParaRPr sz="1400">
              <a:solidFill>
                <a:schemeClr val="tx1">
                  <a:lumMod val="60000"/>
                  <a:lumOff val="40000"/>
                </a:schemeClr>
              </a:solidFill>
              <a:latin typeface="Times New Roman" pitchFamily="18" charset="0"/>
              <a:cs typeface="Times New Roman" pitchFamily="18" charset="0"/>
            </a:endParaRPr>
          </a:p>
        </p:txBody>
      </p:sp>
      <p:sp>
        <p:nvSpPr>
          <p:cNvPr id="485" name="Google Shape;485;p50"/>
          <p:cNvSpPr/>
          <p:nvPr/>
        </p:nvSpPr>
        <p:spPr>
          <a:xfrm>
            <a:off x="5000628" y="2285998"/>
            <a:ext cx="901617" cy="79530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50"/>
          <p:cNvSpPr/>
          <p:nvPr/>
        </p:nvSpPr>
        <p:spPr>
          <a:xfrm rot="-9899983">
            <a:off x="2945048" y="2317691"/>
            <a:ext cx="901631" cy="795313"/>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rgbClr val="B597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0"/>
          <p:cNvSpPr/>
          <p:nvPr/>
        </p:nvSpPr>
        <p:spPr>
          <a:xfrm rot="701151">
            <a:off x="1142735" y="2297625"/>
            <a:ext cx="901599" cy="795284"/>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0"/>
          <p:cNvSpPr/>
          <p:nvPr/>
        </p:nvSpPr>
        <p:spPr>
          <a:xfrm>
            <a:off x="5214942" y="2500312"/>
            <a:ext cx="376503" cy="373442"/>
          </a:xfrm>
          <a:custGeom>
            <a:avLst/>
            <a:gdLst/>
            <a:ahLst/>
            <a:cxnLst/>
            <a:rect l="l" t="t" r="r" b="b"/>
            <a:pathLst>
              <a:path w="12791" h="12687" extrusionOk="0">
                <a:moveTo>
                  <a:pt x="2986" y="7684"/>
                </a:moveTo>
                <a:cubicBezTo>
                  <a:pt x="4110" y="7684"/>
                  <a:pt x="5072" y="8568"/>
                  <a:pt x="5072" y="9751"/>
                </a:cubicBezTo>
                <a:cubicBezTo>
                  <a:pt x="5072" y="10727"/>
                  <a:pt x="4474" y="11484"/>
                  <a:pt x="3623" y="11736"/>
                </a:cubicBezTo>
                <a:cubicBezTo>
                  <a:pt x="3405" y="11810"/>
                  <a:pt x="3185" y="11846"/>
                  <a:pt x="2971" y="11846"/>
                </a:cubicBezTo>
                <a:cubicBezTo>
                  <a:pt x="2101" y="11846"/>
                  <a:pt x="1311" y="11265"/>
                  <a:pt x="1008" y="10381"/>
                </a:cubicBezTo>
                <a:cubicBezTo>
                  <a:pt x="662" y="9278"/>
                  <a:pt x="1292" y="8113"/>
                  <a:pt x="2394" y="7766"/>
                </a:cubicBezTo>
                <a:cubicBezTo>
                  <a:pt x="2594" y="7710"/>
                  <a:pt x="2792" y="7684"/>
                  <a:pt x="2986" y="7684"/>
                </a:cubicBezTo>
                <a:close/>
                <a:moveTo>
                  <a:pt x="9886" y="7696"/>
                </a:moveTo>
                <a:cubicBezTo>
                  <a:pt x="10161" y="7696"/>
                  <a:pt x="10441" y="7749"/>
                  <a:pt x="10712" y="7861"/>
                </a:cubicBezTo>
                <a:cubicBezTo>
                  <a:pt x="11468" y="8176"/>
                  <a:pt x="11972" y="8869"/>
                  <a:pt x="11972" y="9751"/>
                </a:cubicBezTo>
                <a:cubicBezTo>
                  <a:pt x="11972" y="10696"/>
                  <a:pt x="11373" y="11484"/>
                  <a:pt x="10523" y="11736"/>
                </a:cubicBezTo>
                <a:cubicBezTo>
                  <a:pt x="10305" y="11810"/>
                  <a:pt x="10085" y="11846"/>
                  <a:pt x="9870" y="11846"/>
                </a:cubicBezTo>
                <a:cubicBezTo>
                  <a:pt x="9001" y="11846"/>
                  <a:pt x="8211" y="11265"/>
                  <a:pt x="7908" y="10381"/>
                </a:cubicBezTo>
                <a:cubicBezTo>
                  <a:pt x="7750" y="9940"/>
                  <a:pt x="7782" y="9436"/>
                  <a:pt x="8002" y="8963"/>
                </a:cubicBezTo>
                <a:cubicBezTo>
                  <a:pt x="8309" y="8162"/>
                  <a:pt x="9073" y="7696"/>
                  <a:pt x="9886" y="7696"/>
                </a:cubicBezTo>
                <a:close/>
                <a:moveTo>
                  <a:pt x="2151" y="1"/>
                </a:moveTo>
                <a:cubicBezTo>
                  <a:pt x="1058" y="1"/>
                  <a:pt x="63" y="900"/>
                  <a:pt x="63" y="2064"/>
                </a:cubicBezTo>
                <a:lnTo>
                  <a:pt x="63" y="9593"/>
                </a:lnTo>
                <a:cubicBezTo>
                  <a:pt x="0" y="10633"/>
                  <a:pt x="504" y="11578"/>
                  <a:pt x="1323" y="12177"/>
                </a:cubicBezTo>
                <a:cubicBezTo>
                  <a:pt x="1822" y="12521"/>
                  <a:pt x="2387" y="12686"/>
                  <a:pt x="2947" y="12686"/>
                </a:cubicBezTo>
                <a:cubicBezTo>
                  <a:pt x="3874" y="12686"/>
                  <a:pt x="4786" y="12233"/>
                  <a:pt x="5356" y="11389"/>
                </a:cubicBezTo>
                <a:cubicBezTo>
                  <a:pt x="5671" y="10916"/>
                  <a:pt x="5860" y="10381"/>
                  <a:pt x="5860" y="9782"/>
                </a:cubicBezTo>
                <a:cubicBezTo>
                  <a:pt x="5860" y="9625"/>
                  <a:pt x="6018" y="9467"/>
                  <a:pt x="6207" y="9373"/>
                </a:cubicBezTo>
                <a:cubicBezTo>
                  <a:pt x="6270" y="9357"/>
                  <a:pt x="6340" y="9349"/>
                  <a:pt x="6411" y="9349"/>
                </a:cubicBezTo>
                <a:cubicBezTo>
                  <a:pt x="6482" y="9349"/>
                  <a:pt x="6553" y="9357"/>
                  <a:pt x="6616" y="9373"/>
                </a:cubicBezTo>
                <a:cubicBezTo>
                  <a:pt x="6805" y="9467"/>
                  <a:pt x="6963" y="9625"/>
                  <a:pt x="6963" y="9782"/>
                </a:cubicBezTo>
                <a:cubicBezTo>
                  <a:pt x="6963" y="10759"/>
                  <a:pt x="7467" y="11641"/>
                  <a:pt x="8223" y="12177"/>
                </a:cubicBezTo>
                <a:cubicBezTo>
                  <a:pt x="8709" y="12521"/>
                  <a:pt x="9272" y="12686"/>
                  <a:pt x="9833" y="12686"/>
                </a:cubicBezTo>
                <a:cubicBezTo>
                  <a:pt x="10762" y="12686"/>
                  <a:pt x="11686" y="12233"/>
                  <a:pt x="12256" y="11389"/>
                </a:cubicBezTo>
                <a:cubicBezTo>
                  <a:pt x="12602" y="10885"/>
                  <a:pt x="12791" y="10223"/>
                  <a:pt x="12728" y="9530"/>
                </a:cubicBezTo>
                <a:cubicBezTo>
                  <a:pt x="12791" y="9467"/>
                  <a:pt x="12791" y="9971"/>
                  <a:pt x="12791" y="2064"/>
                </a:cubicBezTo>
                <a:cubicBezTo>
                  <a:pt x="12791" y="1780"/>
                  <a:pt x="12760" y="1497"/>
                  <a:pt x="12634" y="1276"/>
                </a:cubicBezTo>
                <a:cubicBezTo>
                  <a:pt x="12310" y="458"/>
                  <a:pt x="11539" y="8"/>
                  <a:pt x="10750" y="8"/>
                </a:cubicBezTo>
                <a:cubicBezTo>
                  <a:pt x="10232" y="8"/>
                  <a:pt x="9706" y="202"/>
                  <a:pt x="9294" y="614"/>
                </a:cubicBezTo>
                <a:cubicBezTo>
                  <a:pt x="9137" y="772"/>
                  <a:pt x="9137" y="1024"/>
                  <a:pt x="9294" y="1182"/>
                </a:cubicBezTo>
                <a:cubicBezTo>
                  <a:pt x="9373" y="1260"/>
                  <a:pt x="9483" y="1300"/>
                  <a:pt x="9593" y="1300"/>
                </a:cubicBezTo>
                <a:cubicBezTo>
                  <a:pt x="9704" y="1300"/>
                  <a:pt x="9814" y="1260"/>
                  <a:pt x="9893" y="1182"/>
                </a:cubicBezTo>
                <a:cubicBezTo>
                  <a:pt x="10140" y="935"/>
                  <a:pt x="10448" y="819"/>
                  <a:pt x="10752" y="819"/>
                </a:cubicBezTo>
                <a:cubicBezTo>
                  <a:pt x="11263" y="819"/>
                  <a:pt x="11763" y="1144"/>
                  <a:pt x="11940" y="1717"/>
                </a:cubicBezTo>
                <a:cubicBezTo>
                  <a:pt x="11972" y="1812"/>
                  <a:pt x="11972" y="1938"/>
                  <a:pt x="11972" y="2064"/>
                </a:cubicBezTo>
                <a:lnTo>
                  <a:pt x="11972" y="7766"/>
                </a:lnTo>
                <a:cubicBezTo>
                  <a:pt x="11389" y="7183"/>
                  <a:pt x="10644" y="6907"/>
                  <a:pt x="9909" y="6907"/>
                </a:cubicBezTo>
                <a:cubicBezTo>
                  <a:pt x="8779" y="6907"/>
                  <a:pt x="7673" y="7559"/>
                  <a:pt x="7215" y="8743"/>
                </a:cubicBezTo>
                <a:cubicBezTo>
                  <a:pt x="6994" y="8617"/>
                  <a:pt x="6750" y="8554"/>
                  <a:pt x="6494" y="8554"/>
                </a:cubicBezTo>
                <a:cubicBezTo>
                  <a:pt x="6238" y="8554"/>
                  <a:pt x="5970" y="8617"/>
                  <a:pt x="5702" y="8743"/>
                </a:cubicBezTo>
                <a:cubicBezTo>
                  <a:pt x="5513" y="8207"/>
                  <a:pt x="5135" y="7735"/>
                  <a:pt x="4600" y="7388"/>
                </a:cubicBezTo>
                <a:cubicBezTo>
                  <a:pt x="4117" y="7053"/>
                  <a:pt x="3560" y="6889"/>
                  <a:pt x="3001" y="6889"/>
                </a:cubicBezTo>
                <a:cubicBezTo>
                  <a:pt x="2248" y="6889"/>
                  <a:pt x="1493" y="7187"/>
                  <a:pt x="914" y="7766"/>
                </a:cubicBezTo>
                <a:lnTo>
                  <a:pt x="914" y="2064"/>
                </a:lnTo>
                <a:cubicBezTo>
                  <a:pt x="914" y="1340"/>
                  <a:pt x="1486" y="814"/>
                  <a:pt x="2132" y="814"/>
                </a:cubicBezTo>
                <a:cubicBezTo>
                  <a:pt x="2301" y="814"/>
                  <a:pt x="2476" y="851"/>
                  <a:pt x="2646" y="929"/>
                </a:cubicBezTo>
                <a:cubicBezTo>
                  <a:pt x="2804" y="992"/>
                  <a:pt x="2899" y="1087"/>
                  <a:pt x="3025" y="1182"/>
                </a:cubicBezTo>
                <a:cubicBezTo>
                  <a:pt x="3103" y="1260"/>
                  <a:pt x="3214" y="1300"/>
                  <a:pt x="3324" y="1300"/>
                </a:cubicBezTo>
                <a:cubicBezTo>
                  <a:pt x="3434" y="1300"/>
                  <a:pt x="3544" y="1260"/>
                  <a:pt x="3623" y="1182"/>
                </a:cubicBezTo>
                <a:cubicBezTo>
                  <a:pt x="3781" y="1024"/>
                  <a:pt x="3781" y="772"/>
                  <a:pt x="3623" y="614"/>
                </a:cubicBezTo>
                <a:cubicBezTo>
                  <a:pt x="3434" y="394"/>
                  <a:pt x="3214" y="236"/>
                  <a:pt x="2962" y="173"/>
                </a:cubicBezTo>
                <a:cubicBezTo>
                  <a:pt x="2694" y="55"/>
                  <a:pt x="2420" y="1"/>
                  <a:pt x="2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50"/>
          <p:cNvSpPr/>
          <p:nvPr/>
        </p:nvSpPr>
        <p:spPr>
          <a:xfrm>
            <a:off x="3214678" y="2500312"/>
            <a:ext cx="375591" cy="372588"/>
          </a:xfrm>
          <a:custGeom>
            <a:avLst/>
            <a:gdLst/>
            <a:ahLst/>
            <a:cxnLst/>
            <a:rect l="l" t="t" r="r" b="b"/>
            <a:pathLst>
              <a:path w="12760" h="12658" extrusionOk="0">
                <a:moveTo>
                  <a:pt x="6270" y="1032"/>
                </a:moveTo>
                <a:lnTo>
                  <a:pt x="6932" y="1693"/>
                </a:lnTo>
                <a:lnTo>
                  <a:pt x="5640" y="1693"/>
                </a:lnTo>
                <a:lnTo>
                  <a:pt x="6270" y="1032"/>
                </a:lnTo>
                <a:close/>
                <a:moveTo>
                  <a:pt x="11342" y="2481"/>
                </a:moveTo>
                <a:lnTo>
                  <a:pt x="10523" y="3300"/>
                </a:lnTo>
                <a:lnTo>
                  <a:pt x="2332" y="3300"/>
                </a:lnTo>
                <a:lnTo>
                  <a:pt x="1513" y="2481"/>
                </a:lnTo>
                <a:close/>
                <a:moveTo>
                  <a:pt x="8381" y="9381"/>
                </a:moveTo>
                <a:lnTo>
                  <a:pt x="8381" y="10200"/>
                </a:lnTo>
                <a:lnTo>
                  <a:pt x="6711" y="10200"/>
                </a:lnTo>
                <a:lnTo>
                  <a:pt x="6711" y="9381"/>
                </a:lnTo>
                <a:close/>
                <a:moveTo>
                  <a:pt x="10303" y="4151"/>
                </a:moveTo>
                <a:lnTo>
                  <a:pt x="10303" y="10200"/>
                </a:lnTo>
                <a:lnTo>
                  <a:pt x="9200" y="10200"/>
                </a:lnTo>
                <a:lnTo>
                  <a:pt x="9200" y="9003"/>
                </a:lnTo>
                <a:cubicBezTo>
                  <a:pt x="9200" y="8751"/>
                  <a:pt x="8980" y="8562"/>
                  <a:pt x="8759" y="8562"/>
                </a:cubicBezTo>
                <a:lnTo>
                  <a:pt x="6270" y="8562"/>
                </a:lnTo>
                <a:cubicBezTo>
                  <a:pt x="6050" y="8562"/>
                  <a:pt x="5892" y="8751"/>
                  <a:pt x="5892" y="9003"/>
                </a:cubicBezTo>
                <a:lnTo>
                  <a:pt x="5892" y="10200"/>
                </a:lnTo>
                <a:lnTo>
                  <a:pt x="2584" y="10200"/>
                </a:lnTo>
                <a:lnTo>
                  <a:pt x="2584" y="4151"/>
                </a:lnTo>
                <a:close/>
                <a:moveTo>
                  <a:pt x="914" y="3080"/>
                </a:moveTo>
                <a:lnTo>
                  <a:pt x="1733" y="3899"/>
                </a:lnTo>
                <a:lnTo>
                  <a:pt x="1733" y="10452"/>
                </a:lnTo>
                <a:lnTo>
                  <a:pt x="914" y="11271"/>
                </a:lnTo>
                <a:lnTo>
                  <a:pt x="914" y="3080"/>
                </a:lnTo>
                <a:close/>
                <a:moveTo>
                  <a:pt x="11941" y="3080"/>
                </a:moveTo>
                <a:lnTo>
                  <a:pt x="11941" y="11271"/>
                </a:lnTo>
                <a:lnTo>
                  <a:pt x="11122" y="10452"/>
                </a:lnTo>
                <a:lnTo>
                  <a:pt x="11122" y="3899"/>
                </a:lnTo>
                <a:lnTo>
                  <a:pt x="11941" y="3080"/>
                </a:lnTo>
                <a:close/>
                <a:moveTo>
                  <a:pt x="10492" y="11050"/>
                </a:moveTo>
                <a:lnTo>
                  <a:pt x="11311" y="11870"/>
                </a:lnTo>
                <a:lnTo>
                  <a:pt x="1481" y="11870"/>
                </a:lnTo>
                <a:lnTo>
                  <a:pt x="2300" y="11050"/>
                </a:lnTo>
                <a:close/>
                <a:moveTo>
                  <a:pt x="6254" y="0"/>
                </a:moveTo>
                <a:cubicBezTo>
                  <a:pt x="6144" y="0"/>
                  <a:pt x="6034" y="39"/>
                  <a:pt x="5955" y="118"/>
                </a:cubicBezTo>
                <a:lnTo>
                  <a:pt x="4443" y="1662"/>
                </a:lnTo>
                <a:lnTo>
                  <a:pt x="379" y="1662"/>
                </a:lnTo>
                <a:cubicBezTo>
                  <a:pt x="221" y="1693"/>
                  <a:pt x="95" y="1819"/>
                  <a:pt x="64" y="1946"/>
                </a:cubicBezTo>
                <a:cubicBezTo>
                  <a:pt x="1" y="2009"/>
                  <a:pt x="64" y="1473"/>
                  <a:pt x="64" y="12248"/>
                </a:cubicBezTo>
                <a:cubicBezTo>
                  <a:pt x="64" y="12374"/>
                  <a:pt x="95" y="12500"/>
                  <a:pt x="221" y="12563"/>
                </a:cubicBezTo>
                <a:cubicBezTo>
                  <a:pt x="284" y="12657"/>
                  <a:pt x="379" y="12657"/>
                  <a:pt x="473" y="12657"/>
                </a:cubicBezTo>
                <a:lnTo>
                  <a:pt x="12351" y="12657"/>
                </a:lnTo>
                <a:cubicBezTo>
                  <a:pt x="12571" y="12657"/>
                  <a:pt x="12729" y="12468"/>
                  <a:pt x="12729" y="12216"/>
                </a:cubicBezTo>
                <a:lnTo>
                  <a:pt x="12729" y="2009"/>
                </a:lnTo>
                <a:cubicBezTo>
                  <a:pt x="12760" y="1851"/>
                  <a:pt x="12571" y="1662"/>
                  <a:pt x="12351" y="1662"/>
                </a:cubicBezTo>
                <a:lnTo>
                  <a:pt x="8097" y="1662"/>
                </a:lnTo>
                <a:lnTo>
                  <a:pt x="6554" y="118"/>
                </a:lnTo>
                <a:cubicBezTo>
                  <a:pt x="6475" y="39"/>
                  <a:pt x="6365" y="0"/>
                  <a:pt x="62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87;p50"/>
          <p:cNvSpPr/>
          <p:nvPr/>
        </p:nvSpPr>
        <p:spPr>
          <a:xfrm rot="701151">
            <a:off x="6929213" y="2226187"/>
            <a:ext cx="901599" cy="795284"/>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89;p50"/>
          <p:cNvSpPr/>
          <p:nvPr/>
        </p:nvSpPr>
        <p:spPr>
          <a:xfrm>
            <a:off x="1357290" y="2500312"/>
            <a:ext cx="370057" cy="372647"/>
          </a:xfrm>
          <a:custGeom>
            <a:avLst/>
            <a:gdLst/>
            <a:ahLst/>
            <a:cxnLst/>
            <a:rect l="l" t="t" r="r" b="b"/>
            <a:pathLst>
              <a:path w="12572" h="12660" extrusionOk="0">
                <a:moveTo>
                  <a:pt x="2773" y="840"/>
                </a:moveTo>
                <a:cubicBezTo>
                  <a:pt x="3025" y="840"/>
                  <a:pt x="3183" y="1061"/>
                  <a:pt x="3183" y="1250"/>
                </a:cubicBezTo>
                <a:lnTo>
                  <a:pt x="3183" y="2888"/>
                </a:lnTo>
                <a:cubicBezTo>
                  <a:pt x="3183" y="3140"/>
                  <a:pt x="2962" y="3298"/>
                  <a:pt x="2773" y="3298"/>
                </a:cubicBezTo>
                <a:cubicBezTo>
                  <a:pt x="2553" y="3298"/>
                  <a:pt x="2395" y="3109"/>
                  <a:pt x="2332" y="2888"/>
                </a:cubicBezTo>
                <a:lnTo>
                  <a:pt x="2332" y="1250"/>
                </a:lnTo>
                <a:cubicBezTo>
                  <a:pt x="2332" y="998"/>
                  <a:pt x="2553" y="840"/>
                  <a:pt x="2773" y="840"/>
                </a:cubicBezTo>
                <a:close/>
                <a:moveTo>
                  <a:pt x="9673" y="840"/>
                </a:moveTo>
                <a:cubicBezTo>
                  <a:pt x="9925" y="840"/>
                  <a:pt x="10082" y="1061"/>
                  <a:pt x="10082" y="1250"/>
                </a:cubicBezTo>
                <a:lnTo>
                  <a:pt x="10082" y="2888"/>
                </a:lnTo>
                <a:cubicBezTo>
                  <a:pt x="10082" y="3140"/>
                  <a:pt x="9862" y="3298"/>
                  <a:pt x="9673" y="3298"/>
                </a:cubicBezTo>
                <a:cubicBezTo>
                  <a:pt x="9452" y="3298"/>
                  <a:pt x="9295" y="3109"/>
                  <a:pt x="9232" y="2888"/>
                </a:cubicBezTo>
                <a:lnTo>
                  <a:pt x="9232" y="1250"/>
                </a:lnTo>
                <a:cubicBezTo>
                  <a:pt x="9232" y="998"/>
                  <a:pt x="9452" y="840"/>
                  <a:pt x="9673" y="840"/>
                </a:cubicBezTo>
                <a:close/>
                <a:moveTo>
                  <a:pt x="11374" y="2479"/>
                </a:moveTo>
                <a:cubicBezTo>
                  <a:pt x="11469" y="2479"/>
                  <a:pt x="11595" y="2542"/>
                  <a:pt x="11689" y="2668"/>
                </a:cubicBezTo>
                <a:cubicBezTo>
                  <a:pt x="11752" y="2794"/>
                  <a:pt x="11721" y="2857"/>
                  <a:pt x="11721" y="2983"/>
                </a:cubicBezTo>
                <a:lnTo>
                  <a:pt x="11721" y="4936"/>
                </a:lnTo>
                <a:lnTo>
                  <a:pt x="694" y="4936"/>
                </a:lnTo>
                <a:lnTo>
                  <a:pt x="694" y="2983"/>
                </a:lnTo>
                <a:cubicBezTo>
                  <a:pt x="694" y="2857"/>
                  <a:pt x="694" y="2794"/>
                  <a:pt x="725" y="2668"/>
                </a:cubicBezTo>
                <a:cubicBezTo>
                  <a:pt x="820" y="2542"/>
                  <a:pt x="946" y="2479"/>
                  <a:pt x="1040" y="2479"/>
                </a:cubicBezTo>
                <a:lnTo>
                  <a:pt x="1513" y="2479"/>
                </a:lnTo>
                <a:lnTo>
                  <a:pt x="1513" y="2888"/>
                </a:lnTo>
                <a:cubicBezTo>
                  <a:pt x="1513" y="3614"/>
                  <a:pt x="2132" y="4133"/>
                  <a:pt x="2803" y="4133"/>
                </a:cubicBezTo>
                <a:cubicBezTo>
                  <a:pt x="2919" y="4133"/>
                  <a:pt x="3036" y="4118"/>
                  <a:pt x="3151" y="4085"/>
                </a:cubicBezTo>
                <a:cubicBezTo>
                  <a:pt x="3655" y="3928"/>
                  <a:pt x="4002" y="3455"/>
                  <a:pt x="4002" y="2888"/>
                </a:cubicBezTo>
                <a:lnTo>
                  <a:pt x="4002" y="2479"/>
                </a:lnTo>
                <a:lnTo>
                  <a:pt x="8413" y="2479"/>
                </a:lnTo>
                <a:lnTo>
                  <a:pt x="8413" y="2888"/>
                </a:lnTo>
                <a:cubicBezTo>
                  <a:pt x="8413" y="3455"/>
                  <a:pt x="8759" y="3928"/>
                  <a:pt x="9263" y="4085"/>
                </a:cubicBezTo>
                <a:cubicBezTo>
                  <a:pt x="9379" y="4118"/>
                  <a:pt x="9496" y="4133"/>
                  <a:pt x="9612" y="4133"/>
                </a:cubicBezTo>
                <a:cubicBezTo>
                  <a:pt x="10282" y="4133"/>
                  <a:pt x="10902" y="3614"/>
                  <a:pt x="10902" y="2888"/>
                </a:cubicBezTo>
                <a:lnTo>
                  <a:pt x="10902" y="2479"/>
                </a:lnTo>
                <a:close/>
                <a:moveTo>
                  <a:pt x="11721" y="5787"/>
                </a:moveTo>
                <a:lnTo>
                  <a:pt x="11721" y="11457"/>
                </a:lnTo>
                <a:cubicBezTo>
                  <a:pt x="11721" y="11678"/>
                  <a:pt x="11532" y="11835"/>
                  <a:pt x="11280" y="11867"/>
                </a:cubicBezTo>
                <a:lnTo>
                  <a:pt x="1072" y="11867"/>
                </a:lnTo>
                <a:cubicBezTo>
                  <a:pt x="851" y="11867"/>
                  <a:pt x="694" y="11678"/>
                  <a:pt x="694" y="11457"/>
                </a:cubicBezTo>
                <a:lnTo>
                  <a:pt x="694" y="5787"/>
                </a:lnTo>
                <a:close/>
                <a:moveTo>
                  <a:pt x="2825" y="1"/>
                </a:moveTo>
                <a:cubicBezTo>
                  <a:pt x="2180" y="1"/>
                  <a:pt x="1608" y="526"/>
                  <a:pt x="1608" y="1250"/>
                </a:cubicBezTo>
                <a:lnTo>
                  <a:pt x="1608" y="1691"/>
                </a:lnTo>
                <a:lnTo>
                  <a:pt x="1135" y="1691"/>
                </a:lnTo>
                <a:cubicBezTo>
                  <a:pt x="851" y="1691"/>
                  <a:pt x="568" y="1785"/>
                  <a:pt x="379" y="2006"/>
                </a:cubicBezTo>
                <a:cubicBezTo>
                  <a:pt x="158" y="2227"/>
                  <a:pt x="1" y="2542"/>
                  <a:pt x="1" y="2888"/>
                </a:cubicBezTo>
                <a:lnTo>
                  <a:pt x="1" y="11457"/>
                </a:lnTo>
                <a:cubicBezTo>
                  <a:pt x="1" y="12087"/>
                  <a:pt x="486" y="12659"/>
                  <a:pt x="1102" y="12659"/>
                </a:cubicBezTo>
                <a:cubicBezTo>
                  <a:pt x="1134" y="12659"/>
                  <a:pt x="1166" y="12658"/>
                  <a:pt x="1198" y="12655"/>
                </a:cubicBezTo>
                <a:lnTo>
                  <a:pt x="11311" y="12655"/>
                </a:lnTo>
                <a:cubicBezTo>
                  <a:pt x="12004" y="12655"/>
                  <a:pt x="12571" y="12119"/>
                  <a:pt x="12571" y="11457"/>
                </a:cubicBezTo>
                <a:lnTo>
                  <a:pt x="12571" y="2888"/>
                </a:lnTo>
                <a:cubicBezTo>
                  <a:pt x="12571" y="2542"/>
                  <a:pt x="12414" y="2227"/>
                  <a:pt x="12193" y="2006"/>
                </a:cubicBezTo>
                <a:cubicBezTo>
                  <a:pt x="12004" y="1785"/>
                  <a:pt x="11721" y="1691"/>
                  <a:pt x="11437" y="1691"/>
                </a:cubicBezTo>
                <a:lnTo>
                  <a:pt x="10965" y="1691"/>
                </a:lnTo>
                <a:lnTo>
                  <a:pt x="10965" y="1250"/>
                </a:lnTo>
                <a:cubicBezTo>
                  <a:pt x="10965" y="526"/>
                  <a:pt x="10392" y="1"/>
                  <a:pt x="9747" y="1"/>
                </a:cubicBezTo>
                <a:cubicBezTo>
                  <a:pt x="9577" y="1"/>
                  <a:pt x="9402" y="37"/>
                  <a:pt x="9232" y="116"/>
                </a:cubicBezTo>
                <a:cubicBezTo>
                  <a:pt x="8759" y="305"/>
                  <a:pt x="8507" y="746"/>
                  <a:pt x="8507" y="1250"/>
                </a:cubicBezTo>
                <a:lnTo>
                  <a:pt x="8507" y="1691"/>
                </a:lnTo>
                <a:lnTo>
                  <a:pt x="4096" y="1691"/>
                </a:lnTo>
                <a:lnTo>
                  <a:pt x="4096" y="1250"/>
                </a:lnTo>
                <a:cubicBezTo>
                  <a:pt x="4096" y="746"/>
                  <a:pt x="3781" y="305"/>
                  <a:pt x="3340" y="116"/>
                </a:cubicBezTo>
                <a:cubicBezTo>
                  <a:pt x="3170" y="37"/>
                  <a:pt x="2995" y="1"/>
                  <a:pt x="28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0"/>
          <p:cNvSpPr/>
          <p:nvPr/>
        </p:nvSpPr>
        <p:spPr>
          <a:xfrm>
            <a:off x="7143768" y="2428874"/>
            <a:ext cx="370057" cy="372647"/>
          </a:xfrm>
          <a:custGeom>
            <a:avLst/>
            <a:gdLst/>
            <a:ahLst/>
            <a:cxnLst/>
            <a:rect l="l" t="t" r="r" b="b"/>
            <a:pathLst>
              <a:path w="12572" h="12660" extrusionOk="0">
                <a:moveTo>
                  <a:pt x="2773" y="840"/>
                </a:moveTo>
                <a:cubicBezTo>
                  <a:pt x="3025" y="840"/>
                  <a:pt x="3183" y="1061"/>
                  <a:pt x="3183" y="1250"/>
                </a:cubicBezTo>
                <a:lnTo>
                  <a:pt x="3183" y="2888"/>
                </a:lnTo>
                <a:cubicBezTo>
                  <a:pt x="3183" y="3140"/>
                  <a:pt x="2962" y="3298"/>
                  <a:pt x="2773" y="3298"/>
                </a:cubicBezTo>
                <a:cubicBezTo>
                  <a:pt x="2553" y="3298"/>
                  <a:pt x="2395" y="3109"/>
                  <a:pt x="2332" y="2888"/>
                </a:cubicBezTo>
                <a:lnTo>
                  <a:pt x="2332" y="1250"/>
                </a:lnTo>
                <a:cubicBezTo>
                  <a:pt x="2332" y="998"/>
                  <a:pt x="2553" y="840"/>
                  <a:pt x="2773" y="840"/>
                </a:cubicBezTo>
                <a:close/>
                <a:moveTo>
                  <a:pt x="9673" y="840"/>
                </a:moveTo>
                <a:cubicBezTo>
                  <a:pt x="9925" y="840"/>
                  <a:pt x="10082" y="1061"/>
                  <a:pt x="10082" y="1250"/>
                </a:cubicBezTo>
                <a:lnTo>
                  <a:pt x="10082" y="2888"/>
                </a:lnTo>
                <a:cubicBezTo>
                  <a:pt x="10082" y="3140"/>
                  <a:pt x="9862" y="3298"/>
                  <a:pt x="9673" y="3298"/>
                </a:cubicBezTo>
                <a:cubicBezTo>
                  <a:pt x="9452" y="3298"/>
                  <a:pt x="9295" y="3109"/>
                  <a:pt x="9232" y="2888"/>
                </a:cubicBezTo>
                <a:lnTo>
                  <a:pt x="9232" y="1250"/>
                </a:lnTo>
                <a:cubicBezTo>
                  <a:pt x="9232" y="998"/>
                  <a:pt x="9452" y="840"/>
                  <a:pt x="9673" y="840"/>
                </a:cubicBezTo>
                <a:close/>
                <a:moveTo>
                  <a:pt x="11374" y="2479"/>
                </a:moveTo>
                <a:cubicBezTo>
                  <a:pt x="11469" y="2479"/>
                  <a:pt x="11595" y="2542"/>
                  <a:pt x="11689" y="2668"/>
                </a:cubicBezTo>
                <a:cubicBezTo>
                  <a:pt x="11752" y="2794"/>
                  <a:pt x="11721" y="2857"/>
                  <a:pt x="11721" y="2983"/>
                </a:cubicBezTo>
                <a:lnTo>
                  <a:pt x="11721" y="4936"/>
                </a:lnTo>
                <a:lnTo>
                  <a:pt x="694" y="4936"/>
                </a:lnTo>
                <a:lnTo>
                  <a:pt x="694" y="2983"/>
                </a:lnTo>
                <a:cubicBezTo>
                  <a:pt x="694" y="2857"/>
                  <a:pt x="694" y="2794"/>
                  <a:pt x="725" y="2668"/>
                </a:cubicBezTo>
                <a:cubicBezTo>
                  <a:pt x="820" y="2542"/>
                  <a:pt x="946" y="2479"/>
                  <a:pt x="1040" y="2479"/>
                </a:cubicBezTo>
                <a:lnTo>
                  <a:pt x="1513" y="2479"/>
                </a:lnTo>
                <a:lnTo>
                  <a:pt x="1513" y="2888"/>
                </a:lnTo>
                <a:cubicBezTo>
                  <a:pt x="1513" y="3614"/>
                  <a:pt x="2132" y="4133"/>
                  <a:pt x="2803" y="4133"/>
                </a:cubicBezTo>
                <a:cubicBezTo>
                  <a:pt x="2919" y="4133"/>
                  <a:pt x="3036" y="4118"/>
                  <a:pt x="3151" y="4085"/>
                </a:cubicBezTo>
                <a:cubicBezTo>
                  <a:pt x="3655" y="3928"/>
                  <a:pt x="4002" y="3455"/>
                  <a:pt x="4002" y="2888"/>
                </a:cubicBezTo>
                <a:lnTo>
                  <a:pt x="4002" y="2479"/>
                </a:lnTo>
                <a:lnTo>
                  <a:pt x="8413" y="2479"/>
                </a:lnTo>
                <a:lnTo>
                  <a:pt x="8413" y="2888"/>
                </a:lnTo>
                <a:cubicBezTo>
                  <a:pt x="8413" y="3455"/>
                  <a:pt x="8759" y="3928"/>
                  <a:pt x="9263" y="4085"/>
                </a:cubicBezTo>
                <a:cubicBezTo>
                  <a:pt x="9379" y="4118"/>
                  <a:pt x="9496" y="4133"/>
                  <a:pt x="9612" y="4133"/>
                </a:cubicBezTo>
                <a:cubicBezTo>
                  <a:pt x="10282" y="4133"/>
                  <a:pt x="10902" y="3614"/>
                  <a:pt x="10902" y="2888"/>
                </a:cubicBezTo>
                <a:lnTo>
                  <a:pt x="10902" y="2479"/>
                </a:lnTo>
                <a:close/>
                <a:moveTo>
                  <a:pt x="11721" y="5787"/>
                </a:moveTo>
                <a:lnTo>
                  <a:pt x="11721" y="11457"/>
                </a:lnTo>
                <a:cubicBezTo>
                  <a:pt x="11721" y="11678"/>
                  <a:pt x="11532" y="11835"/>
                  <a:pt x="11280" y="11867"/>
                </a:cubicBezTo>
                <a:lnTo>
                  <a:pt x="1072" y="11867"/>
                </a:lnTo>
                <a:cubicBezTo>
                  <a:pt x="851" y="11867"/>
                  <a:pt x="694" y="11678"/>
                  <a:pt x="694" y="11457"/>
                </a:cubicBezTo>
                <a:lnTo>
                  <a:pt x="694" y="5787"/>
                </a:lnTo>
                <a:close/>
                <a:moveTo>
                  <a:pt x="2825" y="1"/>
                </a:moveTo>
                <a:cubicBezTo>
                  <a:pt x="2180" y="1"/>
                  <a:pt x="1608" y="526"/>
                  <a:pt x="1608" y="1250"/>
                </a:cubicBezTo>
                <a:lnTo>
                  <a:pt x="1608" y="1691"/>
                </a:lnTo>
                <a:lnTo>
                  <a:pt x="1135" y="1691"/>
                </a:lnTo>
                <a:cubicBezTo>
                  <a:pt x="851" y="1691"/>
                  <a:pt x="568" y="1785"/>
                  <a:pt x="379" y="2006"/>
                </a:cubicBezTo>
                <a:cubicBezTo>
                  <a:pt x="158" y="2227"/>
                  <a:pt x="1" y="2542"/>
                  <a:pt x="1" y="2888"/>
                </a:cubicBezTo>
                <a:lnTo>
                  <a:pt x="1" y="11457"/>
                </a:lnTo>
                <a:cubicBezTo>
                  <a:pt x="1" y="12087"/>
                  <a:pt x="486" y="12659"/>
                  <a:pt x="1102" y="12659"/>
                </a:cubicBezTo>
                <a:cubicBezTo>
                  <a:pt x="1134" y="12659"/>
                  <a:pt x="1166" y="12658"/>
                  <a:pt x="1198" y="12655"/>
                </a:cubicBezTo>
                <a:lnTo>
                  <a:pt x="11311" y="12655"/>
                </a:lnTo>
                <a:cubicBezTo>
                  <a:pt x="12004" y="12655"/>
                  <a:pt x="12571" y="12119"/>
                  <a:pt x="12571" y="11457"/>
                </a:cubicBezTo>
                <a:lnTo>
                  <a:pt x="12571" y="2888"/>
                </a:lnTo>
                <a:cubicBezTo>
                  <a:pt x="12571" y="2542"/>
                  <a:pt x="12414" y="2227"/>
                  <a:pt x="12193" y="2006"/>
                </a:cubicBezTo>
                <a:cubicBezTo>
                  <a:pt x="12004" y="1785"/>
                  <a:pt x="11721" y="1691"/>
                  <a:pt x="11437" y="1691"/>
                </a:cubicBezTo>
                <a:lnTo>
                  <a:pt x="10965" y="1691"/>
                </a:lnTo>
                <a:lnTo>
                  <a:pt x="10965" y="1250"/>
                </a:lnTo>
                <a:cubicBezTo>
                  <a:pt x="10965" y="526"/>
                  <a:pt x="10392" y="1"/>
                  <a:pt x="9747" y="1"/>
                </a:cubicBezTo>
                <a:cubicBezTo>
                  <a:pt x="9577" y="1"/>
                  <a:pt x="9402" y="37"/>
                  <a:pt x="9232" y="116"/>
                </a:cubicBezTo>
                <a:cubicBezTo>
                  <a:pt x="8759" y="305"/>
                  <a:pt x="8507" y="746"/>
                  <a:pt x="8507" y="1250"/>
                </a:cubicBezTo>
                <a:lnTo>
                  <a:pt x="8507" y="1691"/>
                </a:lnTo>
                <a:lnTo>
                  <a:pt x="4096" y="1691"/>
                </a:lnTo>
                <a:lnTo>
                  <a:pt x="4096" y="1250"/>
                </a:lnTo>
                <a:cubicBezTo>
                  <a:pt x="4096" y="746"/>
                  <a:pt x="3781" y="305"/>
                  <a:pt x="3340" y="116"/>
                </a:cubicBezTo>
                <a:cubicBezTo>
                  <a:pt x="3170" y="37"/>
                  <a:pt x="2995" y="1"/>
                  <a:pt x="28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48131" name="Rectangle 3"/>
          <p:cNvSpPr>
            <a:spLocks noChangeArrowheads="1"/>
          </p:cNvSpPr>
          <p:nvPr/>
        </p:nvSpPr>
        <p:spPr bwMode="auto">
          <a:xfrm>
            <a:off x="68580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Google Shape;483;p50"/>
          <p:cNvSpPr txBox="1">
            <a:spLocks/>
          </p:cNvSpPr>
          <p:nvPr/>
        </p:nvSpPr>
        <p:spPr>
          <a:xfrm>
            <a:off x="6286512" y="3000378"/>
            <a:ext cx="2167800" cy="454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1800"/>
              <a:buFont typeface="Alata"/>
              <a:buNone/>
              <a:tabLst/>
              <a:defRPr/>
            </a:pPr>
            <a:r>
              <a:rPr kumimoji="0" lang="id-ID" sz="1400" b="1" i="0" u="none" strike="noStrike" kern="0" cap="none" spc="0" normalizeH="0" baseline="0" noProof="0" dirty="0" smtClean="0">
                <a:ln>
                  <a:noFill/>
                </a:ln>
                <a:solidFill>
                  <a:schemeClr val="dk1"/>
                </a:solidFill>
                <a:effectLst/>
                <a:uLnTx/>
                <a:uFillTx/>
                <a:latin typeface="Enriqueta"/>
                <a:ea typeface="Enriqueta"/>
                <a:cs typeface="Enriqueta"/>
                <a:sym typeface="Enriqueta"/>
              </a:rPr>
              <a:t>Energi Nuklir</a:t>
            </a:r>
            <a:endParaRPr kumimoji="0" lang="id-ID" sz="1400" b="1" i="0" u="none" strike="noStrike" kern="0" cap="none" spc="0" normalizeH="0" baseline="0" noProof="0" dirty="0">
              <a:ln>
                <a:noFill/>
              </a:ln>
              <a:solidFill>
                <a:schemeClr val="dk1"/>
              </a:solidFill>
              <a:effectLst/>
              <a:uLnTx/>
              <a:uFillTx/>
              <a:latin typeface="Enriqueta"/>
              <a:ea typeface="Enriqueta"/>
              <a:cs typeface="Enriqueta"/>
              <a:sym typeface="Enriqueta"/>
            </a:endParaRPr>
          </a:p>
        </p:txBody>
      </p:sp>
      <p:sp>
        <p:nvSpPr>
          <p:cNvPr id="21" name="Google Shape;482;p50"/>
          <p:cNvSpPr txBox="1">
            <a:spLocks/>
          </p:cNvSpPr>
          <p:nvPr/>
        </p:nvSpPr>
        <p:spPr>
          <a:xfrm>
            <a:off x="6357950" y="3357568"/>
            <a:ext cx="1928826" cy="1357322"/>
          </a:xfrm>
          <a:prstGeom prst="rect">
            <a:avLst/>
          </a:prstGeom>
          <a:noFill/>
          <a:ln>
            <a:noFill/>
          </a:ln>
        </p:spPr>
        <p:txBody>
          <a:bodyPr spcFirstLastPara="1" wrap="square" lIns="91425" tIns="91425" rIns="91425" bIns="91425" anchor="ctr" anchorCtr="0">
            <a:noAutofit/>
          </a:bodyPr>
          <a:lstStyle/>
          <a:p>
            <a:pPr lvl="0" algn="ctr">
              <a:buClr>
                <a:schemeClr val="dk1"/>
              </a:buClr>
              <a:buSzPts val="1800"/>
            </a:pPr>
            <a:r>
              <a:rPr lang="en-US" dirty="0" err="1" smtClean="0">
                <a:solidFill>
                  <a:schemeClr val="tx1">
                    <a:lumMod val="60000"/>
                    <a:lumOff val="40000"/>
                  </a:schemeClr>
                </a:solidFill>
                <a:latin typeface="Times New Roman" pitchFamily="18" charset="0"/>
                <a:cs typeface="Times New Roman" pitchFamily="18" charset="0"/>
              </a:rPr>
              <a:t>energi</a:t>
            </a:r>
            <a:r>
              <a:rPr lang="en-US" dirty="0" smtClean="0">
                <a:solidFill>
                  <a:schemeClr val="tx1">
                    <a:lumMod val="60000"/>
                    <a:lumOff val="40000"/>
                  </a:schemeClr>
                </a:solidFill>
                <a:latin typeface="Times New Roman" pitchFamily="18" charset="0"/>
                <a:cs typeface="Times New Roman" pitchFamily="18" charset="0"/>
              </a:rPr>
              <a:t> yang </a:t>
            </a:r>
            <a:r>
              <a:rPr lang="en-US" dirty="0" err="1" smtClean="0">
                <a:solidFill>
                  <a:schemeClr val="tx1">
                    <a:lumMod val="60000"/>
                    <a:lumOff val="40000"/>
                  </a:schemeClr>
                </a:solidFill>
                <a:latin typeface="Times New Roman" pitchFamily="18" charset="0"/>
                <a:cs typeface="Times New Roman" pitchFamily="18" charset="0"/>
              </a:rPr>
              <a:t>terkandung</a:t>
            </a:r>
            <a:r>
              <a:rPr lang="en-US" dirty="0" smtClean="0">
                <a:solidFill>
                  <a:schemeClr val="tx1">
                    <a:lumMod val="60000"/>
                    <a:lumOff val="40000"/>
                  </a:schemeClr>
                </a:solidFill>
                <a:latin typeface="Times New Roman" pitchFamily="18" charset="0"/>
                <a:cs typeface="Times New Roman" pitchFamily="18" charset="0"/>
              </a:rPr>
              <a:t> </a:t>
            </a:r>
            <a:r>
              <a:rPr lang="en-US" dirty="0" err="1" smtClean="0">
                <a:solidFill>
                  <a:schemeClr val="tx1">
                    <a:lumMod val="60000"/>
                    <a:lumOff val="40000"/>
                  </a:schemeClr>
                </a:solidFill>
                <a:latin typeface="Times New Roman" pitchFamily="18" charset="0"/>
                <a:cs typeface="Times New Roman" pitchFamily="18" charset="0"/>
              </a:rPr>
              <a:t>dalam</a:t>
            </a:r>
            <a:r>
              <a:rPr lang="en-US" dirty="0" smtClean="0">
                <a:solidFill>
                  <a:schemeClr val="tx1">
                    <a:lumMod val="60000"/>
                    <a:lumOff val="40000"/>
                  </a:schemeClr>
                </a:solidFill>
                <a:latin typeface="Times New Roman" pitchFamily="18" charset="0"/>
                <a:cs typeface="Times New Roman" pitchFamily="18" charset="0"/>
              </a:rPr>
              <a:t> </a:t>
            </a:r>
            <a:r>
              <a:rPr lang="en-US" dirty="0" err="1" smtClean="0">
                <a:solidFill>
                  <a:schemeClr val="tx1">
                    <a:lumMod val="60000"/>
                    <a:lumOff val="40000"/>
                  </a:schemeClr>
                </a:solidFill>
                <a:latin typeface="Times New Roman" pitchFamily="18" charset="0"/>
                <a:cs typeface="Times New Roman" pitchFamily="18" charset="0"/>
              </a:rPr>
              <a:t>inti</a:t>
            </a:r>
            <a:r>
              <a:rPr lang="en-US" dirty="0" smtClean="0">
                <a:solidFill>
                  <a:schemeClr val="tx1">
                    <a:lumMod val="60000"/>
                    <a:lumOff val="40000"/>
                  </a:schemeClr>
                </a:solidFill>
                <a:latin typeface="Times New Roman" pitchFamily="18" charset="0"/>
                <a:cs typeface="Times New Roman" pitchFamily="18" charset="0"/>
              </a:rPr>
              <a:t> atom. </a:t>
            </a:r>
            <a:r>
              <a:rPr lang="en-US" dirty="0" err="1" smtClean="0">
                <a:solidFill>
                  <a:schemeClr val="tx1">
                    <a:lumMod val="60000"/>
                    <a:lumOff val="40000"/>
                  </a:schemeClr>
                </a:solidFill>
                <a:latin typeface="Times New Roman" pitchFamily="18" charset="0"/>
                <a:cs typeface="Times New Roman" pitchFamily="18" charset="0"/>
              </a:rPr>
              <a:t>Energi</a:t>
            </a:r>
            <a:r>
              <a:rPr lang="en-US" dirty="0" smtClean="0">
                <a:solidFill>
                  <a:schemeClr val="tx1">
                    <a:lumMod val="60000"/>
                    <a:lumOff val="40000"/>
                  </a:schemeClr>
                </a:solidFill>
                <a:latin typeface="Times New Roman" pitchFamily="18" charset="0"/>
                <a:cs typeface="Times New Roman" pitchFamily="18" charset="0"/>
              </a:rPr>
              <a:t> </a:t>
            </a:r>
            <a:r>
              <a:rPr lang="en-US" dirty="0" err="1" smtClean="0">
                <a:solidFill>
                  <a:schemeClr val="tx1">
                    <a:lumMod val="60000"/>
                    <a:lumOff val="40000"/>
                  </a:schemeClr>
                </a:solidFill>
                <a:latin typeface="Times New Roman" pitchFamily="18" charset="0"/>
                <a:cs typeface="Times New Roman" pitchFamily="18" charset="0"/>
              </a:rPr>
              <a:t>nuklir</a:t>
            </a:r>
            <a:r>
              <a:rPr lang="en-US" dirty="0" smtClean="0">
                <a:solidFill>
                  <a:schemeClr val="tx1">
                    <a:lumMod val="60000"/>
                    <a:lumOff val="40000"/>
                  </a:schemeClr>
                </a:solidFill>
                <a:latin typeface="Times New Roman" pitchFamily="18" charset="0"/>
                <a:cs typeface="Times New Roman" pitchFamily="18" charset="0"/>
              </a:rPr>
              <a:t> </a:t>
            </a:r>
            <a:r>
              <a:rPr lang="en-US" dirty="0" err="1" smtClean="0">
                <a:solidFill>
                  <a:schemeClr val="tx1">
                    <a:lumMod val="60000"/>
                    <a:lumOff val="40000"/>
                  </a:schemeClr>
                </a:solidFill>
                <a:latin typeface="Times New Roman" pitchFamily="18" charset="0"/>
                <a:cs typeface="Times New Roman" pitchFamily="18" charset="0"/>
              </a:rPr>
              <a:t>akan</a:t>
            </a:r>
            <a:r>
              <a:rPr lang="en-US" dirty="0" smtClean="0">
                <a:solidFill>
                  <a:schemeClr val="tx1">
                    <a:lumMod val="60000"/>
                    <a:lumOff val="40000"/>
                  </a:schemeClr>
                </a:solidFill>
                <a:latin typeface="Times New Roman" pitchFamily="18" charset="0"/>
                <a:cs typeface="Times New Roman" pitchFamily="18" charset="0"/>
              </a:rPr>
              <a:t> </a:t>
            </a:r>
            <a:r>
              <a:rPr lang="en-US" dirty="0" err="1" smtClean="0">
                <a:solidFill>
                  <a:schemeClr val="tx1">
                    <a:lumMod val="60000"/>
                    <a:lumOff val="40000"/>
                  </a:schemeClr>
                </a:solidFill>
                <a:latin typeface="Times New Roman" pitchFamily="18" charset="0"/>
                <a:cs typeface="Times New Roman" pitchFamily="18" charset="0"/>
              </a:rPr>
              <a:t>keluar</a:t>
            </a:r>
            <a:r>
              <a:rPr lang="en-US" dirty="0" smtClean="0">
                <a:solidFill>
                  <a:schemeClr val="tx1">
                    <a:lumMod val="60000"/>
                    <a:lumOff val="40000"/>
                  </a:schemeClr>
                </a:solidFill>
                <a:latin typeface="Times New Roman" pitchFamily="18" charset="0"/>
                <a:cs typeface="Times New Roman" pitchFamily="18" charset="0"/>
              </a:rPr>
              <a:t> </a:t>
            </a:r>
            <a:r>
              <a:rPr lang="en-US" dirty="0" err="1" smtClean="0">
                <a:solidFill>
                  <a:schemeClr val="tx1">
                    <a:lumMod val="60000"/>
                    <a:lumOff val="40000"/>
                  </a:schemeClr>
                </a:solidFill>
                <a:latin typeface="Times New Roman" pitchFamily="18" charset="0"/>
                <a:cs typeface="Times New Roman" pitchFamily="18" charset="0"/>
              </a:rPr>
              <a:t>bila</a:t>
            </a:r>
            <a:r>
              <a:rPr lang="en-US" dirty="0" smtClean="0">
                <a:solidFill>
                  <a:schemeClr val="tx1">
                    <a:lumMod val="60000"/>
                    <a:lumOff val="40000"/>
                  </a:schemeClr>
                </a:solidFill>
                <a:latin typeface="Times New Roman" pitchFamily="18" charset="0"/>
                <a:cs typeface="Times New Roman" pitchFamily="18" charset="0"/>
              </a:rPr>
              <a:t> </a:t>
            </a:r>
            <a:r>
              <a:rPr lang="en-US" dirty="0" err="1" smtClean="0">
                <a:solidFill>
                  <a:schemeClr val="tx1">
                    <a:lumMod val="60000"/>
                    <a:lumOff val="40000"/>
                  </a:schemeClr>
                </a:solidFill>
                <a:latin typeface="Times New Roman" pitchFamily="18" charset="0"/>
                <a:cs typeface="Times New Roman" pitchFamily="18" charset="0"/>
              </a:rPr>
              <a:t>suatu</a:t>
            </a:r>
            <a:r>
              <a:rPr lang="en-US" dirty="0" smtClean="0">
                <a:solidFill>
                  <a:schemeClr val="tx1">
                    <a:lumMod val="60000"/>
                    <a:lumOff val="40000"/>
                  </a:schemeClr>
                </a:solidFill>
                <a:latin typeface="Times New Roman" pitchFamily="18" charset="0"/>
                <a:cs typeface="Times New Roman" pitchFamily="18" charset="0"/>
              </a:rPr>
              <a:t> </a:t>
            </a:r>
            <a:r>
              <a:rPr lang="en-US" dirty="0" err="1" smtClean="0">
                <a:solidFill>
                  <a:schemeClr val="tx1">
                    <a:lumMod val="60000"/>
                    <a:lumOff val="40000"/>
                  </a:schemeClr>
                </a:solidFill>
                <a:latin typeface="Times New Roman" pitchFamily="18" charset="0"/>
                <a:cs typeface="Times New Roman" pitchFamily="18" charset="0"/>
              </a:rPr>
              <a:t>inti</a:t>
            </a:r>
            <a:r>
              <a:rPr lang="en-US" dirty="0" smtClean="0">
                <a:solidFill>
                  <a:schemeClr val="tx1">
                    <a:lumMod val="60000"/>
                    <a:lumOff val="40000"/>
                  </a:schemeClr>
                </a:solidFill>
                <a:latin typeface="Times New Roman" pitchFamily="18" charset="0"/>
                <a:cs typeface="Times New Roman" pitchFamily="18" charset="0"/>
              </a:rPr>
              <a:t> </a:t>
            </a:r>
            <a:r>
              <a:rPr lang="en-US" dirty="0" err="1" smtClean="0">
                <a:solidFill>
                  <a:schemeClr val="tx1">
                    <a:lumMod val="60000"/>
                    <a:lumOff val="40000"/>
                  </a:schemeClr>
                </a:solidFill>
                <a:latin typeface="Times New Roman" pitchFamily="18" charset="0"/>
                <a:cs typeface="Times New Roman" pitchFamily="18" charset="0"/>
              </a:rPr>
              <a:t>akan</a:t>
            </a:r>
            <a:r>
              <a:rPr lang="en-US" dirty="0" smtClean="0">
                <a:solidFill>
                  <a:schemeClr val="tx1">
                    <a:lumMod val="60000"/>
                    <a:lumOff val="40000"/>
                  </a:schemeClr>
                </a:solidFill>
                <a:latin typeface="Times New Roman" pitchFamily="18" charset="0"/>
                <a:cs typeface="Times New Roman" pitchFamily="18" charset="0"/>
              </a:rPr>
              <a:t> </a:t>
            </a:r>
            <a:r>
              <a:rPr lang="en-US" dirty="0" err="1" smtClean="0">
                <a:solidFill>
                  <a:schemeClr val="tx1">
                    <a:lumMod val="60000"/>
                    <a:lumOff val="40000"/>
                  </a:schemeClr>
                </a:solidFill>
                <a:latin typeface="Times New Roman" pitchFamily="18" charset="0"/>
                <a:cs typeface="Times New Roman" pitchFamily="18" charset="0"/>
              </a:rPr>
              <a:t>berubah</a:t>
            </a:r>
            <a:r>
              <a:rPr lang="en-US" dirty="0" smtClean="0">
                <a:solidFill>
                  <a:schemeClr val="tx1">
                    <a:lumMod val="60000"/>
                    <a:lumOff val="40000"/>
                  </a:schemeClr>
                </a:solidFill>
                <a:latin typeface="Times New Roman" pitchFamily="18" charset="0"/>
                <a:cs typeface="Times New Roman" pitchFamily="18" charset="0"/>
              </a:rPr>
              <a:t> </a:t>
            </a:r>
            <a:r>
              <a:rPr lang="en-US" dirty="0" err="1" smtClean="0">
                <a:solidFill>
                  <a:schemeClr val="tx1">
                    <a:lumMod val="60000"/>
                    <a:lumOff val="40000"/>
                  </a:schemeClr>
                </a:solidFill>
                <a:latin typeface="Times New Roman" pitchFamily="18" charset="0"/>
                <a:cs typeface="Times New Roman" pitchFamily="18" charset="0"/>
              </a:rPr>
              <a:t>menjadi</a:t>
            </a:r>
            <a:r>
              <a:rPr lang="en-US" dirty="0" smtClean="0">
                <a:solidFill>
                  <a:schemeClr val="tx1">
                    <a:lumMod val="60000"/>
                    <a:lumOff val="40000"/>
                  </a:schemeClr>
                </a:solidFill>
                <a:latin typeface="Times New Roman" pitchFamily="18" charset="0"/>
                <a:cs typeface="Times New Roman" pitchFamily="18" charset="0"/>
              </a:rPr>
              <a:t> </a:t>
            </a:r>
            <a:r>
              <a:rPr lang="en-US" dirty="0" err="1" smtClean="0">
                <a:solidFill>
                  <a:schemeClr val="tx1">
                    <a:lumMod val="60000"/>
                    <a:lumOff val="40000"/>
                  </a:schemeClr>
                </a:solidFill>
                <a:latin typeface="Times New Roman" pitchFamily="18" charset="0"/>
                <a:cs typeface="Times New Roman" pitchFamily="18" charset="0"/>
              </a:rPr>
              <a:t>inti</a:t>
            </a:r>
            <a:r>
              <a:rPr lang="en-US" dirty="0" smtClean="0">
                <a:solidFill>
                  <a:schemeClr val="tx1">
                    <a:lumMod val="60000"/>
                    <a:lumOff val="40000"/>
                  </a:schemeClr>
                </a:solidFill>
                <a:latin typeface="Times New Roman" pitchFamily="18" charset="0"/>
                <a:cs typeface="Times New Roman" pitchFamily="18" charset="0"/>
              </a:rPr>
              <a:t> lain</a:t>
            </a:r>
            <a:endParaRPr kumimoji="0" lang="id-ID" b="0" i="0" u="none" strike="noStrike" kern="0" cap="none" spc="0" normalizeH="0" baseline="0" noProof="0" dirty="0" smtClean="0">
              <a:ln>
                <a:noFill/>
              </a:ln>
              <a:solidFill>
                <a:schemeClr val="tx1">
                  <a:lumMod val="60000"/>
                  <a:lumOff val="40000"/>
                </a:schemeClr>
              </a:solidFill>
              <a:effectLst/>
              <a:uLnTx/>
              <a:uFillTx/>
              <a:latin typeface="Times New Roman" pitchFamily="18" charset="0"/>
              <a:ea typeface="Overpass"/>
              <a:cs typeface="Times New Roman" pitchFamily="18" charset="0"/>
              <a:sym typeface="Overpas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49"/>
          <p:cNvSpPr txBox="1">
            <a:spLocks noGrp="1"/>
          </p:cNvSpPr>
          <p:nvPr>
            <p:ph type="title"/>
          </p:nvPr>
        </p:nvSpPr>
        <p:spPr>
          <a:xfrm>
            <a:off x="1928794" y="785800"/>
            <a:ext cx="5643602" cy="100013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sz="3600" smtClean="0"/>
              <a:t>Hubungan Antara Usaha dan Energi</a:t>
            </a:r>
            <a:endParaRPr sz="3600"/>
          </a:p>
        </p:txBody>
      </p:sp>
      <p:sp>
        <p:nvSpPr>
          <p:cNvPr id="3" name="TextBox 2"/>
          <p:cNvSpPr txBox="1"/>
          <p:nvPr/>
        </p:nvSpPr>
        <p:spPr>
          <a:xfrm>
            <a:off x="2071670" y="2643188"/>
            <a:ext cx="5500726" cy="1169551"/>
          </a:xfrm>
          <a:prstGeom prst="rect">
            <a:avLst/>
          </a:prstGeom>
          <a:noFill/>
        </p:spPr>
        <p:txBody>
          <a:bodyPr wrap="square" rtlCol="0">
            <a:spAutoFit/>
          </a:bodyPr>
          <a:lstStyle/>
          <a:p>
            <a:pPr lvl="0" algn="just"/>
            <a:r>
              <a:rPr lang="en-US" dirty="0" err="1" smtClean="0">
                <a:latin typeface="Times New Roman" pitchFamily="18" charset="0"/>
                <a:cs typeface="Times New Roman" pitchFamily="18" charset="0"/>
              </a:rPr>
              <a:t>Ketika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gaya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melakukan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usaha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sebuah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benda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maka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terjadi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perubahan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energi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benda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tersebut</a:t>
            </a:r>
            <a:r>
              <a:rPr lang="en-US" dirty="0" smtClean="0">
                <a:latin typeface="Times New Roman" pitchFamily="18" charset="0"/>
                <a:cs typeface="Times New Roman" pitchFamily="18" charset="0"/>
              </a:rPr>
              <a:t>. Usaha yang </a:t>
            </a:r>
            <a:r>
              <a:rPr lang="en-US" dirty="0" err="1" smtClean="0">
                <a:latin typeface="Times New Roman" pitchFamily="18" charset="0"/>
                <a:cs typeface="Times New Roman" pitchFamily="18" charset="0"/>
              </a:rPr>
              <a:t>dilakukan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sebuah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benda</a:t>
            </a:r>
            <a:r>
              <a:rPr lang="en-US" dirty="0" smtClean="0">
                <a:latin typeface="Times New Roman" pitchFamily="18" charset="0"/>
                <a:cs typeface="Times New Roman" pitchFamily="18" charset="0"/>
              </a:rPr>
              <a:t> yang </a:t>
            </a:r>
            <a:r>
              <a:rPr lang="en-US" dirty="0" err="1" smtClean="0">
                <a:latin typeface="Times New Roman" pitchFamily="18" charset="0"/>
                <a:cs typeface="Times New Roman" pitchFamily="18" charset="0"/>
              </a:rPr>
              <a:t>bergerak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horisontal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menyebabkan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perubahan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energi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kinetik</a:t>
            </a:r>
            <a:r>
              <a:rPr lang="en-US" dirty="0" smtClean="0">
                <a:latin typeface="Times New Roman" pitchFamily="18" charset="0"/>
                <a:cs typeface="Times New Roman" pitchFamily="18" charset="0"/>
              </a:rPr>
              <a:t>. Usaha </a:t>
            </a:r>
            <a:r>
              <a:rPr lang="en-US" dirty="0" err="1" smtClean="0">
                <a:latin typeface="Times New Roman" pitchFamily="18" charset="0"/>
                <a:cs typeface="Times New Roman" pitchFamily="18" charset="0"/>
              </a:rPr>
              <a:t>dapat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didefinisikan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sebagai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perubahan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energi</a:t>
            </a:r>
            <a:r>
              <a:rPr lang="en-US" dirty="0" smtClean="0">
                <a:latin typeface="Times New Roman" pitchFamily="18" charset="0"/>
                <a:cs typeface="Times New Roman" pitchFamily="18" charset="0"/>
              </a:rPr>
              <a:t>. </a:t>
            </a:r>
            <a:endParaRPr lang="id-ID" dirty="0" smtClean="0">
              <a:latin typeface="Times New Roman" pitchFamily="18" charset="0"/>
              <a:cs typeface="Times New Roman" pitchFamily="18" charset="0"/>
            </a:endParaRPr>
          </a:p>
          <a:p>
            <a:endParaRPr lang="id-ID" dirty="0"/>
          </a:p>
        </p:txBody>
      </p:sp>
      <p:sp>
        <p:nvSpPr>
          <p:cNvPr id="4" name="Google Shape;1007;p75"/>
          <p:cNvSpPr/>
          <p:nvPr/>
        </p:nvSpPr>
        <p:spPr>
          <a:xfrm rot="-8100000" flipH="1">
            <a:off x="7942526" y="3877486"/>
            <a:ext cx="1465811" cy="1451986"/>
          </a:xfrm>
          <a:custGeom>
            <a:avLst/>
            <a:gdLst/>
            <a:ahLst/>
            <a:cxnLst/>
            <a:rect l="l" t="t" r="r" b="b"/>
            <a:pathLst>
              <a:path w="58633" h="58080" extrusionOk="0">
                <a:moveTo>
                  <a:pt x="19447" y="396"/>
                </a:moveTo>
                <a:cubicBezTo>
                  <a:pt x="19973" y="1448"/>
                  <a:pt x="20499" y="2476"/>
                  <a:pt x="21025" y="3528"/>
                </a:cubicBezTo>
                <a:cubicBezTo>
                  <a:pt x="21503" y="4532"/>
                  <a:pt x="21934" y="5584"/>
                  <a:pt x="22508" y="6516"/>
                </a:cubicBezTo>
                <a:cubicBezTo>
                  <a:pt x="20740" y="6307"/>
                  <a:pt x="18973" y="6196"/>
                  <a:pt x="17205" y="6196"/>
                </a:cubicBezTo>
                <a:cubicBezTo>
                  <a:pt x="16343" y="6196"/>
                  <a:pt x="15480" y="6222"/>
                  <a:pt x="14618" y="6277"/>
                </a:cubicBezTo>
                <a:cubicBezTo>
                  <a:pt x="13303" y="6349"/>
                  <a:pt x="11988" y="6492"/>
                  <a:pt x="10673" y="6708"/>
                </a:cubicBezTo>
                <a:cubicBezTo>
                  <a:pt x="10123" y="5799"/>
                  <a:pt x="9573" y="4914"/>
                  <a:pt x="9047" y="4006"/>
                </a:cubicBezTo>
                <a:cubicBezTo>
                  <a:pt x="10004" y="3504"/>
                  <a:pt x="10936" y="3026"/>
                  <a:pt x="11892" y="2571"/>
                </a:cubicBezTo>
                <a:lnTo>
                  <a:pt x="11868" y="2571"/>
                </a:lnTo>
                <a:cubicBezTo>
                  <a:pt x="14188" y="1496"/>
                  <a:pt x="16578" y="491"/>
                  <a:pt x="19160" y="396"/>
                </a:cubicBezTo>
                <a:close/>
                <a:moveTo>
                  <a:pt x="19869" y="395"/>
                </a:moveTo>
                <a:cubicBezTo>
                  <a:pt x="22327" y="395"/>
                  <a:pt x="24782" y="930"/>
                  <a:pt x="27170" y="1328"/>
                </a:cubicBezTo>
                <a:lnTo>
                  <a:pt x="31760" y="2117"/>
                </a:lnTo>
                <a:cubicBezTo>
                  <a:pt x="32047" y="3337"/>
                  <a:pt x="32334" y="4556"/>
                  <a:pt x="32597" y="5799"/>
                </a:cubicBezTo>
                <a:cubicBezTo>
                  <a:pt x="32740" y="6445"/>
                  <a:pt x="32860" y="7114"/>
                  <a:pt x="32979" y="7760"/>
                </a:cubicBezTo>
                <a:cubicBezTo>
                  <a:pt x="33027" y="8046"/>
                  <a:pt x="33075" y="8333"/>
                  <a:pt x="33123" y="8620"/>
                </a:cubicBezTo>
                <a:lnTo>
                  <a:pt x="33194" y="9051"/>
                </a:lnTo>
                <a:cubicBezTo>
                  <a:pt x="33218" y="9122"/>
                  <a:pt x="33218" y="9194"/>
                  <a:pt x="33218" y="9266"/>
                </a:cubicBezTo>
                <a:cubicBezTo>
                  <a:pt x="29871" y="7927"/>
                  <a:pt x="26381" y="7042"/>
                  <a:pt x="22794" y="6564"/>
                </a:cubicBezTo>
                <a:cubicBezTo>
                  <a:pt x="22388" y="5512"/>
                  <a:pt x="21766" y="4484"/>
                  <a:pt x="21264" y="3480"/>
                </a:cubicBezTo>
                <a:cubicBezTo>
                  <a:pt x="20738" y="2452"/>
                  <a:pt x="20236" y="1424"/>
                  <a:pt x="19710" y="396"/>
                </a:cubicBezTo>
                <a:cubicBezTo>
                  <a:pt x="19763" y="395"/>
                  <a:pt x="19816" y="395"/>
                  <a:pt x="19869" y="395"/>
                </a:cubicBezTo>
                <a:close/>
                <a:moveTo>
                  <a:pt x="8862" y="4135"/>
                </a:moveTo>
                <a:lnTo>
                  <a:pt x="8862" y="4135"/>
                </a:lnTo>
                <a:cubicBezTo>
                  <a:pt x="9386" y="5040"/>
                  <a:pt x="9910" y="5898"/>
                  <a:pt x="10458" y="6755"/>
                </a:cubicBezTo>
                <a:cubicBezTo>
                  <a:pt x="9478" y="6899"/>
                  <a:pt x="8473" y="7114"/>
                  <a:pt x="7469" y="7353"/>
                </a:cubicBezTo>
                <a:cubicBezTo>
                  <a:pt x="5509" y="7807"/>
                  <a:pt x="3405" y="8381"/>
                  <a:pt x="1612" y="9409"/>
                </a:cubicBezTo>
                <a:cubicBezTo>
                  <a:pt x="3782" y="7334"/>
                  <a:pt x="6215" y="5568"/>
                  <a:pt x="8862" y="4135"/>
                </a:cubicBezTo>
                <a:close/>
                <a:moveTo>
                  <a:pt x="10147" y="7114"/>
                </a:moveTo>
                <a:lnTo>
                  <a:pt x="10147" y="7114"/>
                </a:lnTo>
                <a:cubicBezTo>
                  <a:pt x="8545" y="8333"/>
                  <a:pt x="7063" y="9696"/>
                  <a:pt x="5652" y="11131"/>
                </a:cubicBezTo>
                <a:cubicBezTo>
                  <a:pt x="5318" y="10796"/>
                  <a:pt x="4959" y="10533"/>
                  <a:pt x="4576" y="10294"/>
                </a:cubicBezTo>
                <a:lnTo>
                  <a:pt x="4553" y="10294"/>
                </a:lnTo>
                <a:cubicBezTo>
                  <a:pt x="3857" y="9888"/>
                  <a:pt x="3069" y="9686"/>
                  <a:pt x="2274" y="9686"/>
                </a:cubicBezTo>
                <a:cubicBezTo>
                  <a:pt x="2085" y="9686"/>
                  <a:pt x="1896" y="9697"/>
                  <a:pt x="1707" y="9720"/>
                </a:cubicBezTo>
                <a:lnTo>
                  <a:pt x="1612" y="9720"/>
                </a:lnTo>
                <a:cubicBezTo>
                  <a:pt x="2353" y="9337"/>
                  <a:pt x="3094" y="9027"/>
                  <a:pt x="3859" y="8740"/>
                </a:cubicBezTo>
                <a:cubicBezTo>
                  <a:pt x="4863" y="8357"/>
                  <a:pt x="5891" y="8046"/>
                  <a:pt x="6919" y="7807"/>
                </a:cubicBezTo>
                <a:cubicBezTo>
                  <a:pt x="7971" y="7520"/>
                  <a:pt x="9047" y="7281"/>
                  <a:pt x="10147" y="7114"/>
                </a:cubicBezTo>
                <a:close/>
                <a:moveTo>
                  <a:pt x="32047" y="2165"/>
                </a:moveTo>
                <a:lnTo>
                  <a:pt x="35035" y="2667"/>
                </a:lnTo>
                <a:cubicBezTo>
                  <a:pt x="36255" y="2882"/>
                  <a:pt x="37498" y="3121"/>
                  <a:pt x="38574" y="3719"/>
                </a:cubicBezTo>
                <a:cubicBezTo>
                  <a:pt x="39435" y="4197"/>
                  <a:pt x="40176" y="4843"/>
                  <a:pt x="40821" y="5584"/>
                </a:cubicBezTo>
                <a:cubicBezTo>
                  <a:pt x="40869" y="6206"/>
                  <a:pt x="40845" y="6851"/>
                  <a:pt x="40893" y="7473"/>
                </a:cubicBezTo>
                <a:cubicBezTo>
                  <a:pt x="40917" y="8190"/>
                  <a:pt x="40965" y="8883"/>
                  <a:pt x="41012" y="9600"/>
                </a:cubicBezTo>
                <a:cubicBezTo>
                  <a:pt x="41084" y="10868"/>
                  <a:pt x="41180" y="12159"/>
                  <a:pt x="41299" y="13450"/>
                </a:cubicBezTo>
                <a:cubicBezTo>
                  <a:pt x="40630" y="13019"/>
                  <a:pt x="39960" y="12589"/>
                  <a:pt x="39291" y="12206"/>
                </a:cubicBezTo>
                <a:cubicBezTo>
                  <a:pt x="37426" y="11107"/>
                  <a:pt x="35490" y="10174"/>
                  <a:pt x="33505" y="9361"/>
                </a:cubicBezTo>
                <a:cubicBezTo>
                  <a:pt x="33099" y="6947"/>
                  <a:pt x="32621" y="4556"/>
                  <a:pt x="32047" y="2165"/>
                </a:cubicBezTo>
                <a:close/>
                <a:moveTo>
                  <a:pt x="17382" y="6487"/>
                </a:moveTo>
                <a:cubicBezTo>
                  <a:pt x="19015" y="6487"/>
                  <a:pt x="20649" y="6583"/>
                  <a:pt x="22268" y="6779"/>
                </a:cubicBezTo>
                <a:cubicBezTo>
                  <a:pt x="21312" y="7353"/>
                  <a:pt x="20356" y="7879"/>
                  <a:pt x="19399" y="8453"/>
                </a:cubicBezTo>
                <a:cubicBezTo>
                  <a:pt x="18300" y="9122"/>
                  <a:pt x="17224" y="9792"/>
                  <a:pt x="16124" y="10461"/>
                </a:cubicBezTo>
                <a:cubicBezTo>
                  <a:pt x="13972" y="11800"/>
                  <a:pt x="11821" y="13139"/>
                  <a:pt x="9765" y="14621"/>
                </a:cubicBezTo>
                <a:cubicBezTo>
                  <a:pt x="9525" y="14502"/>
                  <a:pt x="9286" y="14406"/>
                  <a:pt x="9071" y="14286"/>
                </a:cubicBezTo>
                <a:lnTo>
                  <a:pt x="9047" y="14286"/>
                </a:lnTo>
                <a:cubicBezTo>
                  <a:pt x="8163" y="13737"/>
                  <a:pt x="7350" y="13043"/>
                  <a:pt x="6680" y="12230"/>
                </a:cubicBezTo>
                <a:cubicBezTo>
                  <a:pt x="6393" y="11896"/>
                  <a:pt x="6083" y="11561"/>
                  <a:pt x="5796" y="11250"/>
                </a:cubicBezTo>
                <a:cubicBezTo>
                  <a:pt x="7254" y="9744"/>
                  <a:pt x="8856" y="8333"/>
                  <a:pt x="10530" y="7042"/>
                </a:cubicBezTo>
                <a:cubicBezTo>
                  <a:pt x="11462" y="6899"/>
                  <a:pt x="12394" y="6779"/>
                  <a:pt x="13327" y="6684"/>
                </a:cubicBezTo>
                <a:cubicBezTo>
                  <a:pt x="14672" y="6554"/>
                  <a:pt x="16026" y="6487"/>
                  <a:pt x="17382" y="6487"/>
                </a:cubicBezTo>
                <a:close/>
                <a:moveTo>
                  <a:pt x="22627" y="6803"/>
                </a:moveTo>
                <a:cubicBezTo>
                  <a:pt x="23870" y="6971"/>
                  <a:pt x="25066" y="7162"/>
                  <a:pt x="26285" y="7401"/>
                </a:cubicBezTo>
                <a:cubicBezTo>
                  <a:pt x="28604" y="7903"/>
                  <a:pt x="30899" y="8596"/>
                  <a:pt x="33123" y="9481"/>
                </a:cubicBezTo>
                <a:lnTo>
                  <a:pt x="33075" y="9505"/>
                </a:lnTo>
                <a:cubicBezTo>
                  <a:pt x="32597" y="9840"/>
                  <a:pt x="32023" y="10103"/>
                  <a:pt x="31497" y="10389"/>
                </a:cubicBezTo>
                <a:cubicBezTo>
                  <a:pt x="30971" y="10652"/>
                  <a:pt x="30397" y="10987"/>
                  <a:pt x="29847" y="11298"/>
                </a:cubicBezTo>
                <a:cubicBezTo>
                  <a:pt x="28748" y="11920"/>
                  <a:pt x="27672" y="12565"/>
                  <a:pt x="26572" y="13211"/>
                </a:cubicBezTo>
                <a:cubicBezTo>
                  <a:pt x="25472" y="13880"/>
                  <a:pt x="24348" y="14526"/>
                  <a:pt x="23297" y="15267"/>
                </a:cubicBezTo>
                <a:cubicBezTo>
                  <a:pt x="23105" y="15243"/>
                  <a:pt x="22914" y="15195"/>
                  <a:pt x="22747" y="15171"/>
                </a:cubicBezTo>
                <a:lnTo>
                  <a:pt x="22723" y="15171"/>
                </a:lnTo>
                <a:cubicBezTo>
                  <a:pt x="21951" y="15078"/>
                  <a:pt x="21169" y="15026"/>
                  <a:pt x="20390" y="15026"/>
                </a:cubicBezTo>
                <a:cubicBezTo>
                  <a:pt x="19963" y="15026"/>
                  <a:pt x="19536" y="15042"/>
                  <a:pt x="19113" y="15075"/>
                </a:cubicBezTo>
                <a:cubicBezTo>
                  <a:pt x="17480" y="15159"/>
                  <a:pt x="15847" y="15358"/>
                  <a:pt x="14223" y="15358"/>
                </a:cubicBezTo>
                <a:cubicBezTo>
                  <a:pt x="13516" y="15358"/>
                  <a:pt x="12811" y="15320"/>
                  <a:pt x="12108" y="15219"/>
                </a:cubicBezTo>
                <a:cubicBezTo>
                  <a:pt x="11342" y="15123"/>
                  <a:pt x="10601" y="14932"/>
                  <a:pt x="9908" y="14669"/>
                </a:cubicBezTo>
                <a:cubicBezTo>
                  <a:pt x="12036" y="13354"/>
                  <a:pt x="14116" y="11967"/>
                  <a:pt x="16244" y="10628"/>
                </a:cubicBezTo>
                <a:cubicBezTo>
                  <a:pt x="17319" y="9983"/>
                  <a:pt x="18395" y="9314"/>
                  <a:pt x="19471" y="8668"/>
                </a:cubicBezTo>
                <a:cubicBezTo>
                  <a:pt x="20523" y="8046"/>
                  <a:pt x="21551" y="7377"/>
                  <a:pt x="22627" y="6803"/>
                </a:cubicBezTo>
                <a:close/>
                <a:moveTo>
                  <a:pt x="33410" y="9600"/>
                </a:moveTo>
                <a:cubicBezTo>
                  <a:pt x="36135" y="10724"/>
                  <a:pt x="38765" y="12111"/>
                  <a:pt x="41252" y="13713"/>
                </a:cubicBezTo>
                <a:cubicBezTo>
                  <a:pt x="38263" y="14908"/>
                  <a:pt x="35322" y="16151"/>
                  <a:pt x="32429" y="17562"/>
                </a:cubicBezTo>
                <a:cubicBezTo>
                  <a:pt x="30254" y="17323"/>
                  <a:pt x="28174" y="16606"/>
                  <a:pt x="26070" y="15960"/>
                </a:cubicBezTo>
                <a:cubicBezTo>
                  <a:pt x="25233" y="15721"/>
                  <a:pt x="24396" y="15482"/>
                  <a:pt x="23559" y="15314"/>
                </a:cubicBezTo>
                <a:cubicBezTo>
                  <a:pt x="24253" y="14908"/>
                  <a:pt x="24946" y="14478"/>
                  <a:pt x="25640" y="14071"/>
                </a:cubicBezTo>
                <a:cubicBezTo>
                  <a:pt x="26500" y="13545"/>
                  <a:pt x="27337" y="13043"/>
                  <a:pt x="28198" y="12541"/>
                </a:cubicBezTo>
                <a:cubicBezTo>
                  <a:pt x="29919" y="11561"/>
                  <a:pt x="31664" y="10581"/>
                  <a:pt x="33410" y="9600"/>
                </a:cubicBezTo>
                <a:close/>
                <a:moveTo>
                  <a:pt x="41012" y="5823"/>
                </a:moveTo>
                <a:lnTo>
                  <a:pt x="41012" y="5823"/>
                </a:lnTo>
                <a:cubicBezTo>
                  <a:pt x="41682" y="6612"/>
                  <a:pt x="42423" y="7377"/>
                  <a:pt x="43188" y="8070"/>
                </a:cubicBezTo>
                <a:cubicBezTo>
                  <a:pt x="44049" y="8740"/>
                  <a:pt x="45005" y="9290"/>
                  <a:pt x="46009" y="9720"/>
                </a:cubicBezTo>
                <a:cubicBezTo>
                  <a:pt x="46774" y="10079"/>
                  <a:pt x="47539" y="10461"/>
                  <a:pt x="48257" y="10915"/>
                </a:cubicBezTo>
                <a:cubicBezTo>
                  <a:pt x="47994" y="12493"/>
                  <a:pt x="47778" y="14095"/>
                  <a:pt x="47539" y="15673"/>
                </a:cubicBezTo>
                <a:lnTo>
                  <a:pt x="47372" y="16845"/>
                </a:lnTo>
                <a:cubicBezTo>
                  <a:pt x="47348" y="17036"/>
                  <a:pt x="47324" y="17251"/>
                  <a:pt x="47300" y="17442"/>
                </a:cubicBezTo>
                <a:cubicBezTo>
                  <a:pt x="47276" y="17562"/>
                  <a:pt x="47300" y="17729"/>
                  <a:pt x="47252" y="17873"/>
                </a:cubicBezTo>
                <a:cubicBezTo>
                  <a:pt x="45435" y="16319"/>
                  <a:pt x="43523" y="14884"/>
                  <a:pt x="41515" y="13593"/>
                </a:cubicBezTo>
                <a:cubicBezTo>
                  <a:pt x="41419" y="12254"/>
                  <a:pt x="41323" y="10915"/>
                  <a:pt x="41228" y="9577"/>
                </a:cubicBezTo>
                <a:cubicBezTo>
                  <a:pt x="41180" y="8907"/>
                  <a:pt x="41132" y="8214"/>
                  <a:pt x="41108" y="7544"/>
                </a:cubicBezTo>
                <a:cubicBezTo>
                  <a:pt x="41084" y="6971"/>
                  <a:pt x="41036" y="6397"/>
                  <a:pt x="41012" y="5823"/>
                </a:cubicBezTo>
                <a:close/>
                <a:moveTo>
                  <a:pt x="41443" y="13856"/>
                </a:moveTo>
                <a:cubicBezTo>
                  <a:pt x="43427" y="15147"/>
                  <a:pt x="45340" y="16582"/>
                  <a:pt x="47133" y="18136"/>
                </a:cubicBezTo>
                <a:cubicBezTo>
                  <a:pt x="46894" y="18351"/>
                  <a:pt x="46224" y="18375"/>
                  <a:pt x="45961" y="18423"/>
                </a:cubicBezTo>
                <a:cubicBezTo>
                  <a:pt x="45627" y="18494"/>
                  <a:pt x="45292" y="18566"/>
                  <a:pt x="44957" y="18662"/>
                </a:cubicBezTo>
                <a:cubicBezTo>
                  <a:pt x="43212" y="17992"/>
                  <a:pt x="41323" y="17777"/>
                  <a:pt x="39435" y="17729"/>
                </a:cubicBezTo>
                <a:cubicBezTo>
                  <a:pt x="38990" y="17720"/>
                  <a:pt x="38545" y="17717"/>
                  <a:pt x="38100" y="17717"/>
                </a:cubicBezTo>
                <a:cubicBezTo>
                  <a:pt x="37433" y="17717"/>
                  <a:pt x="36766" y="17723"/>
                  <a:pt x="36099" y="17723"/>
                </a:cubicBezTo>
                <a:cubicBezTo>
                  <a:pt x="34988" y="17723"/>
                  <a:pt x="33876" y="17705"/>
                  <a:pt x="32764" y="17610"/>
                </a:cubicBezTo>
                <a:lnTo>
                  <a:pt x="32716" y="17610"/>
                </a:lnTo>
                <a:cubicBezTo>
                  <a:pt x="35561" y="16199"/>
                  <a:pt x="38478" y="14956"/>
                  <a:pt x="41443" y="13856"/>
                </a:cubicBezTo>
                <a:close/>
                <a:moveTo>
                  <a:pt x="47396" y="18327"/>
                </a:moveTo>
                <a:cubicBezTo>
                  <a:pt x="47563" y="18470"/>
                  <a:pt x="47731" y="18614"/>
                  <a:pt x="47898" y="18757"/>
                </a:cubicBezTo>
                <a:cubicBezTo>
                  <a:pt x="51030" y="21554"/>
                  <a:pt x="53971" y="24567"/>
                  <a:pt x="56696" y="27771"/>
                </a:cubicBezTo>
                <a:cubicBezTo>
                  <a:pt x="53947" y="26647"/>
                  <a:pt x="51986" y="24065"/>
                  <a:pt x="49882" y="22033"/>
                </a:cubicBezTo>
                <a:cubicBezTo>
                  <a:pt x="48639" y="20789"/>
                  <a:pt x="47276" y="19642"/>
                  <a:pt x="45651" y="18901"/>
                </a:cubicBezTo>
                <a:cubicBezTo>
                  <a:pt x="45579" y="18877"/>
                  <a:pt x="45483" y="18829"/>
                  <a:pt x="45388" y="18805"/>
                </a:cubicBezTo>
                <a:cubicBezTo>
                  <a:pt x="45603" y="18781"/>
                  <a:pt x="45794" y="18733"/>
                  <a:pt x="45985" y="18686"/>
                </a:cubicBezTo>
                <a:lnTo>
                  <a:pt x="46726" y="18542"/>
                </a:lnTo>
                <a:cubicBezTo>
                  <a:pt x="46894" y="18518"/>
                  <a:pt x="47085" y="18494"/>
                  <a:pt x="47252" y="18423"/>
                </a:cubicBezTo>
                <a:cubicBezTo>
                  <a:pt x="47324" y="18399"/>
                  <a:pt x="47348" y="18375"/>
                  <a:pt x="47396" y="18327"/>
                </a:cubicBezTo>
                <a:close/>
                <a:moveTo>
                  <a:pt x="48472" y="11083"/>
                </a:moveTo>
                <a:cubicBezTo>
                  <a:pt x="48639" y="11202"/>
                  <a:pt x="48806" y="11322"/>
                  <a:pt x="48974" y="11465"/>
                </a:cubicBezTo>
                <a:cubicBezTo>
                  <a:pt x="49763" y="12159"/>
                  <a:pt x="50408" y="12971"/>
                  <a:pt x="50934" y="13880"/>
                </a:cubicBezTo>
                <a:cubicBezTo>
                  <a:pt x="52058" y="15793"/>
                  <a:pt x="52751" y="17944"/>
                  <a:pt x="53588" y="20000"/>
                </a:cubicBezTo>
                <a:cubicBezTo>
                  <a:pt x="54521" y="22367"/>
                  <a:pt x="55596" y="24710"/>
                  <a:pt x="56816" y="26958"/>
                </a:cubicBezTo>
                <a:cubicBezTo>
                  <a:pt x="57031" y="27340"/>
                  <a:pt x="57222" y="27699"/>
                  <a:pt x="57437" y="28057"/>
                </a:cubicBezTo>
                <a:lnTo>
                  <a:pt x="57390" y="28034"/>
                </a:lnTo>
                <a:cubicBezTo>
                  <a:pt x="54353" y="24447"/>
                  <a:pt x="51054" y="21124"/>
                  <a:pt x="47492" y="18064"/>
                </a:cubicBezTo>
                <a:cubicBezTo>
                  <a:pt x="47515" y="17944"/>
                  <a:pt x="47539" y="17825"/>
                  <a:pt x="47539" y="17729"/>
                </a:cubicBezTo>
                <a:cubicBezTo>
                  <a:pt x="47611" y="17251"/>
                  <a:pt x="47683" y="16797"/>
                  <a:pt x="47755" y="16319"/>
                </a:cubicBezTo>
                <a:cubicBezTo>
                  <a:pt x="47994" y="14573"/>
                  <a:pt x="48257" y="12828"/>
                  <a:pt x="48472" y="11083"/>
                </a:cubicBezTo>
                <a:close/>
                <a:moveTo>
                  <a:pt x="37979" y="23507"/>
                </a:moveTo>
                <a:cubicBezTo>
                  <a:pt x="40228" y="23507"/>
                  <a:pt x="42474" y="24136"/>
                  <a:pt x="44551" y="24878"/>
                </a:cubicBezTo>
                <a:cubicBezTo>
                  <a:pt x="46798" y="25691"/>
                  <a:pt x="48974" y="26743"/>
                  <a:pt x="51006" y="27986"/>
                </a:cubicBezTo>
                <a:cubicBezTo>
                  <a:pt x="51341" y="28177"/>
                  <a:pt x="51675" y="28392"/>
                  <a:pt x="52010" y="28607"/>
                </a:cubicBezTo>
                <a:cubicBezTo>
                  <a:pt x="49643" y="28775"/>
                  <a:pt x="47300" y="29014"/>
                  <a:pt x="44957" y="29372"/>
                </a:cubicBezTo>
                <a:cubicBezTo>
                  <a:pt x="43618" y="29588"/>
                  <a:pt x="42303" y="29827"/>
                  <a:pt x="40989" y="30090"/>
                </a:cubicBezTo>
                <a:cubicBezTo>
                  <a:pt x="36087" y="28846"/>
                  <a:pt x="31138" y="27699"/>
                  <a:pt x="26165" y="26695"/>
                </a:cubicBezTo>
                <a:cubicBezTo>
                  <a:pt x="24922" y="26432"/>
                  <a:pt x="23679" y="26217"/>
                  <a:pt x="22436" y="26025"/>
                </a:cubicBezTo>
                <a:cubicBezTo>
                  <a:pt x="22555" y="25954"/>
                  <a:pt x="22651" y="25906"/>
                  <a:pt x="22771" y="25834"/>
                </a:cubicBezTo>
                <a:cubicBezTo>
                  <a:pt x="24384" y="24973"/>
                  <a:pt x="26200" y="24946"/>
                  <a:pt x="28005" y="24946"/>
                </a:cubicBezTo>
                <a:cubicBezTo>
                  <a:pt x="28126" y="24946"/>
                  <a:pt x="28246" y="24947"/>
                  <a:pt x="28366" y="24947"/>
                </a:cubicBezTo>
                <a:cubicBezTo>
                  <a:pt x="28847" y="24947"/>
                  <a:pt x="29326" y="24945"/>
                  <a:pt x="29800" y="24926"/>
                </a:cubicBezTo>
                <a:cubicBezTo>
                  <a:pt x="30995" y="24878"/>
                  <a:pt x="32190" y="24686"/>
                  <a:pt x="33362" y="24352"/>
                </a:cubicBezTo>
                <a:cubicBezTo>
                  <a:pt x="34605" y="24017"/>
                  <a:pt x="35824" y="23634"/>
                  <a:pt x="37115" y="23539"/>
                </a:cubicBezTo>
                <a:cubicBezTo>
                  <a:pt x="37403" y="23517"/>
                  <a:pt x="37691" y="23507"/>
                  <a:pt x="37979" y="23507"/>
                </a:cubicBezTo>
                <a:close/>
                <a:moveTo>
                  <a:pt x="22340" y="26097"/>
                </a:moveTo>
                <a:cubicBezTo>
                  <a:pt x="24659" y="26647"/>
                  <a:pt x="27002" y="27125"/>
                  <a:pt x="29345" y="27627"/>
                </a:cubicBezTo>
                <a:cubicBezTo>
                  <a:pt x="31856" y="28177"/>
                  <a:pt x="34366" y="28751"/>
                  <a:pt x="36852" y="29349"/>
                </a:cubicBezTo>
                <a:cubicBezTo>
                  <a:pt x="38048" y="29635"/>
                  <a:pt x="39243" y="29922"/>
                  <a:pt x="40415" y="30233"/>
                </a:cubicBezTo>
                <a:cubicBezTo>
                  <a:pt x="37617" y="30855"/>
                  <a:pt x="34844" y="31644"/>
                  <a:pt x="32143" y="32600"/>
                </a:cubicBezTo>
                <a:cubicBezTo>
                  <a:pt x="29465" y="33532"/>
                  <a:pt x="26883" y="34656"/>
                  <a:pt x="24372" y="35947"/>
                </a:cubicBezTo>
                <a:lnTo>
                  <a:pt x="24133" y="35899"/>
                </a:lnTo>
                <a:lnTo>
                  <a:pt x="23297" y="35636"/>
                </a:lnTo>
                <a:cubicBezTo>
                  <a:pt x="21336" y="35086"/>
                  <a:pt x="19376" y="34608"/>
                  <a:pt x="17415" y="34202"/>
                </a:cubicBezTo>
                <a:cubicBezTo>
                  <a:pt x="15287" y="33748"/>
                  <a:pt x="13159" y="33365"/>
                  <a:pt x="11032" y="33030"/>
                </a:cubicBezTo>
                <a:cubicBezTo>
                  <a:pt x="11127" y="32935"/>
                  <a:pt x="11247" y="32815"/>
                  <a:pt x="11366" y="32696"/>
                </a:cubicBezTo>
                <a:cubicBezTo>
                  <a:pt x="12179" y="31883"/>
                  <a:pt x="13136" y="31237"/>
                  <a:pt x="14211" y="30783"/>
                </a:cubicBezTo>
                <a:cubicBezTo>
                  <a:pt x="15287" y="30329"/>
                  <a:pt x="16411" y="29994"/>
                  <a:pt x="17487" y="29468"/>
                </a:cubicBezTo>
                <a:cubicBezTo>
                  <a:pt x="19280" y="28607"/>
                  <a:pt x="20643" y="27101"/>
                  <a:pt x="22340" y="26097"/>
                </a:cubicBezTo>
                <a:close/>
                <a:moveTo>
                  <a:pt x="10864" y="33246"/>
                </a:moveTo>
                <a:cubicBezTo>
                  <a:pt x="14594" y="33819"/>
                  <a:pt x="18276" y="34584"/>
                  <a:pt x="21910" y="35541"/>
                </a:cubicBezTo>
                <a:cubicBezTo>
                  <a:pt x="22364" y="35660"/>
                  <a:pt x="22794" y="35780"/>
                  <a:pt x="23249" y="35899"/>
                </a:cubicBezTo>
                <a:lnTo>
                  <a:pt x="23942" y="36091"/>
                </a:lnTo>
                <a:lnTo>
                  <a:pt x="23990" y="36091"/>
                </a:lnTo>
                <a:cubicBezTo>
                  <a:pt x="22723" y="36760"/>
                  <a:pt x="21456" y="37477"/>
                  <a:pt x="20236" y="38242"/>
                </a:cubicBezTo>
                <a:cubicBezTo>
                  <a:pt x="17654" y="39820"/>
                  <a:pt x="15239" y="41637"/>
                  <a:pt x="13016" y="43669"/>
                </a:cubicBezTo>
                <a:cubicBezTo>
                  <a:pt x="11486" y="43813"/>
                  <a:pt x="9980" y="43980"/>
                  <a:pt x="8473" y="44172"/>
                </a:cubicBezTo>
                <a:cubicBezTo>
                  <a:pt x="7684" y="44267"/>
                  <a:pt x="6919" y="44387"/>
                  <a:pt x="6154" y="44506"/>
                </a:cubicBezTo>
                <a:cubicBezTo>
                  <a:pt x="5581" y="44578"/>
                  <a:pt x="5007" y="44674"/>
                  <a:pt x="4433" y="44793"/>
                </a:cubicBezTo>
                <a:cubicBezTo>
                  <a:pt x="4457" y="44721"/>
                  <a:pt x="4505" y="44650"/>
                  <a:pt x="4553" y="44554"/>
                </a:cubicBezTo>
                <a:cubicBezTo>
                  <a:pt x="5126" y="43574"/>
                  <a:pt x="5796" y="42641"/>
                  <a:pt x="6537" y="41757"/>
                </a:cubicBezTo>
                <a:cubicBezTo>
                  <a:pt x="7254" y="40872"/>
                  <a:pt x="7828" y="39868"/>
                  <a:pt x="8282" y="38816"/>
                </a:cubicBezTo>
                <a:cubicBezTo>
                  <a:pt x="8713" y="37716"/>
                  <a:pt x="9047" y="36569"/>
                  <a:pt x="9502" y="35469"/>
                </a:cubicBezTo>
                <a:cubicBezTo>
                  <a:pt x="9860" y="34680"/>
                  <a:pt x="10314" y="33915"/>
                  <a:pt x="10864" y="33246"/>
                </a:cubicBezTo>
                <a:close/>
                <a:moveTo>
                  <a:pt x="40773" y="30568"/>
                </a:moveTo>
                <a:lnTo>
                  <a:pt x="37689" y="38195"/>
                </a:lnTo>
                <a:cubicBezTo>
                  <a:pt x="36613" y="40800"/>
                  <a:pt x="35514" y="43430"/>
                  <a:pt x="34486" y="46060"/>
                </a:cubicBezTo>
                <a:cubicBezTo>
                  <a:pt x="33888" y="46204"/>
                  <a:pt x="33314" y="46395"/>
                  <a:pt x="32764" y="46634"/>
                </a:cubicBezTo>
                <a:cubicBezTo>
                  <a:pt x="30780" y="47447"/>
                  <a:pt x="29297" y="48977"/>
                  <a:pt x="27528" y="50101"/>
                </a:cubicBezTo>
                <a:cubicBezTo>
                  <a:pt x="25640" y="51320"/>
                  <a:pt x="23559" y="51679"/>
                  <a:pt x="21408" y="51750"/>
                </a:cubicBezTo>
                <a:cubicBezTo>
                  <a:pt x="22292" y="47734"/>
                  <a:pt x="23201" y="43669"/>
                  <a:pt x="24085" y="39677"/>
                </a:cubicBezTo>
                <a:cubicBezTo>
                  <a:pt x="24325" y="38649"/>
                  <a:pt x="24564" y="37645"/>
                  <a:pt x="24779" y="36617"/>
                </a:cubicBezTo>
                <a:cubicBezTo>
                  <a:pt x="24803" y="36449"/>
                  <a:pt x="24851" y="36258"/>
                  <a:pt x="24755" y="36115"/>
                </a:cubicBezTo>
                <a:cubicBezTo>
                  <a:pt x="26763" y="35110"/>
                  <a:pt x="28843" y="34202"/>
                  <a:pt x="30947" y="33413"/>
                </a:cubicBezTo>
                <a:cubicBezTo>
                  <a:pt x="34151" y="32217"/>
                  <a:pt x="37450" y="31261"/>
                  <a:pt x="40773" y="30568"/>
                </a:cubicBezTo>
                <a:close/>
                <a:moveTo>
                  <a:pt x="24444" y="36282"/>
                </a:moveTo>
                <a:cubicBezTo>
                  <a:pt x="24492" y="36306"/>
                  <a:pt x="24540" y="36354"/>
                  <a:pt x="24564" y="36425"/>
                </a:cubicBezTo>
                <a:lnTo>
                  <a:pt x="24516" y="36640"/>
                </a:lnTo>
                <a:lnTo>
                  <a:pt x="23870" y="39533"/>
                </a:lnTo>
                <a:cubicBezTo>
                  <a:pt x="23440" y="41494"/>
                  <a:pt x="23010" y="43454"/>
                  <a:pt x="22555" y="45391"/>
                </a:cubicBezTo>
                <a:cubicBezTo>
                  <a:pt x="22101" y="47519"/>
                  <a:pt x="21623" y="49623"/>
                  <a:pt x="21145" y="51750"/>
                </a:cubicBezTo>
                <a:cubicBezTo>
                  <a:pt x="20881" y="51757"/>
                  <a:pt x="20616" y="51759"/>
                  <a:pt x="20350" y="51759"/>
                </a:cubicBezTo>
                <a:cubicBezTo>
                  <a:pt x="19039" y="51759"/>
                  <a:pt x="17707" y="51696"/>
                  <a:pt x="16398" y="51696"/>
                </a:cubicBezTo>
                <a:cubicBezTo>
                  <a:pt x="15929" y="51696"/>
                  <a:pt x="15462" y="51705"/>
                  <a:pt x="15000" y="51726"/>
                </a:cubicBezTo>
                <a:cubicBezTo>
                  <a:pt x="14140" y="51750"/>
                  <a:pt x="13279" y="51870"/>
                  <a:pt x="12442" y="52061"/>
                </a:cubicBezTo>
                <a:cubicBezTo>
                  <a:pt x="12729" y="49336"/>
                  <a:pt x="12968" y="46610"/>
                  <a:pt x="13279" y="43861"/>
                </a:cubicBezTo>
                <a:cubicBezTo>
                  <a:pt x="15168" y="42187"/>
                  <a:pt x="17176" y="40633"/>
                  <a:pt x="19280" y="39270"/>
                </a:cubicBezTo>
                <a:cubicBezTo>
                  <a:pt x="20954" y="38171"/>
                  <a:pt x="22675" y="37190"/>
                  <a:pt x="24444" y="36282"/>
                </a:cubicBezTo>
                <a:close/>
                <a:moveTo>
                  <a:pt x="12729" y="43932"/>
                </a:moveTo>
                <a:lnTo>
                  <a:pt x="12729" y="43932"/>
                </a:lnTo>
                <a:cubicBezTo>
                  <a:pt x="12060" y="44578"/>
                  <a:pt x="11390" y="45223"/>
                  <a:pt x="10769" y="45893"/>
                </a:cubicBezTo>
                <a:cubicBezTo>
                  <a:pt x="8043" y="48834"/>
                  <a:pt x="5772" y="52205"/>
                  <a:pt x="4457" y="56006"/>
                </a:cubicBezTo>
                <a:cubicBezTo>
                  <a:pt x="4385" y="56221"/>
                  <a:pt x="4313" y="56436"/>
                  <a:pt x="4266" y="56675"/>
                </a:cubicBezTo>
                <a:lnTo>
                  <a:pt x="4242" y="56675"/>
                </a:lnTo>
                <a:cubicBezTo>
                  <a:pt x="3285" y="52874"/>
                  <a:pt x="2568" y="48666"/>
                  <a:pt x="4290" y="45056"/>
                </a:cubicBezTo>
                <a:cubicBezTo>
                  <a:pt x="4935" y="44984"/>
                  <a:pt x="5581" y="44889"/>
                  <a:pt x="6226" y="44769"/>
                </a:cubicBezTo>
                <a:cubicBezTo>
                  <a:pt x="6991" y="44650"/>
                  <a:pt x="7780" y="44554"/>
                  <a:pt x="8545" y="44458"/>
                </a:cubicBezTo>
                <a:cubicBezTo>
                  <a:pt x="9932" y="44267"/>
                  <a:pt x="11319" y="44100"/>
                  <a:pt x="12729" y="43932"/>
                </a:cubicBezTo>
                <a:close/>
                <a:moveTo>
                  <a:pt x="13040" y="44100"/>
                </a:moveTo>
                <a:cubicBezTo>
                  <a:pt x="12777" y="46778"/>
                  <a:pt x="12466" y="49431"/>
                  <a:pt x="12203" y="52109"/>
                </a:cubicBezTo>
                <a:cubicBezTo>
                  <a:pt x="9334" y="52778"/>
                  <a:pt x="6776" y="54356"/>
                  <a:pt x="4863" y="56580"/>
                </a:cubicBezTo>
                <a:lnTo>
                  <a:pt x="4839" y="56580"/>
                </a:lnTo>
                <a:cubicBezTo>
                  <a:pt x="4672" y="56771"/>
                  <a:pt x="4529" y="56962"/>
                  <a:pt x="4361" y="57178"/>
                </a:cubicBezTo>
                <a:lnTo>
                  <a:pt x="4361" y="57154"/>
                </a:lnTo>
                <a:cubicBezTo>
                  <a:pt x="5628" y="53448"/>
                  <a:pt x="7589" y="50029"/>
                  <a:pt x="10147" y="47088"/>
                </a:cubicBezTo>
                <a:cubicBezTo>
                  <a:pt x="11056" y="46036"/>
                  <a:pt x="12012" y="45032"/>
                  <a:pt x="13040" y="44100"/>
                </a:cubicBezTo>
                <a:close/>
                <a:moveTo>
                  <a:pt x="19863" y="1"/>
                </a:moveTo>
                <a:cubicBezTo>
                  <a:pt x="18891" y="1"/>
                  <a:pt x="17925" y="99"/>
                  <a:pt x="16985" y="276"/>
                </a:cubicBezTo>
                <a:cubicBezTo>
                  <a:pt x="15742" y="563"/>
                  <a:pt x="14522" y="970"/>
                  <a:pt x="13351" y="1472"/>
                </a:cubicBezTo>
                <a:cubicBezTo>
                  <a:pt x="9023" y="3313"/>
                  <a:pt x="4887" y="5703"/>
                  <a:pt x="1444" y="8907"/>
                </a:cubicBezTo>
                <a:cubicBezTo>
                  <a:pt x="990" y="9314"/>
                  <a:pt x="584" y="9720"/>
                  <a:pt x="177" y="10174"/>
                </a:cubicBezTo>
                <a:cubicBezTo>
                  <a:pt x="0" y="10331"/>
                  <a:pt x="163" y="10570"/>
                  <a:pt x="359" y="10570"/>
                </a:cubicBezTo>
                <a:cubicBezTo>
                  <a:pt x="402" y="10570"/>
                  <a:pt x="446" y="10558"/>
                  <a:pt x="488" y="10533"/>
                </a:cubicBezTo>
                <a:cubicBezTo>
                  <a:pt x="1099" y="10182"/>
                  <a:pt x="1788" y="10006"/>
                  <a:pt x="2481" y="10006"/>
                </a:cubicBezTo>
                <a:cubicBezTo>
                  <a:pt x="2872" y="10006"/>
                  <a:pt x="3264" y="10062"/>
                  <a:pt x="3644" y="10174"/>
                </a:cubicBezTo>
                <a:cubicBezTo>
                  <a:pt x="4696" y="10509"/>
                  <a:pt x="5437" y="11250"/>
                  <a:pt x="6154" y="12039"/>
                </a:cubicBezTo>
                <a:cubicBezTo>
                  <a:pt x="6872" y="12828"/>
                  <a:pt x="7493" y="13593"/>
                  <a:pt x="8354" y="14167"/>
                </a:cubicBezTo>
                <a:cubicBezTo>
                  <a:pt x="9143" y="14693"/>
                  <a:pt x="10027" y="15075"/>
                  <a:pt x="10960" y="15314"/>
                </a:cubicBezTo>
                <a:cubicBezTo>
                  <a:pt x="12119" y="15601"/>
                  <a:pt x="13300" y="15696"/>
                  <a:pt x="14482" y="15696"/>
                </a:cubicBezTo>
                <a:cubicBezTo>
                  <a:pt x="15470" y="15696"/>
                  <a:pt x="16460" y="15630"/>
                  <a:pt x="17439" y="15554"/>
                </a:cubicBezTo>
                <a:cubicBezTo>
                  <a:pt x="18495" y="15454"/>
                  <a:pt x="19534" y="15404"/>
                  <a:pt x="20585" y="15404"/>
                </a:cubicBezTo>
                <a:cubicBezTo>
                  <a:pt x="20795" y="15404"/>
                  <a:pt x="21005" y="15406"/>
                  <a:pt x="21217" y="15410"/>
                </a:cubicBezTo>
                <a:cubicBezTo>
                  <a:pt x="21790" y="15434"/>
                  <a:pt x="22364" y="15506"/>
                  <a:pt x="22938" y="15601"/>
                </a:cubicBezTo>
                <a:cubicBezTo>
                  <a:pt x="22950" y="15613"/>
                  <a:pt x="22962" y="15619"/>
                  <a:pt x="22974" y="15619"/>
                </a:cubicBezTo>
                <a:cubicBezTo>
                  <a:pt x="22986" y="15619"/>
                  <a:pt x="22998" y="15613"/>
                  <a:pt x="23010" y="15601"/>
                </a:cubicBezTo>
                <a:cubicBezTo>
                  <a:pt x="23607" y="15697"/>
                  <a:pt x="24181" y="15840"/>
                  <a:pt x="24755" y="16008"/>
                </a:cubicBezTo>
                <a:cubicBezTo>
                  <a:pt x="26978" y="16606"/>
                  <a:pt x="29106" y="17514"/>
                  <a:pt x="31377" y="17897"/>
                </a:cubicBezTo>
                <a:cubicBezTo>
                  <a:pt x="33099" y="18203"/>
                  <a:pt x="34836" y="18233"/>
                  <a:pt x="36575" y="18233"/>
                </a:cubicBezTo>
                <a:cubicBezTo>
                  <a:pt x="37010" y="18233"/>
                  <a:pt x="37445" y="18231"/>
                  <a:pt x="37880" y="18231"/>
                </a:cubicBezTo>
                <a:cubicBezTo>
                  <a:pt x="40056" y="18255"/>
                  <a:pt x="42208" y="18303"/>
                  <a:pt x="44264" y="18949"/>
                </a:cubicBezTo>
                <a:cubicBezTo>
                  <a:pt x="46081" y="19522"/>
                  <a:pt x="47611" y="20598"/>
                  <a:pt x="48974" y="21889"/>
                </a:cubicBezTo>
                <a:cubicBezTo>
                  <a:pt x="51389" y="24160"/>
                  <a:pt x="53469" y="27173"/>
                  <a:pt x="56696" y="28392"/>
                </a:cubicBezTo>
                <a:lnTo>
                  <a:pt x="56840" y="28440"/>
                </a:lnTo>
                <a:cubicBezTo>
                  <a:pt x="55357" y="28440"/>
                  <a:pt x="53875" y="28488"/>
                  <a:pt x="52417" y="28583"/>
                </a:cubicBezTo>
                <a:cubicBezTo>
                  <a:pt x="50528" y="27245"/>
                  <a:pt x="48520" y="26097"/>
                  <a:pt x="46416" y="25165"/>
                </a:cubicBezTo>
                <a:cubicBezTo>
                  <a:pt x="44121" y="24184"/>
                  <a:pt x="41682" y="23348"/>
                  <a:pt x="39195" y="23085"/>
                </a:cubicBezTo>
                <a:cubicBezTo>
                  <a:pt x="38765" y="23036"/>
                  <a:pt x="38334" y="23012"/>
                  <a:pt x="37906" y="23012"/>
                </a:cubicBezTo>
                <a:cubicBezTo>
                  <a:pt x="37073" y="23012"/>
                  <a:pt x="36247" y="23102"/>
                  <a:pt x="35442" y="23276"/>
                </a:cubicBezTo>
                <a:cubicBezTo>
                  <a:pt x="34127" y="23539"/>
                  <a:pt x="32884" y="23993"/>
                  <a:pt x="31569" y="24208"/>
                </a:cubicBezTo>
                <a:cubicBezTo>
                  <a:pt x="29178" y="24591"/>
                  <a:pt x="26691" y="24137"/>
                  <a:pt x="24325" y="24710"/>
                </a:cubicBezTo>
                <a:cubicBezTo>
                  <a:pt x="22053" y="25260"/>
                  <a:pt x="20499" y="26910"/>
                  <a:pt x="18658" y="28225"/>
                </a:cubicBezTo>
                <a:cubicBezTo>
                  <a:pt x="16674" y="29635"/>
                  <a:pt x="14188" y="29946"/>
                  <a:pt x="12203" y="31357"/>
                </a:cubicBezTo>
                <a:cubicBezTo>
                  <a:pt x="11319" y="31978"/>
                  <a:pt x="10553" y="32743"/>
                  <a:pt x="9956" y="33628"/>
                </a:cubicBezTo>
                <a:cubicBezTo>
                  <a:pt x="9334" y="34632"/>
                  <a:pt x="8832" y="35708"/>
                  <a:pt x="8497" y="36856"/>
                </a:cubicBezTo>
                <a:cubicBezTo>
                  <a:pt x="8115" y="38027"/>
                  <a:pt x="7637" y="39151"/>
                  <a:pt x="7015" y="40203"/>
                </a:cubicBezTo>
                <a:cubicBezTo>
                  <a:pt x="6370" y="41231"/>
                  <a:pt x="5533" y="42139"/>
                  <a:pt x="4839" y="43120"/>
                </a:cubicBezTo>
                <a:cubicBezTo>
                  <a:pt x="3548" y="44960"/>
                  <a:pt x="2831" y="47136"/>
                  <a:pt x="2759" y="49383"/>
                </a:cubicBezTo>
                <a:cubicBezTo>
                  <a:pt x="2640" y="51679"/>
                  <a:pt x="3046" y="53974"/>
                  <a:pt x="3572" y="56197"/>
                </a:cubicBezTo>
                <a:cubicBezTo>
                  <a:pt x="3716" y="56771"/>
                  <a:pt x="3859" y="57345"/>
                  <a:pt x="4003" y="57895"/>
                </a:cubicBezTo>
                <a:cubicBezTo>
                  <a:pt x="4048" y="58016"/>
                  <a:pt x="4170" y="58079"/>
                  <a:pt x="4290" y="58079"/>
                </a:cubicBezTo>
                <a:cubicBezTo>
                  <a:pt x="4360" y="58079"/>
                  <a:pt x="4428" y="58058"/>
                  <a:pt x="4481" y="58014"/>
                </a:cubicBezTo>
                <a:cubicBezTo>
                  <a:pt x="6752" y="54667"/>
                  <a:pt x="10386" y="52539"/>
                  <a:pt x="14403" y="52181"/>
                </a:cubicBezTo>
                <a:cubicBezTo>
                  <a:pt x="15013" y="52128"/>
                  <a:pt x="15629" y="52110"/>
                  <a:pt x="16249" y="52110"/>
                </a:cubicBezTo>
                <a:cubicBezTo>
                  <a:pt x="17814" y="52110"/>
                  <a:pt x="19401" y="52229"/>
                  <a:pt x="20966" y="52229"/>
                </a:cubicBezTo>
                <a:cubicBezTo>
                  <a:pt x="23032" y="52229"/>
                  <a:pt x="25061" y="52021"/>
                  <a:pt x="26954" y="51057"/>
                </a:cubicBezTo>
                <a:cubicBezTo>
                  <a:pt x="28843" y="50125"/>
                  <a:pt x="30302" y="48547"/>
                  <a:pt x="32143" y="47543"/>
                </a:cubicBezTo>
                <a:cubicBezTo>
                  <a:pt x="34103" y="46467"/>
                  <a:pt x="36374" y="46299"/>
                  <a:pt x="38502" y="45702"/>
                </a:cubicBezTo>
                <a:cubicBezTo>
                  <a:pt x="45555" y="43669"/>
                  <a:pt x="50934" y="37908"/>
                  <a:pt x="52488" y="30711"/>
                </a:cubicBezTo>
                <a:cubicBezTo>
                  <a:pt x="52560" y="30281"/>
                  <a:pt x="52632" y="29827"/>
                  <a:pt x="52680" y="29396"/>
                </a:cubicBezTo>
                <a:cubicBezTo>
                  <a:pt x="52707" y="29218"/>
                  <a:pt x="52561" y="29110"/>
                  <a:pt x="52427" y="29110"/>
                </a:cubicBezTo>
                <a:cubicBezTo>
                  <a:pt x="52328" y="29110"/>
                  <a:pt x="52236" y="29169"/>
                  <a:pt x="52225" y="29301"/>
                </a:cubicBezTo>
                <a:cubicBezTo>
                  <a:pt x="51078" y="36593"/>
                  <a:pt x="45961" y="42665"/>
                  <a:pt x="38956" y="45008"/>
                </a:cubicBezTo>
                <a:cubicBezTo>
                  <a:pt x="37594" y="45415"/>
                  <a:pt x="36159" y="45630"/>
                  <a:pt x="34772" y="45989"/>
                </a:cubicBezTo>
                <a:lnTo>
                  <a:pt x="34772" y="45989"/>
                </a:lnTo>
                <a:cubicBezTo>
                  <a:pt x="35848" y="43430"/>
                  <a:pt x="36852" y="40872"/>
                  <a:pt x="37928" y="38314"/>
                </a:cubicBezTo>
                <a:lnTo>
                  <a:pt x="41108" y="30496"/>
                </a:lnTo>
                <a:cubicBezTo>
                  <a:pt x="41945" y="30329"/>
                  <a:pt x="42782" y="30161"/>
                  <a:pt x="43642" y="30018"/>
                </a:cubicBezTo>
                <a:cubicBezTo>
                  <a:pt x="47803" y="29325"/>
                  <a:pt x="52007" y="28989"/>
                  <a:pt x="56235" y="28989"/>
                </a:cubicBezTo>
                <a:cubicBezTo>
                  <a:pt x="56381" y="28989"/>
                  <a:pt x="56527" y="28989"/>
                  <a:pt x="56672" y="28990"/>
                </a:cubicBezTo>
                <a:cubicBezTo>
                  <a:pt x="57198" y="28990"/>
                  <a:pt x="57748" y="28990"/>
                  <a:pt x="58274" y="29014"/>
                </a:cubicBezTo>
                <a:cubicBezTo>
                  <a:pt x="58633" y="29014"/>
                  <a:pt x="58609" y="28464"/>
                  <a:pt x="58250" y="28464"/>
                </a:cubicBezTo>
                <a:lnTo>
                  <a:pt x="58202" y="28464"/>
                </a:lnTo>
                <a:cubicBezTo>
                  <a:pt x="58202" y="28320"/>
                  <a:pt x="58107" y="28225"/>
                  <a:pt x="57987" y="28201"/>
                </a:cubicBezTo>
                <a:cubicBezTo>
                  <a:pt x="57939" y="28201"/>
                  <a:pt x="57868" y="28177"/>
                  <a:pt x="57796" y="28153"/>
                </a:cubicBezTo>
                <a:cubicBezTo>
                  <a:pt x="56672" y="25858"/>
                  <a:pt x="55572" y="23515"/>
                  <a:pt x="54592" y="21172"/>
                </a:cubicBezTo>
                <a:cubicBezTo>
                  <a:pt x="53684" y="19020"/>
                  <a:pt x="52967" y="16821"/>
                  <a:pt x="51962" y="14741"/>
                </a:cubicBezTo>
                <a:cubicBezTo>
                  <a:pt x="51006" y="12780"/>
                  <a:pt x="49667" y="11107"/>
                  <a:pt x="47731" y="10079"/>
                </a:cubicBezTo>
                <a:cubicBezTo>
                  <a:pt x="46703" y="9505"/>
                  <a:pt x="45603" y="9098"/>
                  <a:pt x="44599" y="8501"/>
                </a:cubicBezTo>
                <a:cubicBezTo>
                  <a:pt x="43642" y="7927"/>
                  <a:pt x="42806" y="7210"/>
                  <a:pt x="42088" y="6373"/>
                </a:cubicBezTo>
                <a:cubicBezTo>
                  <a:pt x="41395" y="5536"/>
                  <a:pt x="40630" y="4771"/>
                  <a:pt x="39841" y="4054"/>
                </a:cubicBezTo>
                <a:cubicBezTo>
                  <a:pt x="38932" y="3360"/>
                  <a:pt x="37904" y="2882"/>
                  <a:pt x="36805" y="2619"/>
                </a:cubicBezTo>
                <a:cubicBezTo>
                  <a:pt x="35537" y="2308"/>
                  <a:pt x="34246" y="2141"/>
                  <a:pt x="32955" y="1926"/>
                </a:cubicBezTo>
                <a:lnTo>
                  <a:pt x="28867" y="1233"/>
                </a:lnTo>
                <a:cubicBezTo>
                  <a:pt x="26213" y="802"/>
                  <a:pt x="23559" y="205"/>
                  <a:pt x="20882" y="37"/>
                </a:cubicBezTo>
                <a:cubicBezTo>
                  <a:pt x="20542" y="13"/>
                  <a:pt x="20202" y="1"/>
                  <a:pt x="1986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6" name="Google Shape;456;p48"/>
          <p:cNvSpPr txBox="1">
            <a:spLocks noGrp="1"/>
          </p:cNvSpPr>
          <p:nvPr>
            <p:ph type="subTitle" idx="1"/>
          </p:nvPr>
        </p:nvSpPr>
        <p:spPr>
          <a:xfrm>
            <a:off x="5357818" y="2500312"/>
            <a:ext cx="1956782" cy="28575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sz="1200" smtClean="0">
                <a:latin typeface="Times New Roman" pitchFamily="18" charset="0"/>
                <a:cs typeface="Times New Roman" pitchFamily="18" charset="0"/>
              </a:rPr>
              <a:t>Mengangkat Kardus</a:t>
            </a:r>
            <a:endParaRPr sz="1200">
              <a:latin typeface="Times New Roman" pitchFamily="18" charset="0"/>
              <a:cs typeface="Times New Roman" pitchFamily="18" charset="0"/>
            </a:endParaRPr>
          </a:p>
        </p:txBody>
      </p:sp>
      <p:sp>
        <p:nvSpPr>
          <p:cNvPr id="457" name="Google Shape;457;p48"/>
          <p:cNvSpPr txBox="1">
            <a:spLocks noGrp="1"/>
          </p:cNvSpPr>
          <p:nvPr>
            <p:ph type="subTitle" idx="3"/>
          </p:nvPr>
        </p:nvSpPr>
        <p:spPr>
          <a:xfrm>
            <a:off x="1714480" y="2500312"/>
            <a:ext cx="2286016" cy="35719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sz="1200" smtClean="0">
                <a:latin typeface="Times New Roman" pitchFamily="18" charset="0"/>
                <a:cs typeface="Times New Roman" pitchFamily="18" charset="0"/>
              </a:rPr>
              <a:t>Menarik dan Mendorong Meja</a:t>
            </a:r>
            <a:endParaRPr sz="1200">
              <a:latin typeface="Times New Roman" pitchFamily="18" charset="0"/>
              <a:cs typeface="Times New Roman" pitchFamily="18" charset="0"/>
            </a:endParaRPr>
          </a:p>
        </p:txBody>
      </p:sp>
      <p:sp>
        <p:nvSpPr>
          <p:cNvPr id="458" name="Google Shape;458;p48"/>
          <p:cNvSpPr txBox="1">
            <a:spLocks noGrp="1"/>
          </p:cNvSpPr>
          <p:nvPr>
            <p:ph type="title" idx="4"/>
          </p:nvPr>
        </p:nvSpPr>
        <p:spPr>
          <a:xfrm>
            <a:off x="1714480" y="214296"/>
            <a:ext cx="6716244" cy="57150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sz="2000" smtClean="0"/>
              <a:t>Penerapan Usaha dalam Kehidupan Sehari-Hari</a:t>
            </a:r>
            <a:endParaRPr sz="2000"/>
          </a:p>
        </p:txBody>
      </p:sp>
      <p:pic>
        <p:nvPicPr>
          <p:cNvPr id="52226" name="Picture 2" descr="Materi Ajar Kelas 4 D Hari Jumat 26 Februari 2021"/>
          <p:cNvPicPr>
            <a:picLocks noChangeAspect="1" noChangeArrowheads="1" noCrop="1"/>
          </p:cNvPicPr>
          <p:nvPr/>
        </p:nvPicPr>
        <p:blipFill>
          <a:blip r:embed="rId3"/>
          <a:srcRect/>
          <a:stretch>
            <a:fillRect/>
          </a:stretch>
        </p:blipFill>
        <p:spPr bwMode="auto">
          <a:xfrm>
            <a:off x="1500166" y="1071552"/>
            <a:ext cx="2981313" cy="1428760"/>
          </a:xfrm>
          <a:prstGeom prst="rect">
            <a:avLst/>
          </a:prstGeom>
          <a:noFill/>
        </p:spPr>
      </p:pic>
      <p:pic>
        <p:nvPicPr>
          <p:cNvPr id="52228" name="Picture 4" descr="Top Box Kid Stickers for Android &amp;amp; iOS | Gfycat"/>
          <p:cNvPicPr>
            <a:picLocks noChangeAspect="1" noChangeArrowheads="1" noCrop="1"/>
          </p:cNvPicPr>
          <p:nvPr/>
        </p:nvPicPr>
        <p:blipFill>
          <a:blip r:embed="rId4"/>
          <a:srcRect/>
          <a:stretch>
            <a:fillRect/>
          </a:stretch>
        </p:blipFill>
        <p:spPr bwMode="auto">
          <a:xfrm>
            <a:off x="5572132" y="928676"/>
            <a:ext cx="1376360" cy="1643074"/>
          </a:xfrm>
          <a:prstGeom prst="rect">
            <a:avLst/>
          </a:prstGeom>
          <a:noFill/>
        </p:spPr>
      </p:pic>
      <p:sp>
        <p:nvSpPr>
          <p:cNvPr id="24578" name="AutoShape 2" descr="Animasi Bergerak Mob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24580" name="AutoShape 4" descr="Animasi Bergerak Mob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17" name="Picture 16" descr="Jembatan Tercuram Ini Ada di Jepang | Republika Online"/>
          <p:cNvPicPr/>
          <p:nvPr/>
        </p:nvPicPr>
        <p:blipFill>
          <a:blip r:embed="rId5"/>
          <a:srcRect/>
          <a:stretch>
            <a:fillRect/>
          </a:stretch>
        </p:blipFill>
        <p:spPr bwMode="auto">
          <a:xfrm>
            <a:off x="1571604" y="3071816"/>
            <a:ext cx="2928958" cy="1357322"/>
          </a:xfrm>
          <a:prstGeom prst="rect">
            <a:avLst/>
          </a:prstGeom>
          <a:noFill/>
          <a:ln w="9525">
            <a:noFill/>
            <a:miter lim="800000"/>
            <a:headEnd/>
            <a:tailEnd/>
          </a:ln>
        </p:spPr>
      </p:pic>
      <p:pic>
        <p:nvPicPr>
          <p:cNvPr id="24582" name="Picture 6" descr="Gaya Terbaru 51 Gif Bergerak Sepeda Terbaru &amp;amp;amp;amp; Terlengkap, Gif  Bergerak"/>
          <p:cNvPicPr>
            <a:picLocks noChangeAspect="1" noChangeArrowheads="1" noCrop="1"/>
          </p:cNvPicPr>
          <p:nvPr/>
        </p:nvPicPr>
        <p:blipFill>
          <a:blip r:embed="rId6"/>
          <a:srcRect/>
          <a:stretch>
            <a:fillRect/>
          </a:stretch>
        </p:blipFill>
        <p:spPr bwMode="auto">
          <a:xfrm>
            <a:off x="5000628" y="3071816"/>
            <a:ext cx="2928958" cy="1357322"/>
          </a:xfrm>
          <a:prstGeom prst="rect">
            <a:avLst/>
          </a:prstGeom>
          <a:noFill/>
        </p:spPr>
      </p:pic>
      <p:sp>
        <p:nvSpPr>
          <p:cNvPr id="19" name="TextBox 18"/>
          <p:cNvSpPr txBox="1"/>
          <p:nvPr/>
        </p:nvSpPr>
        <p:spPr>
          <a:xfrm>
            <a:off x="1571604" y="4429138"/>
            <a:ext cx="2928958" cy="276999"/>
          </a:xfrm>
          <a:prstGeom prst="rect">
            <a:avLst/>
          </a:prstGeom>
          <a:noFill/>
        </p:spPr>
        <p:txBody>
          <a:bodyPr wrap="square" rtlCol="0">
            <a:spAutoFit/>
          </a:bodyPr>
          <a:lstStyle/>
          <a:p>
            <a:pPr algn="ctr"/>
            <a:r>
              <a:rPr lang="id-ID" sz="1200" dirty="0" smtClean="0">
                <a:latin typeface="Times New Roman" pitchFamily="18" charset="0"/>
                <a:cs typeface="Times New Roman" pitchFamily="18" charset="0"/>
              </a:rPr>
              <a:t>Menyetir Mobil pada Jalanan </a:t>
            </a:r>
            <a:r>
              <a:rPr lang="id-ID" sz="1200" dirty="0" smtClean="0">
                <a:latin typeface="Times New Roman" pitchFamily="18" charset="0"/>
                <a:cs typeface="Times New Roman" pitchFamily="18" charset="0"/>
              </a:rPr>
              <a:t>M</a:t>
            </a:r>
            <a:r>
              <a:rPr lang="id-ID" sz="1200" dirty="0" smtClean="0">
                <a:latin typeface="Times New Roman" pitchFamily="18" charset="0"/>
                <a:cs typeface="Times New Roman" pitchFamily="18" charset="0"/>
              </a:rPr>
              <a:t>enanjak</a:t>
            </a:r>
            <a:endParaRPr lang="id-ID" sz="1200" dirty="0">
              <a:latin typeface="Times New Roman" pitchFamily="18" charset="0"/>
              <a:cs typeface="Times New Roman" pitchFamily="18" charset="0"/>
            </a:endParaRPr>
          </a:p>
        </p:txBody>
      </p:sp>
      <p:sp>
        <p:nvSpPr>
          <p:cNvPr id="20" name="TextBox 19"/>
          <p:cNvSpPr txBox="1"/>
          <p:nvPr/>
        </p:nvSpPr>
        <p:spPr>
          <a:xfrm>
            <a:off x="5000628" y="4429138"/>
            <a:ext cx="2928958" cy="276999"/>
          </a:xfrm>
          <a:prstGeom prst="rect">
            <a:avLst/>
          </a:prstGeom>
          <a:noFill/>
        </p:spPr>
        <p:txBody>
          <a:bodyPr wrap="square" rtlCol="0">
            <a:spAutoFit/>
          </a:bodyPr>
          <a:lstStyle/>
          <a:p>
            <a:pPr algn="ctr"/>
            <a:r>
              <a:rPr lang="id-ID" sz="1200" dirty="0" smtClean="0">
                <a:latin typeface="Times New Roman" pitchFamily="18" charset="0"/>
                <a:cs typeface="Times New Roman" pitchFamily="18" charset="0"/>
              </a:rPr>
              <a:t>Mengendarai Sepeda di Jalanan Menurun</a:t>
            </a:r>
            <a:endParaRPr lang="id-ID" sz="1200" dirty="0">
              <a:latin typeface="Times New Roman" pitchFamily="18" charset="0"/>
              <a:cs typeface="Times New Roman" pitchFamily="18" charset="0"/>
            </a:endParaRPr>
          </a:p>
        </p:txBody>
      </p:sp>
      <p:sp>
        <p:nvSpPr>
          <p:cNvPr id="21" name="Google Shape;1008;p75"/>
          <p:cNvSpPr/>
          <p:nvPr/>
        </p:nvSpPr>
        <p:spPr>
          <a:xfrm rot="10050516">
            <a:off x="8247014" y="3460476"/>
            <a:ext cx="1141875" cy="1739000"/>
          </a:xfrm>
          <a:custGeom>
            <a:avLst/>
            <a:gdLst/>
            <a:ahLst/>
            <a:cxnLst/>
            <a:rect l="l" t="t" r="r" b="b"/>
            <a:pathLst>
              <a:path w="45675" h="69560" extrusionOk="0">
                <a:moveTo>
                  <a:pt x="22947" y="4186"/>
                </a:moveTo>
                <a:cubicBezTo>
                  <a:pt x="23256" y="4186"/>
                  <a:pt x="23565" y="4193"/>
                  <a:pt x="23870" y="4203"/>
                </a:cubicBezTo>
                <a:cubicBezTo>
                  <a:pt x="25448" y="4251"/>
                  <a:pt x="27050" y="4466"/>
                  <a:pt x="28580" y="4825"/>
                </a:cubicBezTo>
                <a:cubicBezTo>
                  <a:pt x="31688" y="5542"/>
                  <a:pt x="34701" y="6642"/>
                  <a:pt x="37546" y="8076"/>
                </a:cubicBezTo>
                <a:cubicBezTo>
                  <a:pt x="38932" y="8722"/>
                  <a:pt x="40271" y="9463"/>
                  <a:pt x="41610" y="10156"/>
                </a:cubicBezTo>
                <a:cubicBezTo>
                  <a:pt x="35633" y="10013"/>
                  <a:pt x="29369" y="9367"/>
                  <a:pt x="24014" y="6522"/>
                </a:cubicBezTo>
                <a:cubicBezTo>
                  <a:pt x="22603" y="5781"/>
                  <a:pt x="21216" y="4921"/>
                  <a:pt x="19638" y="4634"/>
                </a:cubicBezTo>
                <a:cubicBezTo>
                  <a:pt x="20688" y="4278"/>
                  <a:pt x="21825" y="4186"/>
                  <a:pt x="22947" y="4186"/>
                </a:cubicBezTo>
                <a:close/>
                <a:moveTo>
                  <a:pt x="23009" y="10132"/>
                </a:moveTo>
                <a:lnTo>
                  <a:pt x="23009" y="10132"/>
                </a:lnTo>
                <a:cubicBezTo>
                  <a:pt x="25185" y="11543"/>
                  <a:pt x="27911" y="11973"/>
                  <a:pt x="30445" y="12404"/>
                </a:cubicBezTo>
                <a:cubicBezTo>
                  <a:pt x="33959" y="12954"/>
                  <a:pt x="37354" y="14077"/>
                  <a:pt x="40510" y="15751"/>
                </a:cubicBezTo>
                <a:cubicBezTo>
                  <a:pt x="42088" y="16612"/>
                  <a:pt x="43594" y="17640"/>
                  <a:pt x="44933" y="18859"/>
                </a:cubicBezTo>
                <a:cubicBezTo>
                  <a:pt x="43729" y="18908"/>
                  <a:pt x="42536" y="18992"/>
                  <a:pt x="41339" y="18992"/>
                </a:cubicBezTo>
                <a:cubicBezTo>
                  <a:pt x="40801" y="18992"/>
                  <a:pt x="40262" y="18975"/>
                  <a:pt x="39721" y="18931"/>
                </a:cubicBezTo>
                <a:cubicBezTo>
                  <a:pt x="38000" y="18763"/>
                  <a:pt x="36326" y="18405"/>
                  <a:pt x="34701" y="17831"/>
                </a:cubicBezTo>
                <a:cubicBezTo>
                  <a:pt x="31497" y="16659"/>
                  <a:pt x="28508" y="14938"/>
                  <a:pt x="25926" y="12738"/>
                </a:cubicBezTo>
                <a:cubicBezTo>
                  <a:pt x="24922" y="11926"/>
                  <a:pt x="23966" y="11041"/>
                  <a:pt x="23009" y="10132"/>
                </a:cubicBezTo>
                <a:close/>
                <a:moveTo>
                  <a:pt x="25424" y="17855"/>
                </a:moveTo>
                <a:lnTo>
                  <a:pt x="25424" y="17855"/>
                </a:lnTo>
                <a:cubicBezTo>
                  <a:pt x="27743" y="19624"/>
                  <a:pt x="30756" y="20341"/>
                  <a:pt x="33338" y="21656"/>
                </a:cubicBezTo>
                <a:cubicBezTo>
                  <a:pt x="36135" y="23115"/>
                  <a:pt x="38693" y="24979"/>
                  <a:pt x="40941" y="27203"/>
                </a:cubicBezTo>
                <a:cubicBezTo>
                  <a:pt x="41945" y="28231"/>
                  <a:pt x="42853" y="29307"/>
                  <a:pt x="43714" y="30454"/>
                </a:cubicBezTo>
                <a:cubicBezTo>
                  <a:pt x="42805" y="29761"/>
                  <a:pt x="41849" y="29139"/>
                  <a:pt x="40821" y="28613"/>
                </a:cubicBezTo>
                <a:cubicBezTo>
                  <a:pt x="39410" y="27872"/>
                  <a:pt x="37952" y="27275"/>
                  <a:pt x="36494" y="26653"/>
                </a:cubicBezTo>
                <a:cubicBezTo>
                  <a:pt x="35059" y="26055"/>
                  <a:pt x="33649" y="25362"/>
                  <a:pt x="32286" y="24573"/>
                </a:cubicBezTo>
                <a:cubicBezTo>
                  <a:pt x="30899" y="23712"/>
                  <a:pt x="29608" y="22684"/>
                  <a:pt x="28460" y="21537"/>
                </a:cubicBezTo>
                <a:cubicBezTo>
                  <a:pt x="27313" y="20413"/>
                  <a:pt x="26309" y="19194"/>
                  <a:pt x="25424" y="17855"/>
                </a:cubicBezTo>
                <a:close/>
                <a:moveTo>
                  <a:pt x="18300" y="8315"/>
                </a:moveTo>
                <a:cubicBezTo>
                  <a:pt x="17630" y="11400"/>
                  <a:pt x="16459" y="14340"/>
                  <a:pt x="14833" y="17042"/>
                </a:cubicBezTo>
                <a:cubicBezTo>
                  <a:pt x="12562" y="20819"/>
                  <a:pt x="9525" y="24047"/>
                  <a:pt x="6130" y="26796"/>
                </a:cubicBezTo>
                <a:cubicBezTo>
                  <a:pt x="4385" y="28183"/>
                  <a:pt x="2592" y="29474"/>
                  <a:pt x="703" y="30670"/>
                </a:cubicBezTo>
                <a:cubicBezTo>
                  <a:pt x="2616" y="27012"/>
                  <a:pt x="4863" y="23569"/>
                  <a:pt x="7421" y="20341"/>
                </a:cubicBezTo>
                <a:cubicBezTo>
                  <a:pt x="8784" y="18644"/>
                  <a:pt x="10219" y="17018"/>
                  <a:pt x="11725" y="15488"/>
                </a:cubicBezTo>
                <a:cubicBezTo>
                  <a:pt x="13279" y="13910"/>
                  <a:pt x="15000" y="12475"/>
                  <a:pt x="16506" y="10826"/>
                </a:cubicBezTo>
                <a:cubicBezTo>
                  <a:pt x="17200" y="10061"/>
                  <a:pt x="17797" y="9224"/>
                  <a:pt x="18300" y="8315"/>
                </a:cubicBezTo>
                <a:close/>
                <a:moveTo>
                  <a:pt x="20786" y="11806"/>
                </a:moveTo>
                <a:lnTo>
                  <a:pt x="20786" y="11806"/>
                </a:lnTo>
                <a:cubicBezTo>
                  <a:pt x="20714" y="13241"/>
                  <a:pt x="20666" y="14699"/>
                  <a:pt x="20523" y="16133"/>
                </a:cubicBezTo>
                <a:cubicBezTo>
                  <a:pt x="20308" y="18357"/>
                  <a:pt x="19949" y="20556"/>
                  <a:pt x="19375" y="22732"/>
                </a:cubicBezTo>
                <a:cubicBezTo>
                  <a:pt x="18300" y="26701"/>
                  <a:pt x="16363" y="30430"/>
                  <a:pt x="13231" y="33156"/>
                </a:cubicBezTo>
                <a:cubicBezTo>
                  <a:pt x="11534" y="34638"/>
                  <a:pt x="9597" y="35786"/>
                  <a:pt x="7637" y="36933"/>
                </a:cubicBezTo>
                <a:cubicBezTo>
                  <a:pt x="9119" y="33036"/>
                  <a:pt x="10625" y="29211"/>
                  <a:pt x="12418" y="25481"/>
                </a:cubicBezTo>
                <a:cubicBezTo>
                  <a:pt x="13351" y="23545"/>
                  <a:pt x="14355" y="21656"/>
                  <a:pt x="15454" y="19839"/>
                </a:cubicBezTo>
                <a:cubicBezTo>
                  <a:pt x="16578" y="17998"/>
                  <a:pt x="17821" y="16277"/>
                  <a:pt x="19088" y="14555"/>
                </a:cubicBezTo>
                <a:cubicBezTo>
                  <a:pt x="19758" y="13695"/>
                  <a:pt x="20332" y="12786"/>
                  <a:pt x="20786" y="11806"/>
                </a:cubicBezTo>
                <a:close/>
                <a:moveTo>
                  <a:pt x="24803" y="19600"/>
                </a:moveTo>
                <a:lnTo>
                  <a:pt x="24803" y="19600"/>
                </a:lnTo>
                <a:cubicBezTo>
                  <a:pt x="24755" y="22780"/>
                  <a:pt x="24037" y="25936"/>
                  <a:pt x="22723" y="28852"/>
                </a:cubicBezTo>
                <a:lnTo>
                  <a:pt x="22723" y="28829"/>
                </a:lnTo>
                <a:cubicBezTo>
                  <a:pt x="21216" y="32128"/>
                  <a:pt x="19065" y="35092"/>
                  <a:pt x="16387" y="37555"/>
                </a:cubicBezTo>
                <a:cubicBezTo>
                  <a:pt x="15048" y="38798"/>
                  <a:pt x="13566" y="39946"/>
                  <a:pt x="12012" y="40950"/>
                </a:cubicBezTo>
                <a:cubicBezTo>
                  <a:pt x="13829" y="37866"/>
                  <a:pt x="15574" y="34710"/>
                  <a:pt x="17439" y="31650"/>
                </a:cubicBezTo>
                <a:cubicBezTo>
                  <a:pt x="18395" y="30072"/>
                  <a:pt x="19423" y="28542"/>
                  <a:pt x="20523" y="27059"/>
                </a:cubicBezTo>
                <a:cubicBezTo>
                  <a:pt x="21575" y="25649"/>
                  <a:pt x="22723" y="24286"/>
                  <a:pt x="23583" y="22756"/>
                </a:cubicBezTo>
                <a:cubicBezTo>
                  <a:pt x="24157" y="21752"/>
                  <a:pt x="24563" y="20700"/>
                  <a:pt x="24803" y="19600"/>
                </a:cubicBezTo>
                <a:close/>
                <a:moveTo>
                  <a:pt x="27791" y="27561"/>
                </a:moveTo>
                <a:lnTo>
                  <a:pt x="27791" y="27561"/>
                </a:lnTo>
                <a:cubicBezTo>
                  <a:pt x="33457" y="29618"/>
                  <a:pt x="38382" y="33347"/>
                  <a:pt x="41873" y="38272"/>
                </a:cubicBezTo>
                <a:lnTo>
                  <a:pt x="41849" y="38272"/>
                </a:lnTo>
                <a:cubicBezTo>
                  <a:pt x="42710" y="39563"/>
                  <a:pt x="43499" y="40902"/>
                  <a:pt x="44192" y="42265"/>
                </a:cubicBezTo>
                <a:cubicBezTo>
                  <a:pt x="43140" y="41476"/>
                  <a:pt x="42040" y="40759"/>
                  <a:pt x="40893" y="40113"/>
                </a:cubicBezTo>
                <a:cubicBezTo>
                  <a:pt x="39554" y="39324"/>
                  <a:pt x="38215" y="38583"/>
                  <a:pt x="36948" y="37675"/>
                </a:cubicBezTo>
                <a:cubicBezTo>
                  <a:pt x="34461" y="35929"/>
                  <a:pt x="32405" y="33682"/>
                  <a:pt x="30540" y="31291"/>
                </a:cubicBezTo>
                <a:cubicBezTo>
                  <a:pt x="29584" y="30072"/>
                  <a:pt x="28676" y="28829"/>
                  <a:pt x="27791" y="27561"/>
                </a:cubicBezTo>
                <a:close/>
                <a:moveTo>
                  <a:pt x="27265" y="33419"/>
                </a:moveTo>
                <a:lnTo>
                  <a:pt x="27265" y="33419"/>
                </a:lnTo>
                <a:cubicBezTo>
                  <a:pt x="24707" y="37842"/>
                  <a:pt x="20882" y="41356"/>
                  <a:pt x="16506" y="43962"/>
                </a:cubicBezTo>
                <a:cubicBezTo>
                  <a:pt x="15335" y="44656"/>
                  <a:pt x="14140" y="45277"/>
                  <a:pt x="12920" y="45851"/>
                </a:cubicBezTo>
                <a:cubicBezTo>
                  <a:pt x="15885" y="41619"/>
                  <a:pt x="19662" y="38033"/>
                  <a:pt x="24037" y="35260"/>
                </a:cubicBezTo>
                <a:cubicBezTo>
                  <a:pt x="25089" y="34590"/>
                  <a:pt x="26165" y="33993"/>
                  <a:pt x="27265" y="33419"/>
                </a:cubicBezTo>
                <a:close/>
                <a:moveTo>
                  <a:pt x="28030" y="32797"/>
                </a:moveTo>
                <a:lnTo>
                  <a:pt x="28030" y="32797"/>
                </a:lnTo>
                <a:cubicBezTo>
                  <a:pt x="30230" y="34423"/>
                  <a:pt x="31760" y="36742"/>
                  <a:pt x="33194" y="39013"/>
                </a:cubicBezTo>
                <a:cubicBezTo>
                  <a:pt x="34820" y="41619"/>
                  <a:pt x="36494" y="44297"/>
                  <a:pt x="37474" y="47238"/>
                </a:cubicBezTo>
                <a:cubicBezTo>
                  <a:pt x="37952" y="48648"/>
                  <a:pt x="38263" y="50131"/>
                  <a:pt x="38358" y="51637"/>
                </a:cubicBezTo>
                <a:cubicBezTo>
                  <a:pt x="37809" y="50513"/>
                  <a:pt x="37187" y="49437"/>
                  <a:pt x="36518" y="48385"/>
                </a:cubicBezTo>
                <a:cubicBezTo>
                  <a:pt x="35705" y="47142"/>
                  <a:pt x="34820" y="45995"/>
                  <a:pt x="34007" y="44751"/>
                </a:cubicBezTo>
                <a:cubicBezTo>
                  <a:pt x="32405" y="42313"/>
                  <a:pt x="31019" y="39778"/>
                  <a:pt x="29823" y="37125"/>
                </a:cubicBezTo>
                <a:cubicBezTo>
                  <a:pt x="29178" y="35714"/>
                  <a:pt x="28532" y="34280"/>
                  <a:pt x="28030" y="32797"/>
                </a:cubicBezTo>
                <a:close/>
                <a:moveTo>
                  <a:pt x="27193" y="41691"/>
                </a:moveTo>
                <a:cubicBezTo>
                  <a:pt x="25687" y="43556"/>
                  <a:pt x="24037" y="45277"/>
                  <a:pt x="22244" y="46879"/>
                </a:cubicBezTo>
                <a:cubicBezTo>
                  <a:pt x="20260" y="48601"/>
                  <a:pt x="18084" y="50083"/>
                  <a:pt x="15765" y="51326"/>
                </a:cubicBezTo>
                <a:cubicBezTo>
                  <a:pt x="14594" y="51924"/>
                  <a:pt x="13398" y="52426"/>
                  <a:pt x="12203" y="52952"/>
                </a:cubicBezTo>
                <a:cubicBezTo>
                  <a:pt x="12896" y="52019"/>
                  <a:pt x="13637" y="51159"/>
                  <a:pt x="14403" y="50322"/>
                </a:cubicBezTo>
                <a:cubicBezTo>
                  <a:pt x="15311" y="49342"/>
                  <a:pt x="16267" y="48433"/>
                  <a:pt x="17271" y="47573"/>
                </a:cubicBezTo>
                <a:cubicBezTo>
                  <a:pt x="19256" y="45875"/>
                  <a:pt x="21431" y="44417"/>
                  <a:pt x="23751" y="43197"/>
                </a:cubicBezTo>
                <a:cubicBezTo>
                  <a:pt x="24850" y="42624"/>
                  <a:pt x="25998" y="42121"/>
                  <a:pt x="27193" y="41691"/>
                </a:cubicBezTo>
                <a:close/>
                <a:moveTo>
                  <a:pt x="28126" y="41524"/>
                </a:moveTo>
                <a:lnTo>
                  <a:pt x="28126" y="41524"/>
                </a:lnTo>
                <a:cubicBezTo>
                  <a:pt x="31282" y="45086"/>
                  <a:pt x="33194" y="49605"/>
                  <a:pt x="33625" y="54339"/>
                </a:cubicBezTo>
                <a:lnTo>
                  <a:pt x="33601" y="54339"/>
                </a:lnTo>
                <a:cubicBezTo>
                  <a:pt x="33672" y="55486"/>
                  <a:pt x="33672" y="56610"/>
                  <a:pt x="33601" y="57757"/>
                </a:cubicBezTo>
                <a:cubicBezTo>
                  <a:pt x="32836" y="55630"/>
                  <a:pt x="31951" y="53526"/>
                  <a:pt x="31162" y="51422"/>
                </a:cubicBezTo>
                <a:cubicBezTo>
                  <a:pt x="30708" y="50250"/>
                  <a:pt x="30325" y="49079"/>
                  <a:pt x="30038" y="47883"/>
                </a:cubicBezTo>
                <a:cubicBezTo>
                  <a:pt x="29775" y="46760"/>
                  <a:pt x="29536" y="45612"/>
                  <a:pt x="29249" y="44488"/>
                </a:cubicBezTo>
                <a:cubicBezTo>
                  <a:pt x="28986" y="43460"/>
                  <a:pt x="28604" y="42456"/>
                  <a:pt x="28126" y="41524"/>
                </a:cubicBezTo>
                <a:close/>
                <a:moveTo>
                  <a:pt x="26070" y="48959"/>
                </a:moveTo>
                <a:lnTo>
                  <a:pt x="26070" y="48959"/>
                </a:lnTo>
                <a:cubicBezTo>
                  <a:pt x="22890" y="52617"/>
                  <a:pt x="19065" y="55701"/>
                  <a:pt x="14809" y="58044"/>
                </a:cubicBezTo>
                <a:cubicBezTo>
                  <a:pt x="13637" y="58714"/>
                  <a:pt x="12394" y="59264"/>
                  <a:pt x="11127" y="59694"/>
                </a:cubicBezTo>
                <a:cubicBezTo>
                  <a:pt x="12801" y="57949"/>
                  <a:pt x="14570" y="56347"/>
                  <a:pt x="16435" y="54841"/>
                </a:cubicBezTo>
                <a:cubicBezTo>
                  <a:pt x="18467" y="53239"/>
                  <a:pt x="20643" y="51828"/>
                  <a:pt x="22938" y="50609"/>
                </a:cubicBezTo>
                <a:cubicBezTo>
                  <a:pt x="23966" y="50059"/>
                  <a:pt x="25066" y="49581"/>
                  <a:pt x="26070" y="48959"/>
                </a:cubicBezTo>
                <a:close/>
                <a:moveTo>
                  <a:pt x="26930" y="48792"/>
                </a:moveTo>
                <a:lnTo>
                  <a:pt x="26930" y="48792"/>
                </a:lnTo>
                <a:cubicBezTo>
                  <a:pt x="27887" y="50824"/>
                  <a:pt x="28723" y="52880"/>
                  <a:pt x="29465" y="55008"/>
                </a:cubicBezTo>
                <a:lnTo>
                  <a:pt x="29441" y="55008"/>
                </a:lnTo>
                <a:cubicBezTo>
                  <a:pt x="30254" y="57375"/>
                  <a:pt x="30684" y="59885"/>
                  <a:pt x="30708" y="62396"/>
                </a:cubicBezTo>
                <a:cubicBezTo>
                  <a:pt x="30684" y="63687"/>
                  <a:pt x="30564" y="64978"/>
                  <a:pt x="30397" y="66245"/>
                </a:cubicBezTo>
                <a:cubicBezTo>
                  <a:pt x="30062" y="65264"/>
                  <a:pt x="29775" y="64284"/>
                  <a:pt x="29465" y="63304"/>
                </a:cubicBezTo>
                <a:cubicBezTo>
                  <a:pt x="29106" y="62109"/>
                  <a:pt x="28747" y="60937"/>
                  <a:pt x="28437" y="59718"/>
                </a:cubicBezTo>
                <a:cubicBezTo>
                  <a:pt x="27767" y="57279"/>
                  <a:pt x="27313" y="54793"/>
                  <a:pt x="27074" y="52282"/>
                </a:cubicBezTo>
                <a:cubicBezTo>
                  <a:pt x="26978" y="51135"/>
                  <a:pt x="26930" y="49963"/>
                  <a:pt x="26930" y="48792"/>
                </a:cubicBezTo>
                <a:close/>
                <a:moveTo>
                  <a:pt x="25663" y="51589"/>
                </a:moveTo>
                <a:lnTo>
                  <a:pt x="25663" y="51589"/>
                </a:lnTo>
                <a:cubicBezTo>
                  <a:pt x="25352" y="52784"/>
                  <a:pt x="25018" y="53980"/>
                  <a:pt x="24635" y="55175"/>
                </a:cubicBezTo>
                <a:cubicBezTo>
                  <a:pt x="24037" y="56753"/>
                  <a:pt x="23296" y="58259"/>
                  <a:pt x="22460" y="59718"/>
                </a:cubicBezTo>
                <a:lnTo>
                  <a:pt x="22436" y="59718"/>
                </a:lnTo>
                <a:cubicBezTo>
                  <a:pt x="21049" y="62013"/>
                  <a:pt x="19399" y="64165"/>
                  <a:pt x="17511" y="66077"/>
                </a:cubicBezTo>
                <a:cubicBezTo>
                  <a:pt x="16626" y="67034"/>
                  <a:pt x="15670" y="67942"/>
                  <a:pt x="14713" y="68827"/>
                </a:cubicBezTo>
                <a:cubicBezTo>
                  <a:pt x="15335" y="65862"/>
                  <a:pt x="17080" y="63256"/>
                  <a:pt x="18826" y="60818"/>
                </a:cubicBezTo>
                <a:cubicBezTo>
                  <a:pt x="19782" y="59455"/>
                  <a:pt x="20786" y="58140"/>
                  <a:pt x="21838" y="56849"/>
                </a:cubicBezTo>
                <a:cubicBezTo>
                  <a:pt x="22794" y="55677"/>
                  <a:pt x="23751" y="54530"/>
                  <a:pt x="24611" y="53310"/>
                </a:cubicBezTo>
                <a:cubicBezTo>
                  <a:pt x="24994" y="52761"/>
                  <a:pt x="25352" y="52187"/>
                  <a:pt x="25663" y="51589"/>
                </a:cubicBezTo>
                <a:close/>
                <a:moveTo>
                  <a:pt x="15739" y="1"/>
                </a:moveTo>
                <a:cubicBezTo>
                  <a:pt x="15588" y="1"/>
                  <a:pt x="15460" y="191"/>
                  <a:pt x="15550" y="354"/>
                </a:cubicBezTo>
                <a:cubicBezTo>
                  <a:pt x="16004" y="1191"/>
                  <a:pt x="16578" y="1932"/>
                  <a:pt x="17104" y="2721"/>
                </a:cubicBezTo>
                <a:cubicBezTo>
                  <a:pt x="17654" y="3486"/>
                  <a:pt x="18108" y="4203"/>
                  <a:pt x="18610" y="4968"/>
                </a:cubicBezTo>
                <a:lnTo>
                  <a:pt x="18778" y="5279"/>
                </a:lnTo>
                <a:cubicBezTo>
                  <a:pt x="18730" y="5757"/>
                  <a:pt x="18682" y="6235"/>
                  <a:pt x="18610" y="6714"/>
                </a:cubicBezTo>
                <a:cubicBezTo>
                  <a:pt x="18084" y="8124"/>
                  <a:pt x="17295" y="9439"/>
                  <a:pt x="16267" y="10539"/>
                </a:cubicBezTo>
                <a:cubicBezTo>
                  <a:pt x="14761" y="12141"/>
                  <a:pt x="13040" y="13575"/>
                  <a:pt x="11510" y="15129"/>
                </a:cubicBezTo>
                <a:cubicBezTo>
                  <a:pt x="6871" y="19839"/>
                  <a:pt x="3022" y="25218"/>
                  <a:pt x="58" y="31124"/>
                </a:cubicBezTo>
                <a:cubicBezTo>
                  <a:pt x="0" y="31257"/>
                  <a:pt x="111" y="31391"/>
                  <a:pt x="230" y="31391"/>
                </a:cubicBezTo>
                <a:cubicBezTo>
                  <a:pt x="261" y="31391"/>
                  <a:pt x="292" y="31382"/>
                  <a:pt x="321" y="31363"/>
                </a:cubicBezTo>
                <a:cubicBezTo>
                  <a:pt x="4074" y="29020"/>
                  <a:pt x="7613" y="26318"/>
                  <a:pt x="10649" y="23091"/>
                </a:cubicBezTo>
                <a:cubicBezTo>
                  <a:pt x="13685" y="19863"/>
                  <a:pt x="16148" y="16157"/>
                  <a:pt x="17630" y="11997"/>
                </a:cubicBezTo>
                <a:cubicBezTo>
                  <a:pt x="18228" y="10348"/>
                  <a:pt x="18634" y="8650"/>
                  <a:pt x="18873" y="6929"/>
                </a:cubicBezTo>
                <a:cubicBezTo>
                  <a:pt x="18993" y="6594"/>
                  <a:pt x="19065" y="6259"/>
                  <a:pt x="19136" y="5901"/>
                </a:cubicBezTo>
                <a:cubicBezTo>
                  <a:pt x="19782" y="6977"/>
                  <a:pt x="20380" y="8052"/>
                  <a:pt x="20953" y="9152"/>
                </a:cubicBezTo>
                <a:cubicBezTo>
                  <a:pt x="20953" y="11041"/>
                  <a:pt x="19925" y="12715"/>
                  <a:pt x="18849" y="14197"/>
                </a:cubicBezTo>
                <a:cubicBezTo>
                  <a:pt x="17654" y="15846"/>
                  <a:pt x="16483" y="17472"/>
                  <a:pt x="15431" y="19241"/>
                </a:cubicBezTo>
                <a:cubicBezTo>
                  <a:pt x="13255" y="22875"/>
                  <a:pt x="11486" y="26701"/>
                  <a:pt x="9836" y="30622"/>
                </a:cubicBezTo>
                <a:cubicBezTo>
                  <a:pt x="8880" y="32821"/>
                  <a:pt x="7995" y="35069"/>
                  <a:pt x="7087" y="37316"/>
                </a:cubicBezTo>
                <a:cubicBezTo>
                  <a:pt x="7029" y="37449"/>
                  <a:pt x="7140" y="37583"/>
                  <a:pt x="7271" y="37583"/>
                </a:cubicBezTo>
                <a:cubicBezTo>
                  <a:pt x="7305" y="37583"/>
                  <a:pt x="7340" y="37574"/>
                  <a:pt x="7374" y="37555"/>
                </a:cubicBezTo>
                <a:cubicBezTo>
                  <a:pt x="9262" y="36455"/>
                  <a:pt x="11079" y="35236"/>
                  <a:pt x="12801" y="33897"/>
                </a:cubicBezTo>
                <a:cubicBezTo>
                  <a:pt x="14403" y="32606"/>
                  <a:pt x="15789" y="31052"/>
                  <a:pt x="16913" y="29331"/>
                </a:cubicBezTo>
                <a:cubicBezTo>
                  <a:pt x="19256" y="25673"/>
                  <a:pt x="20332" y="21345"/>
                  <a:pt x="20810" y="17066"/>
                </a:cubicBezTo>
                <a:cubicBezTo>
                  <a:pt x="21049" y="14938"/>
                  <a:pt x="21192" y="12810"/>
                  <a:pt x="21216" y="10658"/>
                </a:cubicBezTo>
                <a:cubicBezTo>
                  <a:pt x="21264" y="10419"/>
                  <a:pt x="21312" y="10180"/>
                  <a:pt x="21336" y="9917"/>
                </a:cubicBezTo>
                <a:cubicBezTo>
                  <a:pt x="22651" y="12571"/>
                  <a:pt x="23774" y="15297"/>
                  <a:pt x="24707" y="18118"/>
                </a:cubicBezTo>
                <a:cubicBezTo>
                  <a:pt x="24468" y="21441"/>
                  <a:pt x="22173" y="24143"/>
                  <a:pt x="20212" y="26725"/>
                </a:cubicBezTo>
                <a:cubicBezTo>
                  <a:pt x="18084" y="29546"/>
                  <a:pt x="16339" y="32654"/>
                  <a:pt x="14594" y="35738"/>
                </a:cubicBezTo>
                <a:cubicBezTo>
                  <a:pt x="13542" y="37603"/>
                  <a:pt x="12490" y="39468"/>
                  <a:pt x="11462" y="41333"/>
                </a:cubicBezTo>
                <a:cubicBezTo>
                  <a:pt x="11421" y="41434"/>
                  <a:pt x="11518" y="41535"/>
                  <a:pt x="11621" y="41535"/>
                </a:cubicBezTo>
                <a:cubicBezTo>
                  <a:pt x="11639" y="41535"/>
                  <a:pt x="11658" y="41531"/>
                  <a:pt x="11677" y="41524"/>
                </a:cubicBezTo>
                <a:cubicBezTo>
                  <a:pt x="14833" y="39611"/>
                  <a:pt x="17630" y="37149"/>
                  <a:pt x="19949" y="34256"/>
                </a:cubicBezTo>
                <a:cubicBezTo>
                  <a:pt x="22268" y="31291"/>
                  <a:pt x="23918" y="27848"/>
                  <a:pt x="24731" y="24167"/>
                </a:cubicBezTo>
                <a:cubicBezTo>
                  <a:pt x="25042" y="22660"/>
                  <a:pt x="25185" y="21106"/>
                  <a:pt x="25185" y="19576"/>
                </a:cubicBezTo>
                <a:cubicBezTo>
                  <a:pt x="25233" y="19720"/>
                  <a:pt x="25281" y="19863"/>
                  <a:pt x="25305" y="20030"/>
                </a:cubicBezTo>
                <a:cubicBezTo>
                  <a:pt x="26524" y="24238"/>
                  <a:pt x="27265" y="28542"/>
                  <a:pt x="27504" y="32917"/>
                </a:cubicBezTo>
                <a:cubicBezTo>
                  <a:pt x="22699" y="35236"/>
                  <a:pt x="18419" y="38535"/>
                  <a:pt x="14952" y="42576"/>
                </a:cubicBezTo>
                <a:cubicBezTo>
                  <a:pt x="13948" y="43747"/>
                  <a:pt x="13016" y="44967"/>
                  <a:pt x="12179" y="46258"/>
                </a:cubicBezTo>
                <a:cubicBezTo>
                  <a:pt x="12097" y="46361"/>
                  <a:pt x="12210" y="46535"/>
                  <a:pt x="12334" y="46535"/>
                </a:cubicBezTo>
                <a:cubicBezTo>
                  <a:pt x="12354" y="46535"/>
                  <a:pt x="12374" y="46530"/>
                  <a:pt x="12394" y="46521"/>
                </a:cubicBezTo>
                <a:cubicBezTo>
                  <a:pt x="17415" y="44225"/>
                  <a:pt x="22149" y="41117"/>
                  <a:pt x="25520" y="36670"/>
                </a:cubicBezTo>
                <a:cubicBezTo>
                  <a:pt x="26285" y="35666"/>
                  <a:pt x="26954" y="34614"/>
                  <a:pt x="27528" y="33491"/>
                </a:cubicBezTo>
                <a:lnTo>
                  <a:pt x="27528" y="33491"/>
                </a:lnTo>
                <a:cubicBezTo>
                  <a:pt x="27648" y="36073"/>
                  <a:pt x="27600" y="38655"/>
                  <a:pt x="27385" y="41213"/>
                </a:cubicBezTo>
                <a:cubicBezTo>
                  <a:pt x="25018" y="42121"/>
                  <a:pt x="22723" y="43245"/>
                  <a:pt x="20571" y="44608"/>
                </a:cubicBezTo>
                <a:cubicBezTo>
                  <a:pt x="18323" y="46066"/>
                  <a:pt x="16267" y="47764"/>
                  <a:pt x="14450" y="49724"/>
                </a:cubicBezTo>
                <a:cubicBezTo>
                  <a:pt x="13422" y="50848"/>
                  <a:pt x="12466" y="52019"/>
                  <a:pt x="11557" y="53239"/>
                </a:cubicBezTo>
                <a:cubicBezTo>
                  <a:pt x="11472" y="53345"/>
                  <a:pt x="11558" y="53509"/>
                  <a:pt x="11697" y="53509"/>
                </a:cubicBezTo>
                <a:cubicBezTo>
                  <a:pt x="11713" y="53509"/>
                  <a:pt x="11731" y="53507"/>
                  <a:pt x="11749" y="53502"/>
                </a:cubicBezTo>
                <a:cubicBezTo>
                  <a:pt x="12992" y="53095"/>
                  <a:pt x="14211" y="52569"/>
                  <a:pt x="15383" y="51948"/>
                </a:cubicBezTo>
                <a:cubicBezTo>
                  <a:pt x="16578" y="51350"/>
                  <a:pt x="17726" y="50657"/>
                  <a:pt x="18849" y="49916"/>
                </a:cubicBezTo>
                <a:cubicBezTo>
                  <a:pt x="21073" y="48457"/>
                  <a:pt x="23105" y="46736"/>
                  <a:pt x="24922" y="44775"/>
                </a:cubicBezTo>
                <a:cubicBezTo>
                  <a:pt x="25783" y="43843"/>
                  <a:pt x="26596" y="42839"/>
                  <a:pt x="27337" y="41787"/>
                </a:cubicBezTo>
                <a:lnTo>
                  <a:pt x="27337" y="41787"/>
                </a:lnTo>
                <a:cubicBezTo>
                  <a:pt x="27289" y="42217"/>
                  <a:pt x="27241" y="42624"/>
                  <a:pt x="27193" y="43054"/>
                </a:cubicBezTo>
                <a:cubicBezTo>
                  <a:pt x="27002" y="44799"/>
                  <a:pt x="26739" y="46568"/>
                  <a:pt x="26404" y="48290"/>
                </a:cubicBezTo>
                <a:cubicBezTo>
                  <a:pt x="25376" y="49007"/>
                  <a:pt x="24181" y="49461"/>
                  <a:pt x="23081" y="50035"/>
                </a:cubicBezTo>
                <a:cubicBezTo>
                  <a:pt x="21934" y="50633"/>
                  <a:pt x="20810" y="51302"/>
                  <a:pt x="19710" y="51996"/>
                </a:cubicBezTo>
                <a:cubicBezTo>
                  <a:pt x="17534" y="53382"/>
                  <a:pt x="15478" y="54960"/>
                  <a:pt x="13566" y="56705"/>
                </a:cubicBezTo>
                <a:cubicBezTo>
                  <a:pt x="12442" y="57710"/>
                  <a:pt x="11390" y="58761"/>
                  <a:pt x="10410" y="59909"/>
                </a:cubicBezTo>
                <a:cubicBezTo>
                  <a:pt x="10324" y="60037"/>
                  <a:pt x="10411" y="60203"/>
                  <a:pt x="10549" y="60203"/>
                </a:cubicBezTo>
                <a:cubicBezTo>
                  <a:pt x="10566" y="60203"/>
                  <a:pt x="10583" y="60201"/>
                  <a:pt x="10601" y="60196"/>
                </a:cubicBezTo>
                <a:cubicBezTo>
                  <a:pt x="13183" y="59479"/>
                  <a:pt x="15574" y="58092"/>
                  <a:pt x="17797" y="56610"/>
                </a:cubicBezTo>
                <a:cubicBezTo>
                  <a:pt x="19949" y="55199"/>
                  <a:pt x="21981" y="53550"/>
                  <a:pt x="23822" y="51733"/>
                </a:cubicBezTo>
                <a:cubicBezTo>
                  <a:pt x="24683" y="50872"/>
                  <a:pt x="25496" y="49963"/>
                  <a:pt x="26261" y="49031"/>
                </a:cubicBezTo>
                <a:lnTo>
                  <a:pt x="26261" y="49031"/>
                </a:lnTo>
                <a:cubicBezTo>
                  <a:pt x="26213" y="49198"/>
                  <a:pt x="26189" y="49366"/>
                  <a:pt x="26141" y="49509"/>
                </a:cubicBezTo>
                <a:cubicBezTo>
                  <a:pt x="25687" y="50728"/>
                  <a:pt x="25089" y="51900"/>
                  <a:pt x="24348" y="52976"/>
                </a:cubicBezTo>
                <a:cubicBezTo>
                  <a:pt x="23512" y="54219"/>
                  <a:pt x="22531" y="55367"/>
                  <a:pt x="21599" y="56538"/>
                </a:cubicBezTo>
                <a:cubicBezTo>
                  <a:pt x="19591" y="59024"/>
                  <a:pt x="17582" y="61630"/>
                  <a:pt x="16028" y="64476"/>
                </a:cubicBezTo>
                <a:cubicBezTo>
                  <a:pt x="15168" y="65982"/>
                  <a:pt x="14570" y="67607"/>
                  <a:pt x="14235" y="69329"/>
                </a:cubicBezTo>
                <a:cubicBezTo>
                  <a:pt x="14219" y="69461"/>
                  <a:pt x="14328" y="69560"/>
                  <a:pt x="14437" y="69560"/>
                </a:cubicBezTo>
                <a:cubicBezTo>
                  <a:pt x="14485" y="69560"/>
                  <a:pt x="14533" y="69540"/>
                  <a:pt x="14570" y="69496"/>
                </a:cubicBezTo>
                <a:cubicBezTo>
                  <a:pt x="18539" y="65910"/>
                  <a:pt x="22220" y="61726"/>
                  <a:pt x="24324" y="56753"/>
                </a:cubicBezTo>
                <a:cubicBezTo>
                  <a:pt x="24826" y="55606"/>
                  <a:pt x="25209" y="54386"/>
                  <a:pt x="25472" y="53167"/>
                </a:cubicBezTo>
                <a:cubicBezTo>
                  <a:pt x="25902" y="51804"/>
                  <a:pt x="26285" y="50441"/>
                  <a:pt x="26596" y="49079"/>
                </a:cubicBezTo>
                <a:lnTo>
                  <a:pt x="26596" y="49079"/>
                </a:lnTo>
                <a:cubicBezTo>
                  <a:pt x="26548" y="53741"/>
                  <a:pt x="27743" y="58379"/>
                  <a:pt x="29082" y="62826"/>
                </a:cubicBezTo>
                <a:cubicBezTo>
                  <a:pt x="29489" y="64213"/>
                  <a:pt x="29967" y="65575"/>
                  <a:pt x="30349" y="66986"/>
                </a:cubicBezTo>
                <a:cubicBezTo>
                  <a:pt x="30372" y="67055"/>
                  <a:pt x="30439" y="67091"/>
                  <a:pt x="30506" y="67091"/>
                </a:cubicBezTo>
                <a:cubicBezTo>
                  <a:pt x="30577" y="67091"/>
                  <a:pt x="30648" y="67049"/>
                  <a:pt x="30660" y="66962"/>
                </a:cubicBezTo>
                <a:cubicBezTo>
                  <a:pt x="31162" y="64380"/>
                  <a:pt x="31210" y="61726"/>
                  <a:pt x="30803" y="59120"/>
                </a:cubicBezTo>
                <a:cubicBezTo>
                  <a:pt x="30397" y="56658"/>
                  <a:pt x="29680" y="54267"/>
                  <a:pt x="28676" y="51972"/>
                </a:cubicBezTo>
                <a:cubicBezTo>
                  <a:pt x="28150" y="50681"/>
                  <a:pt x="27552" y="49413"/>
                  <a:pt x="26978" y="48122"/>
                </a:cubicBezTo>
                <a:lnTo>
                  <a:pt x="26978" y="48051"/>
                </a:lnTo>
                <a:cubicBezTo>
                  <a:pt x="26978" y="47979"/>
                  <a:pt x="26930" y="47907"/>
                  <a:pt x="26859" y="47883"/>
                </a:cubicBezTo>
                <a:cubicBezTo>
                  <a:pt x="27098" y="46760"/>
                  <a:pt x="27313" y="45636"/>
                  <a:pt x="27480" y="44488"/>
                </a:cubicBezTo>
                <a:cubicBezTo>
                  <a:pt x="27624" y="43508"/>
                  <a:pt x="27719" y="42552"/>
                  <a:pt x="27815" y="41572"/>
                </a:cubicBezTo>
                <a:cubicBezTo>
                  <a:pt x="28843" y="43484"/>
                  <a:pt x="29249" y="45612"/>
                  <a:pt x="29775" y="47716"/>
                </a:cubicBezTo>
                <a:cubicBezTo>
                  <a:pt x="30373" y="50059"/>
                  <a:pt x="31282" y="52306"/>
                  <a:pt x="32190" y="54554"/>
                </a:cubicBezTo>
                <a:cubicBezTo>
                  <a:pt x="32740" y="55821"/>
                  <a:pt x="33218" y="57136"/>
                  <a:pt x="33577" y="58499"/>
                </a:cubicBezTo>
                <a:cubicBezTo>
                  <a:pt x="33599" y="58564"/>
                  <a:pt x="33651" y="58595"/>
                  <a:pt x="33705" y="58595"/>
                </a:cubicBezTo>
                <a:cubicBezTo>
                  <a:pt x="33770" y="58595"/>
                  <a:pt x="33838" y="58552"/>
                  <a:pt x="33864" y="58475"/>
                </a:cubicBezTo>
                <a:cubicBezTo>
                  <a:pt x="34246" y="56060"/>
                  <a:pt x="33959" y="53478"/>
                  <a:pt x="33409" y="51111"/>
                </a:cubicBezTo>
                <a:cubicBezTo>
                  <a:pt x="32836" y="48648"/>
                  <a:pt x="31879" y="46329"/>
                  <a:pt x="30517" y="44201"/>
                </a:cubicBezTo>
                <a:cubicBezTo>
                  <a:pt x="29775" y="43030"/>
                  <a:pt x="28891" y="41930"/>
                  <a:pt x="27887" y="40926"/>
                </a:cubicBezTo>
                <a:lnTo>
                  <a:pt x="27887" y="40902"/>
                </a:lnTo>
                <a:cubicBezTo>
                  <a:pt x="28078" y="38535"/>
                  <a:pt x="28126" y="36168"/>
                  <a:pt x="28054" y="33801"/>
                </a:cubicBezTo>
                <a:lnTo>
                  <a:pt x="28054" y="33801"/>
                </a:lnTo>
                <a:cubicBezTo>
                  <a:pt x="28437" y="34830"/>
                  <a:pt x="28795" y="35834"/>
                  <a:pt x="29249" y="36838"/>
                </a:cubicBezTo>
                <a:cubicBezTo>
                  <a:pt x="29847" y="38129"/>
                  <a:pt x="30469" y="39420"/>
                  <a:pt x="31162" y="40663"/>
                </a:cubicBezTo>
                <a:cubicBezTo>
                  <a:pt x="31832" y="41930"/>
                  <a:pt x="32573" y="43150"/>
                  <a:pt x="33386" y="44369"/>
                </a:cubicBezTo>
                <a:cubicBezTo>
                  <a:pt x="34198" y="45588"/>
                  <a:pt x="35107" y="46784"/>
                  <a:pt x="35944" y="48003"/>
                </a:cubicBezTo>
                <a:cubicBezTo>
                  <a:pt x="36900" y="49437"/>
                  <a:pt x="37713" y="50967"/>
                  <a:pt x="38406" y="52545"/>
                </a:cubicBezTo>
                <a:cubicBezTo>
                  <a:pt x="38439" y="52603"/>
                  <a:pt x="38490" y="52627"/>
                  <a:pt x="38542" y="52627"/>
                </a:cubicBezTo>
                <a:cubicBezTo>
                  <a:pt x="38639" y="52627"/>
                  <a:pt x="38741" y="52543"/>
                  <a:pt x="38741" y="52450"/>
                </a:cubicBezTo>
                <a:cubicBezTo>
                  <a:pt x="38741" y="49294"/>
                  <a:pt x="37617" y="46281"/>
                  <a:pt x="36183" y="43556"/>
                </a:cubicBezTo>
                <a:cubicBezTo>
                  <a:pt x="35418" y="42121"/>
                  <a:pt x="34581" y="40735"/>
                  <a:pt x="33720" y="39372"/>
                </a:cubicBezTo>
                <a:cubicBezTo>
                  <a:pt x="32955" y="38153"/>
                  <a:pt x="32190" y="36933"/>
                  <a:pt x="31329" y="35786"/>
                </a:cubicBezTo>
                <a:cubicBezTo>
                  <a:pt x="30397" y="34543"/>
                  <a:pt x="29249" y="33443"/>
                  <a:pt x="27982" y="32558"/>
                </a:cubicBezTo>
                <a:cubicBezTo>
                  <a:pt x="27887" y="30980"/>
                  <a:pt x="27743" y="29426"/>
                  <a:pt x="27528" y="27872"/>
                </a:cubicBezTo>
                <a:lnTo>
                  <a:pt x="27528" y="27872"/>
                </a:lnTo>
                <a:cubicBezTo>
                  <a:pt x="29202" y="30144"/>
                  <a:pt x="30851" y="32439"/>
                  <a:pt x="32812" y="34495"/>
                </a:cubicBezTo>
                <a:cubicBezTo>
                  <a:pt x="33840" y="35595"/>
                  <a:pt x="34987" y="36599"/>
                  <a:pt x="36207" y="37507"/>
                </a:cubicBezTo>
                <a:cubicBezTo>
                  <a:pt x="37450" y="38344"/>
                  <a:pt x="38741" y="39133"/>
                  <a:pt x="40080" y="39826"/>
                </a:cubicBezTo>
                <a:cubicBezTo>
                  <a:pt x="41634" y="40687"/>
                  <a:pt x="43212" y="41548"/>
                  <a:pt x="44479" y="42815"/>
                </a:cubicBezTo>
                <a:cubicBezTo>
                  <a:pt x="44502" y="42832"/>
                  <a:pt x="44527" y="42840"/>
                  <a:pt x="44552" y="42840"/>
                </a:cubicBezTo>
                <a:cubicBezTo>
                  <a:pt x="44632" y="42840"/>
                  <a:pt x="44707" y="42762"/>
                  <a:pt x="44670" y="42671"/>
                </a:cubicBezTo>
                <a:cubicBezTo>
                  <a:pt x="44072" y="41237"/>
                  <a:pt x="43331" y="39874"/>
                  <a:pt x="42447" y="38583"/>
                </a:cubicBezTo>
                <a:cubicBezTo>
                  <a:pt x="39817" y="34638"/>
                  <a:pt x="36278" y="31387"/>
                  <a:pt x="32142" y="29092"/>
                </a:cubicBezTo>
                <a:cubicBezTo>
                  <a:pt x="30660" y="28303"/>
                  <a:pt x="29130" y="27657"/>
                  <a:pt x="27552" y="27179"/>
                </a:cubicBezTo>
                <a:lnTo>
                  <a:pt x="27528" y="27131"/>
                </a:lnTo>
                <a:cubicBezTo>
                  <a:pt x="27480" y="27107"/>
                  <a:pt x="27456" y="27059"/>
                  <a:pt x="27409" y="27059"/>
                </a:cubicBezTo>
                <a:cubicBezTo>
                  <a:pt x="26978" y="24167"/>
                  <a:pt x="26333" y="21321"/>
                  <a:pt x="25472" y="18524"/>
                </a:cubicBezTo>
                <a:lnTo>
                  <a:pt x="25472" y="18524"/>
                </a:lnTo>
                <a:cubicBezTo>
                  <a:pt x="27026" y="20748"/>
                  <a:pt x="28986" y="22684"/>
                  <a:pt x="31234" y="24214"/>
                </a:cubicBezTo>
                <a:cubicBezTo>
                  <a:pt x="33912" y="26007"/>
                  <a:pt x="36948" y="26988"/>
                  <a:pt x="39841" y="28303"/>
                </a:cubicBezTo>
                <a:cubicBezTo>
                  <a:pt x="41443" y="29068"/>
                  <a:pt x="43236" y="29952"/>
                  <a:pt x="44407" y="31315"/>
                </a:cubicBezTo>
                <a:cubicBezTo>
                  <a:pt x="44442" y="31364"/>
                  <a:pt x="44487" y="31384"/>
                  <a:pt x="44531" y="31384"/>
                </a:cubicBezTo>
                <a:cubicBezTo>
                  <a:pt x="44636" y="31384"/>
                  <a:pt x="44731" y="31266"/>
                  <a:pt x="44646" y="31148"/>
                </a:cubicBezTo>
                <a:cubicBezTo>
                  <a:pt x="43833" y="29809"/>
                  <a:pt x="42877" y="28566"/>
                  <a:pt x="41777" y="27442"/>
                </a:cubicBezTo>
                <a:cubicBezTo>
                  <a:pt x="40701" y="26247"/>
                  <a:pt x="39506" y="25171"/>
                  <a:pt x="38239" y="24214"/>
                </a:cubicBezTo>
                <a:cubicBezTo>
                  <a:pt x="37020" y="23282"/>
                  <a:pt x="35729" y="22445"/>
                  <a:pt x="34390" y="21704"/>
                </a:cubicBezTo>
                <a:cubicBezTo>
                  <a:pt x="32955" y="20963"/>
                  <a:pt x="31449" y="20317"/>
                  <a:pt x="29943" y="19767"/>
                </a:cubicBezTo>
                <a:cubicBezTo>
                  <a:pt x="28293" y="19170"/>
                  <a:pt x="26596" y="18524"/>
                  <a:pt x="25185" y="17472"/>
                </a:cubicBezTo>
                <a:lnTo>
                  <a:pt x="25089" y="17329"/>
                </a:lnTo>
                <a:cubicBezTo>
                  <a:pt x="24348" y="15058"/>
                  <a:pt x="23440" y="12810"/>
                  <a:pt x="22436" y="10658"/>
                </a:cubicBezTo>
                <a:cubicBezTo>
                  <a:pt x="22244" y="10252"/>
                  <a:pt x="22029" y="9846"/>
                  <a:pt x="21838" y="9463"/>
                </a:cubicBezTo>
                <a:lnTo>
                  <a:pt x="21838" y="9463"/>
                </a:lnTo>
                <a:cubicBezTo>
                  <a:pt x="26380" y="14292"/>
                  <a:pt x="32310" y="18452"/>
                  <a:pt x="39028" y="19241"/>
                </a:cubicBezTo>
                <a:cubicBezTo>
                  <a:pt x="40039" y="19355"/>
                  <a:pt x="41055" y="19409"/>
                  <a:pt x="42069" y="19409"/>
                </a:cubicBezTo>
                <a:cubicBezTo>
                  <a:pt x="43189" y="19409"/>
                  <a:pt x="44307" y="19343"/>
                  <a:pt x="45411" y="19218"/>
                </a:cubicBezTo>
                <a:cubicBezTo>
                  <a:pt x="45579" y="19194"/>
                  <a:pt x="45674" y="18978"/>
                  <a:pt x="45531" y="18883"/>
                </a:cubicBezTo>
                <a:cubicBezTo>
                  <a:pt x="42853" y="16827"/>
                  <a:pt x="39960" y="15034"/>
                  <a:pt x="36804" y="13790"/>
                </a:cubicBezTo>
                <a:cubicBezTo>
                  <a:pt x="35226" y="13169"/>
                  <a:pt x="33601" y="12691"/>
                  <a:pt x="31927" y="12356"/>
                </a:cubicBezTo>
                <a:cubicBezTo>
                  <a:pt x="30062" y="11973"/>
                  <a:pt x="28150" y="11758"/>
                  <a:pt x="26333" y="11256"/>
                </a:cubicBezTo>
                <a:cubicBezTo>
                  <a:pt x="25424" y="10993"/>
                  <a:pt x="24587" y="10635"/>
                  <a:pt x="23798" y="10180"/>
                </a:cubicBezTo>
                <a:cubicBezTo>
                  <a:pt x="23296" y="9893"/>
                  <a:pt x="22842" y="9559"/>
                  <a:pt x="22436" y="9200"/>
                </a:cubicBezTo>
                <a:cubicBezTo>
                  <a:pt x="21957" y="8865"/>
                  <a:pt x="21551" y="8483"/>
                  <a:pt x="21169" y="8076"/>
                </a:cubicBezTo>
                <a:cubicBezTo>
                  <a:pt x="20882" y="7622"/>
                  <a:pt x="20619" y="7144"/>
                  <a:pt x="20380" y="6642"/>
                </a:cubicBezTo>
                <a:cubicBezTo>
                  <a:pt x="20093" y="6140"/>
                  <a:pt x="19782" y="5638"/>
                  <a:pt x="19495" y="5136"/>
                </a:cubicBezTo>
                <a:lnTo>
                  <a:pt x="19423" y="5040"/>
                </a:lnTo>
                <a:lnTo>
                  <a:pt x="19423" y="5040"/>
                </a:lnTo>
                <a:cubicBezTo>
                  <a:pt x="20929" y="5255"/>
                  <a:pt x="22268" y="5996"/>
                  <a:pt x="23583" y="6714"/>
                </a:cubicBezTo>
                <a:cubicBezTo>
                  <a:pt x="24946" y="7431"/>
                  <a:pt x="26357" y="8029"/>
                  <a:pt x="27839" y="8507"/>
                </a:cubicBezTo>
                <a:cubicBezTo>
                  <a:pt x="30827" y="9439"/>
                  <a:pt x="33935" y="9869"/>
                  <a:pt x="37067" y="10156"/>
                </a:cubicBezTo>
                <a:cubicBezTo>
                  <a:pt x="38837" y="10300"/>
                  <a:pt x="40606" y="10419"/>
                  <a:pt x="42399" y="10563"/>
                </a:cubicBezTo>
                <a:cubicBezTo>
                  <a:pt x="42413" y="10566"/>
                  <a:pt x="42427" y="10568"/>
                  <a:pt x="42441" y="10568"/>
                </a:cubicBezTo>
                <a:cubicBezTo>
                  <a:pt x="42603" y="10568"/>
                  <a:pt x="42671" y="10316"/>
                  <a:pt x="42495" y="10228"/>
                </a:cubicBezTo>
                <a:cubicBezTo>
                  <a:pt x="39697" y="8531"/>
                  <a:pt x="36733" y="7072"/>
                  <a:pt x="33649" y="5925"/>
                </a:cubicBezTo>
                <a:cubicBezTo>
                  <a:pt x="30684" y="4753"/>
                  <a:pt x="27576" y="4060"/>
                  <a:pt x="24396" y="3821"/>
                </a:cubicBezTo>
                <a:cubicBezTo>
                  <a:pt x="23958" y="3797"/>
                  <a:pt x="23515" y="3781"/>
                  <a:pt x="23072" y="3781"/>
                </a:cubicBezTo>
                <a:cubicBezTo>
                  <a:pt x="21704" y="3781"/>
                  <a:pt x="20335" y="3936"/>
                  <a:pt x="19088" y="4514"/>
                </a:cubicBezTo>
                <a:cubicBezTo>
                  <a:pt x="18682" y="3845"/>
                  <a:pt x="18252" y="3199"/>
                  <a:pt x="17821" y="2554"/>
                </a:cubicBezTo>
                <a:cubicBezTo>
                  <a:pt x="17248" y="1669"/>
                  <a:pt x="16602" y="832"/>
                  <a:pt x="15885" y="67"/>
                </a:cubicBezTo>
                <a:cubicBezTo>
                  <a:pt x="15838" y="21"/>
                  <a:pt x="15788" y="1"/>
                  <a:pt x="157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10;p75"/>
          <p:cNvSpPr/>
          <p:nvPr/>
        </p:nvSpPr>
        <p:spPr>
          <a:xfrm rot="21343691">
            <a:off x="-561396" y="3428186"/>
            <a:ext cx="1980528" cy="2264222"/>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28794" y="2000246"/>
            <a:ext cx="1641597" cy="379559"/>
          </a:xfrm>
        </p:spPr>
        <p:txBody>
          <a:bodyPr/>
          <a:lstStyle/>
          <a:p>
            <a:r>
              <a:rPr lang="id-ID" sz="1200" dirty="0" smtClean="0">
                <a:latin typeface="Times New Roman" pitchFamily="18" charset="0"/>
                <a:cs typeface="Times New Roman" pitchFamily="18" charset="0"/>
              </a:rPr>
              <a:t>Mendorong Gerobak</a:t>
            </a:r>
            <a:endParaRPr lang="id-ID" sz="1200" dirty="0">
              <a:latin typeface="Times New Roman" pitchFamily="18" charset="0"/>
              <a:cs typeface="Times New Roman" pitchFamily="18" charset="0"/>
            </a:endParaRPr>
          </a:p>
        </p:txBody>
      </p:sp>
      <p:sp>
        <p:nvSpPr>
          <p:cNvPr id="4" name="Subtitle 2"/>
          <p:cNvSpPr txBox="1">
            <a:spLocks/>
          </p:cNvSpPr>
          <p:nvPr/>
        </p:nvSpPr>
        <p:spPr>
          <a:xfrm>
            <a:off x="5786446" y="2000246"/>
            <a:ext cx="1641597" cy="379559"/>
          </a:xfrm>
          <a:prstGeom prst="rect">
            <a:avLst/>
          </a:prstGeom>
          <a:noFill/>
          <a:ln>
            <a:noFill/>
          </a:ln>
        </p:spPr>
        <p:txBody>
          <a:bodyPr spcFirstLastPara="1" wrap="square" lIns="91425" tIns="91425" rIns="91425" bIns="91425" anchor="t" anchorCtr="0">
            <a:noAutofit/>
          </a:bodyPr>
          <a:lstStyle/>
          <a:p>
            <a:pPr marL="457200" marR="0" lvl="0" indent="-342900" algn="l" defTabSz="914400" rtl="0" eaLnBrk="1" fontAlgn="auto" latinLnBrk="0" hangingPunct="1">
              <a:lnSpc>
                <a:spcPct val="100000"/>
              </a:lnSpc>
              <a:spcBef>
                <a:spcPts val="0"/>
              </a:spcBef>
              <a:spcAft>
                <a:spcPts val="0"/>
              </a:spcAft>
              <a:buClr>
                <a:schemeClr val="dk1"/>
              </a:buClr>
              <a:buSzPts val="2800"/>
              <a:buFont typeface="Overpass"/>
              <a:buNone/>
              <a:tabLst/>
              <a:defRPr/>
            </a:pPr>
            <a:r>
              <a:rPr kumimoji="0" lang="id-ID" sz="1200" b="0" i="0" u="none" strike="noStrike" kern="0" cap="none" spc="0" normalizeH="0" baseline="0" noProof="0" dirty="0" smtClean="0">
                <a:ln>
                  <a:noFill/>
                </a:ln>
                <a:solidFill>
                  <a:schemeClr val="dk1"/>
                </a:solidFill>
                <a:effectLst/>
                <a:uLnTx/>
                <a:uFillTx/>
                <a:latin typeface="Times New Roman" pitchFamily="18" charset="0"/>
                <a:ea typeface="Overpass"/>
                <a:cs typeface="Times New Roman" pitchFamily="18" charset="0"/>
                <a:sym typeface="Overpass"/>
              </a:rPr>
              <a:t>Mendorong Trolli</a:t>
            </a:r>
            <a:endParaRPr kumimoji="0" lang="id-ID" sz="1200" b="0" i="0" u="none" strike="noStrike" kern="0" cap="none" spc="0" normalizeH="0" baseline="0" noProof="0" dirty="0">
              <a:ln>
                <a:noFill/>
              </a:ln>
              <a:solidFill>
                <a:schemeClr val="dk1"/>
              </a:solidFill>
              <a:effectLst/>
              <a:uLnTx/>
              <a:uFillTx/>
              <a:latin typeface="Times New Roman" pitchFamily="18" charset="0"/>
              <a:ea typeface="Overpass"/>
              <a:cs typeface="Times New Roman" pitchFamily="18" charset="0"/>
              <a:sym typeface="Overpass"/>
            </a:endParaRPr>
          </a:p>
        </p:txBody>
      </p:sp>
      <p:sp>
        <p:nvSpPr>
          <p:cNvPr id="5" name="Subtitle 2"/>
          <p:cNvSpPr txBox="1">
            <a:spLocks/>
          </p:cNvSpPr>
          <p:nvPr/>
        </p:nvSpPr>
        <p:spPr>
          <a:xfrm>
            <a:off x="3929058" y="4214824"/>
            <a:ext cx="1641597" cy="379559"/>
          </a:xfrm>
          <a:prstGeom prst="rect">
            <a:avLst/>
          </a:prstGeom>
          <a:noFill/>
          <a:ln>
            <a:noFill/>
          </a:ln>
        </p:spPr>
        <p:txBody>
          <a:bodyPr spcFirstLastPara="1" wrap="square" lIns="91425" tIns="91425" rIns="91425" bIns="91425" anchor="t" anchorCtr="0">
            <a:noAutofit/>
          </a:bodyPr>
          <a:lstStyle/>
          <a:p>
            <a:pPr marL="457200" marR="0" lvl="0" indent="-342900" algn="l" defTabSz="914400" rtl="0" eaLnBrk="1" fontAlgn="auto" latinLnBrk="0" hangingPunct="1">
              <a:lnSpc>
                <a:spcPct val="100000"/>
              </a:lnSpc>
              <a:spcBef>
                <a:spcPts val="0"/>
              </a:spcBef>
              <a:spcAft>
                <a:spcPts val="0"/>
              </a:spcAft>
              <a:buClr>
                <a:schemeClr val="dk1"/>
              </a:buClr>
              <a:buSzPts val="2800"/>
              <a:buFont typeface="Overpass"/>
              <a:buNone/>
              <a:tabLst/>
              <a:defRPr/>
            </a:pPr>
            <a:r>
              <a:rPr kumimoji="0" lang="id-ID" sz="1200" b="0" i="0" u="none" strike="noStrike" kern="0" cap="none" spc="0" normalizeH="0" baseline="0" noProof="0" dirty="0" smtClean="0">
                <a:ln>
                  <a:noFill/>
                </a:ln>
                <a:solidFill>
                  <a:schemeClr val="dk1"/>
                </a:solidFill>
                <a:effectLst/>
                <a:uLnTx/>
                <a:uFillTx/>
                <a:latin typeface="Times New Roman" pitchFamily="18" charset="0"/>
                <a:ea typeface="Overpass"/>
                <a:cs typeface="Times New Roman" pitchFamily="18" charset="0"/>
                <a:sym typeface="Overpass"/>
              </a:rPr>
              <a:t>Mendorong Dinding</a:t>
            </a:r>
            <a:endParaRPr kumimoji="0" lang="id-ID" sz="1200" b="0" i="0" u="none" strike="noStrike" kern="0" cap="none" spc="0" normalizeH="0" baseline="0" noProof="0" dirty="0">
              <a:ln>
                <a:noFill/>
              </a:ln>
              <a:solidFill>
                <a:schemeClr val="dk1"/>
              </a:solidFill>
              <a:effectLst/>
              <a:uLnTx/>
              <a:uFillTx/>
              <a:latin typeface="Times New Roman" pitchFamily="18" charset="0"/>
              <a:ea typeface="Overpass"/>
              <a:cs typeface="Times New Roman" pitchFamily="18" charset="0"/>
              <a:sym typeface="Overpass"/>
            </a:endParaRPr>
          </a:p>
        </p:txBody>
      </p:sp>
      <p:sp>
        <p:nvSpPr>
          <p:cNvPr id="6" name="Subtitle 2"/>
          <p:cNvSpPr txBox="1">
            <a:spLocks/>
          </p:cNvSpPr>
          <p:nvPr/>
        </p:nvSpPr>
        <p:spPr>
          <a:xfrm>
            <a:off x="6429388" y="4214824"/>
            <a:ext cx="2286016" cy="428628"/>
          </a:xfrm>
          <a:prstGeom prst="rect">
            <a:avLst/>
          </a:prstGeom>
          <a:noFill/>
          <a:ln>
            <a:noFill/>
          </a:ln>
        </p:spPr>
        <p:txBody>
          <a:bodyPr spcFirstLastPara="1" wrap="square" lIns="91425" tIns="91425" rIns="91425" bIns="91425" anchor="t" anchorCtr="0">
            <a:noAutofit/>
          </a:bodyPr>
          <a:lstStyle/>
          <a:p>
            <a:pPr marL="457200" marR="0" lvl="0" indent="-342900" algn="l" defTabSz="914400" rtl="0" eaLnBrk="1" fontAlgn="auto" latinLnBrk="0" hangingPunct="1">
              <a:lnSpc>
                <a:spcPct val="100000"/>
              </a:lnSpc>
              <a:spcBef>
                <a:spcPts val="0"/>
              </a:spcBef>
              <a:spcAft>
                <a:spcPts val="0"/>
              </a:spcAft>
              <a:buClr>
                <a:schemeClr val="dk1"/>
              </a:buClr>
              <a:buSzPts val="2800"/>
              <a:buFont typeface="Overpass"/>
              <a:buNone/>
              <a:tabLst/>
              <a:defRPr/>
            </a:pPr>
            <a:r>
              <a:rPr kumimoji="0" lang="id-ID" sz="1200" b="0" i="0" u="none" strike="noStrike" kern="0" cap="none" spc="0" normalizeH="0" baseline="0" noProof="0" dirty="0" smtClean="0">
                <a:ln>
                  <a:noFill/>
                </a:ln>
                <a:solidFill>
                  <a:schemeClr val="dk1"/>
                </a:solidFill>
                <a:effectLst/>
                <a:uLnTx/>
                <a:uFillTx/>
                <a:latin typeface="Times New Roman" pitchFamily="18" charset="0"/>
                <a:ea typeface="Overpass"/>
                <a:cs typeface="Times New Roman" pitchFamily="18" charset="0"/>
                <a:sym typeface="Overpass"/>
              </a:rPr>
              <a:t>Menarik</a:t>
            </a:r>
            <a:r>
              <a:rPr kumimoji="0" lang="id-ID" sz="1200" b="0" i="0" u="none" strike="noStrike" kern="0" cap="none" spc="0" normalizeH="0" noProof="0" dirty="0" smtClean="0">
                <a:ln>
                  <a:noFill/>
                </a:ln>
                <a:solidFill>
                  <a:schemeClr val="dk1"/>
                </a:solidFill>
                <a:effectLst/>
                <a:uLnTx/>
                <a:uFillTx/>
                <a:latin typeface="Times New Roman" pitchFamily="18" charset="0"/>
                <a:ea typeface="Overpass"/>
                <a:cs typeface="Times New Roman" pitchFamily="18" charset="0"/>
                <a:sym typeface="Overpass"/>
              </a:rPr>
              <a:t> Katrol Air Sumur</a:t>
            </a:r>
            <a:endParaRPr kumimoji="0" lang="id-ID" sz="1200" b="0" i="0" u="none" strike="noStrike" kern="0" cap="none" spc="0" normalizeH="0" baseline="0" noProof="0" dirty="0">
              <a:ln>
                <a:noFill/>
              </a:ln>
              <a:solidFill>
                <a:schemeClr val="dk1"/>
              </a:solidFill>
              <a:effectLst/>
              <a:uLnTx/>
              <a:uFillTx/>
              <a:latin typeface="Times New Roman" pitchFamily="18" charset="0"/>
              <a:ea typeface="Overpass"/>
              <a:cs typeface="Times New Roman" pitchFamily="18" charset="0"/>
              <a:sym typeface="Overpass"/>
            </a:endParaRPr>
          </a:p>
        </p:txBody>
      </p:sp>
      <p:sp>
        <p:nvSpPr>
          <p:cNvPr id="7" name="Subtitle 2"/>
          <p:cNvSpPr txBox="1">
            <a:spLocks/>
          </p:cNvSpPr>
          <p:nvPr/>
        </p:nvSpPr>
        <p:spPr>
          <a:xfrm>
            <a:off x="500034" y="4214824"/>
            <a:ext cx="2500330" cy="379559"/>
          </a:xfrm>
          <a:prstGeom prst="rect">
            <a:avLst/>
          </a:prstGeom>
          <a:noFill/>
          <a:ln>
            <a:noFill/>
          </a:ln>
        </p:spPr>
        <p:txBody>
          <a:bodyPr spcFirstLastPara="1" wrap="square" lIns="91425" tIns="91425" rIns="91425" bIns="91425" anchor="t" anchorCtr="0">
            <a:noAutofit/>
          </a:bodyPr>
          <a:lstStyle/>
          <a:p>
            <a:pPr marL="457200" marR="0" lvl="0" indent="-342900" algn="ctr" defTabSz="914400" rtl="0" eaLnBrk="1" fontAlgn="auto" latinLnBrk="0" hangingPunct="1">
              <a:lnSpc>
                <a:spcPct val="100000"/>
              </a:lnSpc>
              <a:spcBef>
                <a:spcPts val="0"/>
              </a:spcBef>
              <a:spcAft>
                <a:spcPts val="0"/>
              </a:spcAft>
              <a:buClr>
                <a:schemeClr val="dk1"/>
              </a:buClr>
              <a:buSzPts val="2800"/>
              <a:buFont typeface="Overpass"/>
              <a:buNone/>
              <a:tabLst/>
              <a:defRPr/>
            </a:pPr>
            <a:r>
              <a:rPr kumimoji="0" lang="id-ID" sz="1200" b="0" i="0" u="none" strike="noStrike" kern="0" cap="none" spc="0" normalizeH="0" baseline="0" noProof="0" dirty="0" smtClean="0">
                <a:ln>
                  <a:noFill/>
                </a:ln>
                <a:solidFill>
                  <a:schemeClr val="dk1"/>
                </a:solidFill>
                <a:effectLst/>
                <a:uLnTx/>
                <a:uFillTx/>
                <a:latin typeface="Times New Roman" pitchFamily="18" charset="0"/>
                <a:ea typeface="Overpass"/>
                <a:cs typeface="Times New Roman" pitchFamily="18" charset="0"/>
                <a:sym typeface="Overpass"/>
              </a:rPr>
              <a:t>Membuka</a:t>
            </a:r>
            <a:r>
              <a:rPr kumimoji="0" lang="id-ID" sz="1200" b="0" i="0" u="none" strike="noStrike" kern="0" cap="none" spc="0" normalizeH="0" noProof="0" dirty="0" smtClean="0">
                <a:ln>
                  <a:noFill/>
                </a:ln>
                <a:solidFill>
                  <a:schemeClr val="dk1"/>
                </a:solidFill>
                <a:effectLst/>
                <a:uLnTx/>
                <a:uFillTx/>
                <a:latin typeface="Times New Roman" pitchFamily="18" charset="0"/>
                <a:ea typeface="Overpass"/>
                <a:cs typeface="Times New Roman" pitchFamily="18" charset="0"/>
                <a:sym typeface="Overpass"/>
              </a:rPr>
              <a:t> dan Menutup Pintu</a:t>
            </a:r>
            <a:endParaRPr kumimoji="0" lang="id-ID" sz="1200" b="0" i="0" u="none" strike="noStrike" kern="0" cap="none" spc="0" normalizeH="0" baseline="0" noProof="0" dirty="0">
              <a:ln>
                <a:noFill/>
              </a:ln>
              <a:solidFill>
                <a:schemeClr val="dk1"/>
              </a:solidFill>
              <a:effectLst/>
              <a:uLnTx/>
              <a:uFillTx/>
              <a:latin typeface="Times New Roman" pitchFamily="18" charset="0"/>
              <a:ea typeface="Overpass"/>
              <a:cs typeface="Times New Roman" pitchFamily="18" charset="0"/>
              <a:sym typeface="Overpass"/>
            </a:endParaRPr>
          </a:p>
        </p:txBody>
      </p:sp>
      <p:sp>
        <p:nvSpPr>
          <p:cNvPr id="18434" name="AutoShape 2" descr="Balasan dari Desain Kota Buatan ane, dijamin &amp;quot;epic&amp;quot; !! | KASK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18436" name="AutoShape 4" descr="Balasan dari Desain Kota Buatan ane, dijamin &amp;quot;epic&amp;quot; !! | KASK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10" name="Picture 9" descr="Cendol.gif"/>
          <p:cNvPicPr>
            <a:picLocks noChangeAspect="1"/>
          </p:cNvPicPr>
          <p:nvPr/>
        </p:nvPicPr>
        <p:blipFill>
          <a:blip r:embed="rId2"/>
          <a:stretch>
            <a:fillRect/>
          </a:stretch>
        </p:blipFill>
        <p:spPr>
          <a:xfrm>
            <a:off x="1357290" y="428610"/>
            <a:ext cx="3068067" cy="1571636"/>
          </a:xfrm>
          <a:prstGeom prst="rect">
            <a:avLst/>
          </a:prstGeom>
        </p:spPr>
      </p:pic>
      <p:sp>
        <p:nvSpPr>
          <p:cNvPr id="18438" name="AutoShape 6" descr="Shopping &amp;amp; Strolling by Royce Hare on Dribb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12" name="Picture 11" descr="gif.gif"/>
          <p:cNvPicPr>
            <a:picLocks noChangeAspect="1"/>
          </p:cNvPicPr>
          <p:nvPr/>
        </p:nvPicPr>
        <p:blipFill>
          <a:blip r:embed="rId3"/>
          <a:stretch>
            <a:fillRect/>
          </a:stretch>
        </p:blipFill>
        <p:spPr>
          <a:xfrm>
            <a:off x="5214942" y="428610"/>
            <a:ext cx="2624157" cy="1571636"/>
          </a:xfrm>
          <a:prstGeom prst="rect">
            <a:avLst/>
          </a:prstGeom>
        </p:spPr>
      </p:pic>
      <p:pic>
        <p:nvPicPr>
          <p:cNvPr id="18440" name="Picture 8" descr="Door Slam Leave GIF - Door Slam Leave Ugh - Descubre &amp;amp; Comparte GIFs"/>
          <p:cNvPicPr>
            <a:picLocks noChangeAspect="1" noChangeArrowheads="1" noCrop="1"/>
          </p:cNvPicPr>
          <p:nvPr/>
        </p:nvPicPr>
        <p:blipFill>
          <a:blip r:embed="rId4"/>
          <a:srcRect/>
          <a:stretch>
            <a:fillRect/>
          </a:stretch>
        </p:blipFill>
        <p:spPr bwMode="auto">
          <a:xfrm>
            <a:off x="357159" y="2714626"/>
            <a:ext cx="2714644" cy="1523992"/>
          </a:xfrm>
          <a:prstGeom prst="rect">
            <a:avLst/>
          </a:prstGeom>
          <a:noFill/>
        </p:spPr>
      </p:pic>
      <p:sp>
        <p:nvSpPr>
          <p:cNvPr id="18442" name="AutoShape 10" descr="Materi IPA - Usaha dan Pesawat Sederhana dalam Kehidupan Sehari-hari Kelas  8 - Belajar Pint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17" name="Picture 16" descr="tembok (1).jpg"/>
          <p:cNvPicPr>
            <a:picLocks noChangeAspect="1"/>
          </p:cNvPicPr>
          <p:nvPr/>
        </p:nvPicPr>
        <p:blipFill>
          <a:blip r:embed="rId5"/>
          <a:stretch>
            <a:fillRect/>
          </a:stretch>
        </p:blipFill>
        <p:spPr>
          <a:xfrm>
            <a:off x="3428992" y="2714626"/>
            <a:ext cx="2571768" cy="1500198"/>
          </a:xfrm>
          <a:prstGeom prst="rect">
            <a:avLst/>
          </a:prstGeom>
        </p:spPr>
      </p:pic>
      <p:sp>
        <p:nvSpPr>
          <p:cNvPr id="18444" name="AutoShape 12" descr="Materi IPA - Usaha dan Pesawat Sederhana dalam Kehidupan Sehari-hari Kelas  8 - Belajar Pint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18446" name="Picture 14" descr="Mengetahui 3 Jenis Katrol | Fisika Kelas 8"/>
          <p:cNvPicPr>
            <a:picLocks noChangeAspect="1" noChangeArrowheads="1"/>
          </p:cNvPicPr>
          <p:nvPr/>
        </p:nvPicPr>
        <p:blipFill>
          <a:blip r:embed="rId6"/>
          <a:srcRect l="27500" t="11250" r="16249" b="11874"/>
          <a:stretch>
            <a:fillRect/>
          </a:stretch>
        </p:blipFill>
        <p:spPr bwMode="auto">
          <a:xfrm>
            <a:off x="6357950" y="2714626"/>
            <a:ext cx="2428892" cy="150019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500"/>
        <p:cNvGrpSpPr/>
        <p:nvPr/>
      </p:nvGrpSpPr>
      <p:grpSpPr>
        <a:xfrm>
          <a:off x="0" y="0"/>
          <a:ext cx="0" cy="0"/>
          <a:chOff x="0" y="0"/>
          <a:chExt cx="0" cy="0"/>
        </a:xfrm>
      </p:grpSpPr>
      <p:sp>
        <p:nvSpPr>
          <p:cNvPr id="6" name="Google Shape;1005;p75"/>
          <p:cNvSpPr/>
          <p:nvPr/>
        </p:nvSpPr>
        <p:spPr>
          <a:xfrm rot="-554902">
            <a:off x="7865465" y="-168630"/>
            <a:ext cx="1547140" cy="1105199"/>
          </a:xfrm>
          <a:custGeom>
            <a:avLst/>
            <a:gdLst/>
            <a:ahLst/>
            <a:cxnLst/>
            <a:rect l="l" t="t" r="r" b="b"/>
            <a:pathLst>
              <a:path w="75981" h="54277" extrusionOk="0">
                <a:moveTo>
                  <a:pt x="44948" y="1"/>
                </a:moveTo>
                <a:cubicBezTo>
                  <a:pt x="36718" y="1"/>
                  <a:pt x="28221" y="2058"/>
                  <a:pt x="20848" y="4887"/>
                </a:cubicBezTo>
                <a:cubicBezTo>
                  <a:pt x="15469" y="6967"/>
                  <a:pt x="10376" y="10003"/>
                  <a:pt x="6623" y="14355"/>
                </a:cubicBezTo>
                <a:cubicBezTo>
                  <a:pt x="2248" y="19447"/>
                  <a:pt x="0" y="26333"/>
                  <a:pt x="1459" y="32955"/>
                </a:cubicBezTo>
                <a:cubicBezTo>
                  <a:pt x="1985" y="35466"/>
                  <a:pt x="2941" y="37856"/>
                  <a:pt x="4256" y="40056"/>
                </a:cubicBezTo>
                <a:cubicBezTo>
                  <a:pt x="4423" y="40319"/>
                  <a:pt x="4591" y="40606"/>
                  <a:pt x="4758" y="40869"/>
                </a:cubicBezTo>
                <a:cubicBezTo>
                  <a:pt x="8727" y="46941"/>
                  <a:pt x="15302" y="51101"/>
                  <a:pt x="22331" y="52966"/>
                </a:cubicBezTo>
                <a:cubicBezTo>
                  <a:pt x="25722" y="53878"/>
                  <a:pt x="29219" y="54277"/>
                  <a:pt x="32728" y="54277"/>
                </a:cubicBezTo>
                <a:cubicBezTo>
                  <a:pt x="36492" y="54277"/>
                  <a:pt x="40269" y="53817"/>
                  <a:pt x="43944" y="53038"/>
                </a:cubicBezTo>
                <a:cubicBezTo>
                  <a:pt x="52909" y="51125"/>
                  <a:pt x="61755" y="47061"/>
                  <a:pt x="67660" y="40008"/>
                </a:cubicBezTo>
                <a:cubicBezTo>
                  <a:pt x="73566" y="32979"/>
                  <a:pt x="75980" y="22627"/>
                  <a:pt x="72107" y="14307"/>
                </a:cubicBezTo>
                <a:cubicBezTo>
                  <a:pt x="68760" y="7111"/>
                  <a:pt x="61277" y="2425"/>
                  <a:pt x="53483" y="823"/>
                </a:cubicBezTo>
                <a:cubicBezTo>
                  <a:pt x="50712" y="256"/>
                  <a:pt x="47846" y="1"/>
                  <a:pt x="449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52"/>
          <p:cNvSpPr txBox="1">
            <a:spLocks noGrp="1"/>
          </p:cNvSpPr>
          <p:nvPr>
            <p:ph type="subTitle" idx="1"/>
          </p:nvPr>
        </p:nvSpPr>
        <p:spPr>
          <a:xfrm flipH="1">
            <a:off x="1643042" y="1285866"/>
            <a:ext cx="6688500" cy="2400246"/>
          </a:xfrm>
          <a:prstGeom prst="rect">
            <a:avLst/>
          </a:prstGeom>
        </p:spPr>
        <p:txBody>
          <a:bodyPr spcFirstLastPara="1" wrap="square" lIns="91425" tIns="91425" rIns="91425" bIns="91425" anchor="t" anchorCtr="0">
            <a:noAutofit/>
          </a:bodyPr>
          <a:lstStyle/>
          <a:p>
            <a:pPr algn="just"/>
            <a:r>
              <a:rPr lang="id-ID" sz="1600" dirty="0" smtClean="0">
                <a:latin typeface="Times New Roman" pitchFamily="18" charset="0"/>
                <a:cs typeface="Times New Roman" pitchFamily="18" charset="0"/>
              </a:rPr>
              <a:t>Adapun </a:t>
            </a:r>
            <a:r>
              <a:rPr lang="en-US" sz="1600" dirty="0" err="1" smtClean="0">
                <a:latin typeface="Times New Roman" pitchFamily="18" charset="0"/>
                <a:cs typeface="Times New Roman" pitchFamily="18" charset="0"/>
              </a:rPr>
              <a:t>penerapan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energi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dalam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kehidupan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sehari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hari</a:t>
            </a:r>
            <a:r>
              <a:rPr lang="id-ID" sz="1600" dirty="0" smtClean="0">
                <a:latin typeface="Times New Roman" pitchFamily="18" charset="0"/>
                <a:cs typeface="Times New Roman" pitchFamily="18" charset="0"/>
              </a:rPr>
              <a:t> antara lain: </a:t>
            </a:r>
            <a:endParaRPr lang="id-ID" sz="1600" dirty="0" smtClean="0">
              <a:latin typeface="Times New Roman" pitchFamily="18" charset="0"/>
              <a:cs typeface="Times New Roman" pitchFamily="18" charset="0"/>
            </a:endParaRPr>
          </a:p>
          <a:p>
            <a:pPr algn="just"/>
            <a:endParaRPr lang="id-ID" sz="1600" dirty="0" smtClean="0">
              <a:latin typeface="Times New Roman" pitchFamily="18" charset="0"/>
              <a:cs typeface="Times New Roman" pitchFamily="18" charset="0"/>
            </a:endParaRPr>
          </a:p>
          <a:p>
            <a:pPr lvl="0" algn="just"/>
            <a:r>
              <a:rPr lang="id-ID" sz="1600" dirty="0" smtClean="0">
                <a:latin typeface="Times New Roman" pitchFamily="18" charset="0"/>
                <a:cs typeface="Times New Roman" pitchFamily="18" charset="0"/>
              </a:rPr>
              <a:t>1. </a:t>
            </a:r>
            <a:r>
              <a:rPr lang="en-US" sz="1600" dirty="0" err="1" smtClean="0">
                <a:latin typeface="Times New Roman" pitchFamily="18" charset="0"/>
                <a:cs typeface="Times New Roman" pitchFamily="18" charset="0"/>
              </a:rPr>
              <a:t>Melakukan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aktivitas</a:t>
            </a:r>
            <a:endParaRPr lang="id-ID" sz="1600" dirty="0" smtClean="0">
              <a:latin typeface="Times New Roman" pitchFamily="18" charset="0"/>
              <a:cs typeface="Times New Roman" pitchFamily="18" charset="0"/>
            </a:endParaRPr>
          </a:p>
          <a:p>
            <a:pPr lvl="0" algn="just"/>
            <a:r>
              <a:rPr lang="id-ID" sz="1600" dirty="0" smtClean="0">
                <a:latin typeface="Times New Roman" pitchFamily="18" charset="0"/>
                <a:cs typeface="Times New Roman" pitchFamily="18" charset="0"/>
              </a:rPr>
              <a:t>2. </a:t>
            </a:r>
            <a:r>
              <a:rPr lang="en-US" sz="1600" dirty="0" err="1" smtClean="0">
                <a:latin typeface="Times New Roman" pitchFamily="18" charset="0"/>
                <a:cs typeface="Times New Roman" pitchFamily="18" charset="0"/>
              </a:rPr>
              <a:t>Memasak</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menggunakan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energi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panas</a:t>
            </a:r>
            <a:endParaRPr lang="id-ID" sz="1600" dirty="0" smtClean="0">
              <a:latin typeface="Times New Roman" pitchFamily="18" charset="0"/>
              <a:cs typeface="Times New Roman" pitchFamily="18" charset="0"/>
            </a:endParaRPr>
          </a:p>
          <a:p>
            <a:pPr lvl="0" algn="just"/>
            <a:r>
              <a:rPr lang="id-ID" sz="1600" dirty="0" smtClean="0">
                <a:latin typeface="Times New Roman" pitchFamily="18" charset="0"/>
                <a:cs typeface="Times New Roman" pitchFamily="18" charset="0"/>
              </a:rPr>
              <a:t>3. </a:t>
            </a:r>
            <a:r>
              <a:rPr lang="en-US" sz="1600" dirty="0" err="1" smtClean="0">
                <a:latin typeface="Times New Roman" pitchFamily="18" charset="0"/>
                <a:cs typeface="Times New Roman" pitchFamily="18" charset="0"/>
              </a:rPr>
              <a:t>Mencuci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menggunakan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Mesin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Cuci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yaitu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energi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listrik</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menjadi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gerak</a:t>
            </a:r>
            <a:endParaRPr lang="id-ID" sz="1600" dirty="0" smtClean="0">
              <a:latin typeface="Times New Roman" pitchFamily="18" charset="0"/>
              <a:cs typeface="Times New Roman" pitchFamily="18" charset="0"/>
            </a:endParaRPr>
          </a:p>
          <a:p>
            <a:pPr lvl="0" algn="just"/>
            <a:r>
              <a:rPr lang="id-ID" sz="1600" dirty="0" smtClean="0">
                <a:latin typeface="Times New Roman" pitchFamily="18" charset="0"/>
                <a:cs typeface="Times New Roman" pitchFamily="18" charset="0"/>
              </a:rPr>
              <a:t>4. </a:t>
            </a:r>
            <a:r>
              <a:rPr lang="en-US" sz="1600" dirty="0" smtClean="0">
                <a:latin typeface="Times New Roman" pitchFamily="18" charset="0"/>
                <a:cs typeface="Times New Roman" pitchFamily="18" charset="0"/>
              </a:rPr>
              <a:t>Men-Charger </a:t>
            </a:r>
            <a:r>
              <a:rPr lang="en-US" sz="1600" dirty="0" err="1" smtClean="0">
                <a:latin typeface="Times New Roman" pitchFamily="18" charset="0"/>
                <a:cs typeface="Times New Roman" pitchFamily="18" charset="0"/>
              </a:rPr>
              <a:t>alat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komunikasi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menggunakan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energi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listrik</a:t>
            </a:r>
            <a:endParaRPr lang="id-ID" sz="1600" dirty="0" smtClean="0">
              <a:latin typeface="Times New Roman" pitchFamily="18" charset="0"/>
              <a:cs typeface="Times New Roman" pitchFamily="18" charset="0"/>
            </a:endParaRPr>
          </a:p>
          <a:p>
            <a:pPr marL="0" lvl="0" indent="0" algn="l" rtl="0">
              <a:spcBef>
                <a:spcPts val="0"/>
              </a:spcBef>
              <a:spcAft>
                <a:spcPts val="0"/>
              </a:spcAft>
              <a:buNone/>
            </a:pPr>
            <a:endParaRPr sz="1600"/>
          </a:p>
        </p:txBody>
      </p:sp>
      <p:sp>
        <p:nvSpPr>
          <p:cNvPr id="5" name="Google Shape;1007;p75"/>
          <p:cNvSpPr/>
          <p:nvPr/>
        </p:nvSpPr>
        <p:spPr>
          <a:xfrm rot="7952862" flipH="1">
            <a:off x="7798495" y="-195215"/>
            <a:ext cx="1465811" cy="1451986"/>
          </a:xfrm>
          <a:custGeom>
            <a:avLst/>
            <a:gdLst/>
            <a:ahLst/>
            <a:cxnLst/>
            <a:rect l="l" t="t" r="r" b="b"/>
            <a:pathLst>
              <a:path w="58633" h="58080" extrusionOk="0">
                <a:moveTo>
                  <a:pt x="19447" y="396"/>
                </a:moveTo>
                <a:cubicBezTo>
                  <a:pt x="19973" y="1448"/>
                  <a:pt x="20499" y="2476"/>
                  <a:pt x="21025" y="3528"/>
                </a:cubicBezTo>
                <a:cubicBezTo>
                  <a:pt x="21503" y="4532"/>
                  <a:pt x="21934" y="5584"/>
                  <a:pt x="22508" y="6516"/>
                </a:cubicBezTo>
                <a:cubicBezTo>
                  <a:pt x="20740" y="6307"/>
                  <a:pt x="18973" y="6196"/>
                  <a:pt x="17205" y="6196"/>
                </a:cubicBezTo>
                <a:cubicBezTo>
                  <a:pt x="16343" y="6196"/>
                  <a:pt x="15480" y="6222"/>
                  <a:pt x="14618" y="6277"/>
                </a:cubicBezTo>
                <a:cubicBezTo>
                  <a:pt x="13303" y="6349"/>
                  <a:pt x="11988" y="6492"/>
                  <a:pt x="10673" y="6708"/>
                </a:cubicBezTo>
                <a:cubicBezTo>
                  <a:pt x="10123" y="5799"/>
                  <a:pt x="9573" y="4914"/>
                  <a:pt x="9047" y="4006"/>
                </a:cubicBezTo>
                <a:cubicBezTo>
                  <a:pt x="10004" y="3504"/>
                  <a:pt x="10936" y="3026"/>
                  <a:pt x="11892" y="2571"/>
                </a:cubicBezTo>
                <a:lnTo>
                  <a:pt x="11868" y="2571"/>
                </a:lnTo>
                <a:cubicBezTo>
                  <a:pt x="14188" y="1496"/>
                  <a:pt x="16578" y="491"/>
                  <a:pt x="19160" y="396"/>
                </a:cubicBezTo>
                <a:close/>
                <a:moveTo>
                  <a:pt x="19869" y="395"/>
                </a:moveTo>
                <a:cubicBezTo>
                  <a:pt x="22327" y="395"/>
                  <a:pt x="24782" y="930"/>
                  <a:pt x="27170" y="1328"/>
                </a:cubicBezTo>
                <a:lnTo>
                  <a:pt x="31760" y="2117"/>
                </a:lnTo>
                <a:cubicBezTo>
                  <a:pt x="32047" y="3337"/>
                  <a:pt x="32334" y="4556"/>
                  <a:pt x="32597" y="5799"/>
                </a:cubicBezTo>
                <a:cubicBezTo>
                  <a:pt x="32740" y="6445"/>
                  <a:pt x="32860" y="7114"/>
                  <a:pt x="32979" y="7760"/>
                </a:cubicBezTo>
                <a:cubicBezTo>
                  <a:pt x="33027" y="8046"/>
                  <a:pt x="33075" y="8333"/>
                  <a:pt x="33123" y="8620"/>
                </a:cubicBezTo>
                <a:lnTo>
                  <a:pt x="33194" y="9051"/>
                </a:lnTo>
                <a:cubicBezTo>
                  <a:pt x="33218" y="9122"/>
                  <a:pt x="33218" y="9194"/>
                  <a:pt x="33218" y="9266"/>
                </a:cubicBezTo>
                <a:cubicBezTo>
                  <a:pt x="29871" y="7927"/>
                  <a:pt x="26381" y="7042"/>
                  <a:pt x="22794" y="6564"/>
                </a:cubicBezTo>
                <a:cubicBezTo>
                  <a:pt x="22388" y="5512"/>
                  <a:pt x="21766" y="4484"/>
                  <a:pt x="21264" y="3480"/>
                </a:cubicBezTo>
                <a:cubicBezTo>
                  <a:pt x="20738" y="2452"/>
                  <a:pt x="20236" y="1424"/>
                  <a:pt x="19710" y="396"/>
                </a:cubicBezTo>
                <a:cubicBezTo>
                  <a:pt x="19763" y="395"/>
                  <a:pt x="19816" y="395"/>
                  <a:pt x="19869" y="395"/>
                </a:cubicBezTo>
                <a:close/>
                <a:moveTo>
                  <a:pt x="8862" y="4135"/>
                </a:moveTo>
                <a:lnTo>
                  <a:pt x="8862" y="4135"/>
                </a:lnTo>
                <a:cubicBezTo>
                  <a:pt x="9386" y="5040"/>
                  <a:pt x="9910" y="5898"/>
                  <a:pt x="10458" y="6755"/>
                </a:cubicBezTo>
                <a:cubicBezTo>
                  <a:pt x="9478" y="6899"/>
                  <a:pt x="8473" y="7114"/>
                  <a:pt x="7469" y="7353"/>
                </a:cubicBezTo>
                <a:cubicBezTo>
                  <a:pt x="5509" y="7807"/>
                  <a:pt x="3405" y="8381"/>
                  <a:pt x="1612" y="9409"/>
                </a:cubicBezTo>
                <a:cubicBezTo>
                  <a:pt x="3782" y="7334"/>
                  <a:pt x="6215" y="5568"/>
                  <a:pt x="8862" y="4135"/>
                </a:cubicBezTo>
                <a:close/>
                <a:moveTo>
                  <a:pt x="10147" y="7114"/>
                </a:moveTo>
                <a:lnTo>
                  <a:pt x="10147" y="7114"/>
                </a:lnTo>
                <a:cubicBezTo>
                  <a:pt x="8545" y="8333"/>
                  <a:pt x="7063" y="9696"/>
                  <a:pt x="5652" y="11131"/>
                </a:cubicBezTo>
                <a:cubicBezTo>
                  <a:pt x="5318" y="10796"/>
                  <a:pt x="4959" y="10533"/>
                  <a:pt x="4576" y="10294"/>
                </a:cubicBezTo>
                <a:lnTo>
                  <a:pt x="4553" y="10294"/>
                </a:lnTo>
                <a:cubicBezTo>
                  <a:pt x="3857" y="9888"/>
                  <a:pt x="3069" y="9686"/>
                  <a:pt x="2274" y="9686"/>
                </a:cubicBezTo>
                <a:cubicBezTo>
                  <a:pt x="2085" y="9686"/>
                  <a:pt x="1896" y="9697"/>
                  <a:pt x="1707" y="9720"/>
                </a:cubicBezTo>
                <a:lnTo>
                  <a:pt x="1612" y="9720"/>
                </a:lnTo>
                <a:cubicBezTo>
                  <a:pt x="2353" y="9337"/>
                  <a:pt x="3094" y="9027"/>
                  <a:pt x="3859" y="8740"/>
                </a:cubicBezTo>
                <a:cubicBezTo>
                  <a:pt x="4863" y="8357"/>
                  <a:pt x="5891" y="8046"/>
                  <a:pt x="6919" y="7807"/>
                </a:cubicBezTo>
                <a:cubicBezTo>
                  <a:pt x="7971" y="7520"/>
                  <a:pt x="9047" y="7281"/>
                  <a:pt x="10147" y="7114"/>
                </a:cubicBezTo>
                <a:close/>
                <a:moveTo>
                  <a:pt x="32047" y="2165"/>
                </a:moveTo>
                <a:lnTo>
                  <a:pt x="35035" y="2667"/>
                </a:lnTo>
                <a:cubicBezTo>
                  <a:pt x="36255" y="2882"/>
                  <a:pt x="37498" y="3121"/>
                  <a:pt x="38574" y="3719"/>
                </a:cubicBezTo>
                <a:cubicBezTo>
                  <a:pt x="39435" y="4197"/>
                  <a:pt x="40176" y="4843"/>
                  <a:pt x="40821" y="5584"/>
                </a:cubicBezTo>
                <a:cubicBezTo>
                  <a:pt x="40869" y="6206"/>
                  <a:pt x="40845" y="6851"/>
                  <a:pt x="40893" y="7473"/>
                </a:cubicBezTo>
                <a:cubicBezTo>
                  <a:pt x="40917" y="8190"/>
                  <a:pt x="40965" y="8883"/>
                  <a:pt x="41012" y="9600"/>
                </a:cubicBezTo>
                <a:cubicBezTo>
                  <a:pt x="41084" y="10868"/>
                  <a:pt x="41180" y="12159"/>
                  <a:pt x="41299" y="13450"/>
                </a:cubicBezTo>
                <a:cubicBezTo>
                  <a:pt x="40630" y="13019"/>
                  <a:pt x="39960" y="12589"/>
                  <a:pt x="39291" y="12206"/>
                </a:cubicBezTo>
                <a:cubicBezTo>
                  <a:pt x="37426" y="11107"/>
                  <a:pt x="35490" y="10174"/>
                  <a:pt x="33505" y="9361"/>
                </a:cubicBezTo>
                <a:cubicBezTo>
                  <a:pt x="33099" y="6947"/>
                  <a:pt x="32621" y="4556"/>
                  <a:pt x="32047" y="2165"/>
                </a:cubicBezTo>
                <a:close/>
                <a:moveTo>
                  <a:pt x="17382" y="6487"/>
                </a:moveTo>
                <a:cubicBezTo>
                  <a:pt x="19015" y="6487"/>
                  <a:pt x="20649" y="6583"/>
                  <a:pt x="22268" y="6779"/>
                </a:cubicBezTo>
                <a:cubicBezTo>
                  <a:pt x="21312" y="7353"/>
                  <a:pt x="20356" y="7879"/>
                  <a:pt x="19399" y="8453"/>
                </a:cubicBezTo>
                <a:cubicBezTo>
                  <a:pt x="18300" y="9122"/>
                  <a:pt x="17224" y="9792"/>
                  <a:pt x="16124" y="10461"/>
                </a:cubicBezTo>
                <a:cubicBezTo>
                  <a:pt x="13972" y="11800"/>
                  <a:pt x="11821" y="13139"/>
                  <a:pt x="9765" y="14621"/>
                </a:cubicBezTo>
                <a:cubicBezTo>
                  <a:pt x="9525" y="14502"/>
                  <a:pt x="9286" y="14406"/>
                  <a:pt x="9071" y="14286"/>
                </a:cubicBezTo>
                <a:lnTo>
                  <a:pt x="9047" y="14286"/>
                </a:lnTo>
                <a:cubicBezTo>
                  <a:pt x="8163" y="13737"/>
                  <a:pt x="7350" y="13043"/>
                  <a:pt x="6680" y="12230"/>
                </a:cubicBezTo>
                <a:cubicBezTo>
                  <a:pt x="6393" y="11896"/>
                  <a:pt x="6083" y="11561"/>
                  <a:pt x="5796" y="11250"/>
                </a:cubicBezTo>
                <a:cubicBezTo>
                  <a:pt x="7254" y="9744"/>
                  <a:pt x="8856" y="8333"/>
                  <a:pt x="10530" y="7042"/>
                </a:cubicBezTo>
                <a:cubicBezTo>
                  <a:pt x="11462" y="6899"/>
                  <a:pt x="12394" y="6779"/>
                  <a:pt x="13327" y="6684"/>
                </a:cubicBezTo>
                <a:cubicBezTo>
                  <a:pt x="14672" y="6554"/>
                  <a:pt x="16026" y="6487"/>
                  <a:pt x="17382" y="6487"/>
                </a:cubicBezTo>
                <a:close/>
                <a:moveTo>
                  <a:pt x="22627" y="6803"/>
                </a:moveTo>
                <a:cubicBezTo>
                  <a:pt x="23870" y="6971"/>
                  <a:pt x="25066" y="7162"/>
                  <a:pt x="26285" y="7401"/>
                </a:cubicBezTo>
                <a:cubicBezTo>
                  <a:pt x="28604" y="7903"/>
                  <a:pt x="30899" y="8596"/>
                  <a:pt x="33123" y="9481"/>
                </a:cubicBezTo>
                <a:lnTo>
                  <a:pt x="33075" y="9505"/>
                </a:lnTo>
                <a:cubicBezTo>
                  <a:pt x="32597" y="9840"/>
                  <a:pt x="32023" y="10103"/>
                  <a:pt x="31497" y="10389"/>
                </a:cubicBezTo>
                <a:cubicBezTo>
                  <a:pt x="30971" y="10652"/>
                  <a:pt x="30397" y="10987"/>
                  <a:pt x="29847" y="11298"/>
                </a:cubicBezTo>
                <a:cubicBezTo>
                  <a:pt x="28748" y="11920"/>
                  <a:pt x="27672" y="12565"/>
                  <a:pt x="26572" y="13211"/>
                </a:cubicBezTo>
                <a:cubicBezTo>
                  <a:pt x="25472" y="13880"/>
                  <a:pt x="24348" y="14526"/>
                  <a:pt x="23297" y="15267"/>
                </a:cubicBezTo>
                <a:cubicBezTo>
                  <a:pt x="23105" y="15243"/>
                  <a:pt x="22914" y="15195"/>
                  <a:pt x="22747" y="15171"/>
                </a:cubicBezTo>
                <a:lnTo>
                  <a:pt x="22723" y="15171"/>
                </a:lnTo>
                <a:cubicBezTo>
                  <a:pt x="21951" y="15078"/>
                  <a:pt x="21169" y="15026"/>
                  <a:pt x="20390" y="15026"/>
                </a:cubicBezTo>
                <a:cubicBezTo>
                  <a:pt x="19963" y="15026"/>
                  <a:pt x="19536" y="15042"/>
                  <a:pt x="19113" y="15075"/>
                </a:cubicBezTo>
                <a:cubicBezTo>
                  <a:pt x="17480" y="15159"/>
                  <a:pt x="15847" y="15358"/>
                  <a:pt x="14223" y="15358"/>
                </a:cubicBezTo>
                <a:cubicBezTo>
                  <a:pt x="13516" y="15358"/>
                  <a:pt x="12811" y="15320"/>
                  <a:pt x="12108" y="15219"/>
                </a:cubicBezTo>
                <a:cubicBezTo>
                  <a:pt x="11342" y="15123"/>
                  <a:pt x="10601" y="14932"/>
                  <a:pt x="9908" y="14669"/>
                </a:cubicBezTo>
                <a:cubicBezTo>
                  <a:pt x="12036" y="13354"/>
                  <a:pt x="14116" y="11967"/>
                  <a:pt x="16244" y="10628"/>
                </a:cubicBezTo>
                <a:cubicBezTo>
                  <a:pt x="17319" y="9983"/>
                  <a:pt x="18395" y="9314"/>
                  <a:pt x="19471" y="8668"/>
                </a:cubicBezTo>
                <a:cubicBezTo>
                  <a:pt x="20523" y="8046"/>
                  <a:pt x="21551" y="7377"/>
                  <a:pt x="22627" y="6803"/>
                </a:cubicBezTo>
                <a:close/>
                <a:moveTo>
                  <a:pt x="33410" y="9600"/>
                </a:moveTo>
                <a:cubicBezTo>
                  <a:pt x="36135" y="10724"/>
                  <a:pt x="38765" y="12111"/>
                  <a:pt x="41252" y="13713"/>
                </a:cubicBezTo>
                <a:cubicBezTo>
                  <a:pt x="38263" y="14908"/>
                  <a:pt x="35322" y="16151"/>
                  <a:pt x="32429" y="17562"/>
                </a:cubicBezTo>
                <a:cubicBezTo>
                  <a:pt x="30254" y="17323"/>
                  <a:pt x="28174" y="16606"/>
                  <a:pt x="26070" y="15960"/>
                </a:cubicBezTo>
                <a:cubicBezTo>
                  <a:pt x="25233" y="15721"/>
                  <a:pt x="24396" y="15482"/>
                  <a:pt x="23559" y="15314"/>
                </a:cubicBezTo>
                <a:cubicBezTo>
                  <a:pt x="24253" y="14908"/>
                  <a:pt x="24946" y="14478"/>
                  <a:pt x="25640" y="14071"/>
                </a:cubicBezTo>
                <a:cubicBezTo>
                  <a:pt x="26500" y="13545"/>
                  <a:pt x="27337" y="13043"/>
                  <a:pt x="28198" y="12541"/>
                </a:cubicBezTo>
                <a:cubicBezTo>
                  <a:pt x="29919" y="11561"/>
                  <a:pt x="31664" y="10581"/>
                  <a:pt x="33410" y="9600"/>
                </a:cubicBezTo>
                <a:close/>
                <a:moveTo>
                  <a:pt x="41012" y="5823"/>
                </a:moveTo>
                <a:lnTo>
                  <a:pt x="41012" y="5823"/>
                </a:lnTo>
                <a:cubicBezTo>
                  <a:pt x="41682" y="6612"/>
                  <a:pt x="42423" y="7377"/>
                  <a:pt x="43188" y="8070"/>
                </a:cubicBezTo>
                <a:cubicBezTo>
                  <a:pt x="44049" y="8740"/>
                  <a:pt x="45005" y="9290"/>
                  <a:pt x="46009" y="9720"/>
                </a:cubicBezTo>
                <a:cubicBezTo>
                  <a:pt x="46774" y="10079"/>
                  <a:pt x="47539" y="10461"/>
                  <a:pt x="48257" y="10915"/>
                </a:cubicBezTo>
                <a:cubicBezTo>
                  <a:pt x="47994" y="12493"/>
                  <a:pt x="47778" y="14095"/>
                  <a:pt x="47539" y="15673"/>
                </a:cubicBezTo>
                <a:lnTo>
                  <a:pt x="47372" y="16845"/>
                </a:lnTo>
                <a:cubicBezTo>
                  <a:pt x="47348" y="17036"/>
                  <a:pt x="47324" y="17251"/>
                  <a:pt x="47300" y="17442"/>
                </a:cubicBezTo>
                <a:cubicBezTo>
                  <a:pt x="47276" y="17562"/>
                  <a:pt x="47300" y="17729"/>
                  <a:pt x="47252" y="17873"/>
                </a:cubicBezTo>
                <a:cubicBezTo>
                  <a:pt x="45435" y="16319"/>
                  <a:pt x="43523" y="14884"/>
                  <a:pt x="41515" y="13593"/>
                </a:cubicBezTo>
                <a:cubicBezTo>
                  <a:pt x="41419" y="12254"/>
                  <a:pt x="41323" y="10915"/>
                  <a:pt x="41228" y="9577"/>
                </a:cubicBezTo>
                <a:cubicBezTo>
                  <a:pt x="41180" y="8907"/>
                  <a:pt x="41132" y="8214"/>
                  <a:pt x="41108" y="7544"/>
                </a:cubicBezTo>
                <a:cubicBezTo>
                  <a:pt x="41084" y="6971"/>
                  <a:pt x="41036" y="6397"/>
                  <a:pt x="41012" y="5823"/>
                </a:cubicBezTo>
                <a:close/>
                <a:moveTo>
                  <a:pt x="41443" y="13856"/>
                </a:moveTo>
                <a:cubicBezTo>
                  <a:pt x="43427" y="15147"/>
                  <a:pt x="45340" y="16582"/>
                  <a:pt x="47133" y="18136"/>
                </a:cubicBezTo>
                <a:cubicBezTo>
                  <a:pt x="46894" y="18351"/>
                  <a:pt x="46224" y="18375"/>
                  <a:pt x="45961" y="18423"/>
                </a:cubicBezTo>
                <a:cubicBezTo>
                  <a:pt x="45627" y="18494"/>
                  <a:pt x="45292" y="18566"/>
                  <a:pt x="44957" y="18662"/>
                </a:cubicBezTo>
                <a:cubicBezTo>
                  <a:pt x="43212" y="17992"/>
                  <a:pt x="41323" y="17777"/>
                  <a:pt x="39435" y="17729"/>
                </a:cubicBezTo>
                <a:cubicBezTo>
                  <a:pt x="38990" y="17720"/>
                  <a:pt x="38545" y="17717"/>
                  <a:pt x="38100" y="17717"/>
                </a:cubicBezTo>
                <a:cubicBezTo>
                  <a:pt x="37433" y="17717"/>
                  <a:pt x="36766" y="17723"/>
                  <a:pt x="36099" y="17723"/>
                </a:cubicBezTo>
                <a:cubicBezTo>
                  <a:pt x="34988" y="17723"/>
                  <a:pt x="33876" y="17705"/>
                  <a:pt x="32764" y="17610"/>
                </a:cubicBezTo>
                <a:lnTo>
                  <a:pt x="32716" y="17610"/>
                </a:lnTo>
                <a:cubicBezTo>
                  <a:pt x="35561" y="16199"/>
                  <a:pt x="38478" y="14956"/>
                  <a:pt x="41443" y="13856"/>
                </a:cubicBezTo>
                <a:close/>
                <a:moveTo>
                  <a:pt x="47396" y="18327"/>
                </a:moveTo>
                <a:cubicBezTo>
                  <a:pt x="47563" y="18470"/>
                  <a:pt x="47731" y="18614"/>
                  <a:pt x="47898" y="18757"/>
                </a:cubicBezTo>
                <a:cubicBezTo>
                  <a:pt x="51030" y="21554"/>
                  <a:pt x="53971" y="24567"/>
                  <a:pt x="56696" y="27771"/>
                </a:cubicBezTo>
                <a:cubicBezTo>
                  <a:pt x="53947" y="26647"/>
                  <a:pt x="51986" y="24065"/>
                  <a:pt x="49882" y="22033"/>
                </a:cubicBezTo>
                <a:cubicBezTo>
                  <a:pt x="48639" y="20789"/>
                  <a:pt x="47276" y="19642"/>
                  <a:pt x="45651" y="18901"/>
                </a:cubicBezTo>
                <a:cubicBezTo>
                  <a:pt x="45579" y="18877"/>
                  <a:pt x="45483" y="18829"/>
                  <a:pt x="45388" y="18805"/>
                </a:cubicBezTo>
                <a:cubicBezTo>
                  <a:pt x="45603" y="18781"/>
                  <a:pt x="45794" y="18733"/>
                  <a:pt x="45985" y="18686"/>
                </a:cubicBezTo>
                <a:lnTo>
                  <a:pt x="46726" y="18542"/>
                </a:lnTo>
                <a:cubicBezTo>
                  <a:pt x="46894" y="18518"/>
                  <a:pt x="47085" y="18494"/>
                  <a:pt x="47252" y="18423"/>
                </a:cubicBezTo>
                <a:cubicBezTo>
                  <a:pt x="47324" y="18399"/>
                  <a:pt x="47348" y="18375"/>
                  <a:pt x="47396" y="18327"/>
                </a:cubicBezTo>
                <a:close/>
                <a:moveTo>
                  <a:pt x="48472" y="11083"/>
                </a:moveTo>
                <a:cubicBezTo>
                  <a:pt x="48639" y="11202"/>
                  <a:pt x="48806" y="11322"/>
                  <a:pt x="48974" y="11465"/>
                </a:cubicBezTo>
                <a:cubicBezTo>
                  <a:pt x="49763" y="12159"/>
                  <a:pt x="50408" y="12971"/>
                  <a:pt x="50934" y="13880"/>
                </a:cubicBezTo>
                <a:cubicBezTo>
                  <a:pt x="52058" y="15793"/>
                  <a:pt x="52751" y="17944"/>
                  <a:pt x="53588" y="20000"/>
                </a:cubicBezTo>
                <a:cubicBezTo>
                  <a:pt x="54521" y="22367"/>
                  <a:pt x="55596" y="24710"/>
                  <a:pt x="56816" y="26958"/>
                </a:cubicBezTo>
                <a:cubicBezTo>
                  <a:pt x="57031" y="27340"/>
                  <a:pt x="57222" y="27699"/>
                  <a:pt x="57437" y="28057"/>
                </a:cubicBezTo>
                <a:lnTo>
                  <a:pt x="57390" y="28034"/>
                </a:lnTo>
                <a:cubicBezTo>
                  <a:pt x="54353" y="24447"/>
                  <a:pt x="51054" y="21124"/>
                  <a:pt x="47492" y="18064"/>
                </a:cubicBezTo>
                <a:cubicBezTo>
                  <a:pt x="47515" y="17944"/>
                  <a:pt x="47539" y="17825"/>
                  <a:pt x="47539" y="17729"/>
                </a:cubicBezTo>
                <a:cubicBezTo>
                  <a:pt x="47611" y="17251"/>
                  <a:pt x="47683" y="16797"/>
                  <a:pt x="47755" y="16319"/>
                </a:cubicBezTo>
                <a:cubicBezTo>
                  <a:pt x="47994" y="14573"/>
                  <a:pt x="48257" y="12828"/>
                  <a:pt x="48472" y="11083"/>
                </a:cubicBezTo>
                <a:close/>
                <a:moveTo>
                  <a:pt x="37979" y="23507"/>
                </a:moveTo>
                <a:cubicBezTo>
                  <a:pt x="40228" y="23507"/>
                  <a:pt x="42474" y="24136"/>
                  <a:pt x="44551" y="24878"/>
                </a:cubicBezTo>
                <a:cubicBezTo>
                  <a:pt x="46798" y="25691"/>
                  <a:pt x="48974" y="26743"/>
                  <a:pt x="51006" y="27986"/>
                </a:cubicBezTo>
                <a:cubicBezTo>
                  <a:pt x="51341" y="28177"/>
                  <a:pt x="51675" y="28392"/>
                  <a:pt x="52010" y="28607"/>
                </a:cubicBezTo>
                <a:cubicBezTo>
                  <a:pt x="49643" y="28775"/>
                  <a:pt x="47300" y="29014"/>
                  <a:pt x="44957" y="29372"/>
                </a:cubicBezTo>
                <a:cubicBezTo>
                  <a:pt x="43618" y="29588"/>
                  <a:pt x="42303" y="29827"/>
                  <a:pt x="40989" y="30090"/>
                </a:cubicBezTo>
                <a:cubicBezTo>
                  <a:pt x="36087" y="28846"/>
                  <a:pt x="31138" y="27699"/>
                  <a:pt x="26165" y="26695"/>
                </a:cubicBezTo>
                <a:cubicBezTo>
                  <a:pt x="24922" y="26432"/>
                  <a:pt x="23679" y="26217"/>
                  <a:pt x="22436" y="26025"/>
                </a:cubicBezTo>
                <a:cubicBezTo>
                  <a:pt x="22555" y="25954"/>
                  <a:pt x="22651" y="25906"/>
                  <a:pt x="22771" y="25834"/>
                </a:cubicBezTo>
                <a:cubicBezTo>
                  <a:pt x="24384" y="24973"/>
                  <a:pt x="26200" y="24946"/>
                  <a:pt x="28005" y="24946"/>
                </a:cubicBezTo>
                <a:cubicBezTo>
                  <a:pt x="28126" y="24946"/>
                  <a:pt x="28246" y="24947"/>
                  <a:pt x="28366" y="24947"/>
                </a:cubicBezTo>
                <a:cubicBezTo>
                  <a:pt x="28847" y="24947"/>
                  <a:pt x="29326" y="24945"/>
                  <a:pt x="29800" y="24926"/>
                </a:cubicBezTo>
                <a:cubicBezTo>
                  <a:pt x="30995" y="24878"/>
                  <a:pt x="32190" y="24686"/>
                  <a:pt x="33362" y="24352"/>
                </a:cubicBezTo>
                <a:cubicBezTo>
                  <a:pt x="34605" y="24017"/>
                  <a:pt x="35824" y="23634"/>
                  <a:pt x="37115" y="23539"/>
                </a:cubicBezTo>
                <a:cubicBezTo>
                  <a:pt x="37403" y="23517"/>
                  <a:pt x="37691" y="23507"/>
                  <a:pt x="37979" y="23507"/>
                </a:cubicBezTo>
                <a:close/>
                <a:moveTo>
                  <a:pt x="22340" y="26097"/>
                </a:moveTo>
                <a:cubicBezTo>
                  <a:pt x="24659" y="26647"/>
                  <a:pt x="27002" y="27125"/>
                  <a:pt x="29345" y="27627"/>
                </a:cubicBezTo>
                <a:cubicBezTo>
                  <a:pt x="31856" y="28177"/>
                  <a:pt x="34366" y="28751"/>
                  <a:pt x="36852" y="29349"/>
                </a:cubicBezTo>
                <a:cubicBezTo>
                  <a:pt x="38048" y="29635"/>
                  <a:pt x="39243" y="29922"/>
                  <a:pt x="40415" y="30233"/>
                </a:cubicBezTo>
                <a:cubicBezTo>
                  <a:pt x="37617" y="30855"/>
                  <a:pt x="34844" y="31644"/>
                  <a:pt x="32143" y="32600"/>
                </a:cubicBezTo>
                <a:cubicBezTo>
                  <a:pt x="29465" y="33532"/>
                  <a:pt x="26883" y="34656"/>
                  <a:pt x="24372" y="35947"/>
                </a:cubicBezTo>
                <a:lnTo>
                  <a:pt x="24133" y="35899"/>
                </a:lnTo>
                <a:lnTo>
                  <a:pt x="23297" y="35636"/>
                </a:lnTo>
                <a:cubicBezTo>
                  <a:pt x="21336" y="35086"/>
                  <a:pt x="19376" y="34608"/>
                  <a:pt x="17415" y="34202"/>
                </a:cubicBezTo>
                <a:cubicBezTo>
                  <a:pt x="15287" y="33748"/>
                  <a:pt x="13159" y="33365"/>
                  <a:pt x="11032" y="33030"/>
                </a:cubicBezTo>
                <a:cubicBezTo>
                  <a:pt x="11127" y="32935"/>
                  <a:pt x="11247" y="32815"/>
                  <a:pt x="11366" y="32696"/>
                </a:cubicBezTo>
                <a:cubicBezTo>
                  <a:pt x="12179" y="31883"/>
                  <a:pt x="13136" y="31237"/>
                  <a:pt x="14211" y="30783"/>
                </a:cubicBezTo>
                <a:cubicBezTo>
                  <a:pt x="15287" y="30329"/>
                  <a:pt x="16411" y="29994"/>
                  <a:pt x="17487" y="29468"/>
                </a:cubicBezTo>
                <a:cubicBezTo>
                  <a:pt x="19280" y="28607"/>
                  <a:pt x="20643" y="27101"/>
                  <a:pt x="22340" y="26097"/>
                </a:cubicBezTo>
                <a:close/>
                <a:moveTo>
                  <a:pt x="10864" y="33246"/>
                </a:moveTo>
                <a:cubicBezTo>
                  <a:pt x="14594" y="33819"/>
                  <a:pt x="18276" y="34584"/>
                  <a:pt x="21910" y="35541"/>
                </a:cubicBezTo>
                <a:cubicBezTo>
                  <a:pt x="22364" y="35660"/>
                  <a:pt x="22794" y="35780"/>
                  <a:pt x="23249" y="35899"/>
                </a:cubicBezTo>
                <a:lnTo>
                  <a:pt x="23942" y="36091"/>
                </a:lnTo>
                <a:lnTo>
                  <a:pt x="23990" y="36091"/>
                </a:lnTo>
                <a:cubicBezTo>
                  <a:pt x="22723" y="36760"/>
                  <a:pt x="21456" y="37477"/>
                  <a:pt x="20236" y="38242"/>
                </a:cubicBezTo>
                <a:cubicBezTo>
                  <a:pt x="17654" y="39820"/>
                  <a:pt x="15239" y="41637"/>
                  <a:pt x="13016" y="43669"/>
                </a:cubicBezTo>
                <a:cubicBezTo>
                  <a:pt x="11486" y="43813"/>
                  <a:pt x="9980" y="43980"/>
                  <a:pt x="8473" y="44172"/>
                </a:cubicBezTo>
                <a:cubicBezTo>
                  <a:pt x="7684" y="44267"/>
                  <a:pt x="6919" y="44387"/>
                  <a:pt x="6154" y="44506"/>
                </a:cubicBezTo>
                <a:cubicBezTo>
                  <a:pt x="5581" y="44578"/>
                  <a:pt x="5007" y="44674"/>
                  <a:pt x="4433" y="44793"/>
                </a:cubicBezTo>
                <a:cubicBezTo>
                  <a:pt x="4457" y="44721"/>
                  <a:pt x="4505" y="44650"/>
                  <a:pt x="4553" y="44554"/>
                </a:cubicBezTo>
                <a:cubicBezTo>
                  <a:pt x="5126" y="43574"/>
                  <a:pt x="5796" y="42641"/>
                  <a:pt x="6537" y="41757"/>
                </a:cubicBezTo>
                <a:cubicBezTo>
                  <a:pt x="7254" y="40872"/>
                  <a:pt x="7828" y="39868"/>
                  <a:pt x="8282" y="38816"/>
                </a:cubicBezTo>
                <a:cubicBezTo>
                  <a:pt x="8713" y="37716"/>
                  <a:pt x="9047" y="36569"/>
                  <a:pt x="9502" y="35469"/>
                </a:cubicBezTo>
                <a:cubicBezTo>
                  <a:pt x="9860" y="34680"/>
                  <a:pt x="10314" y="33915"/>
                  <a:pt x="10864" y="33246"/>
                </a:cubicBezTo>
                <a:close/>
                <a:moveTo>
                  <a:pt x="40773" y="30568"/>
                </a:moveTo>
                <a:lnTo>
                  <a:pt x="37689" y="38195"/>
                </a:lnTo>
                <a:cubicBezTo>
                  <a:pt x="36613" y="40800"/>
                  <a:pt x="35514" y="43430"/>
                  <a:pt x="34486" y="46060"/>
                </a:cubicBezTo>
                <a:cubicBezTo>
                  <a:pt x="33888" y="46204"/>
                  <a:pt x="33314" y="46395"/>
                  <a:pt x="32764" y="46634"/>
                </a:cubicBezTo>
                <a:cubicBezTo>
                  <a:pt x="30780" y="47447"/>
                  <a:pt x="29297" y="48977"/>
                  <a:pt x="27528" y="50101"/>
                </a:cubicBezTo>
                <a:cubicBezTo>
                  <a:pt x="25640" y="51320"/>
                  <a:pt x="23559" y="51679"/>
                  <a:pt x="21408" y="51750"/>
                </a:cubicBezTo>
                <a:cubicBezTo>
                  <a:pt x="22292" y="47734"/>
                  <a:pt x="23201" y="43669"/>
                  <a:pt x="24085" y="39677"/>
                </a:cubicBezTo>
                <a:cubicBezTo>
                  <a:pt x="24325" y="38649"/>
                  <a:pt x="24564" y="37645"/>
                  <a:pt x="24779" y="36617"/>
                </a:cubicBezTo>
                <a:cubicBezTo>
                  <a:pt x="24803" y="36449"/>
                  <a:pt x="24851" y="36258"/>
                  <a:pt x="24755" y="36115"/>
                </a:cubicBezTo>
                <a:cubicBezTo>
                  <a:pt x="26763" y="35110"/>
                  <a:pt x="28843" y="34202"/>
                  <a:pt x="30947" y="33413"/>
                </a:cubicBezTo>
                <a:cubicBezTo>
                  <a:pt x="34151" y="32217"/>
                  <a:pt x="37450" y="31261"/>
                  <a:pt x="40773" y="30568"/>
                </a:cubicBezTo>
                <a:close/>
                <a:moveTo>
                  <a:pt x="24444" y="36282"/>
                </a:moveTo>
                <a:cubicBezTo>
                  <a:pt x="24492" y="36306"/>
                  <a:pt x="24540" y="36354"/>
                  <a:pt x="24564" y="36425"/>
                </a:cubicBezTo>
                <a:lnTo>
                  <a:pt x="24516" y="36640"/>
                </a:lnTo>
                <a:lnTo>
                  <a:pt x="23870" y="39533"/>
                </a:lnTo>
                <a:cubicBezTo>
                  <a:pt x="23440" y="41494"/>
                  <a:pt x="23010" y="43454"/>
                  <a:pt x="22555" y="45391"/>
                </a:cubicBezTo>
                <a:cubicBezTo>
                  <a:pt x="22101" y="47519"/>
                  <a:pt x="21623" y="49623"/>
                  <a:pt x="21145" y="51750"/>
                </a:cubicBezTo>
                <a:cubicBezTo>
                  <a:pt x="20881" y="51757"/>
                  <a:pt x="20616" y="51759"/>
                  <a:pt x="20350" y="51759"/>
                </a:cubicBezTo>
                <a:cubicBezTo>
                  <a:pt x="19039" y="51759"/>
                  <a:pt x="17707" y="51696"/>
                  <a:pt x="16398" y="51696"/>
                </a:cubicBezTo>
                <a:cubicBezTo>
                  <a:pt x="15929" y="51696"/>
                  <a:pt x="15462" y="51705"/>
                  <a:pt x="15000" y="51726"/>
                </a:cubicBezTo>
                <a:cubicBezTo>
                  <a:pt x="14140" y="51750"/>
                  <a:pt x="13279" y="51870"/>
                  <a:pt x="12442" y="52061"/>
                </a:cubicBezTo>
                <a:cubicBezTo>
                  <a:pt x="12729" y="49336"/>
                  <a:pt x="12968" y="46610"/>
                  <a:pt x="13279" y="43861"/>
                </a:cubicBezTo>
                <a:cubicBezTo>
                  <a:pt x="15168" y="42187"/>
                  <a:pt x="17176" y="40633"/>
                  <a:pt x="19280" y="39270"/>
                </a:cubicBezTo>
                <a:cubicBezTo>
                  <a:pt x="20954" y="38171"/>
                  <a:pt x="22675" y="37190"/>
                  <a:pt x="24444" y="36282"/>
                </a:cubicBezTo>
                <a:close/>
                <a:moveTo>
                  <a:pt x="12729" y="43932"/>
                </a:moveTo>
                <a:lnTo>
                  <a:pt x="12729" y="43932"/>
                </a:lnTo>
                <a:cubicBezTo>
                  <a:pt x="12060" y="44578"/>
                  <a:pt x="11390" y="45223"/>
                  <a:pt x="10769" y="45893"/>
                </a:cubicBezTo>
                <a:cubicBezTo>
                  <a:pt x="8043" y="48834"/>
                  <a:pt x="5772" y="52205"/>
                  <a:pt x="4457" y="56006"/>
                </a:cubicBezTo>
                <a:cubicBezTo>
                  <a:pt x="4385" y="56221"/>
                  <a:pt x="4313" y="56436"/>
                  <a:pt x="4266" y="56675"/>
                </a:cubicBezTo>
                <a:lnTo>
                  <a:pt x="4242" y="56675"/>
                </a:lnTo>
                <a:cubicBezTo>
                  <a:pt x="3285" y="52874"/>
                  <a:pt x="2568" y="48666"/>
                  <a:pt x="4290" y="45056"/>
                </a:cubicBezTo>
                <a:cubicBezTo>
                  <a:pt x="4935" y="44984"/>
                  <a:pt x="5581" y="44889"/>
                  <a:pt x="6226" y="44769"/>
                </a:cubicBezTo>
                <a:cubicBezTo>
                  <a:pt x="6991" y="44650"/>
                  <a:pt x="7780" y="44554"/>
                  <a:pt x="8545" y="44458"/>
                </a:cubicBezTo>
                <a:cubicBezTo>
                  <a:pt x="9932" y="44267"/>
                  <a:pt x="11319" y="44100"/>
                  <a:pt x="12729" y="43932"/>
                </a:cubicBezTo>
                <a:close/>
                <a:moveTo>
                  <a:pt x="13040" y="44100"/>
                </a:moveTo>
                <a:cubicBezTo>
                  <a:pt x="12777" y="46778"/>
                  <a:pt x="12466" y="49431"/>
                  <a:pt x="12203" y="52109"/>
                </a:cubicBezTo>
                <a:cubicBezTo>
                  <a:pt x="9334" y="52778"/>
                  <a:pt x="6776" y="54356"/>
                  <a:pt x="4863" y="56580"/>
                </a:cubicBezTo>
                <a:lnTo>
                  <a:pt x="4839" y="56580"/>
                </a:lnTo>
                <a:cubicBezTo>
                  <a:pt x="4672" y="56771"/>
                  <a:pt x="4529" y="56962"/>
                  <a:pt x="4361" y="57178"/>
                </a:cubicBezTo>
                <a:lnTo>
                  <a:pt x="4361" y="57154"/>
                </a:lnTo>
                <a:cubicBezTo>
                  <a:pt x="5628" y="53448"/>
                  <a:pt x="7589" y="50029"/>
                  <a:pt x="10147" y="47088"/>
                </a:cubicBezTo>
                <a:cubicBezTo>
                  <a:pt x="11056" y="46036"/>
                  <a:pt x="12012" y="45032"/>
                  <a:pt x="13040" y="44100"/>
                </a:cubicBezTo>
                <a:close/>
                <a:moveTo>
                  <a:pt x="19863" y="1"/>
                </a:moveTo>
                <a:cubicBezTo>
                  <a:pt x="18891" y="1"/>
                  <a:pt x="17925" y="99"/>
                  <a:pt x="16985" y="276"/>
                </a:cubicBezTo>
                <a:cubicBezTo>
                  <a:pt x="15742" y="563"/>
                  <a:pt x="14522" y="970"/>
                  <a:pt x="13351" y="1472"/>
                </a:cubicBezTo>
                <a:cubicBezTo>
                  <a:pt x="9023" y="3313"/>
                  <a:pt x="4887" y="5703"/>
                  <a:pt x="1444" y="8907"/>
                </a:cubicBezTo>
                <a:cubicBezTo>
                  <a:pt x="990" y="9314"/>
                  <a:pt x="584" y="9720"/>
                  <a:pt x="177" y="10174"/>
                </a:cubicBezTo>
                <a:cubicBezTo>
                  <a:pt x="0" y="10331"/>
                  <a:pt x="163" y="10570"/>
                  <a:pt x="359" y="10570"/>
                </a:cubicBezTo>
                <a:cubicBezTo>
                  <a:pt x="402" y="10570"/>
                  <a:pt x="446" y="10558"/>
                  <a:pt x="488" y="10533"/>
                </a:cubicBezTo>
                <a:cubicBezTo>
                  <a:pt x="1099" y="10182"/>
                  <a:pt x="1788" y="10006"/>
                  <a:pt x="2481" y="10006"/>
                </a:cubicBezTo>
                <a:cubicBezTo>
                  <a:pt x="2872" y="10006"/>
                  <a:pt x="3264" y="10062"/>
                  <a:pt x="3644" y="10174"/>
                </a:cubicBezTo>
                <a:cubicBezTo>
                  <a:pt x="4696" y="10509"/>
                  <a:pt x="5437" y="11250"/>
                  <a:pt x="6154" y="12039"/>
                </a:cubicBezTo>
                <a:cubicBezTo>
                  <a:pt x="6872" y="12828"/>
                  <a:pt x="7493" y="13593"/>
                  <a:pt x="8354" y="14167"/>
                </a:cubicBezTo>
                <a:cubicBezTo>
                  <a:pt x="9143" y="14693"/>
                  <a:pt x="10027" y="15075"/>
                  <a:pt x="10960" y="15314"/>
                </a:cubicBezTo>
                <a:cubicBezTo>
                  <a:pt x="12119" y="15601"/>
                  <a:pt x="13300" y="15696"/>
                  <a:pt x="14482" y="15696"/>
                </a:cubicBezTo>
                <a:cubicBezTo>
                  <a:pt x="15470" y="15696"/>
                  <a:pt x="16460" y="15630"/>
                  <a:pt x="17439" y="15554"/>
                </a:cubicBezTo>
                <a:cubicBezTo>
                  <a:pt x="18495" y="15454"/>
                  <a:pt x="19534" y="15404"/>
                  <a:pt x="20585" y="15404"/>
                </a:cubicBezTo>
                <a:cubicBezTo>
                  <a:pt x="20795" y="15404"/>
                  <a:pt x="21005" y="15406"/>
                  <a:pt x="21217" y="15410"/>
                </a:cubicBezTo>
                <a:cubicBezTo>
                  <a:pt x="21790" y="15434"/>
                  <a:pt x="22364" y="15506"/>
                  <a:pt x="22938" y="15601"/>
                </a:cubicBezTo>
                <a:cubicBezTo>
                  <a:pt x="22950" y="15613"/>
                  <a:pt x="22962" y="15619"/>
                  <a:pt x="22974" y="15619"/>
                </a:cubicBezTo>
                <a:cubicBezTo>
                  <a:pt x="22986" y="15619"/>
                  <a:pt x="22998" y="15613"/>
                  <a:pt x="23010" y="15601"/>
                </a:cubicBezTo>
                <a:cubicBezTo>
                  <a:pt x="23607" y="15697"/>
                  <a:pt x="24181" y="15840"/>
                  <a:pt x="24755" y="16008"/>
                </a:cubicBezTo>
                <a:cubicBezTo>
                  <a:pt x="26978" y="16606"/>
                  <a:pt x="29106" y="17514"/>
                  <a:pt x="31377" y="17897"/>
                </a:cubicBezTo>
                <a:cubicBezTo>
                  <a:pt x="33099" y="18203"/>
                  <a:pt x="34836" y="18233"/>
                  <a:pt x="36575" y="18233"/>
                </a:cubicBezTo>
                <a:cubicBezTo>
                  <a:pt x="37010" y="18233"/>
                  <a:pt x="37445" y="18231"/>
                  <a:pt x="37880" y="18231"/>
                </a:cubicBezTo>
                <a:cubicBezTo>
                  <a:pt x="40056" y="18255"/>
                  <a:pt x="42208" y="18303"/>
                  <a:pt x="44264" y="18949"/>
                </a:cubicBezTo>
                <a:cubicBezTo>
                  <a:pt x="46081" y="19522"/>
                  <a:pt x="47611" y="20598"/>
                  <a:pt x="48974" y="21889"/>
                </a:cubicBezTo>
                <a:cubicBezTo>
                  <a:pt x="51389" y="24160"/>
                  <a:pt x="53469" y="27173"/>
                  <a:pt x="56696" y="28392"/>
                </a:cubicBezTo>
                <a:lnTo>
                  <a:pt x="56840" y="28440"/>
                </a:lnTo>
                <a:cubicBezTo>
                  <a:pt x="55357" y="28440"/>
                  <a:pt x="53875" y="28488"/>
                  <a:pt x="52417" y="28583"/>
                </a:cubicBezTo>
                <a:cubicBezTo>
                  <a:pt x="50528" y="27245"/>
                  <a:pt x="48520" y="26097"/>
                  <a:pt x="46416" y="25165"/>
                </a:cubicBezTo>
                <a:cubicBezTo>
                  <a:pt x="44121" y="24184"/>
                  <a:pt x="41682" y="23348"/>
                  <a:pt x="39195" y="23085"/>
                </a:cubicBezTo>
                <a:cubicBezTo>
                  <a:pt x="38765" y="23036"/>
                  <a:pt x="38334" y="23012"/>
                  <a:pt x="37906" y="23012"/>
                </a:cubicBezTo>
                <a:cubicBezTo>
                  <a:pt x="37073" y="23012"/>
                  <a:pt x="36247" y="23102"/>
                  <a:pt x="35442" y="23276"/>
                </a:cubicBezTo>
                <a:cubicBezTo>
                  <a:pt x="34127" y="23539"/>
                  <a:pt x="32884" y="23993"/>
                  <a:pt x="31569" y="24208"/>
                </a:cubicBezTo>
                <a:cubicBezTo>
                  <a:pt x="29178" y="24591"/>
                  <a:pt x="26691" y="24137"/>
                  <a:pt x="24325" y="24710"/>
                </a:cubicBezTo>
                <a:cubicBezTo>
                  <a:pt x="22053" y="25260"/>
                  <a:pt x="20499" y="26910"/>
                  <a:pt x="18658" y="28225"/>
                </a:cubicBezTo>
                <a:cubicBezTo>
                  <a:pt x="16674" y="29635"/>
                  <a:pt x="14188" y="29946"/>
                  <a:pt x="12203" y="31357"/>
                </a:cubicBezTo>
                <a:cubicBezTo>
                  <a:pt x="11319" y="31978"/>
                  <a:pt x="10553" y="32743"/>
                  <a:pt x="9956" y="33628"/>
                </a:cubicBezTo>
                <a:cubicBezTo>
                  <a:pt x="9334" y="34632"/>
                  <a:pt x="8832" y="35708"/>
                  <a:pt x="8497" y="36856"/>
                </a:cubicBezTo>
                <a:cubicBezTo>
                  <a:pt x="8115" y="38027"/>
                  <a:pt x="7637" y="39151"/>
                  <a:pt x="7015" y="40203"/>
                </a:cubicBezTo>
                <a:cubicBezTo>
                  <a:pt x="6370" y="41231"/>
                  <a:pt x="5533" y="42139"/>
                  <a:pt x="4839" y="43120"/>
                </a:cubicBezTo>
                <a:cubicBezTo>
                  <a:pt x="3548" y="44960"/>
                  <a:pt x="2831" y="47136"/>
                  <a:pt x="2759" y="49383"/>
                </a:cubicBezTo>
                <a:cubicBezTo>
                  <a:pt x="2640" y="51679"/>
                  <a:pt x="3046" y="53974"/>
                  <a:pt x="3572" y="56197"/>
                </a:cubicBezTo>
                <a:cubicBezTo>
                  <a:pt x="3716" y="56771"/>
                  <a:pt x="3859" y="57345"/>
                  <a:pt x="4003" y="57895"/>
                </a:cubicBezTo>
                <a:cubicBezTo>
                  <a:pt x="4048" y="58016"/>
                  <a:pt x="4170" y="58079"/>
                  <a:pt x="4290" y="58079"/>
                </a:cubicBezTo>
                <a:cubicBezTo>
                  <a:pt x="4360" y="58079"/>
                  <a:pt x="4428" y="58058"/>
                  <a:pt x="4481" y="58014"/>
                </a:cubicBezTo>
                <a:cubicBezTo>
                  <a:pt x="6752" y="54667"/>
                  <a:pt x="10386" y="52539"/>
                  <a:pt x="14403" y="52181"/>
                </a:cubicBezTo>
                <a:cubicBezTo>
                  <a:pt x="15013" y="52128"/>
                  <a:pt x="15629" y="52110"/>
                  <a:pt x="16249" y="52110"/>
                </a:cubicBezTo>
                <a:cubicBezTo>
                  <a:pt x="17814" y="52110"/>
                  <a:pt x="19401" y="52229"/>
                  <a:pt x="20966" y="52229"/>
                </a:cubicBezTo>
                <a:cubicBezTo>
                  <a:pt x="23032" y="52229"/>
                  <a:pt x="25061" y="52021"/>
                  <a:pt x="26954" y="51057"/>
                </a:cubicBezTo>
                <a:cubicBezTo>
                  <a:pt x="28843" y="50125"/>
                  <a:pt x="30302" y="48547"/>
                  <a:pt x="32143" y="47543"/>
                </a:cubicBezTo>
                <a:cubicBezTo>
                  <a:pt x="34103" y="46467"/>
                  <a:pt x="36374" y="46299"/>
                  <a:pt x="38502" y="45702"/>
                </a:cubicBezTo>
                <a:cubicBezTo>
                  <a:pt x="45555" y="43669"/>
                  <a:pt x="50934" y="37908"/>
                  <a:pt x="52488" y="30711"/>
                </a:cubicBezTo>
                <a:cubicBezTo>
                  <a:pt x="52560" y="30281"/>
                  <a:pt x="52632" y="29827"/>
                  <a:pt x="52680" y="29396"/>
                </a:cubicBezTo>
                <a:cubicBezTo>
                  <a:pt x="52707" y="29218"/>
                  <a:pt x="52561" y="29110"/>
                  <a:pt x="52427" y="29110"/>
                </a:cubicBezTo>
                <a:cubicBezTo>
                  <a:pt x="52328" y="29110"/>
                  <a:pt x="52236" y="29169"/>
                  <a:pt x="52225" y="29301"/>
                </a:cubicBezTo>
                <a:cubicBezTo>
                  <a:pt x="51078" y="36593"/>
                  <a:pt x="45961" y="42665"/>
                  <a:pt x="38956" y="45008"/>
                </a:cubicBezTo>
                <a:cubicBezTo>
                  <a:pt x="37594" y="45415"/>
                  <a:pt x="36159" y="45630"/>
                  <a:pt x="34772" y="45989"/>
                </a:cubicBezTo>
                <a:lnTo>
                  <a:pt x="34772" y="45989"/>
                </a:lnTo>
                <a:cubicBezTo>
                  <a:pt x="35848" y="43430"/>
                  <a:pt x="36852" y="40872"/>
                  <a:pt x="37928" y="38314"/>
                </a:cubicBezTo>
                <a:lnTo>
                  <a:pt x="41108" y="30496"/>
                </a:lnTo>
                <a:cubicBezTo>
                  <a:pt x="41945" y="30329"/>
                  <a:pt x="42782" y="30161"/>
                  <a:pt x="43642" y="30018"/>
                </a:cubicBezTo>
                <a:cubicBezTo>
                  <a:pt x="47803" y="29325"/>
                  <a:pt x="52007" y="28989"/>
                  <a:pt x="56235" y="28989"/>
                </a:cubicBezTo>
                <a:cubicBezTo>
                  <a:pt x="56381" y="28989"/>
                  <a:pt x="56527" y="28989"/>
                  <a:pt x="56672" y="28990"/>
                </a:cubicBezTo>
                <a:cubicBezTo>
                  <a:pt x="57198" y="28990"/>
                  <a:pt x="57748" y="28990"/>
                  <a:pt x="58274" y="29014"/>
                </a:cubicBezTo>
                <a:cubicBezTo>
                  <a:pt x="58633" y="29014"/>
                  <a:pt x="58609" y="28464"/>
                  <a:pt x="58250" y="28464"/>
                </a:cubicBezTo>
                <a:lnTo>
                  <a:pt x="58202" y="28464"/>
                </a:lnTo>
                <a:cubicBezTo>
                  <a:pt x="58202" y="28320"/>
                  <a:pt x="58107" y="28225"/>
                  <a:pt x="57987" y="28201"/>
                </a:cubicBezTo>
                <a:cubicBezTo>
                  <a:pt x="57939" y="28201"/>
                  <a:pt x="57868" y="28177"/>
                  <a:pt x="57796" y="28153"/>
                </a:cubicBezTo>
                <a:cubicBezTo>
                  <a:pt x="56672" y="25858"/>
                  <a:pt x="55572" y="23515"/>
                  <a:pt x="54592" y="21172"/>
                </a:cubicBezTo>
                <a:cubicBezTo>
                  <a:pt x="53684" y="19020"/>
                  <a:pt x="52967" y="16821"/>
                  <a:pt x="51962" y="14741"/>
                </a:cubicBezTo>
                <a:cubicBezTo>
                  <a:pt x="51006" y="12780"/>
                  <a:pt x="49667" y="11107"/>
                  <a:pt x="47731" y="10079"/>
                </a:cubicBezTo>
                <a:cubicBezTo>
                  <a:pt x="46703" y="9505"/>
                  <a:pt x="45603" y="9098"/>
                  <a:pt x="44599" y="8501"/>
                </a:cubicBezTo>
                <a:cubicBezTo>
                  <a:pt x="43642" y="7927"/>
                  <a:pt x="42806" y="7210"/>
                  <a:pt x="42088" y="6373"/>
                </a:cubicBezTo>
                <a:cubicBezTo>
                  <a:pt x="41395" y="5536"/>
                  <a:pt x="40630" y="4771"/>
                  <a:pt x="39841" y="4054"/>
                </a:cubicBezTo>
                <a:cubicBezTo>
                  <a:pt x="38932" y="3360"/>
                  <a:pt x="37904" y="2882"/>
                  <a:pt x="36805" y="2619"/>
                </a:cubicBezTo>
                <a:cubicBezTo>
                  <a:pt x="35537" y="2308"/>
                  <a:pt x="34246" y="2141"/>
                  <a:pt x="32955" y="1926"/>
                </a:cubicBezTo>
                <a:lnTo>
                  <a:pt x="28867" y="1233"/>
                </a:lnTo>
                <a:cubicBezTo>
                  <a:pt x="26213" y="802"/>
                  <a:pt x="23559" y="205"/>
                  <a:pt x="20882" y="37"/>
                </a:cubicBezTo>
                <a:cubicBezTo>
                  <a:pt x="20542" y="13"/>
                  <a:pt x="20202" y="1"/>
                  <a:pt x="1986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inimalistisches Bildungspaket für Lehrer by Slidesgo">
  <a:themeElements>
    <a:clrScheme name="Simple Light">
      <a:dk1>
        <a:srgbClr val="422A48"/>
      </a:dk1>
      <a:lt1>
        <a:srgbClr val="F3F3F3"/>
      </a:lt1>
      <a:dk2>
        <a:srgbClr val="B5976F"/>
      </a:dk2>
      <a:lt2>
        <a:srgbClr val="79657F"/>
      </a:lt2>
      <a:accent1>
        <a:srgbClr val="F2E2CB"/>
      </a:accent1>
      <a:accent2>
        <a:srgbClr val="FFFFFF"/>
      </a:accent2>
      <a:accent3>
        <a:srgbClr val="FFFFFF"/>
      </a:accent3>
      <a:accent4>
        <a:srgbClr val="FFFFFF"/>
      </a:accent4>
      <a:accent5>
        <a:srgbClr val="FFFFFF"/>
      </a:accent5>
      <a:accent6>
        <a:srgbClr val="FFFFFF"/>
      </a:accent6>
      <a:hlink>
        <a:srgbClr val="422A4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329</Words>
  <PresentationFormat>On-screen Show (16:9)</PresentationFormat>
  <Paragraphs>45</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Enriqueta</vt:lpstr>
      <vt:lpstr>Overpass</vt:lpstr>
      <vt:lpstr>Times New Roman</vt:lpstr>
      <vt:lpstr>Alata</vt:lpstr>
      <vt:lpstr>Minimalistisches Bildungspaket für Lehrer by Slidesgo</vt:lpstr>
      <vt:lpstr>Usaha dan Energi</vt:lpstr>
      <vt:lpstr>Pengertian Usaha dalam Fisika</vt:lpstr>
      <vt:lpstr>Pengertian Energi dalam Fisika</vt:lpstr>
      <vt:lpstr>Bentuk-Bentuk Energi</vt:lpstr>
      <vt:lpstr>Bentuk-Bentuk Energi</vt:lpstr>
      <vt:lpstr>Hubungan Antara Usaha dan Energi</vt:lpstr>
      <vt:lpstr>Penerapan Usaha dalam Kehidupan Sehari-Hari</vt:lpstr>
      <vt:lpstr>Slide 8</vt:lpstr>
      <vt:lpstr>Slide 9</vt:lpstr>
      <vt:lpstr>Terima Kasih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Usaha dan Energi</dc:title>
  <cp:lastModifiedBy>KJDotCom</cp:lastModifiedBy>
  <cp:revision>15</cp:revision>
  <dcterms:modified xsi:type="dcterms:W3CDTF">2021-12-24T06:51:50Z</dcterms:modified>
</cp:coreProperties>
</file>