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17"/>
  </p:notesMasterIdLst>
  <p:sldIdLst>
    <p:sldId id="256" r:id="rId2"/>
    <p:sldId id="257" r:id="rId3"/>
    <p:sldId id="260" r:id="rId4"/>
    <p:sldId id="287" r:id="rId5"/>
    <p:sldId id="289" r:id="rId6"/>
    <p:sldId id="290" r:id="rId7"/>
    <p:sldId id="288" r:id="rId8"/>
    <p:sldId id="266" r:id="rId9"/>
    <p:sldId id="292" r:id="rId10"/>
    <p:sldId id="294" r:id="rId11"/>
    <p:sldId id="263" r:id="rId12"/>
    <p:sldId id="295" r:id="rId13"/>
    <p:sldId id="296" r:id="rId14"/>
    <p:sldId id="297" r:id="rId15"/>
    <p:sldId id="261" r:id="rId16"/>
  </p:sldIdLst>
  <p:sldSz cx="10691813" cy="7559675"/>
  <p:notesSz cx="7559675" cy="10691813"/>
  <p:embeddedFontLst>
    <p:embeddedFont>
      <p:font typeface="Kristen ITC" pitchFamily="66" charset="0"/>
      <p:regular r:id="rId18"/>
    </p:embeddedFont>
    <p:embeddedFont>
      <p:font typeface="Sofia" charset="0"/>
      <p:regular r:id="rId19"/>
    </p:embeddedFont>
    <p:embeddedFont>
      <p:font typeface="Comic Sans MS" pitchFamily="66" charset="0"/>
      <p:regular r:id="rId20"/>
      <p:bold r:id="rId21"/>
    </p:embeddedFont>
    <p:embeddedFont>
      <p:font typeface="Raleway Medium" charset="0"/>
      <p:regular r:id="rId22"/>
      <p:bold r:id="rId23"/>
      <p:italic r:id="rId24"/>
      <p:boldItalic r:id="rId25"/>
    </p:embeddedFont>
    <p:embeddedFont>
      <p:font typeface="Roboto" charset="0"/>
      <p:regular r:id="rId26"/>
      <p:bold r:id="rId27"/>
      <p:italic r:id="rId28"/>
      <p:boldItalic r:id="rId29"/>
    </p:embeddedFont>
    <p:embeddedFont>
      <p:font typeface="Raleway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3225"/>
  </p:clrMru>
</p:presentationPr>
</file>

<file path=ppt/tableStyles.xml><?xml version="1.0" encoding="utf-8"?>
<a:tblStyleLst xmlns:a="http://schemas.openxmlformats.org/drawingml/2006/main" def="{93D35389-DCA6-4EDD-9711-47F475F2C4D1}">
  <a:tblStyle styleId="{93D35389-DCA6-4EDD-9711-47F475F2C4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53" autoAdjust="0"/>
    <p:restoredTop sz="94660"/>
  </p:normalViewPr>
  <p:slideViewPr>
    <p:cSldViewPr>
      <p:cViewPr>
        <p:scale>
          <a:sx n="50" d="100"/>
          <a:sy n="50" d="100"/>
        </p:scale>
        <p:origin x="-1560" y="-288"/>
      </p:cViewPr>
      <p:guideLst>
        <p:guide orient="horz" pos="2381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168c4f6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e168c4f60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168c4f60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168c4f60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168c4f60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168c4f60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168c4f60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168c4f60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e168c4f60f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e168c4f60f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e339a6df78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e339a6df78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168c4f6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e168c4f60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168c4f6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168c4f6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168c4f6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168c4f6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168c4f6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168c4f6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e168c4f6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e168c4f60f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e168c4f60f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e168c4f60f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e6428e483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e6428e483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e6428e483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e6428e483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0" name="Google Shape;10;p2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60225" y="2002513"/>
            <a:ext cx="7371600" cy="29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660213" y="5087950"/>
            <a:ext cx="73716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2"/>
          </p:nvPr>
        </p:nvSpPr>
        <p:spPr>
          <a:xfrm>
            <a:off x="7226683" y="541575"/>
            <a:ext cx="2899500" cy="54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3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20" name="Google Shape;120;p13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13"/>
          <p:cNvSpPr txBox="1">
            <a:spLocks noGrp="1"/>
          </p:cNvSpPr>
          <p:nvPr>
            <p:ph type="ctrTitle"/>
          </p:nvPr>
        </p:nvSpPr>
        <p:spPr>
          <a:xfrm>
            <a:off x="2127150" y="1108913"/>
            <a:ext cx="6437700" cy="16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"/>
          </p:nvPr>
        </p:nvSpPr>
        <p:spPr>
          <a:xfrm>
            <a:off x="1353600" y="2982263"/>
            <a:ext cx="7984800" cy="19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4"/>
          <p:cNvPicPr preferRelativeResize="0"/>
          <p:nvPr/>
        </p:nvPicPr>
        <p:blipFill rotWithShape="1">
          <a:blip r:embed="rId2">
            <a:alphaModFix amt="75000"/>
          </a:blip>
          <a:srcRect r="2676"/>
          <a:stretch/>
        </p:blipFill>
        <p:spPr>
          <a:xfrm>
            <a:off x="3630850" y="356700"/>
            <a:ext cx="7061151" cy="6846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4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31" name="Google Shape;131;p14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14"/>
          <p:cNvSpPr txBox="1">
            <a:spLocks noGrp="1"/>
          </p:cNvSpPr>
          <p:nvPr>
            <p:ph type="title"/>
          </p:nvPr>
        </p:nvSpPr>
        <p:spPr>
          <a:xfrm>
            <a:off x="413148" y="533993"/>
            <a:ext cx="29475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idx="2"/>
          </p:nvPr>
        </p:nvSpPr>
        <p:spPr>
          <a:xfrm>
            <a:off x="3932550" y="533993"/>
            <a:ext cx="28419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title" idx="3"/>
          </p:nvPr>
        </p:nvSpPr>
        <p:spPr>
          <a:xfrm>
            <a:off x="7500875" y="534893"/>
            <a:ext cx="2841900" cy="88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2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6"/>
          <p:cNvPicPr preferRelativeResize="0"/>
          <p:nvPr/>
        </p:nvPicPr>
        <p:blipFill rotWithShape="1">
          <a:blip r:embed="rId2">
            <a:alphaModFix amt="75000"/>
          </a:blip>
          <a:srcRect r="1263"/>
          <a:stretch/>
        </p:blipFill>
        <p:spPr>
          <a:xfrm>
            <a:off x="362075" y="358350"/>
            <a:ext cx="9990001" cy="68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16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53" name="Google Shape;153;p16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159;p16"/>
          <p:cNvSpPr txBox="1">
            <a:spLocks noGrp="1"/>
          </p:cNvSpPr>
          <p:nvPr>
            <p:ph type="title"/>
          </p:nvPr>
        </p:nvSpPr>
        <p:spPr>
          <a:xfrm>
            <a:off x="362100" y="913387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1">
  <p:cSld name="TITLE_1_1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/>
          <p:cNvPicPr preferRelativeResize="0"/>
          <p:nvPr/>
        </p:nvPicPr>
        <p:blipFill rotWithShape="1">
          <a:blip r:embed="rId2">
            <a:alphaModFix amt="75000"/>
          </a:blip>
          <a:srcRect r="1263"/>
          <a:stretch/>
        </p:blipFill>
        <p:spPr>
          <a:xfrm>
            <a:off x="1970300" y="358350"/>
            <a:ext cx="6773652" cy="684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" name="Google Shape;184;p19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85" name="Google Shape;185;p19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9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9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9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9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" name="Google Shape;191;p19"/>
          <p:cNvSpPr txBox="1">
            <a:spLocks noGrp="1"/>
          </p:cNvSpPr>
          <p:nvPr>
            <p:ph type="ctrTitle"/>
          </p:nvPr>
        </p:nvSpPr>
        <p:spPr>
          <a:xfrm>
            <a:off x="2127150" y="956513"/>
            <a:ext cx="6437700" cy="16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ubTitle" idx="1"/>
          </p:nvPr>
        </p:nvSpPr>
        <p:spPr>
          <a:xfrm>
            <a:off x="3343675" y="2525075"/>
            <a:ext cx="4004700" cy="18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3" name="Google Shape;193;p19"/>
          <p:cNvSpPr txBox="1"/>
          <p:nvPr/>
        </p:nvSpPr>
        <p:spPr>
          <a:xfrm>
            <a:off x="2749500" y="5248388"/>
            <a:ext cx="519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CREDITS: This presentation template was created by</a:t>
            </a: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n"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 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21" name="Google Shape;21;p3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64468" y="3504079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383950" y="1968525"/>
            <a:ext cx="3924000" cy="13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1353600" y="4718491"/>
            <a:ext cx="7984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75000"/>
          </a:blip>
          <a:srcRect r="2676"/>
          <a:stretch/>
        </p:blipFill>
        <p:spPr>
          <a:xfrm>
            <a:off x="362100" y="356700"/>
            <a:ext cx="9973898" cy="6846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33" name="Google Shape;33;p4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967975" y="1701975"/>
            <a:ext cx="8905500" cy="5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274320" rtl="0">
              <a:spcBef>
                <a:spcPts val="0"/>
              </a:spcBef>
              <a:spcAft>
                <a:spcPts val="0"/>
              </a:spcAft>
              <a:buSzPts val="720"/>
              <a:buAutoNum type="arabicPeriod"/>
              <a:defRPr sz="1620"/>
            </a:lvl1pPr>
            <a:lvl2pPr marL="914400" lvl="1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 sz="1620"/>
            </a:lvl2pPr>
            <a:lvl3pPr marL="1371600" lvl="2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3pPr>
            <a:lvl4pPr marL="1828800" lvl="3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4pPr>
            <a:lvl5pPr marL="2286000" lvl="4" indent="-264160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5pPr>
            <a:lvl6pPr marL="2743200" lvl="5" indent="-264160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6pPr>
            <a:lvl7pPr marL="3200400" lvl="6" indent="-264160" rtl="0">
              <a:spcBef>
                <a:spcPts val="0"/>
              </a:spcBef>
              <a:spcAft>
                <a:spcPts val="0"/>
              </a:spcAft>
              <a:buSzPts val="560"/>
              <a:buChar char="●"/>
              <a:defRPr/>
            </a:lvl7pPr>
            <a:lvl8pPr marL="3657600" lvl="7" indent="-264159" rtl="0">
              <a:spcBef>
                <a:spcPts val="0"/>
              </a:spcBef>
              <a:spcAft>
                <a:spcPts val="0"/>
              </a:spcAft>
              <a:buSzPts val="560"/>
              <a:buChar char="○"/>
              <a:defRPr/>
            </a:lvl8pPr>
            <a:lvl9pPr marL="4114800" lvl="8" indent="-264159" rtl="0">
              <a:spcBef>
                <a:spcPts val="0"/>
              </a:spcBef>
              <a:spcAft>
                <a:spcPts val="0"/>
              </a:spcAft>
              <a:buSzPts val="56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967975" y="907614"/>
            <a:ext cx="8598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 amt="75000"/>
          </a:blip>
          <a:srcRect r="2676"/>
          <a:stretch/>
        </p:blipFill>
        <p:spPr>
          <a:xfrm>
            <a:off x="362100" y="356700"/>
            <a:ext cx="9973898" cy="6846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Google Shape;43;p5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44" name="Google Shape;44;p5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502275" y="826566"/>
            <a:ext cx="95193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5656175" y="2918985"/>
            <a:ext cx="4078200" cy="34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2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2"/>
          </p:nvPr>
        </p:nvSpPr>
        <p:spPr>
          <a:xfrm>
            <a:off x="957625" y="2267575"/>
            <a:ext cx="4515300" cy="430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8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79" name="Google Shape;79;p8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9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88" name="Google Shape;88;p9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9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9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9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0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00" name="Google Shape;100;p10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11"/>
          <p:cNvGrpSpPr/>
          <p:nvPr/>
        </p:nvGrpSpPr>
        <p:grpSpPr>
          <a:xfrm>
            <a:off x="-2088226" y="-1456837"/>
            <a:ext cx="15333165" cy="10768669"/>
            <a:chOff x="-2088226" y="-1456837"/>
            <a:chExt cx="15333165" cy="10768669"/>
          </a:xfrm>
        </p:grpSpPr>
        <p:sp>
          <p:nvSpPr>
            <p:cNvPr id="109" name="Google Shape;109;p11"/>
            <p:cNvSpPr/>
            <p:nvPr/>
          </p:nvSpPr>
          <p:spPr>
            <a:xfrm>
              <a:off x="3620469" y="5000848"/>
              <a:ext cx="4428090" cy="4186472"/>
            </a:xfrm>
            <a:custGeom>
              <a:avLst/>
              <a:gdLst/>
              <a:ahLst/>
              <a:cxnLst/>
              <a:rect l="l" t="t" r="r" b="b"/>
              <a:pathLst>
                <a:path w="39586" h="37426" extrusionOk="0">
                  <a:moveTo>
                    <a:pt x="26787" y="0"/>
                  </a:moveTo>
                  <a:cubicBezTo>
                    <a:pt x="24000" y="2182"/>
                    <a:pt x="21872" y="5314"/>
                    <a:pt x="20814" y="8673"/>
                  </a:cubicBezTo>
                  <a:cubicBezTo>
                    <a:pt x="19874" y="6567"/>
                    <a:pt x="18405" y="4645"/>
                    <a:pt x="16547" y="3273"/>
                  </a:cubicBezTo>
                  <a:cubicBezTo>
                    <a:pt x="16202" y="3554"/>
                    <a:pt x="15726" y="3910"/>
                    <a:pt x="15618" y="4353"/>
                  </a:cubicBezTo>
                  <a:cubicBezTo>
                    <a:pt x="13728" y="2798"/>
                    <a:pt x="11600" y="1750"/>
                    <a:pt x="9192" y="1275"/>
                  </a:cubicBezTo>
                  <a:lnTo>
                    <a:pt x="9192" y="1264"/>
                  </a:lnTo>
                  <a:cubicBezTo>
                    <a:pt x="8522" y="3608"/>
                    <a:pt x="8414" y="6070"/>
                    <a:pt x="8933" y="8447"/>
                  </a:cubicBezTo>
                  <a:cubicBezTo>
                    <a:pt x="8858" y="8429"/>
                    <a:pt x="8782" y="8420"/>
                    <a:pt x="8704" y="8420"/>
                  </a:cubicBezTo>
                  <a:cubicBezTo>
                    <a:pt x="8316" y="8420"/>
                    <a:pt x="7894" y="8620"/>
                    <a:pt x="7561" y="8781"/>
                  </a:cubicBezTo>
                  <a:cubicBezTo>
                    <a:pt x="7950" y="11050"/>
                    <a:pt x="8987" y="13231"/>
                    <a:pt x="10434" y="15035"/>
                  </a:cubicBezTo>
                  <a:cubicBezTo>
                    <a:pt x="9473" y="14875"/>
                    <a:pt x="8493" y="14795"/>
                    <a:pt x="7509" y="14795"/>
                  </a:cubicBezTo>
                  <a:cubicBezTo>
                    <a:pt x="4923" y="14795"/>
                    <a:pt x="2317" y="15346"/>
                    <a:pt x="0" y="16418"/>
                  </a:cubicBezTo>
                  <a:cubicBezTo>
                    <a:pt x="832" y="18308"/>
                    <a:pt x="2106" y="20014"/>
                    <a:pt x="3759" y="21257"/>
                  </a:cubicBezTo>
                  <a:cubicBezTo>
                    <a:pt x="3251" y="22445"/>
                    <a:pt x="2884" y="23708"/>
                    <a:pt x="2981" y="25004"/>
                  </a:cubicBezTo>
                  <a:cubicBezTo>
                    <a:pt x="4709" y="26322"/>
                    <a:pt x="6643" y="27089"/>
                    <a:pt x="8792" y="27381"/>
                  </a:cubicBezTo>
                  <a:cubicBezTo>
                    <a:pt x="7086" y="28979"/>
                    <a:pt x="5800" y="31161"/>
                    <a:pt x="5141" y="33408"/>
                  </a:cubicBezTo>
                  <a:cubicBezTo>
                    <a:pt x="7223" y="34176"/>
                    <a:pt x="9454" y="34570"/>
                    <a:pt x="11681" y="34570"/>
                  </a:cubicBezTo>
                  <a:cubicBezTo>
                    <a:pt x="13648" y="34570"/>
                    <a:pt x="15611" y="34263"/>
                    <a:pt x="17465" y="33634"/>
                  </a:cubicBezTo>
                  <a:lnTo>
                    <a:pt x="17465" y="33634"/>
                  </a:lnTo>
                  <a:cubicBezTo>
                    <a:pt x="17433" y="34909"/>
                    <a:pt x="17703" y="36237"/>
                    <a:pt x="18167" y="37426"/>
                  </a:cubicBezTo>
                  <a:cubicBezTo>
                    <a:pt x="20479" y="35935"/>
                    <a:pt x="22466" y="33937"/>
                    <a:pt x="23957" y="31615"/>
                  </a:cubicBezTo>
                  <a:cubicBezTo>
                    <a:pt x="24572" y="30664"/>
                    <a:pt x="25415" y="29346"/>
                    <a:pt x="25458" y="28180"/>
                  </a:cubicBezTo>
                  <a:lnTo>
                    <a:pt x="29757" y="35287"/>
                  </a:lnTo>
                  <a:cubicBezTo>
                    <a:pt x="29793" y="35345"/>
                    <a:pt x="29858" y="35378"/>
                    <a:pt x="29926" y="35378"/>
                  </a:cubicBezTo>
                  <a:cubicBezTo>
                    <a:pt x="29960" y="35378"/>
                    <a:pt x="29994" y="35370"/>
                    <a:pt x="30027" y="35352"/>
                  </a:cubicBezTo>
                  <a:cubicBezTo>
                    <a:pt x="30124" y="35298"/>
                    <a:pt x="30146" y="35179"/>
                    <a:pt x="30092" y="35082"/>
                  </a:cubicBezTo>
                  <a:lnTo>
                    <a:pt x="25707" y="27910"/>
                  </a:lnTo>
                  <a:lnTo>
                    <a:pt x="25707" y="27910"/>
                  </a:lnTo>
                  <a:cubicBezTo>
                    <a:pt x="26316" y="28234"/>
                    <a:pt x="27113" y="28330"/>
                    <a:pt x="27901" y="28330"/>
                  </a:cubicBezTo>
                  <a:cubicBezTo>
                    <a:pt x="28453" y="28330"/>
                    <a:pt x="29000" y="28283"/>
                    <a:pt x="29476" y="28234"/>
                  </a:cubicBezTo>
                  <a:cubicBezTo>
                    <a:pt x="32209" y="27953"/>
                    <a:pt x="34898" y="27089"/>
                    <a:pt x="37274" y="25707"/>
                  </a:cubicBezTo>
                  <a:cubicBezTo>
                    <a:pt x="36421" y="24745"/>
                    <a:pt x="35373" y="23914"/>
                    <a:pt x="34207" y="23374"/>
                  </a:cubicBezTo>
                  <a:cubicBezTo>
                    <a:pt x="37188" y="20457"/>
                    <a:pt x="39110" y="16418"/>
                    <a:pt x="39586" y="12292"/>
                  </a:cubicBezTo>
                  <a:cubicBezTo>
                    <a:pt x="38748" y="12134"/>
                    <a:pt x="37883" y="12054"/>
                    <a:pt x="37015" y="12054"/>
                  </a:cubicBezTo>
                  <a:cubicBezTo>
                    <a:pt x="35500" y="12054"/>
                    <a:pt x="33977" y="12298"/>
                    <a:pt x="32576" y="12799"/>
                  </a:cubicBezTo>
                  <a:cubicBezTo>
                    <a:pt x="33278" y="10747"/>
                    <a:pt x="33472" y="8684"/>
                    <a:pt x="33094" y="6556"/>
                  </a:cubicBezTo>
                  <a:cubicBezTo>
                    <a:pt x="31982" y="5887"/>
                    <a:pt x="30675" y="5638"/>
                    <a:pt x="29390" y="5552"/>
                  </a:cubicBezTo>
                  <a:cubicBezTo>
                    <a:pt x="29044" y="3511"/>
                    <a:pt x="28094" y="1610"/>
                    <a:pt x="26787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-1580724" y="4319408"/>
              <a:ext cx="4545319" cy="4992424"/>
            </a:xfrm>
            <a:custGeom>
              <a:avLst/>
              <a:gdLst/>
              <a:ahLst/>
              <a:cxnLst/>
              <a:rect l="l" t="t" r="r" b="b"/>
              <a:pathLst>
                <a:path w="40634" h="44631" extrusionOk="0">
                  <a:moveTo>
                    <a:pt x="38128" y="1"/>
                  </a:moveTo>
                  <a:lnTo>
                    <a:pt x="38128" y="1"/>
                  </a:lnTo>
                  <a:cubicBezTo>
                    <a:pt x="34250" y="2377"/>
                    <a:pt x="31507" y="6524"/>
                    <a:pt x="30837" y="11018"/>
                  </a:cubicBezTo>
                  <a:cubicBezTo>
                    <a:pt x="30048" y="12195"/>
                    <a:pt x="29163" y="13502"/>
                    <a:pt x="28191" y="14884"/>
                  </a:cubicBezTo>
                  <a:cubicBezTo>
                    <a:pt x="29919" y="11093"/>
                    <a:pt x="29973" y="6557"/>
                    <a:pt x="28266" y="2744"/>
                  </a:cubicBezTo>
                  <a:lnTo>
                    <a:pt x="28266" y="2744"/>
                  </a:lnTo>
                  <a:cubicBezTo>
                    <a:pt x="26776" y="4515"/>
                    <a:pt x="26041" y="6816"/>
                    <a:pt x="26138" y="9138"/>
                  </a:cubicBezTo>
                  <a:cubicBezTo>
                    <a:pt x="26214" y="11374"/>
                    <a:pt x="26916" y="13621"/>
                    <a:pt x="27553" y="15781"/>
                  </a:cubicBezTo>
                  <a:cubicBezTo>
                    <a:pt x="26614" y="17109"/>
                    <a:pt x="25588" y="18503"/>
                    <a:pt x="24486" y="19950"/>
                  </a:cubicBezTo>
                  <a:cubicBezTo>
                    <a:pt x="26084" y="15997"/>
                    <a:pt x="25879" y="11342"/>
                    <a:pt x="23892" y="7572"/>
                  </a:cubicBezTo>
                  <a:cubicBezTo>
                    <a:pt x="22509" y="9430"/>
                    <a:pt x="21937" y="11763"/>
                    <a:pt x="22164" y="14085"/>
                  </a:cubicBezTo>
                  <a:cubicBezTo>
                    <a:pt x="22401" y="16321"/>
                    <a:pt x="23233" y="18492"/>
                    <a:pt x="24000" y="20598"/>
                  </a:cubicBezTo>
                  <a:cubicBezTo>
                    <a:pt x="23654" y="21052"/>
                    <a:pt x="23298" y="21505"/>
                    <a:pt x="22952" y="21959"/>
                  </a:cubicBezTo>
                  <a:cubicBezTo>
                    <a:pt x="22639" y="17595"/>
                    <a:pt x="20414" y="13415"/>
                    <a:pt x="16958" y="10737"/>
                  </a:cubicBezTo>
                  <a:lnTo>
                    <a:pt x="16958" y="10737"/>
                  </a:lnTo>
                  <a:cubicBezTo>
                    <a:pt x="17454" y="15143"/>
                    <a:pt x="19463" y="19259"/>
                    <a:pt x="22725" y="22240"/>
                  </a:cubicBezTo>
                  <a:cubicBezTo>
                    <a:pt x="21969" y="23212"/>
                    <a:pt x="21170" y="24205"/>
                    <a:pt x="20360" y="25188"/>
                  </a:cubicBezTo>
                  <a:cubicBezTo>
                    <a:pt x="20036" y="20393"/>
                    <a:pt x="17595" y="15759"/>
                    <a:pt x="13782" y="12821"/>
                  </a:cubicBezTo>
                  <a:lnTo>
                    <a:pt x="13782" y="12821"/>
                  </a:lnTo>
                  <a:cubicBezTo>
                    <a:pt x="14333" y="17649"/>
                    <a:pt x="16547" y="22186"/>
                    <a:pt x="20133" y="25458"/>
                  </a:cubicBezTo>
                  <a:cubicBezTo>
                    <a:pt x="19237" y="26538"/>
                    <a:pt x="18319" y="27619"/>
                    <a:pt x="17379" y="28699"/>
                  </a:cubicBezTo>
                  <a:cubicBezTo>
                    <a:pt x="17076" y="23860"/>
                    <a:pt x="14625" y="19194"/>
                    <a:pt x="10790" y="16234"/>
                  </a:cubicBezTo>
                  <a:lnTo>
                    <a:pt x="10790" y="16234"/>
                  </a:lnTo>
                  <a:cubicBezTo>
                    <a:pt x="11341" y="21084"/>
                    <a:pt x="13566" y="25631"/>
                    <a:pt x="17174" y="28915"/>
                  </a:cubicBezTo>
                  <a:cubicBezTo>
                    <a:pt x="16212" y="30006"/>
                    <a:pt x="15219" y="31096"/>
                    <a:pt x="14203" y="32177"/>
                  </a:cubicBezTo>
                  <a:cubicBezTo>
                    <a:pt x="13923" y="27338"/>
                    <a:pt x="11460" y="22661"/>
                    <a:pt x="7615" y="19701"/>
                  </a:cubicBezTo>
                  <a:lnTo>
                    <a:pt x="7615" y="19701"/>
                  </a:lnTo>
                  <a:cubicBezTo>
                    <a:pt x="8166" y="24551"/>
                    <a:pt x="10391" y="29120"/>
                    <a:pt x="14009" y="32382"/>
                  </a:cubicBezTo>
                  <a:cubicBezTo>
                    <a:pt x="9689" y="36951"/>
                    <a:pt x="4969" y="41217"/>
                    <a:pt x="76" y="44371"/>
                  </a:cubicBezTo>
                  <a:cubicBezTo>
                    <a:pt x="11" y="44414"/>
                    <a:pt x="0" y="44511"/>
                    <a:pt x="43" y="44565"/>
                  </a:cubicBezTo>
                  <a:cubicBezTo>
                    <a:pt x="65" y="44598"/>
                    <a:pt x="108" y="44630"/>
                    <a:pt x="162" y="44630"/>
                  </a:cubicBezTo>
                  <a:cubicBezTo>
                    <a:pt x="184" y="44630"/>
                    <a:pt x="216" y="44619"/>
                    <a:pt x="238" y="44598"/>
                  </a:cubicBezTo>
                  <a:cubicBezTo>
                    <a:pt x="5141" y="41433"/>
                    <a:pt x="9894" y="37145"/>
                    <a:pt x="14225" y="32576"/>
                  </a:cubicBezTo>
                  <a:lnTo>
                    <a:pt x="14225" y="32555"/>
                  </a:lnTo>
                  <a:cubicBezTo>
                    <a:pt x="14247" y="32544"/>
                    <a:pt x="14257" y="32533"/>
                    <a:pt x="14257" y="32522"/>
                  </a:cubicBezTo>
                  <a:cubicBezTo>
                    <a:pt x="17865" y="35838"/>
                    <a:pt x="22617" y="37663"/>
                    <a:pt x="27510" y="37771"/>
                  </a:cubicBezTo>
                  <a:cubicBezTo>
                    <a:pt x="24340" y="34354"/>
                    <a:pt x="19709" y="32347"/>
                    <a:pt x="15052" y="32347"/>
                  </a:cubicBezTo>
                  <a:cubicBezTo>
                    <a:pt x="14837" y="32347"/>
                    <a:pt x="14623" y="32352"/>
                    <a:pt x="14409" y="32360"/>
                  </a:cubicBezTo>
                  <a:cubicBezTo>
                    <a:pt x="15413" y="31280"/>
                    <a:pt x="16407" y="30178"/>
                    <a:pt x="17379" y="29087"/>
                  </a:cubicBezTo>
                  <a:lnTo>
                    <a:pt x="17390" y="29098"/>
                  </a:lnTo>
                  <a:lnTo>
                    <a:pt x="17390" y="29087"/>
                  </a:lnTo>
                  <a:lnTo>
                    <a:pt x="17411" y="29055"/>
                  </a:lnTo>
                  <a:cubicBezTo>
                    <a:pt x="21019" y="32393"/>
                    <a:pt x="25771" y="34218"/>
                    <a:pt x="30686" y="34326"/>
                  </a:cubicBezTo>
                  <a:cubicBezTo>
                    <a:pt x="27516" y="30908"/>
                    <a:pt x="22865" y="28902"/>
                    <a:pt x="18196" y="28902"/>
                  </a:cubicBezTo>
                  <a:cubicBezTo>
                    <a:pt x="17981" y="28902"/>
                    <a:pt x="17766" y="28906"/>
                    <a:pt x="17552" y="28915"/>
                  </a:cubicBezTo>
                  <a:cubicBezTo>
                    <a:pt x="18491" y="27813"/>
                    <a:pt x="19431" y="26722"/>
                    <a:pt x="20317" y="25642"/>
                  </a:cubicBezTo>
                  <a:cubicBezTo>
                    <a:pt x="20328" y="25653"/>
                    <a:pt x="20349" y="25674"/>
                    <a:pt x="20371" y="25685"/>
                  </a:cubicBezTo>
                  <a:lnTo>
                    <a:pt x="20371" y="25599"/>
                  </a:lnTo>
                  <a:cubicBezTo>
                    <a:pt x="23978" y="28947"/>
                    <a:pt x="28741" y="30783"/>
                    <a:pt x="33667" y="30891"/>
                  </a:cubicBezTo>
                  <a:cubicBezTo>
                    <a:pt x="30481" y="27469"/>
                    <a:pt x="25847" y="25464"/>
                    <a:pt x="21171" y="25464"/>
                  </a:cubicBezTo>
                  <a:cubicBezTo>
                    <a:pt x="20933" y="25464"/>
                    <a:pt x="20695" y="25470"/>
                    <a:pt x="20457" y="25480"/>
                  </a:cubicBezTo>
                  <a:cubicBezTo>
                    <a:pt x="21300" y="24454"/>
                    <a:pt x="22131" y="23428"/>
                    <a:pt x="22909" y="22413"/>
                  </a:cubicBezTo>
                  <a:cubicBezTo>
                    <a:pt x="22920" y="22434"/>
                    <a:pt x="22952" y="22445"/>
                    <a:pt x="22963" y="22467"/>
                  </a:cubicBezTo>
                  <a:lnTo>
                    <a:pt x="22963" y="22402"/>
                  </a:lnTo>
                  <a:cubicBezTo>
                    <a:pt x="26246" y="25458"/>
                    <a:pt x="30610" y="27133"/>
                    <a:pt x="35103" y="27219"/>
                  </a:cubicBezTo>
                  <a:cubicBezTo>
                    <a:pt x="32201" y="24091"/>
                    <a:pt x="27963" y="22267"/>
                    <a:pt x="23705" y="22267"/>
                  </a:cubicBezTo>
                  <a:cubicBezTo>
                    <a:pt x="23480" y="22267"/>
                    <a:pt x="23254" y="22273"/>
                    <a:pt x="23028" y="22283"/>
                  </a:cubicBezTo>
                  <a:cubicBezTo>
                    <a:pt x="23406" y="21797"/>
                    <a:pt x="23784" y="21311"/>
                    <a:pt x="24151" y="20825"/>
                  </a:cubicBezTo>
                  <a:cubicBezTo>
                    <a:pt x="25825" y="21044"/>
                    <a:pt x="27548" y="21294"/>
                    <a:pt x="29246" y="21294"/>
                  </a:cubicBezTo>
                  <a:cubicBezTo>
                    <a:pt x="29805" y="21294"/>
                    <a:pt x="30361" y="21267"/>
                    <a:pt x="30912" y="21203"/>
                  </a:cubicBezTo>
                  <a:cubicBezTo>
                    <a:pt x="33224" y="20933"/>
                    <a:pt x="35384" y="19863"/>
                    <a:pt x="36896" y="18092"/>
                  </a:cubicBezTo>
                  <a:cubicBezTo>
                    <a:pt x="35678" y="17761"/>
                    <a:pt x="34416" y="17599"/>
                    <a:pt x="33152" y="17599"/>
                  </a:cubicBezTo>
                  <a:cubicBezTo>
                    <a:pt x="30092" y="17599"/>
                    <a:pt x="27021" y="18547"/>
                    <a:pt x="24529" y="20328"/>
                  </a:cubicBezTo>
                  <a:cubicBezTo>
                    <a:pt x="25663" y="18827"/>
                    <a:pt x="26732" y="17368"/>
                    <a:pt x="27715" y="15986"/>
                  </a:cubicBezTo>
                  <a:cubicBezTo>
                    <a:pt x="29704" y="16413"/>
                    <a:pt x="31745" y="16857"/>
                    <a:pt x="33776" y="16857"/>
                  </a:cubicBezTo>
                  <a:cubicBezTo>
                    <a:pt x="34006" y="16857"/>
                    <a:pt x="34236" y="16851"/>
                    <a:pt x="34466" y="16839"/>
                  </a:cubicBezTo>
                  <a:cubicBezTo>
                    <a:pt x="36788" y="16720"/>
                    <a:pt x="39002" y="15792"/>
                    <a:pt x="40633" y="14128"/>
                  </a:cubicBezTo>
                  <a:cubicBezTo>
                    <a:pt x="39136" y="13619"/>
                    <a:pt x="37554" y="13370"/>
                    <a:pt x="35970" y="13370"/>
                  </a:cubicBezTo>
                  <a:cubicBezTo>
                    <a:pt x="33157" y="13370"/>
                    <a:pt x="30338" y="14155"/>
                    <a:pt x="27975" y="15662"/>
                  </a:cubicBezTo>
                  <a:cubicBezTo>
                    <a:pt x="29109" y="14063"/>
                    <a:pt x="30135" y="12573"/>
                    <a:pt x="31020" y="11223"/>
                  </a:cubicBezTo>
                  <a:cubicBezTo>
                    <a:pt x="33159" y="10305"/>
                    <a:pt x="34660" y="8523"/>
                    <a:pt x="35935" y="6568"/>
                  </a:cubicBezTo>
                  <a:cubicBezTo>
                    <a:pt x="37263" y="4526"/>
                    <a:pt x="38225" y="2431"/>
                    <a:pt x="38128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>
              <a:off x="3384896" y="-1456837"/>
              <a:ext cx="5052716" cy="3985348"/>
            </a:xfrm>
            <a:custGeom>
              <a:avLst/>
              <a:gdLst/>
              <a:ahLst/>
              <a:cxnLst/>
              <a:rect l="l" t="t" r="r" b="b"/>
              <a:pathLst>
                <a:path w="45170" h="35628" extrusionOk="0">
                  <a:moveTo>
                    <a:pt x="20758" y="0"/>
                  </a:moveTo>
                  <a:cubicBezTo>
                    <a:pt x="19656" y="0"/>
                    <a:pt x="18508" y="529"/>
                    <a:pt x="18027" y="1502"/>
                  </a:cubicBezTo>
                  <a:cubicBezTo>
                    <a:pt x="17487" y="2614"/>
                    <a:pt x="17897" y="3975"/>
                    <a:pt x="18643" y="4958"/>
                  </a:cubicBezTo>
                  <a:cubicBezTo>
                    <a:pt x="19485" y="6070"/>
                    <a:pt x="20695" y="6848"/>
                    <a:pt x="21980" y="7367"/>
                  </a:cubicBezTo>
                  <a:cubicBezTo>
                    <a:pt x="23276" y="7874"/>
                    <a:pt x="24637" y="8123"/>
                    <a:pt x="26020" y="8306"/>
                  </a:cubicBezTo>
                  <a:cubicBezTo>
                    <a:pt x="27078" y="8457"/>
                    <a:pt x="28158" y="8555"/>
                    <a:pt x="29238" y="8619"/>
                  </a:cubicBezTo>
                  <a:cubicBezTo>
                    <a:pt x="29800" y="8663"/>
                    <a:pt x="30351" y="8673"/>
                    <a:pt x="30902" y="8684"/>
                  </a:cubicBezTo>
                  <a:cubicBezTo>
                    <a:pt x="30999" y="8684"/>
                    <a:pt x="31150" y="8717"/>
                    <a:pt x="31280" y="8717"/>
                  </a:cubicBezTo>
                  <a:cubicBezTo>
                    <a:pt x="34131" y="10348"/>
                    <a:pt x="36799" y="12011"/>
                    <a:pt x="38214" y="13123"/>
                  </a:cubicBezTo>
                  <a:cubicBezTo>
                    <a:pt x="35859" y="13426"/>
                    <a:pt x="32997" y="13880"/>
                    <a:pt x="29865" y="14571"/>
                  </a:cubicBezTo>
                  <a:cubicBezTo>
                    <a:pt x="28277" y="13739"/>
                    <a:pt x="25350" y="12627"/>
                    <a:pt x="22261" y="11557"/>
                  </a:cubicBezTo>
                  <a:cubicBezTo>
                    <a:pt x="22185" y="11395"/>
                    <a:pt x="21840" y="11071"/>
                    <a:pt x="21775" y="11006"/>
                  </a:cubicBezTo>
                  <a:cubicBezTo>
                    <a:pt x="20327" y="9397"/>
                    <a:pt x="18621" y="8047"/>
                    <a:pt x="16709" y="7010"/>
                  </a:cubicBezTo>
                  <a:cubicBezTo>
                    <a:pt x="15651" y="6427"/>
                    <a:pt x="14538" y="5941"/>
                    <a:pt x="13372" y="5584"/>
                  </a:cubicBezTo>
                  <a:cubicBezTo>
                    <a:pt x="12593" y="5327"/>
                    <a:pt x="11766" y="5130"/>
                    <a:pt x="10949" y="5130"/>
                  </a:cubicBezTo>
                  <a:cubicBezTo>
                    <a:pt x="10668" y="5130"/>
                    <a:pt x="10387" y="5154"/>
                    <a:pt x="10110" y="5206"/>
                  </a:cubicBezTo>
                  <a:cubicBezTo>
                    <a:pt x="9019" y="5401"/>
                    <a:pt x="7960" y="6135"/>
                    <a:pt x="7680" y="7215"/>
                  </a:cubicBezTo>
                  <a:cubicBezTo>
                    <a:pt x="7356" y="8403"/>
                    <a:pt x="8025" y="9667"/>
                    <a:pt x="8943" y="10499"/>
                  </a:cubicBezTo>
                  <a:cubicBezTo>
                    <a:pt x="9991" y="11417"/>
                    <a:pt x="11309" y="11968"/>
                    <a:pt x="12670" y="12205"/>
                  </a:cubicBezTo>
                  <a:cubicBezTo>
                    <a:pt x="13516" y="12365"/>
                    <a:pt x="14375" y="12423"/>
                    <a:pt x="15231" y="12423"/>
                  </a:cubicBezTo>
                  <a:cubicBezTo>
                    <a:pt x="15762" y="12423"/>
                    <a:pt x="16292" y="12401"/>
                    <a:pt x="16817" y="12367"/>
                  </a:cubicBezTo>
                  <a:cubicBezTo>
                    <a:pt x="17897" y="12303"/>
                    <a:pt x="18977" y="12205"/>
                    <a:pt x="20047" y="12054"/>
                  </a:cubicBezTo>
                  <a:cubicBezTo>
                    <a:pt x="20597" y="11989"/>
                    <a:pt x="21138" y="11914"/>
                    <a:pt x="21678" y="11817"/>
                  </a:cubicBezTo>
                  <a:cubicBezTo>
                    <a:pt x="21775" y="11806"/>
                    <a:pt x="21926" y="11806"/>
                    <a:pt x="22056" y="11763"/>
                  </a:cubicBezTo>
                  <a:cubicBezTo>
                    <a:pt x="25015" y="12778"/>
                    <a:pt x="27823" y="13826"/>
                    <a:pt x="29454" y="14646"/>
                  </a:cubicBezTo>
                  <a:cubicBezTo>
                    <a:pt x="27499" y="15078"/>
                    <a:pt x="25436" y="15608"/>
                    <a:pt x="23298" y="16245"/>
                  </a:cubicBezTo>
                  <a:lnTo>
                    <a:pt x="23287" y="16245"/>
                  </a:lnTo>
                  <a:cubicBezTo>
                    <a:pt x="23233" y="16245"/>
                    <a:pt x="20381" y="15975"/>
                    <a:pt x="16925" y="15716"/>
                  </a:cubicBezTo>
                  <a:cubicBezTo>
                    <a:pt x="16763" y="15608"/>
                    <a:pt x="16547" y="15489"/>
                    <a:pt x="16493" y="15456"/>
                  </a:cubicBezTo>
                  <a:cubicBezTo>
                    <a:pt x="14689" y="14290"/>
                    <a:pt x="12670" y="13426"/>
                    <a:pt x="10563" y="12918"/>
                  </a:cubicBezTo>
                  <a:cubicBezTo>
                    <a:pt x="9397" y="12637"/>
                    <a:pt x="8187" y="12465"/>
                    <a:pt x="6977" y="12411"/>
                  </a:cubicBezTo>
                  <a:cubicBezTo>
                    <a:pt x="6762" y="12400"/>
                    <a:pt x="6545" y="12394"/>
                    <a:pt x="6329" y="12394"/>
                  </a:cubicBezTo>
                  <a:cubicBezTo>
                    <a:pt x="5427" y="12394"/>
                    <a:pt x="4528" y="12505"/>
                    <a:pt x="3726" y="12897"/>
                  </a:cubicBezTo>
                  <a:cubicBezTo>
                    <a:pt x="2722" y="13372"/>
                    <a:pt x="1901" y="14355"/>
                    <a:pt x="1890" y="15456"/>
                  </a:cubicBezTo>
                  <a:cubicBezTo>
                    <a:pt x="1890" y="16688"/>
                    <a:pt x="2862" y="17746"/>
                    <a:pt x="3964" y="18297"/>
                  </a:cubicBezTo>
                  <a:cubicBezTo>
                    <a:pt x="4986" y="18803"/>
                    <a:pt x="6139" y="19018"/>
                    <a:pt x="7279" y="19018"/>
                  </a:cubicBezTo>
                  <a:cubicBezTo>
                    <a:pt x="7525" y="19018"/>
                    <a:pt x="7771" y="19008"/>
                    <a:pt x="8014" y="18988"/>
                  </a:cubicBezTo>
                  <a:cubicBezTo>
                    <a:pt x="9397" y="18880"/>
                    <a:pt x="10747" y="18502"/>
                    <a:pt x="12065" y="18049"/>
                  </a:cubicBezTo>
                  <a:cubicBezTo>
                    <a:pt x="13091" y="17714"/>
                    <a:pt x="14106" y="17336"/>
                    <a:pt x="15100" y="16915"/>
                  </a:cubicBezTo>
                  <a:cubicBezTo>
                    <a:pt x="15618" y="16699"/>
                    <a:pt x="16115" y="16483"/>
                    <a:pt x="16634" y="16256"/>
                  </a:cubicBezTo>
                  <a:cubicBezTo>
                    <a:pt x="16763" y="16202"/>
                    <a:pt x="17066" y="16126"/>
                    <a:pt x="17130" y="15986"/>
                  </a:cubicBezTo>
                  <a:cubicBezTo>
                    <a:pt x="19582" y="16159"/>
                    <a:pt x="21688" y="16353"/>
                    <a:pt x="22682" y="16429"/>
                  </a:cubicBezTo>
                  <a:cubicBezTo>
                    <a:pt x="19442" y="17422"/>
                    <a:pt x="16093" y="18664"/>
                    <a:pt x="12799" y="20209"/>
                  </a:cubicBezTo>
                  <a:cubicBezTo>
                    <a:pt x="12583" y="20209"/>
                    <a:pt x="12227" y="20284"/>
                    <a:pt x="12130" y="20284"/>
                  </a:cubicBezTo>
                  <a:cubicBezTo>
                    <a:pt x="9991" y="20479"/>
                    <a:pt x="7863" y="21062"/>
                    <a:pt x="5908" y="21969"/>
                  </a:cubicBezTo>
                  <a:cubicBezTo>
                    <a:pt x="4817" y="22477"/>
                    <a:pt x="3759" y="23093"/>
                    <a:pt x="2776" y="23795"/>
                  </a:cubicBezTo>
                  <a:cubicBezTo>
                    <a:pt x="1869" y="24443"/>
                    <a:pt x="1005" y="25199"/>
                    <a:pt x="519" y="26193"/>
                  </a:cubicBezTo>
                  <a:cubicBezTo>
                    <a:pt x="32" y="27197"/>
                    <a:pt x="0" y="28472"/>
                    <a:pt x="681" y="29336"/>
                  </a:cubicBezTo>
                  <a:cubicBezTo>
                    <a:pt x="1258" y="30057"/>
                    <a:pt x="2187" y="30356"/>
                    <a:pt x="3118" y="30356"/>
                  </a:cubicBezTo>
                  <a:cubicBezTo>
                    <a:pt x="3440" y="30356"/>
                    <a:pt x="3763" y="30320"/>
                    <a:pt x="4072" y="30254"/>
                  </a:cubicBezTo>
                  <a:cubicBezTo>
                    <a:pt x="5433" y="29973"/>
                    <a:pt x="6664" y="29217"/>
                    <a:pt x="7680" y="28288"/>
                  </a:cubicBezTo>
                  <a:cubicBezTo>
                    <a:pt x="8695" y="27337"/>
                    <a:pt x="9516" y="26203"/>
                    <a:pt x="10272" y="25048"/>
                  </a:cubicBezTo>
                  <a:cubicBezTo>
                    <a:pt x="10866" y="24140"/>
                    <a:pt x="11417" y="23212"/>
                    <a:pt x="11946" y="22283"/>
                  </a:cubicBezTo>
                  <a:cubicBezTo>
                    <a:pt x="12216" y="21797"/>
                    <a:pt x="12475" y="21311"/>
                    <a:pt x="12724" y="20825"/>
                  </a:cubicBezTo>
                  <a:cubicBezTo>
                    <a:pt x="12778" y="20727"/>
                    <a:pt x="12907" y="20555"/>
                    <a:pt x="12940" y="20414"/>
                  </a:cubicBezTo>
                  <a:cubicBezTo>
                    <a:pt x="17120" y="18459"/>
                    <a:pt x="21386" y="16990"/>
                    <a:pt x="25382" y="15910"/>
                  </a:cubicBezTo>
                  <a:lnTo>
                    <a:pt x="25382" y="15910"/>
                  </a:lnTo>
                  <a:cubicBezTo>
                    <a:pt x="23633" y="17206"/>
                    <a:pt x="21796" y="19258"/>
                    <a:pt x="19841" y="22077"/>
                  </a:cubicBezTo>
                  <a:cubicBezTo>
                    <a:pt x="19690" y="22175"/>
                    <a:pt x="19550" y="22261"/>
                    <a:pt x="19507" y="22304"/>
                  </a:cubicBezTo>
                  <a:cubicBezTo>
                    <a:pt x="17638" y="23395"/>
                    <a:pt x="15985" y="24832"/>
                    <a:pt x="14592" y="26473"/>
                  </a:cubicBezTo>
                  <a:cubicBezTo>
                    <a:pt x="13804" y="27413"/>
                    <a:pt x="13123" y="28407"/>
                    <a:pt x="12540" y="29465"/>
                  </a:cubicBezTo>
                  <a:cubicBezTo>
                    <a:pt x="12000" y="30437"/>
                    <a:pt x="11535" y="31485"/>
                    <a:pt x="11514" y="32598"/>
                  </a:cubicBezTo>
                  <a:cubicBezTo>
                    <a:pt x="11503" y="33699"/>
                    <a:pt x="12011" y="34877"/>
                    <a:pt x="12994" y="35373"/>
                  </a:cubicBezTo>
                  <a:cubicBezTo>
                    <a:pt x="13350" y="35550"/>
                    <a:pt x="13732" y="35628"/>
                    <a:pt x="14119" y="35628"/>
                  </a:cubicBezTo>
                  <a:cubicBezTo>
                    <a:pt x="14940" y="35628"/>
                    <a:pt x="15782" y="35278"/>
                    <a:pt x="16450" y="34779"/>
                  </a:cubicBezTo>
                  <a:cubicBezTo>
                    <a:pt x="17562" y="33948"/>
                    <a:pt x="18362" y="32738"/>
                    <a:pt x="18869" y="31463"/>
                  </a:cubicBezTo>
                  <a:cubicBezTo>
                    <a:pt x="19388" y="30178"/>
                    <a:pt x="19658" y="28796"/>
                    <a:pt x="19841" y="27424"/>
                  </a:cubicBezTo>
                  <a:cubicBezTo>
                    <a:pt x="19993" y="26355"/>
                    <a:pt x="20111" y="25275"/>
                    <a:pt x="20176" y="24194"/>
                  </a:cubicBezTo>
                  <a:cubicBezTo>
                    <a:pt x="20219" y="23644"/>
                    <a:pt x="20252" y="23093"/>
                    <a:pt x="20263" y="22531"/>
                  </a:cubicBezTo>
                  <a:cubicBezTo>
                    <a:pt x="20263" y="22391"/>
                    <a:pt x="20338" y="22045"/>
                    <a:pt x="20219" y="21937"/>
                  </a:cubicBezTo>
                  <a:cubicBezTo>
                    <a:pt x="22250" y="19053"/>
                    <a:pt x="24162" y="17001"/>
                    <a:pt x="25944" y="15781"/>
                  </a:cubicBezTo>
                  <a:cubicBezTo>
                    <a:pt x="25976" y="15770"/>
                    <a:pt x="25987" y="15748"/>
                    <a:pt x="25987" y="15727"/>
                  </a:cubicBezTo>
                  <a:cubicBezTo>
                    <a:pt x="27283" y="15392"/>
                    <a:pt x="28547" y="15078"/>
                    <a:pt x="29778" y="14808"/>
                  </a:cubicBezTo>
                  <a:cubicBezTo>
                    <a:pt x="29800" y="14821"/>
                    <a:pt x="29821" y="14827"/>
                    <a:pt x="29842" y="14827"/>
                  </a:cubicBezTo>
                  <a:cubicBezTo>
                    <a:pt x="29873" y="14827"/>
                    <a:pt x="29903" y="14813"/>
                    <a:pt x="29930" y="14787"/>
                  </a:cubicBezTo>
                  <a:cubicBezTo>
                    <a:pt x="32533" y="14214"/>
                    <a:pt x="34941" y="13815"/>
                    <a:pt x="37026" y="13512"/>
                  </a:cubicBezTo>
                  <a:lnTo>
                    <a:pt x="37026" y="13512"/>
                  </a:lnTo>
                  <a:cubicBezTo>
                    <a:pt x="35935" y="14236"/>
                    <a:pt x="34423" y="15262"/>
                    <a:pt x="32803" y="16418"/>
                  </a:cubicBezTo>
                  <a:cubicBezTo>
                    <a:pt x="32597" y="16461"/>
                    <a:pt x="32317" y="16569"/>
                    <a:pt x="32252" y="16591"/>
                  </a:cubicBezTo>
                  <a:cubicBezTo>
                    <a:pt x="30167" y="17174"/>
                    <a:pt x="28191" y="18124"/>
                    <a:pt x="26419" y="19345"/>
                  </a:cubicBezTo>
                  <a:cubicBezTo>
                    <a:pt x="25436" y="20036"/>
                    <a:pt x="24497" y="20835"/>
                    <a:pt x="23665" y="21699"/>
                  </a:cubicBezTo>
                  <a:cubicBezTo>
                    <a:pt x="22898" y="22499"/>
                    <a:pt x="22174" y="23395"/>
                    <a:pt x="21872" y="24464"/>
                  </a:cubicBezTo>
                  <a:cubicBezTo>
                    <a:pt x="21559" y="25534"/>
                    <a:pt x="21764" y="26797"/>
                    <a:pt x="22585" y="27543"/>
                  </a:cubicBezTo>
                  <a:cubicBezTo>
                    <a:pt x="23091" y="27996"/>
                    <a:pt x="23753" y="28182"/>
                    <a:pt x="24438" y="28182"/>
                  </a:cubicBezTo>
                  <a:cubicBezTo>
                    <a:pt x="24994" y="28182"/>
                    <a:pt x="25566" y="28059"/>
                    <a:pt x="26084" y="27856"/>
                  </a:cubicBezTo>
                  <a:cubicBezTo>
                    <a:pt x="27359" y="27337"/>
                    <a:pt x="28439" y="26387"/>
                    <a:pt x="29281" y="25275"/>
                  </a:cubicBezTo>
                  <a:cubicBezTo>
                    <a:pt x="30113" y="24173"/>
                    <a:pt x="30729" y="22909"/>
                    <a:pt x="31269" y="21635"/>
                  </a:cubicBezTo>
                  <a:cubicBezTo>
                    <a:pt x="31679" y="20630"/>
                    <a:pt x="32079" y="19636"/>
                    <a:pt x="32425" y="18610"/>
                  </a:cubicBezTo>
                  <a:cubicBezTo>
                    <a:pt x="32597" y="18081"/>
                    <a:pt x="32781" y="17552"/>
                    <a:pt x="32943" y="17023"/>
                  </a:cubicBezTo>
                  <a:cubicBezTo>
                    <a:pt x="32975" y="16904"/>
                    <a:pt x="33083" y="16688"/>
                    <a:pt x="33083" y="16537"/>
                  </a:cubicBezTo>
                  <a:cubicBezTo>
                    <a:pt x="34812" y="15316"/>
                    <a:pt x="36410" y="14247"/>
                    <a:pt x="37490" y="13545"/>
                  </a:cubicBezTo>
                  <a:cubicBezTo>
                    <a:pt x="37512" y="13534"/>
                    <a:pt x="37533" y="13491"/>
                    <a:pt x="37544" y="13458"/>
                  </a:cubicBezTo>
                  <a:cubicBezTo>
                    <a:pt x="42037" y="12853"/>
                    <a:pt x="44964" y="12778"/>
                    <a:pt x="45051" y="12778"/>
                  </a:cubicBezTo>
                  <a:cubicBezTo>
                    <a:pt x="45116" y="12778"/>
                    <a:pt x="45170" y="12724"/>
                    <a:pt x="45170" y="12648"/>
                  </a:cubicBezTo>
                  <a:lnTo>
                    <a:pt x="45170" y="12637"/>
                  </a:lnTo>
                  <a:cubicBezTo>
                    <a:pt x="45170" y="12573"/>
                    <a:pt x="45116" y="12519"/>
                    <a:pt x="45040" y="12519"/>
                  </a:cubicBezTo>
                  <a:cubicBezTo>
                    <a:pt x="44954" y="12519"/>
                    <a:pt x="42437" y="12583"/>
                    <a:pt x="38473" y="13069"/>
                  </a:cubicBezTo>
                  <a:cubicBezTo>
                    <a:pt x="38473" y="13048"/>
                    <a:pt x="38462" y="13005"/>
                    <a:pt x="38441" y="12972"/>
                  </a:cubicBezTo>
                  <a:cubicBezTo>
                    <a:pt x="37058" y="11860"/>
                    <a:pt x="34358" y="10186"/>
                    <a:pt x="31485" y="8522"/>
                  </a:cubicBezTo>
                  <a:cubicBezTo>
                    <a:pt x="31442" y="8349"/>
                    <a:pt x="31161" y="7971"/>
                    <a:pt x="31107" y="7885"/>
                  </a:cubicBezTo>
                  <a:cubicBezTo>
                    <a:pt x="29994" y="6038"/>
                    <a:pt x="28569" y="4375"/>
                    <a:pt x="26894" y="3003"/>
                  </a:cubicBezTo>
                  <a:cubicBezTo>
                    <a:pt x="25966" y="2225"/>
                    <a:pt x="24961" y="1545"/>
                    <a:pt x="23892" y="962"/>
                  </a:cubicBezTo>
                  <a:cubicBezTo>
                    <a:pt x="22963" y="465"/>
                    <a:pt x="21894" y="0"/>
                    <a:pt x="20792" y="0"/>
                  </a:cubicBezTo>
                  <a:cubicBezTo>
                    <a:pt x="20781" y="0"/>
                    <a:pt x="20770" y="0"/>
                    <a:pt x="20758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8967862" y="-1000903"/>
              <a:ext cx="3269444" cy="2880842"/>
            </a:xfrm>
            <a:custGeom>
              <a:avLst/>
              <a:gdLst/>
              <a:ahLst/>
              <a:cxnLst/>
              <a:rect l="l" t="t" r="r" b="b"/>
              <a:pathLst>
                <a:path w="29228" h="25754" extrusionOk="0">
                  <a:moveTo>
                    <a:pt x="29055" y="1"/>
                  </a:moveTo>
                  <a:cubicBezTo>
                    <a:pt x="29033" y="1"/>
                    <a:pt x="29011" y="6"/>
                    <a:pt x="28990" y="18"/>
                  </a:cubicBezTo>
                  <a:cubicBezTo>
                    <a:pt x="25166" y="1832"/>
                    <a:pt x="21581" y="4155"/>
                    <a:pt x="18340" y="6876"/>
                  </a:cubicBezTo>
                  <a:cubicBezTo>
                    <a:pt x="17973" y="5721"/>
                    <a:pt x="17779" y="4295"/>
                    <a:pt x="16893" y="3863"/>
                  </a:cubicBezTo>
                  <a:cubicBezTo>
                    <a:pt x="16695" y="3767"/>
                    <a:pt x="16481" y="3726"/>
                    <a:pt x="16255" y="3726"/>
                  </a:cubicBezTo>
                  <a:cubicBezTo>
                    <a:pt x="15088" y="3726"/>
                    <a:pt x="13609" y="4804"/>
                    <a:pt x="12432" y="4814"/>
                  </a:cubicBezTo>
                  <a:lnTo>
                    <a:pt x="12292" y="4814"/>
                  </a:lnTo>
                  <a:cubicBezTo>
                    <a:pt x="11069" y="4717"/>
                    <a:pt x="9606" y="3196"/>
                    <a:pt x="8331" y="3196"/>
                  </a:cubicBezTo>
                  <a:cubicBezTo>
                    <a:pt x="8175" y="3196"/>
                    <a:pt x="8023" y="3219"/>
                    <a:pt x="7874" y="3269"/>
                  </a:cubicBezTo>
                  <a:cubicBezTo>
                    <a:pt x="6513" y="3733"/>
                    <a:pt x="6330" y="6218"/>
                    <a:pt x="5336" y="7147"/>
                  </a:cubicBezTo>
                  <a:lnTo>
                    <a:pt x="5293" y="7190"/>
                  </a:lnTo>
                  <a:cubicBezTo>
                    <a:pt x="5271" y="7211"/>
                    <a:pt x="5239" y="7233"/>
                    <a:pt x="5228" y="7244"/>
                  </a:cubicBezTo>
                  <a:cubicBezTo>
                    <a:pt x="4115" y="8119"/>
                    <a:pt x="1674" y="8000"/>
                    <a:pt x="1070" y="9231"/>
                  </a:cubicBezTo>
                  <a:cubicBezTo>
                    <a:pt x="476" y="10441"/>
                    <a:pt x="1998" y="12277"/>
                    <a:pt x="2009" y="13670"/>
                  </a:cubicBezTo>
                  <a:lnTo>
                    <a:pt x="2009" y="13821"/>
                  </a:lnTo>
                  <a:lnTo>
                    <a:pt x="2009" y="13832"/>
                  </a:lnTo>
                  <a:cubicBezTo>
                    <a:pt x="1923" y="15193"/>
                    <a:pt x="0" y="16878"/>
                    <a:pt x="476" y="18261"/>
                  </a:cubicBezTo>
                  <a:cubicBezTo>
                    <a:pt x="951" y="19632"/>
                    <a:pt x="3489" y="19816"/>
                    <a:pt x="4385" y="20842"/>
                  </a:cubicBezTo>
                  <a:lnTo>
                    <a:pt x="4515" y="21004"/>
                  </a:lnTo>
                  <a:cubicBezTo>
                    <a:pt x="4537" y="21037"/>
                    <a:pt x="4569" y="21080"/>
                    <a:pt x="4591" y="21134"/>
                  </a:cubicBezTo>
                  <a:cubicBezTo>
                    <a:pt x="5314" y="22322"/>
                    <a:pt x="5293" y="24504"/>
                    <a:pt x="6438" y="25076"/>
                  </a:cubicBezTo>
                  <a:cubicBezTo>
                    <a:pt x="6636" y="25173"/>
                    <a:pt x="6850" y="25213"/>
                    <a:pt x="7077" y="25213"/>
                  </a:cubicBezTo>
                  <a:cubicBezTo>
                    <a:pt x="8247" y="25213"/>
                    <a:pt x="9734" y="24135"/>
                    <a:pt x="10903" y="24135"/>
                  </a:cubicBezTo>
                  <a:cubicBezTo>
                    <a:pt x="10927" y="24135"/>
                    <a:pt x="10951" y="24135"/>
                    <a:pt x="10974" y="24136"/>
                  </a:cubicBezTo>
                  <a:lnTo>
                    <a:pt x="11028" y="24136"/>
                  </a:lnTo>
                  <a:cubicBezTo>
                    <a:pt x="11060" y="24136"/>
                    <a:pt x="11104" y="24136"/>
                    <a:pt x="11125" y="24147"/>
                  </a:cubicBezTo>
                  <a:cubicBezTo>
                    <a:pt x="12326" y="24301"/>
                    <a:pt x="13749" y="25753"/>
                    <a:pt x="14999" y="25753"/>
                  </a:cubicBezTo>
                  <a:cubicBezTo>
                    <a:pt x="15155" y="25753"/>
                    <a:pt x="15307" y="25731"/>
                    <a:pt x="15456" y="25681"/>
                  </a:cubicBezTo>
                  <a:cubicBezTo>
                    <a:pt x="16828" y="25227"/>
                    <a:pt x="17012" y="22711"/>
                    <a:pt x="18016" y="21793"/>
                  </a:cubicBezTo>
                  <a:lnTo>
                    <a:pt x="18038" y="21771"/>
                  </a:lnTo>
                  <a:cubicBezTo>
                    <a:pt x="18070" y="21739"/>
                    <a:pt x="18103" y="21717"/>
                    <a:pt x="18135" y="21685"/>
                  </a:cubicBezTo>
                  <a:cubicBezTo>
                    <a:pt x="19258" y="20820"/>
                    <a:pt x="21656" y="20928"/>
                    <a:pt x="22261" y="19719"/>
                  </a:cubicBezTo>
                  <a:cubicBezTo>
                    <a:pt x="22844" y="18531"/>
                    <a:pt x="21386" y="16738"/>
                    <a:pt x="21321" y="15344"/>
                  </a:cubicBezTo>
                  <a:lnTo>
                    <a:pt x="21321" y="15182"/>
                  </a:lnTo>
                  <a:lnTo>
                    <a:pt x="21321" y="15118"/>
                  </a:lnTo>
                  <a:cubicBezTo>
                    <a:pt x="21419" y="13746"/>
                    <a:pt x="23330" y="12061"/>
                    <a:pt x="22855" y="10689"/>
                  </a:cubicBezTo>
                  <a:cubicBezTo>
                    <a:pt x="22391" y="9307"/>
                    <a:pt x="19852" y="9134"/>
                    <a:pt x="18945" y="8108"/>
                  </a:cubicBezTo>
                  <a:cubicBezTo>
                    <a:pt x="18891" y="8054"/>
                    <a:pt x="18848" y="8000"/>
                    <a:pt x="18805" y="7935"/>
                  </a:cubicBezTo>
                  <a:cubicBezTo>
                    <a:pt x="18783" y="7892"/>
                    <a:pt x="18751" y="7849"/>
                    <a:pt x="18729" y="7795"/>
                  </a:cubicBezTo>
                  <a:cubicBezTo>
                    <a:pt x="18621" y="7622"/>
                    <a:pt x="18524" y="7406"/>
                    <a:pt x="18448" y="7190"/>
                  </a:cubicBezTo>
                  <a:cubicBezTo>
                    <a:pt x="21689" y="4435"/>
                    <a:pt x="25285" y="2113"/>
                    <a:pt x="29120" y="288"/>
                  </a:cubicBezTo>
                  <a:cubicBezTo>
                    <a:pt x="29195" y="245"/>
                    <a:pt x="29228" y="169"/>
                    <a:pt x="29195" y="83"/>
                  </a:cubicBezTo>
                  <a:cubicBezTo>
                    <a:pt x="29164" y="36"/>
                    <a:pt x="29111" y="1"/>
                    <a:pt x="29055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9043926" y="3505416"/>
              <a:ext cx="4201014" cy="4174503"/>
            </a:xfrm>
            <a:custGeom>
              <a:avLst/>
              <a:gdLst/>
              <a:ahLst/>
              <a:cxnLst/>
              <a:rect l="l" t="t" r="r" b="b"/>
              <a:pathLst>
                <a:path w="37556" h="37319" extrusionOk="0">
                  <a:moveTo>
                    <a:pt x="13214" y="0"/>
                  </a:moveTo>
                  <a:cubicBezTo>
                    <a:pt x="12825" y="0"/>
                    <a:pt x="12435" y="146"/>
                    <a:pt x="12130" y="441"/>
                  </a:cubicBezTo>
                  <a:cubicBezTo>
                    <a:pt x="11482" y="1045"/>
                    <a:pt x="11471" y="2028"/>
                    <a:pt x="12065" y="2666"/>
                  </a:cubicBezTo>
                  <a:cubicBezTo>
                    <a:pt x="12370" y="2987"/>
                    <a:pt x="12778" y="3147"/>
                    <a:pt x="13187" y="3147"/>
                  </a:cubicBezTo>
                  <a:cubicBezTo>
                    <a:pt x="13575" y="3147"/>
                    <a:pt x="13964" y="3003"/>
                    <a:pt x="14269" y="2720"/>
                  </a:cubicBezTo>
                  <a:cubicBezTo>
                    <a:pt x="17045" y="5917"/>
                    <a:pt x="19691" y="9265"/>
                    <a:pt x="22153" y="12710"/>
                  </a:cubicBezTo>
                  <a:cubicBezTo>
                    <a:pt x="19291" y="12052"/>
                    <a:pt x="16418" y="11306"/>
                    <a:pt x="13567" y="10496"/>
                  </a:cubicBezTo>
                  <a:cubicBezTo>
                    <a:pt x="13567" y="10475"/>
                    <a:pt x="13556" y="10442"/>
                    <a:pt x="13534" y="10431"/>
                  </a:cubicBezTo>
                  <a:lnTo>
                    <a:pt x="9084" y="4988"/>
                  </a:lnTo>
                  <a:cubicBezTo>
                    <a:pt x="9581" y="4383"/>
                    <a:pt x="9570" y="3486"/>
                    <a:pt x="8998" y="2914"/>
                  </a:cubicBezTo>
                  <a:cubicBezTo>
                    <a:pt x="8688" y="2593"/>
                    <a:pt x="8278" y="2430"/>
                    <a:pt x="7867" y="2430"/>
                  </a:cubicBezTo>
                  <a:cubicBezTo>
                    <a:pt x="7478" y="2430"/>
                    <a:pt x="7089" y="2576"/>
                    <a:pt x="6784" y="2871"/>
                  </a:cubicBezTo>
                  <a:cubicBezTo>
                    <a:pt x="6168" y="3476"/>
                    <a:pt x="6136" y="4459"/>
                    <a:pt x="6751" y="5085"/>
                  </a:cubicBezTo>
                  <a:cubicBezTo>
                    <a:pt x="7053" y="5404"/>
                    <a:pt x="7456" y="5564"/>
                    <a:pt x="7864" y="5564"/>
                  </a:cubicBezTo>
                  <a:cubicBezTo>
                    <a:pt x="8217" y="5564"/>
                    <a:pt x="8573" y="5444"/>
                    <a:pt x="8868" y="5204"/>
                  </a:cubicBezTo>
                  <a:lnTo>
                    <a:pt x="13081" y="10345"/>
                  </a:lnTo>
                  <a:cubicBezTo>
                    <a:pt x="9722" y="9373"/>
                    <a:pt x="6406" y="8325"/>
                    <a:pt x="3273" y="7202"/>
                  </a:cubicBezTo>
                  <a:cubicBezTo>
                    <a:pt x="3425" y="6414"/>
                    <a:pt x="2982" y="5636"/>
                    <a:pt x="2193" y="5398"/>
                  </a:cubicBezTo>
                  <a:cubicBezTo>
                    <a:pt x="2044" y="5353"/>
                    <a:pt x="1892" y="5331"/>
                    <a:pt x="1743" y="5331"/>
                  </a:cubicBezTo>
                  <a:cubicBezTo>
                    <a:pt x="1074" y="5331"/>
                    <a:pt x="450" y="5766"/>
                    <a:pt x="238" y="6446"/>
                  </a:cubicBezTo>
                  <a:cubicBezTo>
                    <a:pt x="1" y="7267"/>
                    <a:pt x="454" y="8152"/>
                    <a:pt x="1297" y="8401"/>
                  </a:cubicBezTo>
                  <a:cubicBezTo>
                    <a:pt x="1447" y="8447"/>
                    <a:pt x="1598" y="8468"/>
                    <a:pt x="1747" y="8468"/>
                  </a:cubicBezTo>
                  <a:cubicBezTo>
                    <a:pt x="2368" y="8468"/>
                    <a:pt x="2943" y="8088"/>
                    <a:pt x="3187" y="7504"/>
                  </a:cubicBezTo>
                  <a:cubicBezTo>
                    <a:pt x="4764" y="8066"/>
                    <a:pt x="6395" y="8606"/>
                    <a:pt x="8058" y="9146"/>
                  </a:cubicBezTo>
                  <a:cubicBezTo>
                    <a:pt x="7108" y="9362"/>
                    <a:pt x="6330" y="9524"/>
                    <a:pt x="5563" y="9675"/>
                  </a:cubicBezTo>
                  <a:cubicBezTo>
                    <a:pt x="5088" y="9773"/>
                    <a:pt x="4613" y="9859"/>
                    <a:pt x="4105" y="9967"/>
                  </a:cubicBezTo>
                  <a:cubicBezTo>
                    <a:pt x="3889" y="9309"/>
                    <a:pt x="3277" y="8894"/>
                    <a:pt x="2620" y="8894"/>
                  </a:cubicBezTo>
                  <a:cubicBezTo>
                    <a:pt x="2457" y="8894"/>
                    <a:pt x="2292" y="8920"/>
                    <a:pt x="2129" y="8973"/>
                  </a:cubicBezTo>
                  <a:cubicBezTo>
                    <a:pt x="1308" y="9243"/>
                    <a:pt x="843" y="10118"/>
                    <a:pt x="1113" y="10939"/>
                  </a:cubicBezTo>
                  <a:cubicBezTo>
                    <a:pt x="1330" y="11608"/>
                    <a:pt x="1946" y="12032"/>
                    <a:pt x="2605" y="12032"/>
                  </a:cubicBezTo>
                  <a:cubicBezTo>
                    <a:pt x="2766" y="12032"/>
                    <a:pt x="2929" y="12007"/>
                    <a:pt x="3090" y="11954"/>
                  </a:cubicBezTo>
                  <a:cubicBezTo>
                    <a:pt x="3813" y="11728"/>
                    <a:pt x="4245" y="11015"/>
                    <a:pt x="4170" y="10280"/>
                  </a:cubicBezTo>
                  <a:cubicBezTo>
                    <a:pt x="4678" y="10172"/>
                    <a:pt x="5153" y="10075"/>
                    <a:pt x="5628" y="9989"/>
                  </a:cubicBezTo>
                  <a:cubicBezTo>
                    <a:pt x="6535" y="9805"/>
                    <a:pt x="7464" y="9621"/>
                    <a:pt x="8652" y="9341"/>
                  </a:cubicBezTo>
                  <a:cubicBezTo>
                    <a:pt x="11201" y="10151"/>
                    <a:pt x="13804" y="10907"/>
                    <a:pt x="16429" y="11587"/>
                  </a:cubicBezTo>
                  <a:lnTo>
                    <a:pt x="10294" y="13629"/>
                  </a:lnTo>
                  <a:cubicBezTo>
                    <a:pt x="10006" y="13201"/>
                    <a:pt x="9524" y="12930"/>
                    <a:pt x="9005" y="12930"/>
                  </a:cubicBezTo>
                  <a:cubicBezTo>
                    <a:pt x="8843" y="12930"/>
                    <a:pt x="8677" y="12956"/>
                    <a:pt x="8512" y="13013"/>
                  </a:cubicBezTo>
                  <a:cubicBezTo>
                    <a:pt x="7691" y="13283"/>
                    <a:pt x="7237" y="14158"/>
                    <a:pt x="7507" y="14979"/>
                  </a:cubicBezTo>
                  <a:cubicBezTo>
                    <a:pt x="7725" y="15641"/>
                    <a:pt x="8336" y="16071"/>
                    <a:pt x="8995" y="16071"/>
                  </a:cubicBezTo>
                  <a:cubicBezTo>
                    <a:pt x="9154" y="16071"/>
                    <a:pt x="9314" y="16046"/>
                    <a:pt x="9473" y="15994"/>
                  </a:cubicBezTo>
                  <a:cubicBezTo>
                    <a:pt x="10294" y="15724"/>
                    <a:pt x="10758" y="14849"/>
                    <a:pt x="10488" y="14017"/>
                  </a:cubicBezTo>
                  <a:cubicBezTo>
                    <a:pt x="10478" y="13985"/>
                    <a:pt x="10456" y="13953"/>
                    <a:pt x="10445" y="13909"/>
                  </a:cubicBezTo>
                  <a:lnTo>
                    <a:pt x="16926" y="11749"/>
                  </a:lnTo>
                  <a:cubicBezTo>
                    <a:pt x="16937" y="11749"/>
                    <a:pt x="16958" y="11738"/>
                    <a:pt x="16969" y="11728"/>
                  </a:cubicBezTo>
                  <a:cubicBezTo>
                    <a:pt x="18784" y="12214"/>
                    <a:pt x="20620" y="12656"/>
                    <a:pt x="22445" y="13078"/>
                  </a:cubicBezTo>
                  <a:cubicBezTo>
                    <a:pt x="22475" y="13115"/>
                    <a:pt x="22519" y="13131"/>
                    <a:pt x="22569" y="13131"/>
                  </a:cubicBezTo>
                  <a:cubicBezTo>
                    <a:pt x="22592" y="13131"/>
                    <a:pt x="22616" y="13128"/>
                    <a:pt x="22640" y="13121"/>
                  </a:cubicBezTo>
                  <a:cubicBezTo>
                    <a:pt x="25448" y="13769"/>
                    <a:pt x="28224" y="14320"/>
                    <a:pt x="30913" y="14795"/>
                  </a:cubicBezTo>
                  <a:cubicBezTo>
                    <a:pt x="28818" y="16016"/>
                    <a:pt x="26809" y="17247"/>
                    <a:pt x="24908" y="18446"/>
                  </a:cubicBezTo>
                  <a:cubicBezTo>
                    <a:pt x="24875" y="18435"/>
                    <a:pt x="24854" y="18435"/>
                    <a:pt x="24821" y="18435"/>
                  </a:cubicBezTo>
                  <a:cubicBezTo>
                    <a:pt x="21451" y="19061"/>
                    <a:pt x="18060" y="19753"/>
                    <a:pt x="14604" y="20541"/>
                  </a:cubicBezTo>
                  <a:cubicBezTo>
                    <a:pt x="12724" y="20055"/>
                    <a:pt x="10834" y="19353"/>
                    <a:pt x="8739" y="18370"/>
                  </a:cubicBezTo>
                  <a:cubicBezTo>
                    <a:pt x="8987" y="17614"/>
                    <a:pt x="8620" y="16772"/>
                    <a:pt x="7875" y="16448"/>
                  </a:cubicBezTo>
                  <a:cubicBezTo>
                    <a:pt x="7677" y="16364"/>
                    <a:pt x="7471" y="16324"/>
                    <a:pt x="7268" y="16324"/>
                  </a:cubicBezTo>
                  <a:cubicBezTo>
                    <a:pt x="6661" y="16324"/>
                    <a:pt x="6079" y="16680"/>
                    <a:pt x="5812" y="17279"/>
                  </a:cubicBezTo>
                  <a:cubicBezTo>
                    <a:pt x="5477" y="18068"/>
                    <a:pt x="5844" y="18986"/>
                    <a:pt x="6633" y="19342"/>
                  </a:cubicBezTo>
                  <a:cubicBezTo>
                    <a:pt x="6833" y="19429"/>
                    <a:pt x="7041" y="19470"/>
                    <a:pt x="7246" y="19470"/>
                  </a:cubicBezTo>
                  <a:cubicBezTo>
                    <a:pt x="7803" y="19470"/>
                    <a:pt x="8336" y="19167"/>
                    <a:pt x="8620" y="18662"/>
                  </a:cubicBezTo>
                  <a:cubicBezTo>
                    <a:pt x="10510" y="19558"/>
                    <a:pt x="12238" y="20217"/>
                    <a:pt x="13956" y="20703"/>
                  </a:cubicBezTo>
                  <a:cubicBezTo>
                    <a:pt x="10791" y="21438"/>
                    <a:pt x="7583" y="22226"/>
                    <a:pt x="4300" y="23112"/>
                  </a:cubicBezTo>
                  <a:cubicBezTo>
                    <a:pt x="4080" y="22461"/>
                    <a:pt x="3473" y="22039"/>
                    <a:pt x="2818" y="22039"/>
                  </a:cubicBezTo>
                  <a:cubicBezTo>
                    <a:pt x="2668" y="22039"/>
                    <a:pt x="2517" y="22061"/>
                    <a:pt x="2366" y="22107"/>
                  </a:cubicBezTo>
                  <a:cubicBezTo>
                    <a:pt x="1545" y="22366"/>
                    <a:pt x="1070" y="23231"/>
                    <a:pt x="1318" y="24062"/>
                  </a:cubicBezTo>
                  <a:cubicBezTo>
                    <a:pt x="1532" y="24747"/>
                    <a:pt x="2155" y="25183"/>
                    <a:pt x="2833" y="25183"/>
                  </a:cubicBezTo>
                  <a:cubicBezTo>
                    <a:pt x="2979" y="25183"/>
                    <a:pt x="3126" y="25163"/>
                    <a:pt x="3273" y="25121"/>
                  </a:cubicBezTo>
                  <a:cubicBezTo>
                    <a:pt x="4019" y="24883"/>
                    <a:pt x="4462" y="24159"/>
                    <a:pt x="4364" y="23414"/>
                  </a:cubicBezTo>
                  <a:cubicBezTo>
                    <a:pt x="7680" y="22528"/>
                    <a:pt x="10920" y="21729"/>
                    <a:pt x="14085" y="20984"/>
                  </a:cubicBezTo>
                  <a:lnTo>
                    <a:pt x="14085" y="20984"/>
                  </a:lnTo>
                  <a:cubicBezTo>
                    <a:pt x="12703" y="21826"/>
                    <a:pt x="11320" y="22723"/>
                    <a:pt x="9981" y="23663"/>
                  </a:cubicBezTo>
                  <a:cubicBezTo>
                    <a:pt x="9683" y="23294"/>
                    <a:pt x="9232" y="23093"/>
                    <a:pt x="8770" y="23093"/>
                  </a:cubicBezTo>
                  <a:cubicBezTo>
                    <a:pt x="8529" y="23093"/>
                    <a:pt x="8285" y="23148"/>
                    <a:pt x="8058" y="23263"/>
                  </a:cubicBezTo>
                  <a:cubicBezTo>
                    <a:pt x="7281" y="23673"/>
                    <a:pt x="6989" y="24613"/>
                    <a:pt x="7389" y="25391"/>
                  </a:cubicBezTo>
                  <a:cubicBezTo>
                    <a:pt x="7674" y="25925"/>
                    <a:pt x="8217" y="26228"/>
                    <a:pt x="8783" y="26228"/>
                  </a:cubicBezTo>
                  <a:cubicBezTo>
                    <a:pt x="9029" y="26228"/>
                    <a:pt x="9280" y="26171"/>
                    <a:pt x="9516" y="26050"/>
                  </a:cubicBezTo>
                  <a:cubicBezTo>
                    <a:pt x="10283" y="25639"/>
                    <a:pt x="10575" y="24699"/>
                    <a:pt x="10175" y="23933"/>
                  </a:cubicBezTo>
                  <a:cubicBezTo>
                    <a:pt x="10175" y="23911"/>
                    <a:pt x="10164" y="23911"/>
                    <a:pt x="10164" y="23911"/>
                  </a:cubicBezTo>
                  <a:cubicBezTo>
                    <a:pt x="11687" y="22853"/>
                    <a:pt x="13264" y="21837"/>
                    <a:pt x="14863" y="20887"/>
                  </a:cubicBezTo>
                  <a:cubicBezTo>
                    <a:pt x="14884" y="20876"/>
                    <a:pt x="14917" y="20854"/>
                    <a:pt x="14928" y="20822"/>
                  </a:cubicBezTo>
                  <a:lnTo>
                    <a:pt x="14928" y="20811"/>
                  </a:lnTo>
                  <a:cubicBezTo>
                    <a:pt x="18071" y="20098"/>
                    <a:pt x="21160" y="19461"/>
                    <a:pt x="24238" y="18878"/>
                  </a:cubicBezTo>
                  <a:lnTo>
                    <a:pt x="24238" y="18878"/>
                  </a:lnTo>
                  <a:cubicBezTo>
                    <a:pt x="16008" y="24105"/>
                    <a:pt x="9851" y="28739"/>
                    <a:pt x="7302" y="30705"/>
                  </a:cubicBezTo>
                  <a:cubicBezTo>
                    <a:pt x="7001" y="30354"/>
                    <a:pt x="6559" y="30159"/>
                    <a:pt x="6105" y="30159"/>
                  </a:cubicBezTo>
                  <a:cubicBezTo>
                    <a:pt x="5860" y="30159"/>
                    <a:pt x="5611" y="30216"/>
                    <a:pt x="5380" y="30338"/>
                  </a:cubicBezTo>
                  <a:cubicBezTo>
                    <a:pt x="4613" y="30748"/>
                    <a:pt x="4310" y="31688"/>
                    <a:pt x="4721" y="32465"/>
                  </a:cubicBezTo>
                  <a:cubicBezTo>
                    <a:pt x="4999" y="33000"/>
                    <a:pt x="5545" y="33303"/>
                    <a:pt x="6109" y="33303"/>
                  </a:cubicBezTo>
                  <a:cubicBezTo>
                    <a:pt x="6355" y="33303"/>
                    <a:pt x="6605" y="33245"/>
                    <a:pt x="6838" y="33124"/>
                  </a:cubicBezTo>
                  <a:cubicBezTo>
                    <a:pt x="7605" y="32714"/>
                    <a:pt x="7907" y="31774"/>
                    <a:pt x="7497" y="31007"/>
                  </a:cubicBezTo>
                  <a:cubicBezTo>
                    <a:pt x="7486" y="30986"/>
                    <a:pt x="7486" y="30975"/>
                    <a:pt x="7475" y="30964"/>
                  </a:cubicBezTo>
                  <a:cubicBezTo>
                    <a:pt x="9419" y="29463"/>
                    <a:pt x="13470" y="26395"/>
                    <a:pt x="18946" y="22712"/>
                  </a:cubicBezTo>
                  <a:lnTo>
                    <a:pt x="18946" y="22712"/>
                  </a:lnTo>
                  <a:cubicBezTo>
                    <a:pt x="18049" y="24149"/>
                    <a:pt x="17217" y="25618"/>
                    <a:pt x="16494" y="27130"/>
                  </a:cubicBezTo>
                  <a:cubicBezTo>
                    <a:pt x="16461" y="27162"/>
                    <a:pt x="16440" y="27184"/>
                    <a:pt x="16429" y="27227"/>
                  </a:cubicBezTo>
                  <a:cubicBezTo>
                    <a:pt x="16407" y="27248"/>
                    <a:pt x="16407" y="27281"/>
                    <a:pt x="16407" y="27303"/>
                  </a:cubicBezTo>
                  <a:cubicBezTo>
                    <a:pt x="15327" y="29549"/>
                    <a:pt x="14431" y="31860"/>
                    <a:pt x="13707" y="34247"/>
                  </a:cubicBezTo>
                  <a:cubicBezTo>
                    <a:pt x="13555" y="34199"/>
                    <a:pt x="13398" y="34176"/>
                    <a:pt x="13241" y="34176"/>
                  </a:cubicBezTo>
                  <a:cubicBezTo>
                    <a:pt x="12698" y="34176"/>
                    <a:pt x="12164" y="34457"/>
                    <a:pt x="11871" y="34960"/>
                  </a:cubicBezTo>
                  <a:cubicBezTo>
                    <a:pt x="11439" y="35716"/>
                    <a:pt x="11698" y="36678"/>
                    <a:pt x="12454" y="37110"/>
                  </a:cubicBezTo>
                  <a:cubicBezTo>
                    <a:pt x="12702" y="37251"/>
                    <a:pt x="12972" y="37319"/>
                    <a:pt x="13238" y="37319"/>
                  </a:cubicBezTo>
                  <a:cubicBezTo>
                    <a:pt x="13783" y="37319"/>
                    <a:pt x="14313" y="37035"/>
                    <a:pt x="14604" y="36526"/>
                  </a:cubicBezTo>
                  <a:cubicBezTo>
                    <a:pt x="15036" y="35770"/>
                    <a:pt x="14776" y="34809"/>
                    <a:pt x="14020" y="34377"/>
                  </a:cubicBezTo>
                  <a:lnTo>
                    <a:pt x="14010" y="34377"/>
                  </a:lnTo>
                  <a:cubicBezTo>
                    <a:pt x="14593" y="32422"/>
                    <a:pt x="15316" y="30521"/>
                    <a:pt x="16148" y="28653"/>
                  </a:cubicBezTo>
                  <a:lnTo>
                    <a:pt x="16148" y="28653"/>
                  </a:lnTo>
                  <a:cubicBezTo>
                    <a:pt x="15943" y="29970"/>
                    <a:pt x="15954" y="31072"/>
                    <a:pt x="16127" y="32368"/>
                  </a:cubicBezTo>
                  <a:cubicBezTo>
                    <a:pt x="15500" y="32573"/>
                    <a:pt x="15025" y="33146"/>
                    <a:pt x="15025" y="33859"/>
                  </a:cubicBezTo>
                  <a:cubicBezTo>
                    <a:pt x="15025" y="34723"/>
                    <a:pt x="15705" y="35436"/>
                    <a:pt x="16591" y="35436"/>
                  </a:cubicBezTo>
                  <a:cubicBezTo>
                    <a:pt x="17455" y="35436"/>
                    <a:pt x="18168" y="34744"/>
                    <a:pt x="18168" y="33869"/>
                  </a:cubicBezTo>
                  <a:cubicBezTo>
                    <a:pt x="18168" y="33005"/>
                    <a:pt x="17477" y="32293"/>
                    <a:pt x="16602" y="32293"/>
                  </a:cubicBezTo>
                  <a:cubicBezTo>
                    <a:pt x="16548" y="32293"/>
                    <a:pt x="16494" y="32303"/>
                    <a:pt x="16440" y="32303"/>
                  </a:cubicBezTo>
                  <a:cubicBezTo>
                    <a:pt x="16224" y="30640"/>
                    <a:pt x="16267" y="29290"/>
                    <a:pt x="16721" y="27400"/>
                  </a:cubicBezTo>
                  <a:cubicBezTo>
                    <a:pt x="17541" y="25682"/>
                    <a:pt x="18481" y="24030"/>
                    <a:pt x="19518" y="22420"/>
                  </a:cubicBezTo>
                  <a:cubicBezTo>
                    <a:pt x="19550" y="22388"/>
                    <a:pt x="19550" y="22356"/>
                    <a:pt x="19550" y="22323"/>
                  </a:cubicBezTo>
                  <a:cubicBezTo>
                    <a:pt x="24551" y="18964"/>
                    <a:pt x="30697" y="15130"/>
                    <a:pt x="37480" y="11468"/>
                  </a:cubicBezTo>
                  <a:cubicBezTo>
                    <a:pt x="37502" y="11458"/>
                    <a:pt x="37534" y="11425"/>
                    <a:pt x="37545" y="11393"/>
                  </a:cubicBezTo>
                  <a:cubicBezTo>
                    <a:pt x="37556" y="11350"/>
                    <a:pt x="37556" y="11296"/>
                    <a:pt x="37545" y="11252"/>
                  </a:cubicBezTo>
                  <a:cubicBezTo>
                    <a:pt x="37515" y="11200"/>
                    <a:pt x="37459" y="11168"/>
                    <a:pt x="37402" y="11168"/>
                  </a:cubicBezTo>
                  <a:cubicBezTo>
                    <a:pt x="37377" y="11168"/>
                    <a:pt x="37352" y="11174"/>
                    <a:pt x="37329" y="11188"/>
                  </a:cubicBezTo>
                  <a:cubicBezTo>
                    <a:pt x="35266" y="12289"/>
                    <a:pt x="33268" y="13423"/>
                    <a:pt x="31334" y="14557"/>
                  </a:cubicBezTo>
                  <a:cubicBezTo>
                    <a:pt x="31302" y="14547"/>
                    <a:pt x="31291" y="14525"/>
                    <a:pt x="31248" y="14525"/>
                  </a:cubicBezTo>
                  <a:cubicBezTo>
                    <a:pt x="28472" y="14050"/>
                    <a:pt x="25577" y="13467"/>
                    <a:pt x="22650" y="12797"/>
                  </a:cubicBezTo>
                  <a:cubicBezTo>
                    <a:pt x="20112" y="9233"/>
                    <a:pt x="17390" y="5776"/>
                    <a:pt x="14506" y="2460"/>
                  </a:cubicBezTo>
                  <a:cubicBezTo>
                    <a:pt x="14928" y="1856"/>
                    <a:pt x="14884" y="1024"/>
                    <a:pt x="14344" y="484"/>
                  </a:cubicBezTo>
                  <a:cubicBezTo>
                    <a:pt x="14034" y="162"/>
                    <a:pt x="13624" y="0"/>
                    <a:pt x="13214" y="0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-2088226" y="-670922"/>
              <a:ext cx="4263879" cy="4087588"/>
            </a:xfrm>
            <a:custGeom>
              <a:avLst/>
              <a:gdLst/>
              <a:ahLst/>
              <a:cxnLst/>
              <a:rect l="l" t="t" r="r" b="b"/>
              <a:pathLst>
                <a:path w="38118" h="36542" extrusionOk="0">
                  <a:moveTo>
                    <a:pt x="28840" y="1"/>
                  </a:moveTo>
                  <a:cubicBezTo>
                    <a:pt x="28411" y="1"/>
                    <a:pt x="27985" y="177"/>
                    <a:pt x="27673" y="524"/>
                  </a:cubicBezTo>
                  <a:cubicBezTo>
                    <a:pt x="27100" y="1172"/>
                    <a:pt x="27154" y="2155"/>
                    <a:pt x="27802" y="2738"/>
                  </a:cubicBezTo>
                  <a:cubicBezTo>
                    <a:pt x="27802" y="2738"/>
                    <a:pt x="27813" y="2738"/>
                    <a:pt x="27813" y="2749"/>
                  </a:cubicBezTo>
                  <a:cubicBezTo>
                    <a:pt x="26830" y="4553"/>
                    <a:pt x="25729" y="6259"/>
                    <a:pt x="24530" y="7901"/>
                  </a:cubicBezTo>
                  <a:cubicBezTo>
                    <a:pt x="25005" y="6659"/>
                    <a:pt x="25221" y="5557"/>
                    <a:pt x="25329" y="4261"/>
                  </a:cubicBezTo>
                  <a:cubicBezTo>
                    <a:pt x="25988" y="4207"/>
                    <a:pt x="26571" y="3721"/>
                    <a:pt x="26722" y="3041"/>
                  </a:cubicBezTo>
                  <a:cubicBezTo>
                    <a:pt x="26906" y="2188"/>
                    <a:pt x="26366" y="1345"/>
                    <a:pt x="25513" y="1172"/>
                  </a:cubicBezTo>
                  <a:cubicBezTo>
                    <a:pt x="25401" y="1148"/>
                    <a:pt x="25290" y="1136"/>
                    <a:pt x="25181" y="1136"/>
                  </a:cubicBezTo>
                  <a:cubicBezTo>
                    <a:pt x="24459" y="1136"/>
                    <a:pt x="23805" y="1640"/>
                    <a:pt x="23655" y="2371"/>
                  </a:cubicBezTo>
                  <a:cubicBezTo>
                    <a:pt x="23460" y="3224"/>
                    <a:pt x="24000" y="4067"/>
                    <a:pt x="24854" y="4240"/>
                  </a:cubicBezTo>
                  <a:cubicBezTo>
                    <a:pt x="24908" y="4251"/>
                    <a:pt x="24962" y="4251"/>
                    <a:pt x="25016" y="4251"/>
                  </a:cubicBezTo>
                  <a:cubicBezTo>
                    <a:pt x="24897" y="5914"/>
                    <a:pt x="24562" y="7232"/>
                    <a:pt x="23720" y="8992"/>
                  </a:cubicBezTo>
                  <a:cubicBezTo>
                    <a:pt x="22564" y="10493"/>
                    <a:pt x="21300" y="11919"/>
                    <a:pt x="19950" y="13269"/>
                  </a:cubicBezTo>
                  <a:cubicBezTo>
                    <a:pt x="19928" y="13302"/>
                    <a:pt x="19918" y="13323"/>
                    <a:pt x="19918" y="13367"/>
                  </a:cubicBezTo>
                  <a:cubicBezTo>
                    <a:pt x="14312" y="15602"/>
                    <a:pt x="7507" y="18076"/>
                    <a:pt x="120" y="20247"/>
                  </a:cubicBezTo>
                  <a:cubicBezTo>
                    <a:pt x="76" y="20268"/>
                    <a:pt x="55" y="20279"/>
                    <a:pt x="44" y="20301"/>
                  </a:cubicBezTo>
                  <a:cubicBezTo>
                    <a:pt x="12" y="20344"/>
                    <a:pt x="1" y="20398"/>
                    <a:pt x="12" y="20441"/>
                  </a:cubicBezTo>
                  <a:cubicBezTo>
                    <a:pt x="39" y="20505"/>
                    <a:pt x="98" y="20554"/>
                    <a:pt x="168" y="20554"/>
                  </a:cubicBezTo>
                  <a:cubicBezTo>
                    <a:pt x="180" y="20554"/>
                    <a:pt x="193" y="20552"/>
                    <a:pt x="206" y="20549"/>
                  </a:cubicBezTo>
                  <a:cubicBezTo>
                    <a:pt x="2442" y="19890"/>
                    <a:pt x="4645" y="19199"/>
                    <a:pt x="6762" y="18497"/>
                  </a:cubicBezTo>
                  <a:cubicBezTo>
                    <a:pt x="6773" y="18519"/>
                    <a:pt x="6805" y="18540"/>
                    <a:pt x="6827" y="18551"/>
                  </a:cubicBezTo>
                  <a:cubicBezTo>
                    <a:pt x="9452" y="19588"/>
                    <a:pt x="12163" y="20765"/>
                    <a:pt x="14874" y="22029"/>
                  </a:cubicBezTo>
                  <a:cubicBezTo>
                    <a:pt x="16623" y="26047"/>
                    <a:pt x="18568" y="30000"/>
                    <a:pt x="20695" y="33834"/>
                  </a:cubicBezTo>
                  <a:cubicBezTo>
                    <a:pt x="20155" y="34331"/>
                    <a:pt x="20037" y="35152"/>
                    <a:pt x="20436" y="35800"/>
                  </a:cubicBezTo>
                  <a:cubicBezTo>
                    <a:pt x="20739" y="36278"/>
                    <a:pt x="21256" y="36541"/>
                    <a:pt x="21781" y="36541"/>
                  </a:cubicBezTo>
                  <a:cubicBezTo>
                    <a:pt x="22061" y="36541"/>
                    <a:pt x="22344" y="36466"/>
                    <a:pt x="22596" y="36308"/>
                  </a:cubicBezTo>
                  <a:cubicBezTo>
                    <a:pt x="23298" y="35940"/>
                    <a:pt x="23514" y="34968"/>
                    <a:pt x="23061" y="34234"/>
                  </a:cubicBezTo>
                  <a:cubicBezTo>
                    <a:pt x="22757" y="33761"/>
                    <a:pt x="22246" y="33500"/>
                    <a:pt x="21723" y="33500"/>
                  </a:cubicBezTo>
                  <a:cubicBezTo>
                    <a:pt x="21446" y="33500"/>
                    <a:pt x="21166" y="33573"/>
                    <a:pt x="20911" y="33726"/>
                  </a:cubicBezTo>
                  <a:cubicBezTo>
                    <a:pt x="18859" y="30011"/>
                    <a:pt x="16969" y="26187"/>
                    <a:pt x="15284" y="22320"/>
                  </a:cubicBezTo>
                  <a:lnTo>
                    <a:pt x="15284" y="22320"/>
                  </a:lnTo>
                  <a:cubicBezTo>
                    <a:pt x="17941" y="23563"/>
                    <a:pt x="20598" y="24891"/>
                    <a:pt x="23223" y="26274"/>
                  </a:cubicBezTo>
                  <a:cubicBezTo>
                    <a:pt x="23223" y="26295"/>
                    <a:pt x="23223" y="26328"/>
                    <a:pt x="23234" y="26349"/>
                  </a:cubicBezTo>
                  <a:lnTo>
                    <a:pt x="26463" y="32603"/>
                  </a:lnTo>
                  <a:cubicBezTo>
                    <a:pt x="25858" y="33089"/>
                    <a:pt x="25675" y="33964"/>
                    <a:pt x="26107" y="34655"/>
                  </a:cubicBezTo>
                  <a:cubicBezTo>
                    <a:pt x="26407" y="35131"/>
                    <a:pt x="26921" y="35393"/>
                    <a:pt x="27442" y="35393"/>
                  </a:cubicBezTo>
                  <a:cubicBezTo>
                    <a:pt x="27726" y="35393"/>
                    <a:pt x="28012" y="35316"/>
                    <a:pt x="28267" y="35152"/>
                  </a:cubicBezTo>
                  <a:cubicBezTo>
                    <a:pt x="29001" y="34698"/>
                    <a:pt x="29228" y="33726"/>
                    <a:pt x="28774" y="32992"/>
                  </a:cubicBezTo>
                  <a:cubicBezTo>
                    <a:pt x="28480" y="32514"/>
                    <a:pt x="27971" y="32256"/>
                    <a:pt x="27451" y="32256"/>
                  </a:cubicBezTo>
                  <a:cubicBezTo>
                    <a:pt x="27207" y="32256"/>
                    <a:pt x="26961" y="32313"/>
                    <a:pt x="26733" y="32430"/>
                  </a:cubicBezTo>
                  <a:lnTo>
                    <a:pt x="23676" y="26511"/>
                  </a:lnTo>
                  <a:lnTo>
                    <a:pt x="23676" y="26511"/>
                  </a:lnTo>
                  <a:cubicBezTo>
                    <a:pt x="26776" y="28164"/>
                    <a:pt x="29779" y="29881"/>
                    <a:pt x="32620" y="31631"/>
                  </a:cubicBezTo>
                  <a:cubicBezTo>
                    <a:pt x="32306" y="32365"/>
                    <a:pt x="32587" y="33229"/>
                    <a:pt x="33311" y="33618"/>
                  </a:cubicBezTo>
                  <a:cubicBezTo>
                    <a:pt x="33547" y="33750"/>
                    <a:pt x="33802" y="33812"/>
                    <a:pt x="34054" y="33812"/>
                  </a:cubicBezTo>
                  <a:cubicBezTo>
                    <a:pt x="34609" y="33812"/>
                    <a:pt x="35149" y="33512"/>
                    <a:pt x="35439" y="32992"/>
                  </a:cubicBezTo>
                  <a:cubicBezTo>
                    <a:pt x="35860" y="32236"/>
                    <a:pt x="35579" y="31285"/>
                    <a:pt x="34823" y="30864"/>
                  </a:cubicBezTo>
                  <a:cubicBezTo>
                    <a:pt x="34582" y="30731"/>
                    <a:pt x="34324" y="30668"/>
                    <a:pt x="34071" y="30668"/>
                  </a:cubicBezTo>
                  <a:cubicBezTo>
                    <a:pt x="33564" y="30668"/>
                    <a:pt x="33077" y="30918"/>
                    <a:pt x="32782" y="31350"/>
                  </a:cubicBezTo>
                  <a:cubicBezTo>
                    <a:pt x="31345" y="30464"/>
                    <a:pt x="29865" y="29589"/>
                    <a:pt x="28353" y="28725"/>
                  </a:cubicBezTo>
                  <a:cubicBezTo>
                    <a:pt x="28674" y="28722"/>
                    <a:pt x="28977" y="28721"/>
                    <a:pt x="29269" y="28721"/>
                  </a:cubicBezTo>
                  <a:cubicBezTo>
                    <a:pt x="29851" y="28721"/>
                    <a:pt x="30384" y="28725"/>
                    <a:pt x="30902" y="28725"/>
                  </a:cubicBezTo>
                  <a:cubicBezTo>
                    <a:pt x="31378" y="28725"/>
                    <a:pt x="31874" y="28747"/>
                    <a:pt x="32404" y="28747"/>
                  </a:cubicBezTo>
                  <a:cubicBezTo>
                    <a:pt x="32494" y="29551"/>
                    <a:pt x="33164" y="30140"/>
                    <a:pt x="33944" y="30140"/>
                  </a:cubicBezTo>
                  <a:cubicBezTo>
                    <a:pt x="34002" y="30140"/>
                    <a:pt x="34061" y="30136"/>
                    <a:pt x="34121" y="30130"/>
                  </a:cubicBezTo>
                  <a:cubicBezTo>
                    <a:pt x="34985" y="30043"/>
                    <a:pt x="35601" y="29265"/>
                    <a:pt x="35525" y="28401"/>
                  </a:cubicBezTo>
                  <a:cubicBezTo>
                    <a:pt x="35433" y="27585"/>
                    <a:pt x="34744" y="26991"/>
                    <a:pt x="33940" y="26991"/>
                  </a:cubicBezTo>
                  <a:cubicBezTo>
                    <a:pt x="33893" y="26991"/>
                    <a:pt x="33845" y="26993"/>
                    <a:pt x="33797" y="26997"/>
                  </a:cubicBezTo>
                  <a:cubicBezTo>
                    <a:pt x="33041" y="27084"/>
                    <a:pt x="32458" y="27689"/>
                    <a:pt x="32393" y="28423"/>
                  </a:cubicBezTo>
                  <a:cubicBezTo>
                    <a:pt x="31864" y="28423"/>
                    <a:pt x="31378" y="28423"/>
                    <a:pt x="30902" y="28401"/>
                  </a:cubicBezTo>
                  <a:cubicBezTo>
                    <a:pt x="30372" y="28395"/>
                    <a:pt x="29828" y="28389"/>
                    <a:pt x="29229" y="28389"/>
                  </a:cubicBezTo>
                  <a:cubicBezTo>
                    <a:pt x="28791" y="28389"/>
                    <a:pt x="28324" y="28392"/>
                    <a:pt x="27813" y="28401"/>
                  </a:cubicBezTo>
                  <a:cubicBezTo>
                    <a:pt x="25491" y="27094"/>
                    <a:pt x="23082" y="25798"/>
                    <a:pt x="20674" y="24567"/>
                  </a:cubicBezTo>
                  <a:lnTo>
                    <a:pt x="27100" y="23854"/>
                  </a:lnTo>
                  <a:cubicBezTo>
                    <a:pt x="27329" y="24442"/>
                    <a:pt x="27898" y="24846"/>
                    <a:pt x="28536" y="24846"/>
                  </a:cubicBezTo>
                  <a:cubicBezTo>
                    <a:pt x="28590" y="24846"/>
                    <a:pt x="28644" y="24843"/>
                    <a:pt x="28699" y="24837"/>
                  </a:cubicBezTo>
                  <a:cubicBezTo>
                    <a:pt x="29563" y="24751"/>
                    <a:pt x="30189" y="23973"/>
                    <a:pt x="30103" y="23109"/>
                  </a:cubicBezTo>
                  <a:cubicBezTo>
                    <a:pt x="30021" y="22293"/>
                    <a:pt x="29323" y="21699"/>
                    <a:pt x="28518" y="21699"/>
                  </a:cubicBezTo>
                  <a:cubicBezTo>
                    <a:pt x="28471" y="21699"/>
                    <a:pt x="28423" y="21701"/>
                    <a:pt x="28375" y="21705"/>
                  </a:cubicBezTo>
                  <a:cubicBezTo>
                    <a:pt x="27511" y="21802"/>
                    <a:pt x="26895" y="22569"/>
                    <a:pt x="26971" y="23433"/>
                  </a:cubicBezTo>
                  <a:cubicBezTo>
                    <a:pt x="26971" y="23476"/>
                    <a:pt x="26992" y="23519"/>
                    <a:pt x="27003" y="23541"/>
                  </a:cubicBezTo>
                  <a:lnTo>
                    <a:pt x="20209" y="24297"/>
                  </a:lnTo>
                  <a:cubicBezTo>
                    <a:pt x="20199" y="24297"/>
                    <a:pt x="20188" y="24319"/>
                    <a:pt x="20166" y="24319"/>
                  </a:cubicBezTo>
                  <a:cubicBezTo>
                    <a:pt x="18481" y="23465"/>
                    <a:pt x="16785" y="22645"/>
                    <a:pt x="15090" y="21856"/>
                  </a:cubicBezTo>
                  <a:cubicBezTo>
                    <a:pt x="15073" y="21805"/>
                    <a:pt x="15015" y="21774"/>
                    <a:pt x="14959" y="21774"/>
                  </a:cubicBezTo>
                  <a:cubicBezTo>
                    <a:pt x="14945" y="21774"/>
                    <a:pt x="14930" y="21776"/>
                    <a:pt x="14917" y="21780"/>
                  </a:cubicBezTo>
                  <a:cubicBezTo>
                    <a:pt x="12303" y="20560"/>
                    <a:pt x="9689" y="19426"/>
                    <a:pt x="7173" y="18411"/>
                  </a:cubicBezTo>
                  <a:cubicBezTo>
                    <a:pt x="9473" y="17644"/>
                    <a:pt x="11687" y="16866"/>
                    <a:pt x="13794" y="16088"/>
                  </a:cubicBezTo>
                  <a:cubicBezTo>
                    <a:pt x="13826" y="16110"/>
                    <a:pt x="13848" y="16121"/>
                    <a:pt x="13880" y="16121"/>
                  </a:cubicBezTo>
                  <a:cubicBezTo>
                    <a:pt x="15965" y="16180"/>
                    <a:pt x="18069" y="16207"/>
                    <a:pt x="20194" y="16207"/>
                  </a:cubicBezTo>
                  <a:cubicBezTo>
                    <a:pt x="21559" y="16207"/>
                    <a:pt x="22932" y="16196"/>
                    <a:pt x="24314" y="16175"/>
                  </a:cubicBezTo>
                  <a:cubicBezTo>
                    <a:pt x="26053" y="17039"/>
                    <a:pt x="27759" y="18119"/>
                    <a:pt x="29595" y="19523"/>
                  </a:cubicBezTo>
                  <a:cubicBezTo>
                    <a:pt x="29207" y="20214"/>
                    <a:pt x="29379" y="21100"/>
                    <a:pt x="30038" y="21575"/>
                  </a:cubicBezTo>
                  <a:cubicBezTo>
                    <a:pt x="30312" y="21769"/>
                    <a:pt x="30628" y="21862"/>
                    <a:pt x="30942" y="21862"/>
                  </a:cubicBezTo>
                  <a:cubicBezTo>
                    <a:pt x="31434" y="21862"/>
                    <a:pt x="31921" y="21632"/>
                    <a:pt x="32231" y="21197"/>
                  </a:cubicBezTo>
                  <a:cubicBezTo>
                    <a:pt x="32728" y="20495"/>
                    <a:pt x="32566" y="19512"/>
                    <a:pt x="31853" y="19005"/>
                  </a:cubicBezTo>
                  <a:cubicBezTo>
                    <a:pt x="31575" y="18812"/>
                    <a:pt x="31261" y="18720"/>
                    <a:pt x="30951" y="18720"/>
                  </a:cubicBezTo>
                  <a:cubicBezTo>
                    <a:pt x="30511" y="18720"/>
                    <a:pt x="30078" y="18905"/>
                    <a:pt x="29768" y="19253"/>
                  </a:cubicBezTo>
                  <a:cubicBezTo>
                    <a:pt x="28105" y="17978"/>
                    <a:pt x="26560" y="16974"/>
                    <a:pt x="24973" y="16142"/>
                  </a:cubicBezTo>
                  <a:cubicBezTo>
                    <a:pt x="28213" y="16088"/>
                    <a:pt x="31529" y="15970"/>
                    <a:pt x="34931" y="15797"/>
                  </a:cubicBezTo>
                  <a:cubicBezTo>
                    <a:pt x="35012" y="16577"/>
                    <a:pt x="35673" y="17176"/>
                    <a:pt x="36459" y="17176"/>
                  </a:cubicBezTo>
                  <a:cubicBezTo>
                    <a:pt x="36511" y="17176"/>
                    <a:pt x="36563" y="17174"/>
                    <a:pt x="36616" y="17168"/>
                  </a:cubicBezTo>
                  <a:cubicBezTo>
                    <a:pt x="37480" y="17104"/>
                    <a:pt x="38117" y="16337"/>
                    <a:pt x="38042" y="15473"/>
                  </a:cubicBezTo>
                  <a:cubicBezTo>
                    <a:pt x="37980" y="14649"/>
                    <a:pt x="37280" y="14032"/>
                    <a:pt x="36467" y="14032"/>
                  </a:cubicBezTo>
                  <a:cubicBezTo>
                    <a:pt x="36427" y="14032"/>
                    <a:pt x="36386" y="14033"/>
                    <a:pt x="36346" y="14036"/>
                  </a:cubicBezTo>
                  <a:cubicBezTo>
                    <a:pt x="35579" y="14112"/>
                    <a:pt x="34985" y="14727"/>
                    <a:pt x="34909" y="15473"/>
                  </a:cubicBezTo>
                  <a:cubicBezTo>
                    <a:pt x="31486" y="15645"/>
                    <a:pt x="28159" y="15764"/>
                    <a:pt x="24897" y="15818"/>
                  </a:cubicBezTo>
                  <a:cubicBezTo>
                    <a:pt x="26431" y="15300"/>
                    <a:pt x="27975" y="14706"/>
                    <a:pt x="29477" y="14069"/>
                  </a:cubicBezTo>
                  <a:cubicBezTo>
                    <a:pt x="29746" y="14581"/>
                    <a:pt x="30281" y="14905"/>
                    <a:pt x="30857" y="14905"/>
                  </a:cubicBezTo>
                  <a:cubicBezTo>
                    <a:pt x="30997" y="14905"/>
                    <a:pt x="31139" y="14886"/>
                    <a:pt x="31280" y="14846"/>
                  </a:cubicBezTo>
                  <a:cubicBezTo>
                    <a:pt x="32123" y="14619"/>
                    <a:pt x="32609" y="13755"/>
                    <a:pt x="32371" y="12924"/>
                  </a:cubicBezTo>
                  <a:cubicBezTo>
                    <a:pt x="32182" y="12221"/>
                    <a:pt x="31550" y="11766"/>
                    <a:pt x="30862" y="11766"/>
                  </a:cubicBezTo>
                  <a:cubicBezTo>
                    <a:pt x="30726" y="11766"/>
                    <a:pt x="30587" y="11784"/>
                    <a:pt x="30449" y="11822"/>
                  </a:cubicBezTo>
                  <a:cubicBezTo>
                    <a:pt x="29606" y="12060"/>
                    <a:pt x="29120" y="12924"/>
                    <a:pt x="29347" y="13755"/>
                  </a:cubicBezTo>
                  <a:cubicBezTo>
                    <a:pt x="29347" y="13766"/>
                    <a:pt x="29347" y="13766"/>
                    <a:pt x="29369" y="13788"/>
                  </a:cubicBezTo>
                  <a:cubicBezTo>
                    <a:pt x="27651" y="14511"/>
                    <a:pt x="25891" y="15170"/>
                    <a:pt x="24141" y="15764"/>
                  </a:cubicBezTo>
                  <a:cubicBezTo>
                    <a:pt x="24108" y="15786"/>
                    <a:pt x="24087" y="15797"/>
                    <a:pt x="24054" y="15818"/>
                  </a:cubicBezTo>
                  <a:lnTo>
                    <a:pt x="24054" y="15840"/>
                  </a:lnTo>
                  <a:cubicBezTo>
                    <a:pt x="22947" y="15851"/>
                    <a:pt x="21844" y="15857"/>
                    <a:pt x="20745" y="15857"/>
                  </a:cubicBezTo>
                  <a:cubicBezTo>
                    <a:pt x="18661" y="15857"/>
                    <a:pt x="16594" y="15835"/>
                    <a:pt x="14550" y="15786"/>
                  </a:cubicBezTo>
                  <a:cubicBezTo>
                    <a:pt x="23698" y="12384"/>
                    <a:pt x="30686" y="9143"/>
                    <a:pt x="33592" y="7739"/>
                  </a:cubicBezTo>
                  <a:cubicBezTo>
                    <a:pt x="33862" y="8236"/>
                    <a:pt x="34400" y="8550"/>
                    <a:pt x="34973" y="8550"/>
                  </a:cubicBezTo>
                  <a:cubicBezTo>
                    <a:pt x="35109" y="8550"/>
                    <a:pt x="35248" y="8533"/>
                    <a:pt x="35385" y="8495"/>
                  </a:cubicBezTo>
                  <a:cubicBezTo>
                    <a:pt x="36227" y="8258"/>
                    <a:pt x="36713" y="7394"/>
                    <a:pt x="36476" y="6562"/>
                  </a:cubicBezTo>
                  <a:cubicBezTo>
                    <a:pt x="36288" y="5864"/>
                    <a:pt x="35663" y="5411"/>
                    <a:pt x="34981" y="5411"/>
                  </a:cubicBezTo>
                  <a:cubicBezTo>
                    <a:pt x="34839" y="5411"/>
                    <a:pt x="34696" y="5430"/>
                    <a:pt x="34553" y="5471"/>
                  </a:cubicBezTo>
                  <a:cubicBezTo>
                    <a:pt x="33711" y="5698"/>
                    <a:pt x="33224" y="6562"/>
                    <a:pt x="33451" y="7394"/>
                  </a:cubicBezTo>
                  <a:cubicBezTo>
                    <a:pt x="33451" y="7415"/>
                    <a:pt x="33473" y="7426"/>
                    <a:pt x="33473" y="7437"/>
                  </a:cubicBezTo>
                  <a:cubicBezTo>
                    <a:pt x="31259" y="8506"/>
                    <a:pt x="26668" y="10655"/>
                    <a:pt x="20533" y="13118"/>
                  </a:cubicBezTo>
                  <a:cubicBezTo>
                    <a:pt x="21711" y="11908"/>
                    <a:pt x="22834" y="10634"/>
                    <a:pt x="23860" y="9316"/>
                  </a:cubicBezTo>
                  <a:cubicBezTo>
                    <a:pt x="23892" y="9305"/>
                    <a:pt x="23925" y="9273"/>
                    <a:pt x="23936" y="9230"/>
                  </a:cubicBezTo>
                  <a:lnTo>
                    <a:pt x="23979" y="9154"/>
                  </a:lnTo>
                  <a:cubicBezTo>
                    <a:pt x="25502" y="7199"/>
                    <a:pt x="26863" y="5115"/>
                    <a:pt x="28072" y="2933"/>
                  </a:cubicBezTo>
                  <a:cubicBezTo>
                    <a:pt x="28311" y="3069"/>
                    <a:pt x="28577" y="3136"/>
                    <a:pt x="28843" y="3136"/>
                  </a:cubicBezTo>
                  <a:cubicBezTo>
                    <a:pt x="29273" y="3136"/>
                    <a:pt x="29703" y="2960"/>
                    <a:pt x="30017" y="2620"/>
                  </a:cubicBezTo>
                  <a:cubicBezTo>
                    <a:pt x="30589" y="1972"/>
                    <a:pt x="30535" y="989"/>
                    <a:pt x="29887" y="405"/>
                  </a:cubicBezTo>
                  <a:cubicBezTo>
                    <a:pt x="29586" y="134"/>
                    <a:pt x="29212" y="1"/>
                    <a:pt x="28840" y="1"/>
                  </a:cubicBezTo>
                  <a:close/>
                </a:path>
              </a:pathLst>
            </a:custGeom>
            <a:solidFill>
              <a:srgbClr val="E4D5BB">
                <a:alpha val="140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6" name="Google Shape;116;p11"/>
          <p:cNvSpPr txBox="1">
            <a:spLocks noGrp="1"/>
          </p:cNvSpPr>
          <p:nvPr>
            <p:ph type="subTitle" idx="1"/>
          </p:nvPr>
        </p:nvSpPr>
        <p:spPr>
          <a:xfrm>
            <a:off x="1353600" y="4375766"/>
            <a:ext cx="7984800" cy="5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ofia"/>
              <a:buNone/>
              <a:defRPr sz="3800">
                <a:solidFill>
                  <a:schemeClr val="dk1"/>
                </a:solidFill>
                <a:latin typeface="Sofia"/>
                <a:ea typeface="Sofia"/>
                <a:cs typeface="Sofia"/>
                <a:sym typeface="Sof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slide" Target="slide15.xml"/><Relationship Id="rId5" Type="http://schemas.openxmlformats.org/officeDocument/2006/relationships/image" Target="../media/image3.png"/><Relationship Id="rId10" Type="http://schemas.openxmlformats.org/officeDocument/2006/relationships/slide" Target="slide14.xml"/><Relationship Id="rId4" Type="http://schemas.openxmlformats.org/officeDocument/2006/relationships/image" Target="../media/image11.png"/><Relationship Id="rId9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sus\Downloads\WhatsApp%20Video%202021-12-24%20at%2009.39.47.mp4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slide" Target="slide7.xml"/><Relationship Id="rId4" Type="http://schemas.openxmlformats.org/officeDocument/2006/relationships/image" Target="../media/image11.pn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asus\Downloads\WhatsApp%20Video%202021-12-24%20at%2008.34.58.mp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1.xml"/><Relationship Id="rId1" Type="http://schemas.openxmlformats.org/officeDocument/2006/relationships/video" Target="file:///C:\Users\asus\Downloads\WhatsApp%20Video%202021-12-24%20at%2008.56.52.mp4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3">
            <a:alphaModFix amt="75000"/>
          </a:blip>
          <a:srcRect r="1263"/>
          <a:stretch/>
        </p:blipFill>
        <p:spPr>
          <a:xfrm>
            <a:off x="1059626" y="1350945"/>
            <a:ext cx="8572560" cy="4765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5972" y="6708795"/>
            <a:ext cx="712458" cy="109807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>
            <a:spLocks noGrp="1"/>
          </p:cNvSpPr>
          <p:nvPr>
            <p:ph type="ctrTitle"/>
          </p:nvPr>
        </p:nvSpPr>
        <p:spPr>
          <a:xfrm>
            <a:off x="1131064" y="1993887"/>
            <a:ext cx="8472027" cy="295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latin typeface="Kristen ITC" pitchFamily="66" charset="0"/>
              </a:rPr>
              <a:t>GLBB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sz="6600" dirty="0" smtClean="0"/>
              <a:t>(Gerak Lurus Berubah Beraturan)</a:t>
            </a:r>
            <a:endParaRPr sz="6600"/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5851539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46038" y="6370082"/>
            <a:ext cx="1436370" cy="118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877676">
            <a:off x="128047" y="6826619"/>
            <a:ext cx="589217" cy="656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438526">
            <a:off x="-326860" y="6697334"/>
            <a:ext cx="653719" cy="738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346038" y="7137423"/>
            <a:ext cx="395284" cy="42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760975" y="5828579"/>
            <a:ext cx="1930838" cy="1731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489046" y="6666086"/>
            <a:ext cx="919882" cy="893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745238" y="-583924"/>
            <a:ext cx="985273" cy="13293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>
            <a:off x="988188" y="1065193"/>
            <a:ext cx="8905500" cy="5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id-ID" sz="2000" dirty="0" smtClean="0">
                <a:latin typeface="Comic Sans MS" pitchFamily="66" charset="0"/>
              </a:rPr>
              <a:t>Gerak Vertikal dibagi </a:t>
            </a:r>
            <a:r>
              <a:rPr lang="id-ID" sz="2000" dirty="0" smtClean="0">
                <a:latin typeface="Comic Sans MS" pitchFamily="66" charset="0"/>
              </a:rPr>
              <a:t>menjadi </a:t>
            </a:r>
            <a:r>
              <a:rPr lang="id-ID" sz="2000" dirty="0" smtClean="0">
                <a:latin typeface="Comic Sans MS" pitchFamily="66" charset="0"/>
              </a:rPr>
              <a:t>tiga, yaitu:</a:t>
            </a:r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8221" flipH="1">
            <a:off x="8634454" y="6126561"/>
            <a:ext cx="1048813" cy="168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42796">
            <a:off x="9197850" y="6203758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55539" flipH="1">
            <a:off x="-312686" y="4912828"/>
            <a:ext cx="1518174" cy="16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65088" y="422251"/>
            <a:ext cx="626725" cy="5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161370">
            <a:off x="-145366" y="1038788"/>
            <a:ext cx="789848" cy="1284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982;p40"/>
          <p:cNvGrpSpPr/>
          <p:nvPr/>
        </p:nvGrpSpPr>
        <p:grpSpPr>
          <a:xfrm>
            <a:off x="1131064" y="1851011"/>
            <a:ext cx="5214974" cy="1285884"/>
            <a:chOff x="4411970" y="4340222"/>
            <a:chExt cx="783766" cy="24268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2" name="Google Shape;983;p4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4;p4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  01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" name="Google Shape;985;p40"/>
            <p:cNvSpPr/>
            <p:nvPr/>
          </p:nvSpPr>
          <p:spPr>
            <a:xfrm>
              <a:off x="4537690" y="4380668"/>
              <a:ext cx="658046" cy="20223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</a:rPr>
                <a:t>	</a:t>
              </a: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  <a:hlinkClick r:id="rId8" action="ppaction://hlinksldjump"/>
                </a:rPr>
                <a:t>Gerak Jatuh Bebas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oogle Shape;982;p40"/>
          <p:cNvGrpSpPr/>
          <p:nvPr/>
        </p:nvGrpSpPr>
        <p:grpSpPr>
          <a:xfrm>
            <a:off x="2559824" y="3351209"/>
            <a:ext cx="5143536" cy="1357322"/>
            <a:chOff x="4411970" y="4340222"/>
            <a:chExt cx="783766" cy="24268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6" name="Google Shape;983;p4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4;p4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  02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8" name="Google Shape;985;p40"/>
            <p:cNvSpPr/>
            <p:nvPr/>
          </p:nvSpPr>
          <p:spPr>
            <a:xfrm>
              <a:off x="4537690" y="4380668"/>
              <a:ext cx="658046" cy="20223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  <a:hlinkClick r:id="rId9" action="ppaction://hlinksldjump"/>
                </a:rPr>
                <a:t> Gerak Vertikal ke Bawah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9" name="Google Shape;982;p40"/>
          <p:cNvGrpSpPr/>
          <p:nvPr/>
        </p:nvGrpSpPr>
        <p:grpSpPr>
          <a:xfrm>
            <a:off x="3702832" y="5137159"/>
            <a:ext cx="5214974" cy="1357322"/>
            <a:chOff x="4411970" y="4340222"/>
            <a:chExt cx="783766" cy="24268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20" name="Google Shape;983;p4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84;p4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  03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22" name="Google Shape;985;p40"/>
            <p:cNvSpPr/>
            <p:nvPr/>
          </p:nvSpPr>
          <p:spPr>
            <a:xfrm>
              <a:off x="4537690" y="4380668"/>
              <a:ext cx="658046" cy="20223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</a:rPr>
                <a:t>	</a:t>
              </a: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  <a:hlinkClick r:id="rId10" action="ppaction://hlinksldjump"/>
                </a:rPr>
                <a:t>Gerak Vertikal Ke Atas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916750" y="6280167"/>
            <a:ext cx="1428760" cy="922318"/>
          </a:xfrm>
          <a:prstGeom prst="rightArrow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hlinkClick r:id="rId11" action="ppaction://hlinksldjump"/>
              </a:rPr>
              <a:t>Next</a:t>
            </a:r>
            <a:endParaRPr lang="id-ID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1"/>
          <p:cNvSpPr txBox="1">
            <a:spLocks noGrp="1"/>
          </p:cNvSpPr>
          <p:nvPr>
            <p:ph type="title"/>
          </p:nvPr>
        </p:nvSpPr>
        <p:spPr>
          <a:xfrm>
            <a:off x="345246" y="422251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Gerak Jatuh Bebas</a:t>
            </a:r>
            <a:endParaRPr/>
          </a:p>
        </p:txBody>
      </p:sp>
      <p:pic>
        <p:nvPicPr>
          <p:cNvPr id="514" name="Google Shape;51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5088" y="6910026"/>
            <a:ext cx="676725" cy="64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04155" y="0"/>
            <a:ext cx="1087658" cy="97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6460874"/>
            <a:ext cx="964948" cy="10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366544" cy="145019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059626" y="1350945"/>
            <a:ext cx="80724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Gerak jatuh bebas adalah gerak vertikal ke bawah yang tidak memiliki kecepatan awal, dan percepatannya adalah gravitasi bumi.</a:t>
            </a:r>
          </a:p>
          <a:p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" name="WhatsApp Video 2021-12-24 at 09.39.4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2274072" y="2208201"/>
            <a:ext cx="6000792" cy="4500594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8489178" y="6351605"/>
            <a:ext cx="1428760" cy="922318"/>
          </a:xfrm>
          <a:prstGeom prst="rightArrow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hlinkClick r:id="rId9" action="ppaction://hlinksldjump"/>
              </a:rPr>
              <a:t>Next</a:t>
            </a:r>
            <a:endParaRPr lang="id-ID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1"/>
          <p:cNvSpPr txBox="1">
            <a:spLocks noGrp="1"/>
          </p:cNvSpPr>
          <p:nvPr>
            <p:ph type="title"/>
          </p:nvPr>
        </p:nvSpPr>
        <p:spPr>
          <a:xfrm>
            <a:off x="345246" y="422251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Gerak Jatuh Bebas</a:t>
            </a:r>
            <a:endParaRPr/>
          </a:p>
        </p:txBody>
      </p:sp>
      <p:pic>
        <p:nvPicPr>
          <p:cNvPr id="514" name="Google Shape;5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088" y="6910026"/>
            <a:ext cx="676725" cy="64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155" y="0"/>
            <a:ext cx="1087658" cy="97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460874"/>
            <a:ext cx="964948" cy="10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366544" cy="145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/>
          <a:srcRect l="35597" t="34375" r="33656" b="34375"/>
          <a:stretch>
            <a:fillRect/>
          </a:stretch>
        </p:blipFill>
        <p:spPr bwMode="auto">
          <a:xfrm>
            <a:off x="2274072" y="2636829"/>
            <a:ext cx="687590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02568" y="1851011"/>
            <a:ext cx="778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Berikut persamaan persamaan yang ada pada gerak jatuh bebas </a:t>
            </a:r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ight Arrow 11"/>
          <p:cNvSpPr/>
          <p:nvPr/>
        </p:nvSpPr>
        <p:spPr>
          <a:xfrm flipH="1">
            <a:off x="8703492" y="6708795"/>
            <a:ext cx="1214446" cy="8508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  <a:hlinkClick r:id="rId8" action="ppaction://hlinksldjump"/>
              </a:rPr>
              <a:t>Back</a:t>
            </a:r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1"/>
          <p:cNvSpPr txBox="1">
            <a:spLocks noGrp="1"/>
          </p:cNvSpPr>
          <p:nvPr>
            <p:ph type="title"/>
          </p:nvPr>
        </p:nvSpPr>
        <p:spPr>
          <a:xfrm>
            <a:off x="345246" y="422251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Gerak Vertikal Ke Bawah </a:t>
            </a:r>
            <a:endParaRPr/>
          </a:p>
        </p:txBody>
      </p:sp>
      <p:pic>
        <p:nvPicPr>
          <p:cNvPr id="514" name="Google Shape;5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088" y="6910026"/>
            <a:ext cx="676725" cy="64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155" y="0"/>
            <a:ext cx="1087658" cy="97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460874"/>
            <a:ext cx="964948" cy="10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366544" cy="1450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416816" y="1279507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Gerak vertikal ke bawah adalah gerak vertikal menuju pusat bumi yang memiliki kecepatan awal, dan percepatannya adalah gravitasi bumi. </a:t>
            </a:r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/>
          <a:srcRect l="35048" t="39258" r="33107" b="31445"/>
          <a:stretch>
            <a:fillRect/>
          </a:stretch>
        </p:blipFill>
        <p:spPr bwMode="auto">
          <a:xfrm>
            <a:off x="1916882" y="2279639"/>
            <a:ext cx="704378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 flipH="1">
            <a:off x="8703492" y="6708795"/>
            <a:ext cx="1214446" cy="8508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  <a:hlinkClick r:id="rId8" action="ppaction://hlinksldjump"/>
              </a:rPr>
              <a:t>Back</a:t>
            </a:r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1"/>
          <p:cNvSpPr txBox="1">
            <a:spLocks noGrp="1"/>
          </p:cNvSpPr>
          <p:nvPr>
            <p:ph type="title"/>
          </p:nvPr>
        </p:nvSpPr>
        <p:spPr>
          <a:xfrm>
            <a:off x="345246" y="422251"/>
            <a:ext cx="99900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/>
              <a:t>Gerak Vertikal Ke Atas </a:t>
            </a:r>
            <a:endParaRPr/>
          </a:p>
        </p:txBody>
      </p:sp>
      <p:pic>
        <p:nvPicPr>
          <p:cNvPr id="514" name="Google Shape;51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15088" y="6910026"/>
            <a:ext cx="676725" cy="64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4155" y="0"/>
            <a:ext cx="1087658" cy="97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6460874"/>
            <a:ext cx="964948" cy="1098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0"/>
            <a:ext cx="1366544" cy="1450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416816" y="1279507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Gerak vertikal ke atas adalah gerak vertikal menjauhi pusat bumi yang memiliki kecepatan awal, dan gravitasi bumi adalah perlambatannya.</a:t>
            </a:r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/>
          <a:srcRect l="35597" t="42187" r="33656" b="29492"/>
          <a:stretch>
            <a:fillRect/>
          </a:stretch>
        </p:blipFill>
        <p:spPr bwMode="auto">
          <a:xfrm>
            <a:off x="2059758" y="2136763"/>
            <a:ext cx="6483615" cy="335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ight Arrow 10"/>
          <p:cNvSpPr/>
          <p:nvPr/>
        </p:nvSpPr>
        <p:spPr>
          <a:xfrm flipH="1">
            <a:off x="8703492" y="6708795"/>
            <a:ext cx="1214446" cy="85088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  <a:hlinkClick r:id="rId8" action="ppaction://hlinksldjump"/>
              </a:rPr>
              <a:t>Back</a:t>
            </a:r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"/>
          <p:cNvSpPr txBox="1">
            <a:spLocks noGrp="1"/>
          </p:cNvSpPr>
          <p:nvPr>
            <p:ph type="ctrTitle"/>
          </p:nvPr>
        </p:nvSpPr>
        <p:spPr>
          <a:xfrm>
            <a:off x="2059758" y="1993887"/>
            <a:ext cx="6437700" cy="16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500" dirty="0"/>
              <a:t>Thanks!</a:t>
            </a:r>
            <a:endParaRPr sz="8500"/>
          </a:p>
        </p:txBody>
      </p:sp>
      <p:grpSp>
        <p:nvGrpSpPr>
          <p:cNvPr id="379" name="Google Shape;379;p29"/>
          <p:cNvGrpSpPr/>
          <p:nvPr/>
        </p:nvGrpSpPr>
        <p:grpSpPr>
          <a:xfrm>
            <a:off x="5417042" y="4596362"/>
            <a:ext cx="387661" cy="387661"/>
            <a:chOff x="1379798" y="1723250"/>
            <a:chExt cx="397887" cy="397887"/>
          </a:xfrm>
        </p:grpSpPr>
        <p:sp>
          <p:nvSpPr>
            <p:cNvPr id="380" name="Google Shape;380;p29"/>
            <p:cNvSpPr/>
            <p:nvPr/>
          </p:nvSpPr>
          <p:spPr>
            <a:xfrm>
              <a:off x="1462169" y="1793977"/>
              <a:ext cx="23354" cy="23312"/>
            </a:xfrm>
            <a:custGeom>
              <a:avLst/>
              <a:gdLst/>
              <a:ahLst/>
              <a:cxnLst/>
              <a:rect l="l" t="t" r="r" b="b"/>
              <a:pathLst>
                <a:path w="1119" h="1117" extrusionOk="0">
                  <a:moveTo>
                    <a:pt x="559" y="1"/>
                  </a:moveTo>
                  <a:cubicBezTo>
                    <a:pt x="251" y="1"/>
                    <a:pt x="0" y="250"/>
                    <a:pt x="0" y="558"/>
                  </a:cubicBezTo>
                  <a:cubicBezTo>
                    <a:pt x="0" y="866"/>
                    <a:pt x="251" y="1117"/>
                    <a:pt x="559" y="1117"/>
                  </a:cubicBezTo>
                  <a:cubicBezTo>
                    <a:pt x="867" y="1117"/>
                    <a:pt x="1118" y="866"/>
                    <a:pt x="1118" y="558"/>
                  </a:cubicBezTo>
                  <a:cubicBezTo>
                    <a:pt x="1118" y="250"/>
                    <a:pt x="867" y="1"/>
                    <a:pt x="5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9"/>
            <p:cNvSpPr/>
            <p:nvPr/>
          </p:nvSpPr>
          <p:spPr>
            <a:xfrm>
              <a:off x="1379798" y="1723250"/>
              <a:ext cx="397887" cy="397887"/>
            </a:xfrm>
            <a:custGeom>
              <a:avLst/>
              <a:gdLst/>
              <a:ahLst/>
              <a:cxnLst/>
              <a:rect l="l" t="t" r="r" b="b"/>
              <a:pathLst>
                <a:path w="19065" h="19065" extrusionOk="0">
                  <a:moveTo>
                    <a:pt x="4506" y="2271"/>
                  </a:moveTo>
                  <a:cubicBezTo>
                    <a:pt x="5429" y="2271"/>
                    <a:pt x="6181" y="3023"/>
                    <a:pt x="6181" y="3947"/>
                  </a:cubicBezTo>
                  <a:cubicBezTo>
                    <a:pt x="6181" y="4872"/>
                    <a:pt x="5429" y="5622"/>
                    <a:pt x="4506" y="5622"/>
                  </a:cubicBezTo>
                  <a:cubicBezTo>
                    <a:pt x="3583" y="5622"/>
                    <a:pt x="2831" y="4872"/>
                    <a:pt x="2831" y="3947"/>
                  </a:cubicBezTo>
                  <a:cubicBezTo>
                    <a:pt x="2831" y="3023"/>
                    <a:pt x="3583" y="2271"/>
                    <a:pt x="4506" y="2271"/>
                  </a:cubicBezTo>
                  <a:close/>
                  <a:moveTo>
                    <a:pt x="5622" y="6740"/>
                  </a:moveTo>
                  <a:cubicBezTo>
                    <a:pt x="5932" y="6740"/>
                    <a:pt x="6181" y="6989"/>
                    <a:pt x="6181" y="7299"/>
                  </a:cubicBezTo>
                  <a:lnTo>
                    <a:pt x="6181" y="16234"/>
                  </a:lnTo>
                  <a:cubicBezTo>
                    <a:pt x="6181" y="16544"/>
                    <a:pt x="5932" y="16793"/>
                    <a:pt x="5622" y="16793"/>
                  </a:cubicBezTo>
                  <a:lnTo>
                    <a:pt x="3388" y="16793"/>
                  </a:lnTo>
                  <a:cubicBezTo>
                    <a:pt x="3080" y="16793"/>
                    <a:pt x="2831" y="16544"/>
                    <a:pt x="2831" y="16234"/>
                  </a:cubicBezTo>
                  <a:lnTo>
                    <a:pt x="2831" y="7299"/>
                  </a:lnTo>
                  <a:cubicBezTo>
                    <a:pt x="2831" y="6989"/>
                    <a:pt x="3080" y="6740"/>
                    <a:pt x="3388" y="6740"/>
                  </a:cubicBezTo>
                  <a:close/>
                  <a:moveTo>
                    <a:pt x="12596" y="6721"/>
                  </a:moveTo>
                  <a:cubicBezTo>
                    <a:pt x="12811" y="6721"/>
                    <a:pt x="13027" y="6739"/>
                    <a:pt x="13241" y="6774"/>
                  </a:cubicBezTo>
                  <a:cubicBezTo>
                    <a:pt x="15058" y="7069"/>
                    <a:pt x="16235" y="8557"/>
                    <a:pt x="16235" y="10223"/>
                  </a:cubicBezTo>
                  <a:lnTo>
                    <a:pt x="16235" y="16234"/>
                  </a:lnTo>
                  <a:cubicBezTo>
                    <a:pt x="16235" y="16544"/>
                    <a:pt x="15985" y="16793"/>
                    <a:pt x="15676" y="16793"/>
                  </a:cubicBezTo>
                  <a:lnTo>
                    <a:pt x="13441" y="16793"/>
                  </a:lnTo>
                  <a:cubicBezTo>
                    <a:pt x="13133" y="16793"/>
                    <a:pt x="12884" y="16544"/>
                    <a:pt x="12884" y="16234"/>
                  </a:cubicBezTo>
                  <a:lnTo>
                    <a:pt x="12884" y="11209"/>
                  </a:lnTo>
                  <a:cubicBezTo>
                    <a:pt x="12884" y="10593"/>
                    <a:pt x="12382" y="10091"/>
                    <a:pt x="11766" y="10091"/>
                  </a:cubicBezTo>
                  <a:cubicBezTo>
                    <a:pt x="11150" y="10091"/>
                    <a:pt x="10650" y="10593"/>
                    <a:pt x="10650" y="11209"/>
                  </a:cubicBezTo>
                  <a:lnTo>
                    <a:pt x="10650" y="16234"/>
                  </a:lnTo>
                  <a:cubicBezTo>
                    <a:pt x="10650" y="16544"/>
                    <a:pt x="10399" y="16793"/>
                    <a:pt x="10091" y="16793"/>
                  </a:cubicBezTo>
                  <a:lnTo>
                    <a:pt x="7857" y="16793"/>
                  </a:lnTo>
                  <a:cubicBezTo>
                    <a:pt x="7547" y="16793"/>
                    <a:pt x="7298" y="16544"/>
                    <a:pt x="7298" y="16234"/>
                  </a:cubicBezTo>
                  <a:lnTo>
                    <a:pt x="7298" y="7299"/>
                  </a:lnTo>
                  <a:cubicBezTo>
                    <a:pt x="7298" y="6989"/>
                    <a:pt x="7547" y="6740"/>
                    <a:pt x="7857" y="6740"/>
                  </a:cubicBezTo>
                  <a:lnTo>
                    <a:pt x="10091" y="6740"/>
                  </a:lnTo>
                  <a:cubicBezTo>
                    <a:pt x="10377" y="6740"/>
                    <a:pt x="10613" y="6956"/>
                    <a:pt x="10644" y="7234"/>
                  </a:cubicBezTo>
                  <a:cubicBezTo>
                    <a:pt x="11219" y="6901"/>
                    <a:pt x="11901" y="6721"/>
                    <a:pt x="12596" y="6721"/>
                  </a:cubicBezTo>
                  <a:close/>
                  <a:moveTo>
                    <a:pt x="2831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31" y="19065"/>
                  </a:cubicBezTo>
                  <a:lnTo>
                    <a:pt x="16235" y="19065"/>
                  </a:lnTo>
                  <a:cubicBezTo>
                    <a:pt x="17774" y="19065"/>
                    <a:pt x="19065" y="17775"/>
                    <a:pt x="19065" y="16234"/>
                  </a:cubicBezTo>
                  <a:lnTo>
                    <a:pt x="19065" y="2831"/>
                  </a:lnTo>
                  <a:cubicBezTo>
                    <a:pt x="19065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9"/>
            <p:cNvSpPr/>
            <p:nvPr/>
          </p:nvSpPr>
          <p:spPr>
            <a:xfrm>
              <a:off x="1555413" y="1886846"/>
              <a:ext cx="139912" cy="163558"/>
            </a:xfrm>
            <a:custGeom>
              <a:avLst/>
              <a:gdLst/>
              <a:ahLst/>
              <a:cxnLst/>
              <a:rect l="l" t="t" r="r" b="b"/>
              <a:pathLst>
                <a:path w="6704" h="7837" extrusionOk="0">
                  <a:moveTo>
                    <a:pt x="4182" y="0"/>
                  </a:moveTo>
                  <a:cubicBezTo>
                    <a:pt x="3474" y="0"/>
                    <a:pt x="2782" y="261"/>
                    <a:pt x="2332" y="711"/>
                  </a:cubicBezTo>
                  <a:cubicBezTo>
                    <a:pt x="2108" y="935"/>
                    <a:pt x="1938" y="1142"/>
                    <a:pt x="1686" y="1142"/>
                  </a:cubicBezTo>
                  <a:cubicBezTo>
                    <a:pt x="1618" y="1142"/>
                    <a:pt x="1544" y="1127"/>
                    <a:pt x="1462" y="1093"/>
                  </a:cubicBezTo>
                  <a:cubicBezTo>
                    <a:pt x="1253" y="1006"/>
                    <a:pt x="1117" y="803"/>
                    <a:pt x="1117" y="576"/>
                  </a:cubicBezTo>
                  <a:lnTo>
                    <a:pt x="1117" y="17"/>
                  </a:lnTo>
                  <a:lnTo>
                    <a:pt x="1" y="17"/>
                  </a:lnTo>
                  <a:lnTo>
                    <a:pt x="1" y="7836"/>
                  </a:lnTo>
                  <a:lnTo>
                    <a:pt x="1117" y="7836"/>
                  </a:lnTo>
                  <a:lnTo>
                    <a:pt x="1117" y="3370"/>
                  </a:lnTo>
                  <a:cubicBezTo>
                    <a:pt x="1117" y="2137"/>
                    <a:pt x="2120" y="1135"/>
                    <a:pt x="3351" y="1135"/>
                  </a:cubicBezTo>
                  <a:cubicBezTo>
                    <a:pt x="4584" y="1135"/>
                    <a:pt x="5585" y="2137"/>
                    <a:pt x="5585" y="3370"/>
                  </a:cubicBezTo>
                  <a:lnTo>
                    <a:pt x="5585" y="7836"/>
                  </a:lnTo>
                  <a:lnTo>
                    <a:pt x="6703" y="7836"/>
                  </a:lnTo>
                  <a:lnTo>
                    <a:pt x="6703" y="2384"/>
                  </a:lnTo>
                  <a:cubicBezTo>
                    <a:pt x="6703" y="1266"/>
                    <a:pt x="5932" y="245"/>
                    <a:pt x="4648" y="38"/>
                  </a:cubicBezTo>
                  <a:cubicBezTo>
                    <a:pt x="4493" y="13"/>
                    <a:pt x="4337" y="0"/>
                    <a:pt x="4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9"/>
            <p:cNvSpPr/>
            <p:nvPr/>
          </p:nvSpPr>
          <p:spPr>
            <a:xfrm>
              <a:off x="1462169" y="1887200"/>
              <a:ext cx="23354" cy="163203"/>
            </a:xfrm>
            <a:custGeom>
              <a:avLst/>
              <a:gdLst/>
              <a:ahLst/>
              <a:cxnLst/>
              <a:rect l="l" t="t" r="r" b="b"/>
              <a:pathLst>
                <a:path w="1119" h="7820" extrusionOk="0">
                  <a:moveTo>
                    <a:pt x="0" y="0"/>
                  </a:moveTo>
                  <a:lnTo>
                    <a:pt x="0" y="7819"/>
                  </a:lnTo>
                  <a:lnTo>
                    <a:pt x="1118" y="7819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29"/>
          <p:cNvGrpSpPr/>
          <p:nvPr/>
        </p:nvGrpSpPr>
        <p:grpSpPr>
          <a:xfrm>
            <a:off x="4354921" y="4596362"/>
            <a:ext cx="387681" cy="387661"/>
            <a:chOff x="266768" y="1721375"/>
            <a:chExt cx="397907" cy="397887"/>
          </a:xfrm>
        </p:grpSpPr>
        <p:sp>
          <p:nvSpPr>
            <p:cNvPr id="385" name="Google Shape;385;p29"/>
            <p:cNvSpPr/>
            <p:nvPr/>
          </p:nvSpPr>
          <p:spPr>
            <a:xfrm>
              <a:off x="454843" y="1791037"/>
              <a:ext cx="136218" cy="328222"/>
            </a:xfrm>
            <a:custGeom>
              <a:avLst/>
              <a:gdLst/>
              <a:ahLst/>
              <a:cxnLst/>
              <a:rect l="l" t="t" r="r" b="b"/>
              <a:pathLst>
                <a:path w="6527" h="15727" extrusionOk="0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9"/>
            <p:cNvSpPr/>
            <p:nvPr/>
          </p:nvSpPr>
          <p:spPr>
            <a:xfrm>
              <a:off x="266768" y="1721375"/>
              <a:ext cx="397907" cy="397887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29"/>
          <p:cNvGrpSpPr/>
          <p:nvPr/>
        </p:nvGrpSpPr>
        <p:grpSpPr>
          <a:xfrm>
            <a:off x="4886002" y="4596362"/>
            <a:ext cx="387641" cy="387661"/>
            <a:chOff x="864491" y="1723250"/>
            <a:chExt cx="397866" cy="397887"/>
          </a:xfrm>
        </p:grpSpPr>
        <p:sp>
          <p:nvSpPr>
            <p:cNvPr id="388" name="Google Shape;388;p29"/>
            <p:cNvSpPr/>
            <p:nvPr/>
          </p:nvSpPr>
          <p:spPr>
            <a:xfrm>
              <a:off x="935197" y="1793977"/>
              <a:ext cx="256451" cy="256430"/>
            </a:xfrm>
            <a:custGeom>
              <a:avLst/>
              <a:gdLst/>
              <a:ahLst/>
              <a:cxnLst/>
              <a:rect l="l" t="t" r="r" b="b"/>
              <a:pathLst>
                <a:path w="12288" h="12287" extrusionOk="0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9"/>
            <p:cNvSpPr/>
            <p:nvPr/>
          </p:nvSpPr>
          <p:spPr>
            <a:xfrm>
              <a:off x="1005109" y="1863910"/>
              <a:ext cx="116622" cy="116559"/>
            </a:xfrm>
            <a:custGeom>
              <a:avLst/>
              <a:gdLst/>
              <a:ahLst/>
              <a:cxnLst/>
              <a:rect l="l" t="t" r="r" b="b"/>
              <a:pathLst>
                <a:path w="5588" h="5585" extrusionOk="0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9"/>
            <p:cNvSpPr/>
            <p:nvPr/>
          </p:nvSpPr>
          <p:spPr>
            <a:xfrm>
              <a:off x="864491" y="1723250"/>
              <a:ext cx="397866" cy="397887"/>
            </a:xfrm>
            <a:custGeom>
              <a:avLst/>
              <a:gdLst/>
              <a:ahLst/>
              <a:cxnLst/>
              <a:rect l="l" t="t" r="r" b="b"/>
              <a:pathLst>
                <a:path w="19064" h="19065" extrusionOk="0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29"/>
          <p:cNvGrpSpPr/>
          <p:nvPr/>
        </p:nvGrpSpPr>
        <p:grpSpPr>
          <a:xfrm>
            <a:off x="5948104" y="4595710"/>
            <a:ext cx="388966" cy="388966"/>
            <a:chOff x="1190625" y="238125"/>
            <a:chExt cx="5235075" cy="5235075"/>
          </a:xfrm>
        </p:grpSpPr>
        <p:sp>
          <p:nvSpPr>
            <p:cNvPr id="392" name="Google Shape;392;p29"/>
            <p:cNvSpPr/>
            <p:nvPr/>
          </p:nvSpPr>
          <p:spPr>
            <a:xfrm>
              <a:off x="2315100" y="1168900"/>
              <a:ext cx="2952100" cy="3373700"/>
            </a:xfrm>
            <a:custGeom>
              <a:avLst/>
              <a:gdLst/>
              <a:ahLst/>
              <a:cxnLst/>
              <a:rect l="l" t="t" r="r" b="b"/>
              <a:pathLst>
                <a:path w="118084" h="134948" extrusionOk="0">
                  <a:moveTo>
                    <a:pt x="69703" y="1"/>
                  </a:moveTo>
                  <a:cubicBezTo>
                    <a:pt x="69732" y="18483"/>
                    <a:pt x="69791" y="73192"/>
                    <a:pt x="69614" y="94277"/>
                  </a:cubicBezTo>
                  <a:cubicBezTo>
                    <a:pt x="69555" y="101848"/>
                    <a:pt x="66627" y="108827"/>
                    <a:pt x="61393" y="113914"/>
                  </a:cubicBezTo>
                  <a:cubicBezTo>
                    <a:pt x="56291" y="118871"/>
                    <a:pt x="49391" y="121638"/>
                    <a:pt x="41981" y="121638"/>
                  </a:cubicBezTo>
                  <a:cubicBezTo>
                    <a:pt x="41788" y="121638"/>
                    <a:pt x="41595" y="121636"/>
                    <a:pt x="41402" y="121632"/>
                  </a:cubicBezTo>
                  <a:cubicBezTo>
                    <a:pt x="26527" y="121336"/>
                    <a:pt x="14462" y="109005"/>
                    <a:pt x="14491" y="94159"/>
                  </a:cubicBezTo>
                  <a:cubicBezTo>
                    <a:pt x="14491" y="82094"/>
                    <a:pt x="22387" y="71477"/>
                    <a:pt x="33950" y="67988"/>
                  </a:cubicBezTo>
                  <a:lnTo>
                    <a:pt x="33861" y="54473"/>
                  </a:lnTo>
                  <a:cubicBezTo>
                    <a:pt x="25522" y="56070"/>
                    <a:pt x="17360" y="60949"/>
                    <a:pt x="11238" y="68224"/>
                  </a:cubicBezTo>
                  <a:cubicBezTo>
                    <a:pt x="3401" y="77480"/>
                    <a:pt x="1" y="88984"/>
                    <a:pt x="1864" y="99837"/>
                  </a:cubicBezTo>
                  <a:cubicBezTo>
                    <a:pt x="3668" y="109951"/>
                    <a:pt x="8961" y="119148"/>
                    <a:pt x="16857" y="125772"/>
                  </a:cubicBezTo>
                  <a:cubicBezTo>
                    <a:pt x="23901" y="131741"/>
                    <a:pt x="32192" y="134947"/>
                    <a:pt x="40396" y="134947"/>
                  </a:cubicBezTo>
                  <a:cubicBezTo>
                    <a:pt x="41215" y="134947"/>
                    <a:pt x="42034" y="134915"/>
                    <a:pt x="42851" y="134851"/>
                  </a:cubicBezTo>
                  <a:cubicBezTo>
                    <a:pt x="66893" y="133017"/>
                    <a:pt x="82508" y="116634"/>
                    <a:pt x="82596" y="93183"/>
                  </a:cubicBezTo>
                  <a:lnTo>
                    <a:pt x="82626" y="43738"/>
                  </a:lnTo>
                  <a:cubicBezTo>
                    <a:pt x="82626" y="40066"/>
                    <a:pt x="85620" y="37517"/>
                    <a:pt x="88833" y="37517"/>
                  </a:cubicBezTo>
                  <a:cubicBezTo>
                    <a:pt x="90045" y="37517"/>
                    <a:pt x="91289" y="37880"/>
                    <a:pt x="92414" y="38681"/>
                  </a:cubicBezTo>
                  <a:cubicBezTo>
                    <a:pt x="100014" y="44064"/>
                    <a:pt x="111163" y="46104"/>
                    <a:pt x="118083" y="46873"/>
                  </a:cubicBezTo>
                  <a:lnTo>
                    <a:pt x="118083" y="34127"/>
                  </a:lnTo>
                  <a:cubicBezTo>
                    <a:pt x="112405" y="32530"/>
                    <a:pt x="106432" y="30697"/>
                    <a:pt x="101197" y="27503"/>
                  </a:cubicBezTo>
                  <a:cubicBezTo>
                    <a:pt x="91320" y="21441"/>
                    <a:pt x="85228" y="12214"/>
                    <a:pt x="83069" y="30"/>
                  </a:cubicBezTo>
                  <a:lnTo>
                    <a:pt x="83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9"/>
            <p:cNvSpPr/>
            <p:nvPr/>
          </p:nvSpPr>
          <p:spPr>
            <a:xfrm>
              <a:off x="1190625" y="238125"/>
              <a:ext cx="5235075" cy="5235075"/>
            </a:xfrm>
            <a:custGeom>
              <a:avLst/>
              <a:gdLst/>
              <a:ahLst/>
              <a:cxnLst/>
              <a:rect l="l" t="t" r="r" b="b"/>
              <a:pathLst>
                <a:path w="209403" h="209403" extrusionOk="0">
                  <a:moveTo>
                    <a:pt x="108469" y="24836"/>
                  </a:moveTo>
                  <a:cubicBezTo>
                    <a:pt x="108549" y="24836"/>
                    <a:pt x="108628" y="24838"/>
                    <a:pt x="108708" y="24841"/>
                  </a:cubicBezTo>
                  <a:lnTo>
                    <a:pt x="132248" y="24841"/>
                  </a:lnTo>
                  <a:cubicBezTo>
                    <a:pt x="132267" y="24841"/>
                    <a:pt x="132287" y="24841"/>
                    <a:pt x="132306" y="24841"/>
                  </a:cubicBezTo>
                  <a:cubicBezTo>
                    <a:pt x="136154" y="24841"/>
                    <a:pt x="139377" y="27758"/>
                    <a:pt x="139789" y="31583"/>
                  </a:cubicBezTo>
                  <a:cubicBezTo>
                    <a:pt x="140794" y="42082"/>
                    <a:pt x="144993" y="49445"/>
                    <a:pt x="152653" y="54147"/>
                  </a:cubicBezTo>
                  <a:cubicBezTo>
                    <a:pt x="156556" y="56542"/>
                    <a:pt x="161406" y="57991"/>
                    <a:pt x="166463" y="59411"/>
                  </a:cubicBezTo>
                  <a:cubicBezTo>
                    <a:pt x="167557" y="59736"/>
                    <a:pt x="168651" y="59973"/>
                    <a:pt x="169775" y="60150"/>
                  </a:cubicBezTo>
                  <a:cubicBezTo>
                    <a:pt x="173028" y="60357"/>
                    <a:pt x="175512" y="63078"/>
                    <a:pt x="175453" y="66331"/>
                  </a:cubicBezTo>
                  <a:lnTo>
                    <a:pt x="175453" y="90787"/>
                  </a:lnTo>
                  <a:cubicBezTo>
                    <a:pt x="175453" y="92414"/>
                    <a:pt x="174802" y="94011"/>
                    <a:pt x="173620" y="95194"/>
                  </a:cubicBezTo>
                  <a:cubicBezTo>
                    <a:pt x="172462" y="96322"/>
                    <a:pt x="170909" y="96969"/>
                    <a:pt x="169292" y="96969"/>
                  </a:cubicBezTo>
                  <a:cubicBezTo>
                    <a:pt x="169256" y="96969"/>
                    <a:pt x="169220" y="96969"/>
                    <a:pt x="169184" y="96968"/>
                  </a:cubicBezTo>
                  <a:cubicBezTo>
                    <a:pt x="168444" y="96968"/>
                    <a:pt x="154871" y="96702"/>
                    <a:pt x="141888" y="91970"/>
                  </a:cubicBezTo>
                  <a:cubicBezTo>
                    <a:pt x="141720" y="91905"/>
                    <a:pt x="141550" y="91875"/>
                    <a:pt x="141384" y="91875"/>
                  </a:cubicBezTo>
                  <a:cubicBezTo>
                    <a:pt x="140646" y="91875"/>
                    <a:pt x="139996" y="92474"/>
                    <a:pt x="139996" y="93271"/>
                  </a:cubicBezTo>
                  <a:lnTo>
                    <a:pt x="139966" y="130444"/>
                  </a:lnTo>
                  <a:cubicBezTo>
                    <a:pt x="139848" y="160371"/>
                    <a:pt x="119265" y="182077"/>
                    <a:pt x="88776" y="184443"/>
                  </a:cubicBezTo>
                  <a:cubicBezTo>
                    <a:pt x="87653" y="184532"/>
                    <a:pt x="86529" y="184561"/>
                    <a:pt x="85405" y="184561"/>
                  </a:cubicBezTo>
                  <a:cubicBezTo>
                    <a:pt x="61481" y="184561"/>
                    <a:pt x="39095" y="164896"/>
                    <a:pt x="34629" y="139168"/>
                  </a:cubicBezTo>
                  <a:cubicBezTo>
                    <a:pt x="32116" y="124707"/>
                    <a:pt x="36522" y="109507"/>
                    <a:pt x="46724" y="97441"/>
                  </a:cubicBezTo>
                  <a:cubicBezTo>
                    <a:pt x="56803" y="85541"/>
                    <a:pt x="70647" y="78721"/>
                    <a:pt x="84747" y="78721"/>
                  </a:cubicBezTo>
                  <a:cubicBezTo>
                    <a:pt x="84839" y="78721"/>
                    <a:pt x="84930" y="78721"/>
                    <a:pt x="85021" y="78722"/>
                  </a:cubicBezTo>
                  <a:cubicBezTo>
                    <a:pt x="88392" y="78722"/>
                    <a:pt x="91142" y="81472"/>
                    <a:pt x="91172" y="84873"/>
                  </a:cubicBezTo>
                  <a:lnTo>
                    <a:pt x="91349" y="108856"/>
                  </a:lnTo>
                  <a:cubicBezTo>
                    <a:pt x="91349" y="112641"/>
                    <a:pt x="88658" y="116013"/>
                    <a:pt x="84902" y="116545"/>
                  </a:cubicBezTo>
                  <a:cubicBezTo>
                    <a:pt x="77125" y="117580"/>
                    <a:pt x="71447" y="124441"/>
                    <a:pt x="71890" y="132277"/>
                  </a:cubicBezTo>
                  <a:cubicBezTo>
                    <a:pt x="72334" y="140114"/>
                    <a:pt x="78751" y="146295"/>
                    <a:pt x="86618" y="146443"/>
                  </a:cubicBezTo>
                  <a:cubicBezTo>
                    <a:pt x="86736" y="146445"/>
                    <a:pt x="86855" y="146446"/>
                    <a:pt x="86973" y="146446"/>
                  </a:cubicBezTo>
                  <a:cubicBezTo>
                    <a:pt x="91096" y="146446"/>
                    <a:pt x="94919" y="144946"/>
                    <a:pt x="97707" y="142243"/>
                  </a:cubicBezTo>
                  <a:cubicBezTo>
                    <a:pt x="100605" y="139434"/>
                    <a:pt x="102143" y="135619"/>
                    <a:pt x="102173" y="131390"/>
                  </a:cubicBezTo>
                  <a:cubicBezTo>
                    <a:pt x="102380" y="106047"/>
                    <a:pt x="102291" y="31790"/>
                    <a:pt x="102291" y="31051"/>
                  </a:cubicBezTo>
                  <a:cubicBezTo>
                    <a:pt x="102291" y="28419"/>
                    <a:pt x="103917" y="26083"/>
                    <a:pt x="106401" y="25196"/>
                  </a:cubicBezTo>
                  <a:cubicBezTo>
                    <a:pt x="107067" y="24956"/>
                    <a:pt x="107756" y="24836"/>
                    <a:pt x="108469" y="24836"/>
                  </a:cubicBezTo>
                  <a:close/>
                  <a:moveTo>
                    <a:pt x="33831" y="0"/>
                  </a:moveTo>
                  <a:cubicBezTo>
                    <a:pt x="15141" y="0"/>
                    <a:pt x="0" y="15141"/>
                    <a:pt x="0" y="33831"/>
                  </a:cubicBezTo>
                  <a:lnTo>
                    <a:pt x="0" y="175601"/>
                  </a:lnTo>
                  <a:cubicBezTo>
                    <a:pt x="0" y="194261"/>
                    <a:pt x="15141" y="209402"/>
                    <a:pt x="33831" y="209402"/>
                  </a:cubicBezTo>
                  <a:lnTo>
                    <a:pt x="175601" y="209402"/>
                  </a:lnTo>
                  <a:cubicBezTo>
                    <a:pt x="194261" y="209402"/>
                    <a:pt x="209402" y="194261"/>
                    <a:pt x="209402" y="175601"/>
                  </a:cubicBezTo>
                  <a:lnTo>
                    <a:pt x="209402" y="33831"/>
                  </a:lnTo>
                  <a:cubicBezTo>
                    <a:pt x="209402" y="15141"/>
                    <a:pt x="194261" y="0"/>
                    <a:pt x="1756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94" name="Google Shape;39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38528">
            <a:off x="3223717" y="4290697"/>
            <a:ext cx="877155" cy="821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9"/>
          <p:cNvPicPr preferRelativeResize="0"/>
          <p:nvPr/>
        </p:nvPicPr>
        <p:blipFill rotWithShape="1">
          <a:blip r:embed="rId4">
            <a:alphaModFix/>
          </a:blip>
          <a:srcRect b="29243"/>
          <a:stretch/>
        </p:blipFill>
        <p:spPr>
          <a:xfrm rot="10800000">
            <a:off x="7806399" y="-1"/>
            <a:ext cx="1227750" cy="116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11595" y="5968308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099985" flipH="1">
            <a:off x="816845" y="508973"/>
            <a:ext cx="1915060" cy="212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9"/>
          <p:cNvPicPr preferRelativeResize="0"/>
          <p:nvPr/>
        </p:nvPicPr>
        <p:blipFill rotWithShape="1">
          <a:blip r:embed="rId7">
            <a:alphaModFix/>
          </a:blip>
          <a:srcRect b="-5552"/>
          <a:stretch/>
        </p:blipFill>
        <p:spPr>
          <a:xfrm flipH="1">
            <a:off x="-901961" y="4048650"/>
            <a:ext cx="3532036" cy="36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190936">
            <a:off x="8352150" y="6325856"/>
            <a:ext cx="1777300" cy="137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38526">
            <a:off x="7798402" y="2717106"/>
            <a:ext cx="1924972" cy="18019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2074625" y="5863975"/>
            <a:ext cx="1850700" cy="158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879537">
            <a:off x="7237586" y="6678342"/>
            <a:ext cx="774528" cy="73331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ounded Rectangle 28"/>
          <p:cNvSpPr/>
          <p:nvPr/>
        </p:nvSpPr>
        <p:spPr>
          <a:xfrm>
            <a:off x="2988452" y="5208597"/>
            <a:ext cx="5143536" cy="92869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solidFill>
                  <a:schemeClr val="tx1"/>
                </a:solidFill>
                <a:latin typeface="Comic Sans MS" pitchFamily="66" charset="0"/>
              </a:rPr>
              <a:t>Winda Dwi Safitri 2013022018</a:t>
            </a:r>
            <a:endParaRPr lang="id-ID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745238" y="-583924"/>
            <a:ext cx="985273" cy="13293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>
            <a:off x="988188" y="1065193"/>
            <a:ext cx="8905500" cy="5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id-ID" sz="2000" b="1" dirty="0" smtClean="0">
                <a:latin typeface="Comic Sans MS" pitchFamily="66" charset="0"/>
              </a:rPr>
              <a:t>Gerak Lurus Berubah Beraturan</a:t>
            </a:r>
            <a:r>
              <a:rPr lang="id-ID" sz="2000" dirty="0" smtClean="0">
                <a:latin typeface="Comic Sans MS" pitchFamily="66" charset="0"/>
              </a:rPr>
              <a:t> </a:t>
            </a:r>
            <a:r>
              <a:rPr lang="id-ID" sz="2000" i="1" dirty="0" smtClean="0">
                <a:latin typeface="Comic Sans MS" pitchFamily="66" charset="0"/>
              </a:rPr>
              <a:t>(GLBB)</a:t>
            </a:r>
            <a:r>
              <a:rPr lang="id-ID" sz="2000" dirty="0" smtClean="0">
                <a:latin typeface="Comic Sans MS" pitchFamily="66" charset="0"/>
              </a:rPr>
              <a:t> adalah gerak benda dalam lintasan garis lurus dengan percepatan tetap. </a:t>
            </a:r>
            <a:endParaRPr lang="id-ID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id-ID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id-ID" sz="2000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id-ID" sz="20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id-ID" sz="2000" dirty="0" smtClean="0">
                <a:latin typeface="Comic Sans MS" pitchFamily="66" charset="0"/>
              </a:rPr>
              <a:t>GLBB</a:t>
            </a:r>
            <a:r>
              <a:rPr lang="id-ID" sz="2000" dirty="0" smtClean="0">
                <a:latin typeface="Comic Sans MS" pitchFamily="66" charset="0"/>
              </a:rPr>
              <a:t>, berdasarkan perubahan kecepatannya dibagi menjadi dua</a:t>
            </a:r>
            <a:r>
              <a:rPr lang="id-ID" sz="2000" dirty="0" smtClean="0">
                <a:latin typeface="Comic Sans MS" pitchFamily="66" charset="0"/>
              </a:rPr>
              <a:t>:</a:t>
            </a:r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8221" flipH="1">
            <a:off x="8634454" y="6126561"/>
            <a:ext cx="1048813" cy="168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42796">
            <a:off x="9197850" y="6203758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55539" flipH="1">
            <a:off x="-312686" y="4912828"/>
            <a:ext cx="1518174" cy="16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65088" y="422251"/>
            <a:ext cx="626725" cy="5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161370">
            <a:off x="-145366" y="1038788"/>
            <a:ext cx="789848" cy="1284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982;p40"/>
          <p:cNvGrpSpPr/>
          <p:nvPr/>
        </p:nvGrpSpPr>
        <p:grpSpPr>
          <a:xfrm>
            <a:off x="1202502" y="3279771"/>
            <a:ext cx="4143404" cy="1285884"/>
            <a:chOff x="4411970" y="4340222"/>
            <a:chExt cx="783766" cy="24268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2" name="Google Shape;983;p4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4;p4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  01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" name="Google Shape;985;p40"/>
            <p:cNvSpPr/>
            <p:nvPr/>
          </p:nvSpPr>
          <p:spPr>
            <a:xfrm>
              <a:off x="4537690" y="4380668"/>
              <a:ext cx="658046" cy="20223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</a:rPr>
                <a:t>	</a:t>
              </a:r>
              <a:r>
                <a:rPr sz="2000" smtClean="0">
                  <a:solidFill>
                    <a:schemeClr val="tx1"/>
                  </a:solidFill>
                  <a:latin typeface="Comic Sans MS" pitchFamily="66" charset="0"/>
                  <a:hlinkClick r:id="rId8" action="ppaction://hlinksldjump"/>
                </a:rPr>
                <a:t>GLBB Dipercepat  </a:t>
              </a:r>
              <a:endParaRPr sz="2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5" name="Google Shape;982;p40"/>
          <p:cNvGrpSpPr/>
          <p:nvPr/>
        </p:nvGrpSpPr>
        <p:grpSpPr>
          <a:xfrm>
            <a:off x="3059890" y="4922845"/>
            <a:ext cx="4214842" cy="1357322"/>
            <a:chOff x="4411970" y="4340222"/>
            <a:chExt cx="783766" cy="24268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6" name="Google Shape;983;p4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4;p4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  02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8" name="Google Shape;985;p40"/>
            <p:cNvSpPr/>
            <p:nvPr/>
          </p:nvSpPr>
          <p:spPr>
            <a:xfrm>
              <a:off x="4537690" y="4380668"/>
              <a:ext cx="658046" cy="20223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</a:rPr>
                <a:t>	</a:t>
              </a: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  <a:hlinkClick r:id="rId9" action="ppaction://hlinksldjump"/>
                </a:rPr>
                <a:t>GLBB Diperlambat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20" name="Right Arrow 19"/>
          <p:cNvSpPr/>
          <p:nvPr/>
        </p:nvSpPr>
        <p:spPr>
          <a:xfrm>
            <a:off x="488122" y="6351605"/>
            <a:ext cx="1428760" cy="922318"/>
          </a:xfrm>
          <a:prstGeom prst="rightArrow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hlinkClick r:id="rId10" action="ppaction://hlinksldjump"/>
              </a:rPr>
              <a:t>Next</a:t>
            </a:r>
            <a:endParaRPr lang="id-ID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lowchart: Stored Data 72"/>
          <p:cNvSpPr/>
          <p:nvPr/>
        </p:nvSpPr>
        <p:spPr>
          <a:xfrm>
            <a:off x="0" y="207937"/>
            <a:ext cx="3559956" cy="1071570"/>
          </a:xfrm>
          <a:prstGeom prst="flowChartOnlineStorag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9" name="Google Shape;309;p28"/>
          <p:cNvSpPr txBox="1">
            <a:spLocks noGrp="1"/>
          </p:cNvSpPr>
          <p:nvPr>
            <p:ph type="title"/>
          </p:nvPr>
        </p:nvSpPr>
        <p:spPr>
          <a:xfrm>
            <a:off x="59494" y="207937"/>
            <a:ext cx="29475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latin typeface="Comic Sans MS" pitchFamily="66" charset="0"/>
              </a:rPr>
              <a:t>GLBB Dipercepat </a:t>
            </a:r>
            <a:endParaRPr sz="3200">
              <a:latin typeface="Comic Sans MS" pitchFamily="66" charset="0"/>
            </a:endParaRPr>
          </a:p>
        </p:txBody>
      </p:sp>
      <p:sp>
        <p:nvSpPr>
          <p:cNvPr id="306" name="Google Shape;306;p28"/>
          <p:cNvSpPr/>
          <p:nvPr/>
        </p:nvSpPr>
        <p:spPr>
          <a:xfrm>
            <a:off x="0" y="1565260"/>
            <a:ext cx="3631394" cy="2571767"/>
          </a:xfrm>
          <a:prstGeom prst="roundRect">
            <a:avLst/>
          </a:prstGeom>
          <a:solidFill>
            <a:schemeClr val="bg2">
              <a:lumMod val="40000"/>
              <a:lumOff val="60000"/>
              <a:alpha val="2793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Artinya, percepatannya </a:t>
            </a:r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konstan dan kecepatan berubah bertambah cepat secara konstan dan teratur.</a:t>
            </a:r>
            <a:endParaRPr sz="200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4">
            <a:alphaModFix/>
          </a:blip>
          <a:srcRect b="37675"/>
          <a:stretch/>
        </p:blipFill>
        <p:spPr>
          <a:xfrm rot="10800000" flipH="1">
            <a:off x="6499650" y="-7250"/>
            <a:ext cx="8939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 rotWithShape="1">
          <a:blip r:embed="rId5">
            <a:alphaModFix/>
          </a:blip>
          <a:srcRect b="32646"/>
          <a:stretch/>
        </p:blipFill>
        <p:spPr>
          <a:xfrm flipH="1">
            <a:off x="2576575" y="6341875"/>
            <a:ext cx="1626200" cy="1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 rotWithShape="1">
          <a:blip r:embed="rId6">
            <a:alphaModFix/>
          </a:blip>
          <a:srcRect b="11166"/>
          <a:stretch/>
        </p:blipFill>
        <p:spPr>
          <a:xfrm rot="15" flipH="1">
            <a:off x="536992" y="6337452"/>
            <a:ext cx="1777317" cy="121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79554">
            <a:off x="147800" y="6937350"/>
            <a:ext cx="693355" cy="65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28"/>
          <p:cNvGrpSpPr/>
          <p:nvPr/>
        </p:nvGrpSpPr>
        <p:grpSpPr>
          <a:xfrm rot="175700">
            <a:off x="7460171" y="-177805"/>
            <a:ext cx="3262814" cy="832809"/>
            <a:chOff x="7086350" y="1153575"/>
            <a:chExt cx="4296050" cy="1148123"/>
          </a:xfrm>
        </p:grpSpPr>
        <p:sp>
          <p:nvSpPr>
            <p:cNvPr id="323" name="Google Shape;323;p28"/>
            <p:cNvSpPr/>
            <p:nvPr/>
          </p:nvSpPr>
          <p:spPr>
            <a:xfrm>
              <a:off x="8178119" y="1771749"/>
              <a:ext cx="528924" cy="529949"/>
            </a:xfrm>
            <a:custGeom>
              <a:avLst/>
              <a:gdLst/>
              <a:ahLst/>
              <a:cxnLst/>
              <a:rect l="l" t="t" r="r" b="b"/>
              <a:pathLst>
                <a:path w="5162" h="5172" extrusionOk="0">
                  <a:moveTo>
                    <a:pt x="868" y="0"/>
                  </a:moveTo>
                  <a:lnTo>
                    <a:pt x="1" y="4436"/>
                  </a:lnTo>
                  <a:lnTo>
                    <a:pt x="2400" y="3771"/>
                  </a:lnTo>
                  <a:lnTo>
                    <a:pt x="4567" y="5172"/>
                  </a:lnTo>
                  <a:lnTo>
                    <a:pt x="5162" y="545"/>
                  </a:lnTo>
                  <a:lnTo>
                    <a:pt x="3075" y="384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8865047" y="1823391"/>
              <a:ext cx="475233" cy="472159"/>
            </a:xfrm>
            <a:custGeom>
              <a:avLst/>
              <a:gdLst/>
              <a:ahLst/>
              <a:cxnLst/>
              <a:rect l="l" t="t" r="r" b="b"/>
              <a:pathLst>
                <a:path w="4638" h="4608" extrusionOk="0">
                  <a:moveTo>
                    <a:pt x="4456" y="0"/>
                  </a:moveTo>
                  <a:lnTo>
                    <a:pt x="2430" y="101"/>
                  </a:lnTo>
                  <a:lnTo>
                    <a:pt x="182" y="71"/>
                  </a:lnTo>
                  <a:lnTo>
                    <a:pt x="0" y="4577"/>
                  </a:lnTo>
                  <a:lnTo>
                    <a:pt x="2279" y="3559"/>
                  </a:lnTo>
                  <a:lnTo>
                    <a:pt x="4638" y="4607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FFFFF">
                <a:alpha val="52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9572571" y="1737628"/>
              <a:ext cx="518678" cy="535175"/>
            </a:xfrm>
            <a:custGeom>
              <a:avLst/>
              <a:gdLst/>
              <a:ahLst/>
              <a:cxnLst/>
              <a:rect l="l" t="t" r="r" b="b"/>
              <a:pathLst>
                <a:path w="5062" h="5223" extrusionOk="0">
                  <a:moveTo>
                    <a:pt x="4295" y="1"/>
                  </a:moveTo>
                  <a:lnTo>
                    <a:pt x="2249" y="374"/>
                  </a:lnTo>
                  <a:lnTo>
                    <a:pt x="1" y="636"/>
                  </a:lnTo>
                  <a:lnTo>
                    <a:pt x="475" y="5223"/>
                  </a:lnTo>
                  <a:lnTo>
                    <a:pt x="2581" y="3892"/>
                  </a:lnTo>
                  <a:lnTo>
                    <a:pt x="5061" y="4598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0270873" y="1542431"/>
              <a:ext cx="575443" cy="585792"/>
            </a:xfrm>
            <a:custGeom>
              <a:avLst/>
              <a:gdLst/>
              <a:ahLst/>
              <a:cxnLst/>
              <a:rect l="l" t="t" r="r" b="b"/>
              <a:pathLst>
                <a:path w="5616" h="5717" extrusionOk="0">
                  <a:moveTo>
                    <a:pt x="4043" y="1"/>
                  </a:moveTo>
                  <a:lnTo>
                    <a:pt x="2137" y="706"/>
                  </a:lnTo>
                  <a:lnTo>
                    <a:pt x="0" y="1361"/>
                  </a:lnTo>
                  <a:lnTo>
                    <a:pt x="1210" y="5716"/>
                  </a:lnTo>
                  <a:lnTo>
                    <a:pt x="3065" y="4043"/>
                  </a:lnTo>
                  <a:lnTo>
                    <a:pt x="5615" y="4325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7408604" y="1584749"/>
              <a:ext cx="586817" cy="593067"/>
            </a:xfrm>
            <a:custGeom>
              <a:avLst/>
              <a:gdLst/>
              <a:ahLst/>
              <a:cxnLst/>
              <a:rect l="l" t="t" r="r" b="b"/>
              <a:pathLst>
                <a:path w="5727" h="5788" extrusionOk="0">
                  <a:moveTo>
                    <a:pt x="1583" y="1"/>
                  </a:moveTo>
                  <a:lnTo>
                    <a:pt x="0" y="4346"/>
                  </a:lnTo>
                  <a:lnTo>
                    <a:pt x="2470" y="4073"/>
                  </a:lnTo>
                  <a:lnTo>
                    <a:pt x="4396" y="5787"/>
                  </a:lnTo>
                  <a:lnTo>
                    <a:pt x="5726" y="1352"/>
                  </a:lnTo>
                  <a:lnTo>
                    <a:pt x="3609" y="767"/>
                  </a:lnTo>
                  <a:lnTo>
                    <a:pt x="1583" y="1"/>
                  </a:lnTo>
                  <a:close/>
                </a:path>
              </a:pathLst>
            </a:custGeom>
            <a:solidFill>
              <a:srgbClr val="522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7086350" y="1153575"/>
              <a:ext cx="4296050" cy="684364"/>
            </a:xfrm>
            <a:custGeom>
              <a:avLst/>
              <a:gdLst/>
              <a:ahLst/>
              <a:cxnLst/>
              <a:rect l="l" t="t" r="r" b="b"/>
              <a:pathLst>
                <a:path w="41927" h="6679" extrusionOk="0">
                  <a:moveTo>
                    <a:pt x="41876" y="0"/>
                  </a:moveTo>
                  <a:cubicBezTo>
                    <a:pt x="41863" y="0"/>
                    <a:pt x="41851" y="5"/>
                    <a:pt x="41836" y="15"/>
                  </a:cubicBezTo>
                  <a:cubicBezTo>
                    <a:pt x="41765" y="76"/>
                    <a:pt x="34658" y="5933"/>
                    <a:pt x="21170" y="6527"/>
                  </a:cubicBezTo>
                  <a:cubicBezTo>
                    <a:pt x="20439" y="6560"/>
                    <a:pt x="19726" y="6575"/>
                    <a:pt x="19030" y="6575"/>
                  </a:cubicBezTo>
                  <a:cubicBezTo>
                    <a:pt x="6907" y="6575"/>
                    <a:pt x="167" y="1938"/>
                    <a:pt x="91" y="1890"/>
                  </a:cubicBezTo>
                  <a:cubicBezTo>
                    <a:pt x="83" y="1886"/>
                    <a:pt x="71" y="1884"/>
                    <a:pt x="59" y="1884"/>
                  </a:cubicBezTo>
                  <a:cubicBezTo>
                    <a:pt x="43" y="1884"/>
                    <a:pt x="26" y="1889"/>
                    <a:pt x="20" y="1900"/>
                  </a:cubicBezTo>
                  <a:cubicBezTo>
                    <a:pt x="0" y="1931"/>
                    <a:pt x="0" y="1971"/>
                    <a:pt x="30" y="1981"/>
                  </a:cubicBezTo>
                  <a:cubicBezTo>
                    <a:pt x="101" y="2031"/>
                    <a:pt x="6875" y="6679"/>
                    <a:pt x="19043" y="6679"/>
                  </a:cubicBezTo>
                  <a:cubicBezTo>
                    <a:pt x="19738" y="6679"/>
                    <a:pt x="20454" y="6669"/>
                    <a:pt x="21170" y="6628"/>
                  </a:cubicBezTo>
                  <a:cubicBezTo>
                    <a:pt x="34698" y="6033"/>
                    <a:pt x="41825" y="146"/>
                    <a:pt x="41906" y="86"/>
                  </a:cubicBezTo>
                  <a:cubicBezTo>
                    <a:pt x="41926" y="66"/>
                    <a:pt x="41926" y="35"/>
                    <a:pt x="41916" y="15"/>
                  </a:cubicBezTo>
                  <a:cubicBezTo>
                    <a:pt x="41901" y="5"/>
                    <a:pt x="41888" y="0"/>
                    <a:pt x="4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Title 75"/>
          <p:cNvSpPr>
            <a:spLocks noGrp="1"/>
          </p:cNvSpPr>
          <p:nvPr>
            <p:ph type="title" idx="2"/>
          </p:nvPr>
        </p:nvSpPr>
        <p:spPr>
          <a:xfrm>
            <a:off x="2988452" y="1065193"/>
            <a:ext cx="5715040" cy="1143008"/>
          </a:xfrm>
        </p:spPr>
        <p:txBody>
          <a:bodyPr/>
          <a:lstStyle/>
          <a:p>
            <a:r>
              <a:rPr lang="id-ID" sz="2000" dirty="0" smtClean="0">
                <a:latin typeface="Comic Sans MS" pitchFamily="66" charset="0"/>
              </a:rPr>
              <a:t>Berikut animasi GLBB Dipercepat</a:t>
            </a:r>
            <a:endParaRPr lang="id-ID" sz="2000" dirty="0">
              <a:latin typeface="Comic Sans MS" pitchFamily="66" charset="0"/>
            </a:endParaRPr>
          </a:p>
        </p:txBody>
      </p:sp>
      <p:pic>
        <p:nvPicPr>
          <p:cNvPr id="77" name="WhatsApp Video 2021-12-24 at 08.34.5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274336" y="1851011"/>
            <a:ext cx="5715040" cy="4286280"/>
          </a:xfrm>
          <a:prstGeom prst="rect">
            <a:avLst/>
          </a:prstGeom>
        </p:spPr>
      </p:pic>
      <p:sp>
        <p:nvSpPr>
          <p:cNvPr id="78" name="Right Arrow 77"/>
          <p:cNvSpPr/>
          <p:nvPr/>
        </p:nvSpPr>
        <p:spPr>
          <a:xfrm>
            <a:off x="8632054" y="6637357"/>
            <a:ext cx="1428760" cy="922318"/>
          </a:xfrm>
          <a:prstGeom prst="rightArrow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  <a:hlinkClick r:id="rId9" action="ppaction://hlinksldjump"/>
              </a:rPr>
              <a:t>Next</a:t>
            </a:r>
            <a:endParaRPr lang="id-ID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3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0" y="350813"/>
            <a:ext cx="4702964" cy="1000132"/>
          </a:xfrm>
          <a:prstGeom prst="homePlat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 idx="2"/>
          </p:nvPr>
        </p:nvSpPr>
        <p:spPr>
          <a:xfrm>
            <a:off x="0" y="279375"/>
            <a:ext cx="4417212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id-ID" sz="2000" dirty="0" smtClean="0">
                <a:latin typeface="Comic Sans MS" pitchFamily="66" charset="0"/>
              </a:rPr>
              <a:t>Grafik hubungan </a:t>
            </a:r>
            <a:r>
              <a:rPr lang="id-ID" sz="2000" i="1" dirty="0" smtClean="0">
                <a:latin typeface="Comic Sans MS" pitchFamily="66" charset="0"/>
              </a:rPr>
              <a:t>kecepatan (v)</a:t>
            </a:r>
            <a:r>
              <a:rPr lang="id-ID" sz="2000" dirty="0" smtClean="0">
                <a:latin typeface="Comic Sans MS" pitchFamily="66" charset="0"/>
              </a:rPr>
              <a:t> terhadap </a:t>
            </a:r>
            <a:r>
              <a:rPr lang="id-ID" sz="2000" i="1" dirty="0" smtClean="0">
                <a:latin typeface="Comic Sans MS" pitchFamily="66" charset="0"/>
              </a:rPr>
              <a:t>waktu (t) </a:t>
            </a:r>
            <a:endParaRPr lang="id-ID" sz="2000" dirty="0">
              <a:latin typeface="Comic Sans MS" pitchFamily="66" charset="0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 b="37675"/>
          <a:stretch/>
        </p:blipFill>
        <p:spPr>
          <a:xfrm rot="10800000" flipH="1">
            <a:off x="6499650" y="-7250"/>
            <a:ext cx="8939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 rotWithShape="1">
          <a:blip r:embed="rId4">
            <a:alphaModFix/>
          </a:blip>
          <a:srcRect b="32646"/>
          <a:stretch/>
        </p:blipFill>
        <p:spPr>
          <a:xfrm flipH="1">
            <a:off x="2576575" y="6341875"/>
            <a:ext cx="1626200" cy="1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 rotWithShape="1">
          <a:blip r:embed="rId5">
            <a:alphaModFix/>
          </a:blip>
          <a:srcRect b="11166"/>
          <a:stretch/>
        </p:blipFill>
        <p:spPr>
          <a:xfrm rot="15" flipH="1">
            <a:off x="536992" y="6337452"/>
            <a:ext cx="1777317" cy="121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79554">
            <a:off x="147800" y="6937350"/>
            <a:ext cx="693355" cy="65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322;p28"/>
          <p:cNvGrpSpPr/>
          <p:nvPr/>
        </p:nvGrpSpPr>
        <p:grpSpPr>
          <a:xfrm rot="175700">
            <a:off x="7457739" y="-82663"/>
            <a:ext cx="3217363" cy="736443"/>
            <a:chOff x="7086350" y="1153575"/>
            <a:chExt cx="4296050" cy="1148123"/>
          </a:xfrm>
        </p:grpSpPr>
        <p:sp>
          <p:nvSpPr>
            <p:cNvPr id="323" name="Google Shape;323;p28"/>
            <p:cNvSpPr/>
            <p:nvPr/>
          </p:nvSpPr>
          <p:spPr>
            <a:xfrm>
              <a:off x="8178119" y="1771749"/>
              <a:ext cx="528924" cy="529949"/>
            </a:xfrm>
            <a:custGeom>
              <a:avLst/>
              <a:gdLst/>
              <a:ahLst/>
              <a:cxnLst/>
              <a:rect l="l" t="t" r="r" b="b"/>
              <a:pathLst>
                <a:path w="5162" h="5172" extrusionOk="0">
                  <a:moveTo>
                    <a:pt x="868" y="0"/>
                  </a:moveTo>
                  <a:lnTo>
                    <a:pt x="1" y="4436"/>
                  </a:lnTo>
                  <a:lnTo>
                    <a:pt x="2400" y="3771"/>
                  </a:lnTo>
                  <a:lnTo>
                    <a:pt x="4567" y="5172"/>
                  </a:lnTo>
                  <a:lnTo>
                    <a:pt x="5162" y="545"/>
                  </a:lnTo>
                  <a:lnTo>
                    <a:pt x="3075" y="384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8865047" y="1823391"/>
              <a:ext cx="475233" cy="472159"/>
            </a:xfrm>
            <a:custGeom>
              <a:avLst/>
              <a:gdLst/>
              <a:ahLst/>
              <a:cxnLst/>
              <a:rect l="l" t="t" r="r" b="b"/>
              <a:pathLst>
                <a:path w="4638" h="4608" extrusionOk="0">
                  <a:moveTo>
                    <a:pt x="4456" y="0"/>
                  </a:moveTo>
                  <a:lnTo>
                    <a:pt x="2430" y="101"/>
                  </a:lnTo>
                  <a:lnTo>
                    <a:pt x="182" y="71"/>
                  </a:lnTo>
                  <a:lnTo>
                    <a:pt x="0" y="4577"/>
                  </a:lnTo>
                  <a:lnTo>
                    <a:pt x="2279" y="3559"/>
                  </a:lnTo>
                  <a:lnTo>
                    <a:pt x="4638" y="4607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FFFFF">
                <a:alpha val="52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9572571" y="1737628"/>
              <a:ext cx="518678" cy="535175"/>
            </a:xfrm>
            <a:custGeom>
              <a:avLst/>
              <a:gdLst/>
              <a:ahLst/>
              <a:cxnLst/>
              <a:rect l="l" t="t" r="r" b="b"/>
              <a:pathLst>
                <a:path w="5062" h="5223" extrusionOk="0">
                  <a:moveTo>
                    <a:pt x="4295" y="1"/>
                  </a:moveTo>
                  <a:lnTo>
                    <a:pt x="2249" y="374"/>
                  </a:lnTo>
                  <a:lnTo>
                    <a:pt x="1" y="636"/>
                  </a:lnTo>
                  <a:lnTo>
                    <a:pt x="475" y="5223"/>
                  </a:lnTo>
                  <a:lnTo>
                    <a:pt x="2581" y="3892"/>
                  </a:lnTo>
                  <a:lnTo>
                    <a:pt x="5061" y="4598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0270873" y="1542431"/>
              <a:ext cx="575443" cy="585792"/>
            </a:xfrm>
            <a:custGeom>
              <a:avLst/>
              <a:gdLst/>
              <a:ahLst/>
              <a:cxnLst/>
              <a:rect l="l" t="t" r="r" b="b"/>
              <a:pathLst>
                <a:path w="5616" h="5717" extrusionOk="0">
                  <a:moveTo>
                    <a:pt x="4043" y="1"/>
                  </a:moveTo>
                  <a:lnTo>
                    <a:pt x="2137" y="706"/>
                  </a:lnTo>
                  <a:lnTo>
                    <a:pt x="0" y="1361"/>
                  </a:lnTo>
                  <a:lnTo>
                    <a:pt x="1210" y="5716"/>
                  </a:lnTo>
                  <a:lnTo>
                    <a:pt x="3065" y="4043"/>
                  </a:lnTo>
                  <a:lnTo>
                    <a:pt x="5615" y="4325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7408604" y="1584749"/>
              <a:ext cx="586817" cy="593067"/>
            </a:xfrm>
            <a:custGeom>
              <a:avLst/>
              <a:gdLst/>
              <a:ahLst/>
              <a:cxnLst/>
              <a:rect l="l" t="t" r="r" b="b"/>
              <a:pathLst>
                <a:path w="5727" h="5788" extrusionOk="0">
                  <a:moveTo>
                    <a:pt x="1583" y="1"/>
                  </a:moveTo>
                  <a:lnTo>
                    <a:pt x="0" y="4346"/>
                  </a:lnTo>
                  <a:lnTo>
                    <a:pt x="2470" y="4073"/>
                  </a:lnTo>
                  <a:lnTo>
                    <a:pt x="4396" y="5787"/>
                  </a:lnTo>
                  <a:lnTo>
                    <a:pt x="5726" y="1352"/>
                  </a:lnTo>
                  <a:lnTo>
                    <a:pt x="3609" y="767"/>
                  </a:lnTo>
                  <a:lnTo>
                    <a:pt x="1583" y="1"/>
                  </a:lnTo>
                  <a:close/>
                </a:path>
              </a:pathLst>
            </a:custGeom>
            <a:solidFill>
              <a:srgbClr val="522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7086350" y="1153575"/>
              <a:ext cx="4296050" cy="684364"/>
            </a:xfrm>
            <a:custGeom>
              <a:avLst/>
              <a:gdLst/>
              <a:ahLst/>
              <a:cxnLst/>
              <a:rect l="l" t="t" r="r" b="b"/>
              <a:pathLst>
                <a:path w="41927" h="6679" extrusionOk="0">
                  <a:moveTo>
                    <a:pt x="41876" y="0"/>
                  </a:moveTo>
                  <a:cubicBezTo>
                    <a:pt x="41863" y="0"/>
                    <a:pt x="41851" y="5"/>
                    <a:pt x="41836" y="15"/>
                  </a:cubicBezTo>
                  <a:cubicBezTo>
                    <a:pt x="41765" y="76"/>
                    <a:pt x="34658" y="5933"/>
                    <a:pt x="21170" y="6527"/>
                  </a:cubicBezTo>
                  <a:cubicBezTo>
                    <a:pt x="20439" y="6560"/>
                    <a:pt x="19726" y="6575"/>
                    <a:pt x="19030" y="6575"/>
                  </a:cubicBezTo>
                  <a:cubicBezTo>
                    <a:pt x="6907" y="6575"/>
                    <a:pt x="167" y="1938"/>
                    <a:pt x="91" y="1890"/>
                  </a:cubicBezTo>
                  <a:cubicBezTo>
                    <a:pt x="83" y="1886"/>
                    <a:pt x="71" y="1884"/>
                    <a:pt x="59" y="1884"/>
                  </a:cubicBezTo>
                  <a:cubicBezTo>
                    <a:pt x="43" y="1884"/>
                    <a:pt x="26" y="1889"/>
                    <a:pt x="20" y="1900"/>
                  </a:cubicBezTo>
                  <a:cubicBezTo>
                    <a:pt x="0" y="1931"/>
                    <a:pt x="0" y="1971"/>
                    <a:pt x="30" y="1981"/>
                  </a:cubicBezTo>
                  <a:cubicBezTo>
                    <a:pt x="101" y="2031"/>
                    <a:pt x="6875" y="6679"/>
                    <a:pt x="19043" y="6679"/>
                  </a:cubicBezTo>
                  <a:cubicBezTo>
                    <a:pt x="19738" y="6679"/>
                    <a:pt x="20454" y="6669"/>
                    <a:pt x="21170" y="6628"/>
                  </a:cubicBezTo>
                  <a:cubicBezTo>
                    <a:pt x="34698" y="6033"/>
                    <a:pt x="41825" y="146"/>
                    <a:pt x="41906" y="86"/>
                  </a:cubicBezTo>
                  <a:cubicBezTo>
                    <a:pt x="41926" y="66"/>
                    <a:pt x="41926" y="35"/>
                    <a:pt x="41916" y="15"/>
                  </a:cubicBezTo>
                  <a:cubicBezTo>
                    <a:pt x="41901" y="5"/>
                    <a:pt x="41888" y="0"/>
                    <a:pt x="4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5" name="Picture 74"/>
          <p:cNvPicPr/>
          <p:nvPr/>
        </p:nvPicPr>
        <p:blipFill>
          <a:blip r:embed="rId7"/>
          <a:srcRect l="32973" t="35246" r="48001" b="22678"/>
          <a:stretch>
            <a:fillRect/>
          </a:stretch>
        </p:blipFill>
        <p:spPr bwMode="auto">
          <a:xfrm>
            <a:off x="559560" y="2065325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entagon 20"/>
          <p:cNvSpPr/>
          <p:nvPr/>
        </p:nvSpPr>
        <p:spPr>
          <a:xfrm>
            <a:off x="5417344" y="1851011"/>
            <a:ext cx="4702964" cy="1000132"/>
          </a:xfrm>
          <a:prstGeom prst="homePlat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Grafik hubungan </a:t>
            </a:r>
            <a:r>
              <a:rPr lang="id-ID" sz="2000" i="1" dirty="0" smtClean="0">
                <a:solidFill>
                  <a:schemeClr val="tx1"/>
                </a:solidFill>
                <a:latin typeface="Comic Sans MS" pitchFamily="66" charset="0"/>
              </a:rPr>
              <a:t>percepatan (a) </a:t>
            </a:r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terhadap </a:t>
            </a:r>
            <a:r>
              <a:rPr lang="id-ID" sz="2000" i="1" dirty="0" smtClean="0">
                <a:solidFill>
                  <a:schemeClr val="tx1"/>
                </a:solidFill>
                <a:latin typeface="Comic Sans MS" pitchFamily="66" charset="0"/>
              </a:rPr>
              <a:t>waktu (t</a:t>
            </a:r>
            <a:r>
              <a:rPr lang="id-ID" sz="2000" i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id-ID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2" name="Picture 21"/>
          <p:cNvPicPr/>
          <p:nvPr/>
        </p:nvPicPr>
        <p:blipFill>
          <a:blip r:embed="rId8"/>
          <a:srcRect l="20056" t="48087" r="55843" b="19126"/>
          <a:stretch>
            <a:fillRect/>
          </a:stretch>
        </p:blipFill>
        <p:spPr bwMode="auto">
          <a:xfrm>
            <a:off x="5488782" y="3494085"/>
            <a:ext cx="428628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ight Arrow 23"/>
          <p:cNvSpPr/>
          <p:nvPr/>
        </p:nvSpPr>
        <p:spPr>
          <a:xfrm flipH="1">
            <a:off x="8703492" y="6708795"/>
            <a:ext cx="1214446" cy="7080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  <a:hlinkClick r:id="rId9" action="ppaction://hlinksldjump"/>
              </a:rPr>
              <a:t>Back</a:t>
            </a:r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lowchart: Stored Data 72"/>
          <p:cNvSpPr/>
          <p:nvPr/>
        </p:nvSpPr>
        <p:spPr>
          <a:xfrm>
            <a:off x="0" y="207937"/>
            <a:ext cx="3559956" cy="1071570"/>
          </a:xfrm>
          <a:prstGeom prst="flowChartOnlineStorag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9" name="Google Shape;309;p28"/>
          <p:cNvSpPr txBox="1">
            <a:spLocks noGrp="1"/>
          </p:cNvSpPr>
          <p:nvPr>
            <p:ph type="title"/>
          </p:nvPr>
        </p:nvSpPr>
        <p:spPr>
          <a:xfrm>
            <a:off x="59494" y="207937"/>
            <a:ext cx="2947500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 smtClean="0">
                <a:latin typeface="Comic Sans MS" pitchFamily="66" charset="0"/>
              </a:rPr>
              <a:t>GLBB Diperlambat </a:t>
            </a:r>
            <a:endParaRPr sz="3200">
              <a:latin typeface="Comic Sans MS" pitchFamily="66" charset="0"/>
            </a:endParaRPr>
          </a:p>
        </p:txBody>
      </p:sp>
      <p:sp>
        <p:nvSpPr>
          <p:cNvPr id="306" name="Google Shape;306;p28"/>
          <p:cNvSpPr/>
          <p:nvPr/>
        </p:nvSpPr>
        <p:spPr>
          <a:xfrm>
            <a:off x="0" y="1565260"/>
            <a:ext cx="3631394" cy="2571767"/>
          </a:xfrm>
          <a:prstGeom prst="roundRect">
            <a:avLst/>
          </a:prstGeom>
          <a:solidFill>
            <a:schemeClr val="bg2">
              <a:lumMod val="40000"/>
              <a:lumOff val="60000"/>
              <a:alpha val="27930"/>
            </a:schemeClr>
          </a:solidFill>
          <a:ln>
            <a:solidFill>
              <a:schemeClr val="tx1">
                <a:lumMod val="90000"/>
                <a:lumOff val="1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Artinya, percepatannya konstan dan kecepatan berkurang secara konstan dan teratur</a:t>
            </a:r>
            <a:endParaRPr sz="200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4">
            <a:alphaModFix/>
          </a:blip>
          <a:srcRect b="37675"/>
          <a:stretch/>
        </p:blipFill>
        <p:spPr>
          <a:xfrm rot="10800000" flipH="1">
            <a:off x="6499650" y="-7250"/>
            <a:ext cx="8939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 rotWithShape="1">
          <a:blip r:embed="rId5">
            <a:alphaModFix/>
          </a:blip>
          <a:srcRect b="32646"/>
          <a:stretch/>
        </p:blipFill>
        <p:spPr>
          <a:xfrm flipH="1">
            <a:off x="2576575" y="6341875"/>
            <a:ext cx="1626200" cy="1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 rotWithShape="1">
          <a:blip r:embed="rId6">
            <a:alphaModFix/>
          </a:blip>
          <a:srcRect b="11166"/>
          <a:stretch/>
        </p:blipFill>
        <p:spPr>
          <a:xfrm rot="15" flipH="1">
            <a:off x="536992" y="6337452"/>
            <a:ext cx="1777317" cy="121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879554">
            <a:off x="147800" y="6937350"/>
            <a:ext cx="693355" cy="65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322;p28"/>
          <p:cNvGrpSpPr/>
          <p:nvPr/>
        </p:nvGrpSpPr>
        <p:grpSpPr>
          <a:xfrm rot="175700">
            <a:off x="7460171" y="-177805"/>
            <a:ext cx="3262814" cy="832809"/>
            <a:chOff x="7086350" y="1153575"/>
            <a:chExt cx="4296050" cy="1148123"/>
          </a:xfrm>
        </p:grpSpPr>
        <p:sp>
          <p:nvSpPr>
            <p:cNvPr id="323" name="Google Shape;323;p28"/>
            <p:cNvSpPr/>
            <p:nvPr/>
          </p:nvSpPr>
          <p:spPr>
            <a:xfrm>
              <a:off x="8178119" y="1771749"/>
              <a:ext cx="528924" cy="529949"/>
            </a:xfrm>
            <a:custGeom>
              <a:avLst/>
              <a:gdLst/>
              <a:ahLst/>
              <a:cxnLst/>
              <a:rect l="l" t="t" r="r" b="b"/>
              <a:pathLst>
                <a:path w="5162" h="5172" extrusionOk="0">
                  <a:moveTo>
                    <a:pt x="868" y="0"/>
                  </a:moveTo>
                  <a:lnTo>
                    <a:pt x="1" y="4436"/>
                  </a:lnTo>
                  <a:lnTo>
                    <a:pt x="2400" y="3771"/>
                  </a:lnTo>
                  <a:lnTo>
                    <a:pt x="4567" y="5172"/>
                  </a:lnTo>
                  <a:lnTo>
                    <a:pt x="5162" y="545"/>
                  </a:lnTo>
                  <a:lnTo>
                    <a:pt x="3075" y="384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8865047" y="1823391"/>
              <a:ext cx="475233" cy="472159"/>
            </a:xfrm>
            <a:custGeom>
              <a:avLst/>
              <a:gdLst/>
              <a:ahLst/>
              <a:cxnLst/>
              <a:rect l="l" t="t" r="r" b="b"/>
              <a:pathLst>
                <a:path w="4638" h="4608" extrusionOk="0">
                  <a:moveTo>
                    <a:pt x="4456" y="0"/>
                  </a:moveTo>
                  <a:lnTo>
                    <a:pt x="2430" y="101"/>
                  </a:lnTo>
                  <a:lnTo>
                    <a:pt x="182" y="71"/>
                  </a:lnTo>
                  <a:lnTo>
                    <a:pt x="0" y="4577"/>
                  </a:lnTo>
                  <a:lnTo>
                    <a:pt x="2279" y="3559"/>
                  </a:lnTo>
                  <a:lnTo>
                    <a:pt x="4638" y="4607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FFFFF">
                <a:alpha val="52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9572571" y="1737628"/>
              <a:ext cx="518678" cy="535175"/>
            </a:xfrm>
            <a:custGeom>
              <a:avLst/>
              <a:gdLst/>
              <a:ahLst/>
              <a:cxnLst/>
              <a:rect l="l" t="t" r="r" b="b"/>
              <a:pathLst>
                <a:path w="5062" h="5223" extrusionOk="0">
                  <a:moveTo>
                    <a:pt x="4295" y="1"/>
                  </a:moveTo>
                  <a:lnTo>
                    <a:pt x="2249" y="374"/>
                  </a:lnTo>
                  <a:lnTo>
                    <a:pt x="1" y="636"/>
                  </a:lnTo>
                  <a:lnTo>
                    <a:pt x="475" y="5223"/>
                  </a:lnTo>
                  <a:lnTo>
                    <a:pt x="2581" y="3892"/>
                  </a:lnTo>
                  <a:lnTo>
                    <a:pt x="5061" y="4598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0270873" y="1542431"/>
              <a:ext cx="575443" cy="585792"/>
            </a:xfrm>
            <a:custGeom>
              <a:avLst/>
              <a:gdLst/>
              <a:ahLst/>
              <a:cxnLst/>
              <a:rect l="l" t="t" r="r" b="b"/>
              <a:pathLst>
                <a:path w="5616" h="5717" extrusionOk="0">
                  <a:moveTo>
                    <a:pt x="4043" y="1"/>
                  </a:moveTo>
                  <a:lnTo>
                    <a:pt x="2137" y="706"/>
                  </a:lnTo>
                  <a:lnTo>
                    <a:pt x="0" y="1361"/>
                  </a:lnTo>
                  <a:lnTo>
                    <a:pt x="1210" y="5716"/>
                  </a:lnTo>
                  <a:lnTo>
                    <a:pt x="3065" y="4043"/>
                  </a:lnTo>
                  <a:lnTo>
                    <a:pt x="5615" y="4325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7408604" y="1584749"/>
              <a:ext cx="586817" cy="593067"/>
            </a:xfrm>
            <a:custGeom>
              <a:avLst/>
              <a:gdLst/>
              <a:ahLst/>
              <a:cxnLst/>
              <a:rect l="l" t="t" r="r" b="b"/>
              <a:pathLst>
                <a:path w="5727" h="5788" extrusionOk="0">
                  <a:moveTo>
                    <a:pt x="1583" y="1"/>
                  </a:moveTo>
                  <a:lnTo>
                    <a:pt x="0" y="4346"/>
                  </a:lnTo>
                  <a:lnTo>
                    <a:pt x="2470" y="4073"/>
                  </a:lnTo>
                  <a:lnTo>
                    <a:pt x="4396" y="5787"/>
                  </a:lnTo>
                  <a:lnTo>
                    <a:pt x="5726" y="1352"/>
                  </a:lnTo>
                  <a:lnTo>
                    <a:pt x="3609" y="767"/>
                  </a:lnTo>
                  <a:lnTo>
                    <a:pt x="1583" y="1"/>
                  </a:lnTo>
                  <a:close/>
                </a:path>
              </a:pathLst>
            </a:custGeom>
            <a:solidFill>
              <a:srgbClr val="522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7086350" y="1153575"/>
              <a:ext cx="4296050" cy="684364"/>
            </a:xfrm>
            <a:custGeom>
              <a:avLst/>
              <a:gdLst/>
              <a:ahLst/>
              <a:cxnLst/>
              <a:rect l="l" t="t" r="r" b="b"/>
              <a:pathLst>
                <a:path w="41927" h="6679" extrusionOk="0">
                  <a:moveTo>
                    <a:pt x="41876" y="0"/>
                  </a:moveTo>
                  <a:cubicBezTo>
                    <a:pt x="41863" y="0"/>
                    <a:pt x="41851" y="5"/>
                    <a:pt x="41836" y="15"/>
                  </a:cubicBezTo>
                  <a:cubicBezTo>
                    <a:pt x="41765" y="76"/>
                    <a:pt x="34658" y="5933"/>
                    <a:pt x="21170" y="6527"/>
                  </a:cubicBezTo>
                  <a:cubicBezTo>
                    <a:pt x="20439" y="6560"/>
                    <a:pt x="19726" y="6575"/>
                    <a:pt x="19030" y="6575"/>
                  </a:cubicBezTo>
                  <a:cubicBezTo>
                    <a:pt x="6907" y="6575"/>
                    <a:pt x="167" y="1938"/>
                    <a:pt x="91" y="1890"/>
                  </a:cubicBezTo>
                  <a:cubicBezTo>
                    <a:pt x="83" y="1886"/>
                    <a:pt x="71" y="1884"/>
                    <a:pt x="59" y="1884"/>
                  </a:cubicBezTo>
                  <a:cubicBezTo>
                    <a:pt x="43" y="1884"/>
                    <a:pt x="26" y="1889"/>
                    <a:pt x="20" y="1900"/>
                  </a:cubicBezTo>
                  <a:cubicBezTo>
                    <a:pt x="0" y="1931"/>
                    <a:pt x="0" y="1971"/>
                    <a:pt x="30" y="1981"/>
                  </a:cubicBezTo>
                  <a:cubicBezTo>
                    <a:pt x="101" y="2031"/>
                    <a:pt x="6875" y="6679"/>
                    <a:pt x="19043" y="6679"/>
                  </a:cubicBezTo>
                  <a:cubicBezTo>
                    <a:pt x="19738" y="6679"/>
                    <a:pt x="20454" y="6669"/>
                    <a:pt x="21170" y="6628"/>
                  </a:cubicBezTo>
                  <a:cubicBezTo>
                    <a:pt x="34698" y="6033"/>
                    <a:pt x="41825" y="146"/>
                    <a:pt x="41906" y="86"/>
                  </a:cubicBezTo>
                  <a:cubicBezTo>
                    <a:pt x="41926" y="66"/>
                    <a:pt x="41926" y="35"/>
                    <a:pt x="41916" y="15"/>
                  </a:cubicBezTo>
                  <a:cubicBezTo>
                    <a:pt x="41901" y="5"/>
                    <a:pt x="41888" y="0"/>
                    <a:pt x="4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Title 75"/>
          <p:cNvSpPr>
            <a:spLocks noGrp="1"/>
          </p:cNvSpPr>
          <p:nvPr>
            <p:ph type="title" idx="2"/>
          </p:nvPr>
        </p:nvSpPr>
        <p:spPr>
          <a:xfrm>
            <a:off x="2988452" y="1065193"/>
            <a:ext cx="5715040" cy="1143008"/>
          </a:xfrm>
        </p:spPr>
        <p:txBody>
          <a:bodyPr/>
          <a:lstStyle/>
          <a:p>
            <a:r>
              <a:rPr lang="id-ID" sz="2000" dirty="0" smtClean="0">
                <a:latin typeface="Comic Sans MS" pitchFamily="66" charset="0"/>
              </a:rPr>
              <a:t>Berikut animasi GLBB Diperlambat</a:t>
            </a:r>
            <a:endParaRPr lang="id-ID" sz="2000" dirty="0">
              <a:latin typeface="Comic Sans MS" pitchFamily="66" charset="0"/>
            </a:endParaRPr>
          </a:p>
        </p:txBody>
      </p:sp>
      <p:sp>
        <p:nvSpPr>
          <p:cNvPr id="78" name="Right Arrow 77"/>
          <p:cNvSpPr/>
          <p:nvPr/>
        </p:nvSpPr>
        <p:spPr>
          <a:xfrm>
            <a:off x="8632054" y="6637357"/>
            <a:ext cx="1428760" cy="922318"/>
          </a:xfrm>
          <a:prstGeom prst="rightArrow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Next</a:t>
            </a:r>
            <a:endParaRPr lang="id-ID" sz="20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" name="WhatsApp Video 2021-12-24 at 08.56.5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131459" y="1779573"/>
            <a:ext cx="5810291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entagon 19"/>
          <p:cNvSpPr/>
          <p:nvPr/>
        </p:nvSpPr>
        <p:spPr>
          <a:xfrm>
            <a:off x="0" y="350813"/>
            <a:ext cx="4702964" cy="1000132"/>
          </a:xfrm>
          <a:prstGeom prst="homePlat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8" name="Google Shape;308;p28"/>
          <p:cNvSpPr txBox="1">
            <a:spLocks noGrp="1"/>
          </p:cNvSpPr>
          <p:nvPr>
            <p:ph type="title" idx="2"/>
          </p:nvPr>
        </p:nvSpPr>
        <p:spPr>
          <a:xfrm>
            <a:off x="0" y="279375"/>
            <a:ext cx="4417212" cy="8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id-ID" sz="2000" dirty="0" smtClean="0">
                <a:latin typeface="Comic Sans MS" pitchFamily="66" charset="0"/>
              </a:rPr>
              <a:t>Grafik hubungan </a:t>
            </a:r>
            <a:r>
              <a:rPr lang="id-ID" sz="2000" i="1" dirty="0" smtClean="0">
                <a:latin typeface="Comic Sans MS" pitchFamily="66" charset="0"/>
              </a:rPr>
              <a:t>kecepatan (v)</a:t>
            </a:r>
            <a:r>
              <a:rPr lang="id-ID" sz="2000" dirty="0" smtClean="0">
                <a:latin typeface="Comic Sans MS" pitchFamily="66" charset="0"/>
              </a:rPr>
              <a:t> terhadap </a:t>
            </a:r>
            <a:r>
              <a:rPr lang="id-ID" sz="2000" i="1" dirty="0" smtClean="0">
                <a:latin typeface="Comic Sans MS" pitchFamily="66" charset="0"/>
              </a:rPr>
              <a:t>waktu (t) </a:t>
            </a:r>
            <a:endParaRPr lang="id-ID" sz="2000" dirty="0">
              <a:latin typeface="Comic Sans MS" pitchFamily="66" charset="0"/>
            </a:endParaRPr>
          </a:p>
        </p:txBody>
      </p:sp>
      <p:pic>
        <p:nvPicPr>
          <p:cNvPr id="310" name="Google Shape;310;p28"/>
          <p:cNvPicPr preferRelativeResize="0"/>
          <p:nvPr/>
        </p:nvPicPr>
        <p:blipFill rotWithShape="1">
          <a:blip r:embed="rId3">
            <a:alphaModFix/>
          </a:blip>
          <a:srcRect b="37675"/>
          <a:stretch/>
        </p:blipFill>
        <p:spPr>
          <a:xfrm rot="10800000" flipH="1">
            <a:off x="6499650" y="-7250"/>
            <a:ext cx="893900" cy="7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 rotWithShape="1">
          <a:blip r:embed="rId4">
            <a:alphaModFix/>
          </a:blip>
          <a:srcRect b="32646"/>
          <a:stretch/>
        </p:blipFill>
        <p:spPr>
          <a:xfrm flipH="1">
            <a:off x="2576575" y="6341875"/>
            <a:ext cx="1626200" cy="121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 rotWithShape="1">
          <a:blip r:embed="rId5">
            <a:alphaModFix/>
          </a:blip>
          <a:srcRect b="11166"/>
          <a:stretch/>
        </p:blipFill>
        <p:spPr>
          <a:xfrm rot="15" flipH="1">
            <a:off x="536992" y="6337452"/>
            <a:ext cx="1777317" cy="121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879554">
            <a:off x="147800" y="6937350"/>
            <a:ext cx="693355" cy="656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322;p28"/>
          <p:cNvGrpSpPr/>
          <p:nvPr/>
        </p:nvGrpSpPr>
        <p:grpSpPr>
          <a:xfrm rot="175700">
            <a:off x="7457739" y="-82663"/>
            <a:ext cx="3217363" cy="736443"/>
            <a:chOff x="7086350" y="1153575"/>
            <a:chExt cx="4296050" cy="1148123"/>
          </a:xfrm>
        </p:grpSpPr>
        <p:sp>
          <p:nvSpPr>
            <p:cNvPr id="323" name="Google Shape;323;p28"/>
            <p:cNvSpPr/>
            <p:nvPr/>
          </p:nvSpPr>
          <p:spPr>
            <a:xfrm>
              <a:off x="8178119" y="1771749"/>
              <a:ext cx="528924" cy="529949"/>
            </a:xfrm>
            <a:custGeom>
              <a:avLst/>
              <a:gdLst/>
              <a:ahLst/>
              <a:cxnLst/>
              <a:rect l="l" t="t" r="r" b="b"/>
              <a:pathLst>
                <a:path w="5162" h="5172" extrusionOk="0">
                  <a:moveTo>
                    <a:pt x="868" y="0"/>
                  </a:moveTo>
                  <a:lnTo>
                    <a:pt x="1" y="4436"/>
                  </a:lnTo>
                  <a:lnTo>
                    <a:pt x="2400" y="3771"/>
                  </a:lnTo>
                  <a:lnTo>
                    <a:pt x="4567" y="5172"/>
                  </a:lnTo>
                  <a:lnTo>
                    <a:pt x="5162" y="545"/>
                  </a:lnTo>
                  <a:lnTo>
                    <a:pt x="3075" y="384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8"/>
            <p:cNvSpPr/>
            <p:nvPr/>
          </p:nvSpPr>
          <p:spPr>
            <a:xfrm>
              <a:off x="8865047" y="1823391"/>
              <a:ext cx="475233" cy="472159"/>
            </a:xfrm>
            <a:custGeom>
              <a:avLst/>
              <a:gdLst/>
              <a:ahLst/>
              <a:cxnLst/>
              <a:rect l="l" t="t" r="r" b="b"/>
              <a:pathLst>
                <a:path w="4638" h="4608" extrusionOk="0">
                  <a:moveTo>
                    <a:pt x="4456" y="0"/>
                  </a:moveTo>
                  <a:lnTo>
                    <a:pt x="2430" y="101"/>
                  </a:lnTo>
                  <a:lnTo>
                    <a:pt x="182" y="71"/>
                  </a:lnTo>
                  <a:lnTo>
                    <a:pt x="0" y="4577"/>
                  </a:lnTo>
                  <a:lnTo>
                    <a:pt x="2279" y="3559"/>
                  </a:lnTo>
                  <a:lnTo>
                    <a:pt x="4638" y="4607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FFFFF">
                <a:alpha val="5224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8"/>
            <p:cNvSpPr/>
            <p:nvPr/>
          </p:nvSpPr>
          <p:spPr>
            <a:xfrm>
              <a:off x="9572571" y="1737628"/>
              <a:ext cx="518678" cy="535175"/>
            </a:xfrm>
            <a:custGeom>
              <a:avLst/>
              <a:gdLst/>
              <a:ahLst/>
              <a:cxnLst/>
              <a:rect l="l" t="t" r="r" b="b"/>
              <a:pathLst>
                <a:path w="5062" h="5223" extrusionOk="0">
                  <a:moveTo>
                    <a:pt x="4295" y="1"/>
                  </a:moveTo>
                  <a:lnTo>
                    <a:pt x="2249" y="374"/>
                  </a:lnTo>
                  <a:lnTo>
                    <a:pt x="1" y="636"/>
                  </a:lnTo>
                  <a:lnTo>
                    <a:pt x="475" y="5223"/>
                  </a:lnTo>
                  <a:lnTo>
                    <a:pt x="2581" y="3892"/>
                  </a:lnTo>
                  <a:lnTo>
                    <a:pt x="5061" y="4598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8"/>
            <p:cNvSpPr/>
            <p:nvPr/>
          </p:nvSpPr>
          <p:spPr>
            <a:xfrm>
              <a:off x="10270873" y="1542431"/>
              <a:ext cx="575443" cy="585792"/>
            </a:xfrm>
            <a:custGeom>
              <a:avLst/>
              <a:gdLst/>
              <a:ahLst/>
              <a:cxnLst/>
              <a:rect l="l" t="t" r="r" b="b"/>
              <a:pathLst>
                <a:path w="5616" h="5717" extrusionOk="0">
                  <a:moveTo>
                    <a:pt x="4043" y="1"/>
                  </a:moveTo>
                  <a:lnTo>
                    <a:pt x="2137" y="706"/>
                  </a:lnTo>
                  <a:lnTo>
                    <a:pt x="0" y="1361"/>
                  </a:lnTo>
                  <a:lnTo>
                    <a:pt x="1210" y="5716"/>
                  </a:lnTo>
                  <a:lnTo>
                    <a:pt x="3065" y="4043"/>
                  </a:lnTo>
                  <a:lnTo>
                    <a:pt x="5615" y="4325"/>
                  </a:lnTo>
                  <a:lnTo>
                    <a:pt x="40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8"/>
            <p:cNvSpPr/>
            <p:nvPr/>
          </p:nvSpPr>
          <p:spPr>
            <a:xfrm>
              <a:off x="7408604" y="1584749"/>
              <a:ext cx="586817" cy="593067"/>
            </a:xfrm>
            <a:custGeom>
              <a:avLst/>
              <a:gdLst/>
              <a:ahLst/>
              <a:cxnLst/>
              <a:rect l="l" t="t" r="r" b="b"/>
              <a:pathLst>
                <a:path w="5727" h="5788" extrusionOk="0">
                  <a:moveTo>
                    <a:pt x="1583" y="1"/>
                  </a:moveTo>
                  <a:lnTo>
                    <a:pt x="0" y="4346"/>
                  </a:lnTo>
                  <a:lnTo>
                    <a:pt x="2470" y="4073"/>
                  </a:lnTo>
                  <a:lnTo>
                    <a:pt x="4396" y="5787"/>
                  </a:lnTo>
                  <a:lnTo>
                    <a:pt x="5726" y="1352"/>
                  </a:lnTo>
                  <a:lnTo>
                    <a:pt x="3609" y="767"/>
                  </a:lnTo>
                  <a:lnTo>
                    <a:pt x="1583" y="1"/>
                  </a:lnTo>
                  <a:close/>
                </a:path>
              </a:pathLst>
            </a:custGeom>
            <a:solidFill>
              <a:srgbClr val="522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8"/>
            <p:cNvSpPr/>
            <p:nvPr/>
          </p:nvSpPr>
          <p:spPr>
            <a:xfrm>
              <a:off x="7086350" y="1153575"/>
              <a:ext cx="4296050" cy="684364"/>
            </a:xfrm>
            <a:custGeom>
              <a:avLst/>
              <a:gdLst/>
              <a:ahLst/>
              <a:cxnLst/>
              <a:rect l="l" t="t" r="r" b="b"/>
              <a:pathLst>
                <a:path w="41927" h="6679" extrusionOk="0">
                  <a:moveTo>
                    <a:pt x="41876" y="0"/>
                  </a:moveTo>
                  <a:cubicBezTo>
                    <a:pt x="41863" y="0"/>
                    <a:pt x="41851" y="5"/>
                    <a:pt x="41836" y="15"/>
                  </a:cubicBezTo>
                  <a:cubicBezTo>
                    <a:pt x="41765" y="76"/>
                    <a:pt x="34658" y="5933"/>
                    <a:pt x="21170" y="6527"/>
                  </a:cubicBezTo>
                  <a:cubicBezTo>
                    <a:pt x="20439" y="6560"/>
                    <a:pt x="19726" y="6575"/>
                    <a:pt x="19030" y="6575"/>
                  </a:cubicBezTo>
                  <a:cubicBezTo>
                    <a:pt x="6907" y="6575"/>
                    <a:pt x="167" y="1938"/>
                    <a:pt x="91" y="1890"/>
                  </a:cubicBezTo>
                  <a:cubicBezTo>
                    <a:pt x="83" y="1886"/>
                    <a:pt x="71" y="1884"/>
                    <a:pt x="59" y="1884"/>
                  </a:cubicBezTo>
                  <a:cubicBezTo>
                    <a:pt x="43" y="1884"/>
                    <a:pt x="26" y="1889"/>
                    <a:pt x="20" y="1900"/>
                  </a:cubicBezTo>
                  <a:cubicBezTo>
                    <a:pt x="0" y="1931"/>
                    <a:pt x="0" y="1971"/>
                    <a:pt x="30" y="1981"/>
                  </a:cubicBezTo>
                  <a:cubicBezTo>
                    <a:pt x="101" y="2031"/>
                    <a:pt x="6875" y="6679"/>
                    <a:pt x="19043" y="6679"/>
                  </a:cubicBezTo>
                  <a:cubicBezTo>
                    <a:pt x="19738" y="6679"/>
                    <a:pt x="20454" y="6669"/>
                    <a:pt x="21170" y="6628"/>
                  </a:cubicBezTo>
                  <a:cubicBezTo>
                    <a:pt x="34698" y="6033"/>
                    <a:pt x="41825" y="146"/>
                    <a:pt x="41906" y="86"/>
                  </a:cubicBezTo>
                  <a:cubicBezTo>
                    <a:pt x="41926" y="66"/>
                    <a:pt x="41926" y="35"/>
                    <a:pt x="41916" y="15"/>
                  </a:cubicBezTo>
                  <a:cubicBezTo>
                    <a:pt x="41901" y="5"/>
                    <a:pt x="41888" y="0"/>
                    <a:pt x="4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Pentagon 20"/>
          <p:cNvSpPr/>
          <p:nvPr/>
        </p:nvSpPr>
        <p:spPr>
          <a:xfrm>
            <a:off x="5417344" y="1851011"/>
            <a:ext cx="4702964" cy="1000132"/>
          </a:xfrm>
          <a:prstGeom prst="homePlate">
            <a:avLst/>
          </a:prstGeom>
          <a:solidFill>
            <a:schemeClr val="tx2"/>
          </a:solidFill>
          <a:ln>
            <a:solidFill>
              <a:schemeClr val="tx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Grafik hubungan </a:t>
            </a:r>
            <a:r>
              <a:rPr lang="id-ID" sz="2000" i="1" dirty="0" smtClean="0">
                <a:solidFill>
                  <a:schemeClr val="tx1"/>
                </a:solidFill>
                <a:latin typeface="Comic Sans MS" pitchFamily="66" charset="0"/>
              </a:rPr>
              <a:t>percepatan (a) </a:t>
            </a:r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terhadap </a:t>
            </a:r>
            <a:r>
              <a:rPr lang="id-ID" sz="2000" i="1" dirty="0" smtClean="0">
                <a:solidFill>
                  <a:schemeClr val="tx1"/>
                </a:solidFill>
                <a:latin typeface="Comic Sans MS" pitchFamily="66" charset="0"/>
              </a:rPr>
              <a:t>waktu (t</a:t>
            </a:r>
            <a:r>
              <a:rPr lang="id-ID" sz="2000" i="1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id-ID" sz="2000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Right Arrow 23"/>
          <p:cNvSpPr/>
          <p:nvPr/>
        </p:nvSpPr>
        <p:spPr>
          <a:xfrm flipH="1">
            <a:off x="8703492" y="6708795"/>
            <a:ext cx="1214446" cy="70800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  <a:hlinkClick r:id="rId7" action="ppaction://hlinksldjump"/>
              </a:rPr>
              <a:t>Back</a:t>
            </a:r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8"/>
          <a:srcRect l="51698" t="37432" r="27597" b="21858"/>
          <a:stretch>
            <a:fillRect/>
          </a:stretch>
        </p:blipFill>
        <p:spPr bwMode="auto">
          <a:xfrm>
            <a:off x="345246" y="2208201"/>
            <a:ext cx="421484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 l="39439" t="31445" r="41893" b="41211"/>
          <a:stretch>
            <a:fillRect/>
          </a:stretch>
        </p:blipFill>
        <p:spPr bwMode="auto">
          <a:xfrm>
            <a:off x="5488782" y="3565523"/>
            <a:ext cx="3786214" cy="31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9745238" y="-583924"/>
            <a:ext cx="985273" cy="1329337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>
            <a:off x="988188" y="1065193"/>
            <a:ext cx="8905500" cy="5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id-ID" sz="2000" dirty="0" smtClean="0">
                <a:latin typeface="Comic Sans MS" pitchFamily="66" charset="0"/>
              </a:rPr>
              <a:t>Berdasarkan </a:t>
            </a:r>
            <a:r>
              <a:rPr lang="id-ID" sz="2000" dirty="0" smtClean="0">
                <a:latin typeface="Comic Sans MS" pitchFamily="66" charset="0"/>
              </a:rPr>
              <a:t>arahnya </a:t>
            </a:r>
            <a:r>
              <a:rPr lang="id-ID" sz="2000" i="1" dirty="0" smtClean="0">
                <a:latin typeface="Comic Sans MS" pitchFamily="66" charset="0"/>
              </a:rPr>
              <a:t>GLBB</a:t>
            </a:r>
            <a:r>
              <a:rPr lang="id-ID" sz="2000" dirty="0" smtClean="0">
                <a:latin typeface="Comic Sans MS" pitchFamily="66" charset="0"/>
              </a:rPr>
              <a:t> diagi menjadi dua, yaitu :</a:t>
            </a:r>
            <a:endParaRPr lang="id-ID" sz="2000" dirty="0">
              <a:latin typeface="Comic Sans MS" pitchFamily="66" charset="0"/>
            </a:endParaRPr>
          </a:p>
        </p:txBody>
      </p:sp>
      <p:pic>
        <p:nvPicPr>
          <p:cNvPr id="227" name="Google Shape;22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38221" flipH="1">
            <a:off x="8634454" y="6126561"/>
            <a:ext cx="1048813" cy="1688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42796">
            <a:off x="9197850" y="6203758"/>
            <a:ext cx="1048800" cy="153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55539" flipH="1">
            <a:off x="-312686" y="4912828"/>
            <a:ext cx="1518174" cy="168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065088" y="422251"/>
            <a:ext cx="626725" cy="59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161370">
            <a:off x="-145366" y="1038788"/>
            <a:ext cx="789848" cy="12843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982;p40"/>
          <p:cNvGrpSpPr/>
          <p:nvPr/>
        </p:nvGrpSpPr>
        <p:grpSpPr>
          <a:xfrm>
            <a:off x="1202502" y="2208201"/>
            <a:ext cx="4143404" cy="1285884"/>
            <a:chOff x="4411970" y="4340222"/>
            <a:chExt cx="783766" cy="24268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2" name="Google Shape;983;p4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84;p4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  01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4" name="Google Shape;985;p40"/>
            <p:cNvSpPr/>
            <p:nvPr/>
          </p:nvSpPr>
          <p:spPr>
            <a:xfrm>
              <a:off x="4537690" y="4380668"/>
              <a:ext cx="658046" cy="20223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lvl="0"/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</a:rPr>
                <a:t>	</a:t>
              </a: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  <a:hlinkClick r:id="rId8" action="ppaction://hlinksldjump"/>
                </a:rPr>
                <a:t>GLBB</a:t>
              </a:r>
              <a:r>
                <a:rPr sz="2000" smtClean="0">
                  <a:solidFill>
                    <a:schemeClr val="tx1"/>
                  </a:solidFill>
                  <a:latin typeface="Comic Sans MS" pitchFamily="66" charset="0"/>
                  <a:hlinkClick r:id="rId8" action="ppaction://hlinksldjump"/>
                </a:rPr>
                <a:t> </a:t>
              </a:r>
              <a:r>
                <a:rPr lang="id-ID" sz="2000" dirty="0" smtClean="0">
                  <a:solidFill>
                    <a:schemeClr val="tx1"/>
                  </a:solidFill>
                  <a:latin typeface="Comic Sans MS" pitchFamily="66" charset="0"/>
                  <a:hlinkClick r:id="rId8" action="ppaction://hlinksldjump"/>
                </a:rPr>
                <a:t>Horizontal</a:t>
              </a:r>
              <a:endParaRPr sz="200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oogle Shape;982;p40"/>
          <p:cNvGrpSpPr/>
          <p:nvPr/>
        </p:nvGrpSpPr>
        <p:grpSpPr>
          <a:xfrm>
            <a:off x="3059890" y="3922713"/>
            <a:ext cx="4214842" cy="1357322"/>
            <a:chOff x="4411970" y="4340222"/>
            <a:chExt cx="783766" cy="242681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16" name="Google Shape;983;p4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984;p4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   02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</a:endParaRPr>
            </a:p>
          </p:txBody>
        </p:sp>
        <p:sp>
          <p:nvSpPr>
            <p:cNvPr id="18" name="Google Shape;985;p40"/>
            <p:cNvSpPr/>
            <p:nvPr/>
          </p:nvSpPr>
          <p:spPr>
            <a:xfrm>
              <a:off x="4537690" y="4380668"/>
              <a:ext cx="658046" cy="20223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grp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spcFirstLastPara="1" wrap="square" lIns="116050" tIns="116050" rIns="116050" bIns="1160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</a:rPr>
                <a:t>	</a:t>
              </a:r>
              <a:r>
                <a:rPr sz="2000" smtClean="0">
                  <a:solidFill>
                    <a:schemeClr val="tx1">
                      <a:lumMod val="90000"/>
                      <a:lumOff val="10000"/>
                    </a:schemeClr>
                  </a:solidFill>
                  <a:latin typeface="Comic Sans MS" pitchFamily="66" charset="0"/>
                  <a:hlinkClick r:id="rId9" action="ppaction://hlinksldjump"/>
                </a:rPr>
                <a:t>GLBB Vertikal</a:t>
              </a:r>
              <a:endParaRPr sz="2000">
                <a:solidFill>
                  <a:schemeClr val="tx1">
                    <a:lumMod val="90000"/>
                    <a:lumOff val="10000"/>
                  </a:schemeClr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4"/>
          <p:cNvSpPr txBox="1">
            <a:spLocks noGrp="1"/>
          </p:cNvSpPr>
          <p:nvPr>
            <p:ph type="body" idx="2"/>
          </p:nvPr>
        </p:nvSpPr>
        <p:spPr>
          <a:xfrm>
            <a:off x="916750" y="1065193"/>
            <a:ext cx="8817437" cy="4302900"/>
          </a:xfrm>
          <a:prstGeom prst="rect">
            <a:avLst/>
          </a:prstGeom>
        </p:spPr>
        <p:txBody>
          <a:bodyPr spcFirstLastPara="1" wrap="square" lIns="91425" tIns="91425" rIns="39700" bIns="91425" anchor="t" anchorCtr="0">
            <a:noAutofit/>
          </a:bodyPr>
          <a:lstStyle/>
          <a:p>
            <a:pPr marL="95250" indent="0">
              <a:buNone/>
            </a:pPr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Gerak horizontal adalah gerak benda yang terjadi pada bidang atau secara mendatar/horizontal</a:t>
            </a:r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marL="95250" indent="0">
              <a:buNone/>
            </a:pPr>
            <a:endParaRPr lang="id-ID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95250" indent="0">
              <a:buNone/>
            </a:pPr>
            <a:r>
              <a:rPr lang="id-ID" sz="2000" dirty="0" smtClean="0">
                <a:latin typeface="Comic Sans MS" pitchFamily="66" charset="0"/>
              </a:rPr>
              <a:t>Persamaan Persamaan GLBB Horizontal</a:t>
            </a:r>
          </a:p>
          <a:p>
            <a:pPr marL="95250" indent="0">
              <a:buNone/>
            </a:pPr>
            <a:endParaRPr lang="id-ID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None/>
            </a:pPr>
            <a:endParaRPr/>
          </a:p>
        </p:txBody>
      </p:sp>
      <p:pic>
        <p:nvPicPr>
          <p:cNvPr id="664" name="Google Shape;6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38530">
            <a:off x="137756" y="201976"/>
            <a:ext cx="900314" cy="75640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4"/>
          <p:cNvSpPr txBox="1">
            <a:spLocks noGrp="1"/>
          </p:cNvSpPr>
          <p:nvPr>
            <p:ph type="title"/>
          </p:nvPr>
        </p:nvSpPr>
        <p:spPr>
          <a:xfrm>
            <a:off x="488122" y="350813"/>
            <a:ext cx="95193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3200" dirty="0" smtClean="0">
                <a:latin typeface="Comic Sans MS" pitchFamily="66" charset="0"/>
              </a:rPr>
              <a:t>GLBB Horizontal</a:t>
            </a:r>
          </a:p>
        </p:txBody>
      </p:sp>
      <p:pic>
        <p:nvPicPr>
          <p:cNvPr id="667" name="Google Shape;667;p34"/>
          <p:cNvPicPr preferRelativeResize="0"/>
          <p:nvPr/>
        </p:nvPicPr>
        <p:blipFill rotWithShape="1">
          <a:blip r:embed="rId4">
            <a:alphaModFix/>
          </a:blip>
          <a:srcRect b="9494"/>
          <a:stretch/>
        </p:blipFill>
        <p:spPr>
          <a:xfrm flipH="1">
            <a:off x="-297696" y="5922925"/>
            <a:ext cx="1626200" cy="16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4"/>
          <p:cNvPicPr preferRelativeResize="0"/>
          <p:nvPr/>
        </p:nvPicPr>
        <p:blipFill rotWithShape="1">
          <a:blip r:embed="rId5">
            <a:alphaModFix/>
          </a:blip>
          <a:srcRect b="-3691"/>
          <a:stretch/>
        </p:blipFill>
        <p:spPr>
          <a:xfrm>
            <a:off x="362100" y="5446451"/>
            <a:ext cx="2369025" cy="21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79508" flipH="1">
            <a:off x="2620950" y="7029350"/>
            <a:ext cx="374380" cy="3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4"/>
          <p:cNvPicPr preferRelativeResize="0"/>
          <p:nvPr/>
        </p:nvPicPr>
        <p:blipFill rotWithShape="1">
          <a:blip r:embed="rId7">
            <a:alphaModFix/>
          </a:blip>
          <a:srcRect b="10825"/>
          <a:stretch/>
        </p:blipFill>
        <p:spPr>
          <a:xfrm rot="14476073">
            <a:off x="9894034" y="-244885"/>
            <a:ext cx="859267" cy="12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 l="31753" t="29492" r="33108" b="45117"/>
          <a:stretch>
            <a:fillRect/>
          </a:stretch>
        </p:blipFill>
        <p:spPr bwMode="auto">
          <a:xfrm>
            <a:off x="1774006" y="2565391"/>
            <a:ext cx="61546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131328" y="5208597"/>
            <a:ext cx="4143404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Dengan:</a:t>
            </a:r>
          </a:p>
          <a:p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a = percepatan (m/s</a:t>
            </a:r>
            <a:r>
              <a:rPr lang="id-ID" sz="2000" baseline="30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</a:p>
          <a:p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v</a:t>
            </a:r>
            <a:r>
              <a:rPr lang="id-ID" sz="2000" baseline="-25000" dirty="0" smtClean="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 = kecepatan akhir (m/s)</a:t>
            </a:r>
          </a:p>
          <a:p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v</a:t>
            </a:r>
            <a:r>
              <a:rPr lang="id-ID" sz="2000" baseline="-25000" dirty="0" smtClean="0">
                <a:solidFill>
                  <a:schemeClr val="tx1"/>
                </a:solidFill>
                <a:latin typeface="Comic Sans MS" pitchFamily="66" charset="0"/>
              </a:rPr>
              <a:t>0 </a:t>
            </a:r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= kecepatan awal (m/s)</a:t>
            </a:r>
          </a:p>
          <a:p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t = selang waktu (s)</a:t>
            </a:r>
          </a:p>
          <a:p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</a:rPr>
              <a:t>s = jarak (m)</a:t>
            </a:r>
          </a:p>
          <a:p>
            <a:endParaRPr lang="id-ID" dirty="0"/>
          </a:p>
        </p:txBody>
      </p:sp>
      <p:sp>
        <p:nvSpPr>
          <p:cNvPr id="16" name="Right Arrow 15"/>
          <p:cNvSpPr/>
          <p:nvPr/>
        </p:nvSpPr>
        <p:spPr>
          <a:xfrm flipH="1">
            <a:off x="8846368" y="6637357"/>
            <a:ext cx="1071570" cy="6429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  <a:hlinkClick r:id="rId9" action="ppaction://hlinksldjump"/>
              </a:rPr>
              <a:t>Back</a:t>
            </a:r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4"/>
          <p:cNvSpPr txBox="1">
            <a:spLocks noGrp="1"/>
          </p:cNvSpPr>
          <p:nvPr>
            <p:ph type="body" idx="2"/>
          </p:nvPr>
        </p:nvSpPr>
        <p:spPr>
          <a:xfrm>
            <a:off x="916750" y="1065193"/>
            <a:ext cx="8817437" cy="4302900"/>
          </a:xfrm>
          <a:prstGeom prst="rect">
            <a:avLst/>
          </a:prstGeom>
        </p:spPr>
        <p:txBody>
          <a:bodyPr spcFirstLastPara="1" wrap="square" lIns="91425" tIns="91425" rIns="39700" bIns="91425" anchor="t" anchorCtr="0">
            <a:noAutofit/>
          </a:bodyPr>
          <a:lstStyle/>
          <a:p>
            <a:pPr marL="95250" indent="0">
              <a:buNone/>
            </a:pPr>
            <a:r>
              <a:rPr lang="id-ID" sz="2000" dirty="0" smtClean="0">
                <a:latin typeface="Comic Sans MS" pitchFamily="66" charset="0"/>
              </a:rPr>
              <a:t>Gerak vertikal adalah gerak benda yang terjadi secara vertikal, baik dari atas ke bawah atau sebaliknya</a:t>
            </a:r>
            <a:r>
              <a:rPr lang="id-ID" sz="2000" dirty="0" smtClean="0">
                <a:latin typeface="Comic Sans MS" pitchFamily="66" charset="0"/>
              </a:rPr>
              <a:t>.</a:t>
            </a:r>
          </a:p>
          <a:p>
            <a:pPr marL="95250" indent="0">
              <a:buNone/>
            </a:pPr>
            <a:endParaRPr lang="id-ID" sz="2000" dirty="0" smtClean="0">
              <a:latin typeface="Comic Sans MS" pitchFamily="66" charset="0"/>
            </a:endParaRPr>
          </a:p>
          <a:p>
            <a:pPr marL="95250" indent="0">
              <a:buNone/>
            </a:pPr>
            <a:r>
              <a:rPr lang="id-ID" sz="2000" dirty="0" smtClean="0">
                <a:latin typeface="Comic Sans MS" pitchFamily="66" charset="0"/>
              </a:rPr>
              <a:t>Besaran-besaran gerak lurus pada GLBB vertikal dengan </a:t>
            </a:r>
            <a:r>
              <a:rPr lang="id-ID" sz="2000" dirty="0" smtClean="0">
                <a:latin typeface="Comic Sans MS" pitchFamily="66" charset="0"/>
              </a:rPr>
              <a:t>anggapan bahwa:</a:t>
            </a:r>
          </a:p>
          <a:p>
            <a:pPr marL="95250" indent="0">
              <a:buNone/>
            </a:pPr>
            <a:endParaRPr lang="id-ID" sz="2000" dirty="0" smtClean="0">
              <a:latin typeface="Comic Sans MS" pitchFamily="66" charset="0"/>
            </a:endParaRPr>
          </a:p>
          <a:p>
            <a:pPr lvl="0"/>
            <a:r>
              <a:rPr lang="id-ID" sz="2000" dirty="0" smtClean="0">
                <a:latin typeface="Comic Sans MS" pitchFamily="66" charset="0"/>
              </a:rPr>
              <a:t>Percepatan yang terjadi adalah percepatan gravitasi </a:t>
            </a:r>
            <a:r>
              <a:rPr lang="id-ID" sz="2000" i="1" dirty="0" smtClean="0">
                <a:latin typeface="Comic Sans MS" pitchFamily="66" charset="0"/>
              </a:rPr>
              <a:t>(a = g),</a:t>
            </a:r>
            <a:endParaRPr lang="id-ID" sz="2000" dirty="0" smtClean="0">
              <a:latin typeface="Comic Sans MS" pitchFamily="66" charset="0"/>
            </a:endParaRPr>
          </a:p>
          <a:p>
            <a:pPr lvl="0"/>
            <a:r>
              <a:rPr lang="id-ID" sz="2000" dirty="0" smtClean="0">
                <a:latin typeface="Comic Sans MS" pitchFamily="66" charset="0"/>
              </a:rPr>
              <a:t>Jarak adalah ketinggian </a:t>
            </a:r>
            <a:r>
              <a:rPr lang="id-ID" sz="2000" i="1" dirty="0" smtClean="0">
                <a:latin typeface="Comic Sans MS" pitchFamily="66" charset="0"/>
              </a:rPr>
              <a:t>(s = h),</a:t>
            </a:r>
            <a:endParaRPr lang="id-ID" sz="2000" dirty="0" smtClean="0">
              <a:latin typeface="Comic Sans MS" pitchFamily="66" charset="0"/>
            </a:endParaRPr>
          </a:p>
          <a:p>
            <a:pPr lvl="0">
              <a:buNone/>
            </a:pPr>
            <a:endParaRPr lang="id-ID" sz="2000" dirty="0" smtClean="0">
              <a:latin typeface="Comic Sans MS" pitchFamily="66" charset="0"/>
            </a:endParaRPr>
          </a:p>
          <a:p>
            <a:pPr marL="95250" lvl="0" indent="0">
              <a:buNone/>
            </a:pPr>
            <a:r>
              <a:rPr lang="id-ID" sz="2000" dirty="0" smtClean="0">
                <a:latin typeface="Comic Sans MS" pitchFamily="66" charset="0"/>
              </a:rPr>
              <a:t>Pada </a:t>
            </a:r>
            <a:r>
              <a:rPr lang="id-ID" sz="2000" dirty="0" smtClean="0">
                <a:latin typeface="Comic Sans MS" pitchFamily="66" charset="0"/>
              </a:rPr>
              <a:t>GLBB vertikal arah ke pusat bumi dinamakan GLBB dipercepat sedangkan jika menjauhi pusat bumi disebut GLBB diperlambat</a:t>
            </a:r>
          </a:p>
          <a:p>
            <a:pPr>
              <a:buNone/>
            </a:pPr>
            <a:endParaRPr>
              <a:latin typeface="Comic Sans MS" pitchFamily="66" charset="0"/>
            </a:endParaRPr>
          </a:p>
        </p:txBody>
      </p:sp>
      <p:pic>
        <p:nvPicPr>
          <p:cNvPr id="664" name="Google Shape;6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438530">
            <a:off x="137756" y="201976"/>
            <a:ext cx="900314" cy="75640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34"/>
          <p:cNvSpPr txBox="1">
            <a:spLocks noGrp="1"/>
          </p:cNvSpPr>
          <p:nvPr>
            <p:ph type="title"/>
          </p:nvPr>
        </p:nvSpPr>
        <p:spPr>
          <a:xfrm>
            <a:off x="488122" y="350813"/>
            <a:ext cx="9519300" cy="68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sz="3200" dirty="0" smtClean="0">
                <a:latin typeface="Comic Sans MS" pitchFamily="66" charset="0"/>
              </a:rPr>
              <a:t>GLBB </a:t>
            </a:r>
            <a:r>
              <a:rPr lang="id-ID" sz="3200" dirty="0" smtClean="0">
                <a:latin typeface="Comic Sans MS" pitchFamily="66" charset="0"/>
              </a:rPr>
              <a:t>Vertikal</a:t>
            </a:r>
            <a:endParaRPr lang="id-ID" sz="3200" dirty="0" smtClean="0">
              <a:latin typeface="Comic Sans MS" pitchFamily="66" charset="0"/>
            </a:endParaRPr>
          </a:p>
        </p:txBody>
      </p:sp>
      <p:pic>
        <p:nvPicPr>
          <p:cNvPr id="667" name="Google Shape;667;p34"/>
          <p:cNvPicPr preferRelativeResize="0"/>
          <p:nvPr/>
        </p:nvPicPr>
        <p:blipFill rotWithShape="1">
          <a:blip r:embed="rId4">
            <a:alphaModFix/>
          </a:blip>
          <a:srcRect b="9494"/>
          <a:stretch/>
        </p:blipFill>
        <p:spPr>
          <a:xfrm flipH="1">
            <a:off x="-297696" y="5922925"/>
            <a:ext cx="1626200" cy="163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4"/>
          <p:cNvPicPr preferRelativeResize="0"/>
          <p:nvPr/>
        </p:nvPicPr>
        <p:blipFill rotWithShape="1">
          <a:blip r:embed="rId5">
            <a:alphaModFix/>
          </a:blip>
          <a:srcRect b="-3691"/>
          <a:stretch/>
        </p:blipFill>
        <p:spPr>
          <a:xfrm>
            <a:off x="362100" y="5446451"/>
            <a:ext cx="2369025" cy="21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879508" flipH="1">
            <a:off x="2620950" y="7029350"/>
            <a:ext cx="374380" cy="35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4"/>
          <p:cNvPicPr preferRelativeResize="0"/>
          <p:nvPr/>
        </p:nvPicPr>
        <p:blipFill rotWithShape="1">
          <a:blip r:embed="rId7">
            <a:alphaModFix/>
          </a:blip>
          <a:srcRect b="10825"/>
          <a:stretch/>
        </p:blipFill>
        <p:spPr>
          <a:xfrm rot="14476073">
            <a:off x="9894034" y="-244885"/>
            <a:ext cx="859267" cy="126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/>
          <a:srcRect l="31753" t="50000" r="33107" b="25586"/>
          <a:stretch>
            <a:fillRect/>
          </a:stretch>
        </p:blipFill>
        <p:spPr bwMode="auto">
          <a:xfrm>
            <a:off x="2774138" y="4708531"/>
            <a:ext cx="5857916" cy="228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ight Arrow 12"/>
          <p:cNvSpPr/>
          <p:nvPr/>
        </p:nvSpPr>
        <p:spPr>
          <a:xfrm>
            <a:off x="8989244" y="6565919"/>
            <a:ext cx="1214446" cy="64294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omic Sans MS" pitchFamily="66" charset="0"/>
                <a:hlinkClick r:id="rId9" action="ppaction://hlinksldjump"/>
              </a:rPr>
              <a:t>Next</a:t>
            </a:r>
            <a:endParaRPr lang="id-ID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nksgiving Brochure by Slidesgo">
  <a:themeElements>
    <a:clrScheme name="Simple Light">
      <a:dk1>
        <a:srgbClr val="522313"/>
      </a:dk1>
      <a:lt1>
        <a:srgbClr val="FFFFFF"/>
      </a:lt1>
      <a:dk2>
        <a:srgbClr val="CC925E"/>
      </a:dk2>
      <a:lt2>
        <a:srgbClr val="E4D5BB"/>
      </a:lt2>
      <a:accent1>
        <a:srgbClr val="982C21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2231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PresentationFormat>Custom</PresentationFormat>
  <Paragraphs>73</Paragraphs>
  <Slides>15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Kristen ITC</vt:lpstr>
      <vt:lpstr>Sofia</vt:lpstr>
      <vt:lpstr>Comic Sans MS</vt:lpstr>
      <vt:lpstr>Raleway Medium</vt:lpstr>
      <vt:lpstr>Roboto</vt:lpstr>
      <vt:lpstr>Raleway</vt:lpstr>
      <vt:lpstr>Thanksgiving Brochure by Slidesgo</vt:lpstr>
      <vt:lpstr>GLBB (Gerak Lurus Berubah Beraturan)</vt:lpstr>
      <vt:lpstr>Slide 2</vt:lpstr>
      <vt:lpstr>GLBB Dipercepat </vt:lpstr>
      <vt:lpstr>Grafik hubungan kecepatan (v) terhadap waktu (t) </vt:lpstr>
      <vt:lpstr>GLBB Diperlambat </vt:lpstr>
      <vt:lpstr>Grafik hubungan kecepatan (v) terhadap waktu (t) </vt:lpstr>
      <vt:lpstr>Slide 7</vt:lpstr>
      <vt:lpstr>GLBB Horizontal</vt:lpstr>
      <vt:lpstr>GLBB Vertikal</vt:lpstr>
      <vt:lpstr>Slide 10</vt:lpstr>
      <vt:lpstr>Gerak Jatuh Bebas</vt:lpstr>
      <vt:lpstr>Gerak Jatuh Bebas</vt:lpstr>
      <vt:lpstr>Gerak Vertikal Ke Bawah </vt:lpstr>
      <vt:lpstr>Gerak Vertikal Ke Atas 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GLBB (Gerak Lurus Berubah Beraturan)</dc:title>
  <dc:creator>asus</dc:creator>
  <cp:lastModifiedBy>asus</cp:lastModifiedBy>
  <cp:revision>1</cp:revision>
  <dcterms:modified xsi:type="dcterms:W3CDTF">2021-12-24T03:33:40Z</dcterms:modified>
</cp:coreProperties>
</file>