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0" r:id="rId1"/>
  </p:sldMasterIdLst>
  <p:notesMasterIdLst>
    <p:notesMasterId r:id="rId13"/>
  </p:notesMasterIdLst>
  <p:sldIdLst>
    <p:sldId id="256" r:id="rId2"/>
    <p:sldId id="304" r:id="rId3"/>
    <p:sldId id="257" r:id="rId4"/>
    <p:sldId id="259" r:id="rId5"/>
    <p:sldId id="305" r:id="rId6"/>
    <p:sldId id="260" r:id="rId7"/>
    <p:sldId id="306" r:id="rId8"/>
    <p:sldId id="307" r:id="rId9"/>
    <p:sldId id="308" r:id="rId10"/>
    <p:sldId id="309" r:id="rId11"/>
    <p:sldId id="263" r:id="rId12"/>
  </p:sldIdLst>
  <p:sldSz cx="9144000" cy="5143500" type="screen16x9"/>
  <p:notesSz cx="6858000" cy="9144000"/>
  <p:embeddedFontLst>
    <p:embeddedFont>
      <p:font typeface="Calistoga" charset="0"/>
      <p:regular r:id="rId14"/>
    </p:embeddedFont>
    <p:embeddedFont>
      <p:font typeface="Voces" charset="0"/>
      <p:regular r:id="rId15"/>
    </p:embeddedFont>
    <p:embeddedFont>
      <p:font typeface="Cambria Math" pitchFamily="18" charset="0"/>
      <p:regular r:id="rId16"/>
    </p:embeddedFont>
    <p:embeddedFont>
      <p:font typeface="Fira Sans Extra Condensed Medium"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118267BE-CEBF-4F88-8F68-973C0A1A7C6F}">
  <a:tblStyle styleId="{118267BE-CEBF-4F88-8F68-973C0A1A7C6F}"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8" d="100"/>
          <a:sy n="78" d="100"/>
        </p:scale>
        <p:origin x="-1062" y="-22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5.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font" Target="fonts/font3.fntdata"/><Relationship Id="rId20" Type="http://schemas.openxmlformats.org/officeDocument/2006/relationships/font" Target="fonts/font7.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2.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6.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872676079"/>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4"/>
        <p:cNvGrpSpPr/>
        <p:nvPr/>
      </p:nvGrpSpPr>
      <p:grpSpPr>
        <a:xfrm>
          <a:off x="0" y="0"/>
          <a:ext cx="0" cy="0"/>
          <a:chOff x="0" y="0"/>
          <a:chExt cx="0" cy="0"/>
        </a:xfrm>
      </p:grpSpPr>
      <p:sp>
        <p:nvSpPr>
          <p:cNvPr id="1245" name="Google Shape;1245;gf28780cc01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46" name="Google Shape;1246;gf28780cc01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5"/>
        <p:cNvGrpSpPr/>
        <p:nvPr/>
      </p:nvGrpSpPr>
      <p:grpSpPr>
        <a:xfrm>
          <a:off x="0" y="0"/>
          <a:ext cx="0" cy="0"/>
          <a:chOff x="0" y="0"/>
          <a:chExt cx="0" cy="0"/>
        </a:xfrm>
      </p:grpSpPr>
      <p:sp>
        <p:nvSpPr>
          <p:cNvPr id="1406" name="Google Shape;1406;gf0f595bbf6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7" name="Google Shape;1407;gf0f595bbf6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8"/>
        <p:cNvGrpSpPr/>
        <p:nvPr/>
      </p:nvGrpSpPr>
      <p:grpSpPr>
        <a:xfrm>
          <a:off x="0" y="0"/>
          <a:ext cx="0" cy="0"/>
          <a:chOff x="0" y="0"/>
          <a:chExt cx="0" cy="0"/>
        </a:xfrm>
      </p:grpSpPr>
      <p:sp>
        <p:nvSpPr>
          <p:cNvPr id="1399" name="Google Shape;1399;gf0f595bbf6_2_13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0" name="Google Shape;1400;gf0f595bbf6_2_13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6"/>
        <p:cNvGrpSpPr/>
        <p:nvPr/>
      </p:nvGrpSpPr>
      <p:grpSpPr>
        <a:xfrm>
          <a:off x="0" y="0"/>
          <a:ext cx="0" cy="0"/>
          <a:chOff x="0" y="0"/>
          <a:chExt cx="0" cy="0"/>
        </a:xfrm>
      </p:grpSpPr>
      <p:sp>
        <p:nvSpPr>
          <p:cNvPr id="1257" name="Google Shape;1257;ge17eeee9ba_0_12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8" name="Google Shape;1258;ge17eeee9ba_0_1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0"/>
        <p:cNvGrpSpPr/>
        <p:nvPr/>
      </p:nvGrpSpPr>
      <p:grpSpPr>
        <a:xfrm>
          <a:off x="0" y="0"/>
          <a:ext cx="0" cy="0"/>
          <a:chOff x="0" y="0"/>
          <a:chExt cx="0" cy="0"/>
        </a:xfrm>
      </p:grpSpPr>
      <p:sp>
        <p:nvSpPr>
          <p:cNvPr id="1251" name="Google Shape;1251;gf0f595bbf6_2_119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2" name="Google Shape;1252;gf0f595bbf6_2_11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9"/>
        <p:cNvGrpSpPr/>
        <p:nvPr/>
      </p:nvGrpSpPr>
      <p:grpSpPr>
        <a:xfrm>
          <a:off x="0" y="0"/>
          <a:ext cx="0" cy="0"/>
          <a:chOff x="0" y="0"/>
          <a:chExt cx="0" cy="0"/>
        </a:xfrm>
      </p:grpSpPr>
      <p:sp>
        <p:nvSpPr>
          <p:cNvPr id="1280" name="Google Shape;1280;gcde4a31ab4_0_9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81" name="Google Shape;1281;gcde4a31ab4_0_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3"/>
        <p:cNvGrpSpPr/>
        <p:nvPr/>
      </p:nvGrpSpPr>
      <p:grpSpPr>
        <a:xfrm>
          <a:off x="0" y="0"/>
          <a:ext cx="0" cy="0"/>
          <a:chOff x="0" y="0"/>
          <a:chExt cx="0" cy="0"/>
        </a:xfrm>
      </p:grpSpPr>
      <p:sp>
        <p:nvSpPr>
          <p:cNvPr id="1384" name="Google Shape;1384;gd019cdf330_0_3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5" name="Google Shape;1385;gd019cdf330_0_3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9"/>
        <p:cNvGrpSpPr/>
        <p:nvPr/>
      </p:nvGrpSpPr>
      <p:grpSpPr>
        <a:xfrm>
          <a:off x="0" y="0"/>
          <a:ext cx="0" cy="0"/>
          <a:chOff x="0" y="0"/>
          <a:chExt cx="0" cy="0"/>
        </a:xfrm>
      </p:grpSpPr>
      <p:sp>
        <p:nvSpPr>
          <p:cNvPr id="1300" name="Google Shape;1300;gf0f595bbf6_2_13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01" name="Google Shape;1301;gf0f595bbf6_2_13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7"/>
        <p:cNvGrpSpPr/>
        <p:nvPr/>
      </p:nvGrpSpPr>
      <p:grpSpPr>
        <a:xfrm>
          <a:off x="0" y="0"/>
          <a:ext cx="0" cy="0"/>
          <a:chOff x="0" y="0"/>
          <a:chExt cx="0" cy="0"/>
        </a:xfrm>
      </p:grpSpPr>
      <p:sp>
        <p:nvSpPr>
          <p:cNvPr id="1638" name="Google Shape;1638;gcb2461b86d_2_5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9" name="Google Shape;1639;gcb2461b86d_2_5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3"/>
        <p:cNvGrpSpPr/>
        <p:nvPr/>
      </p:nvGrpSpPr>
      <p:grpSpPr>
        <a:xfrm>
          <a:off x="0" y="0"/>
          <a:ext cx="0" cy="0"/>
          <a:chOff x="0" y="0"/>
          <a:chExt cx="0" cy="0"/>
        </a:xfrm>
      </p:grpSpPr>
      <p:sp>
        <p:nvSpPr>
          <p:cNvPr id="1384" name="Google Shape;1384;gd019cdf330_0_38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5" name="Google Shape;1385;gd019cdf330_0_38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4"/>
        <p:cNvGrpSpPr/>
        <p:nvPr/>
      </p:nvGrpSpPr>
      <p:grpSpPr>
        <a:xfrm>
          <a:off x="0" y="0"/>
          <a:ext cx="0" cy="0"/>
          <a:chOff x="0" y="0"/>
          <a:chExt cx="0" cy="0"/>
        </a:xfrm>
      </p:grpSpPr>
      <p:sp>
        <p:nvSpPr>
          <p:cNvPr id="1805" name="Google Shape;1805;gf0f595bbf6_2_91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6" name="Google Shape;1806;gf0f595bbf6_2_9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2"/>
        </a:solidFill>
        <a:effectLst/>
      </p:bgPr>
    </p:bg>
    <p:spTree>
      <p:nvGrpSpPr>
        <p:cNvPr id="1" name="Shape 8"/>
        <p:cNvGrpSpPr/>
        <p:nvPr/>
      </p:nvGrpSpPr>
      <p:grpSpPr>
        <a:xfrm>
          <a:off x="0" y="0"/>
          <a:ext cx="0" cy="0"/>
          <a:chOff x="0" y="0"/>
          <a:chExt cx="0" cy="0"/>
        </a:xfrm>
      </p:grpSpPr>
      <p:sp>
        <p:nvSpPr>
          <p:cNvPr id="9" name="Google Shape;9;p2"/>
          <p:cNvSpPr/>
          <p:nvPr/>
        </p:nvSpPr>
        <p:spPr>
          <a:xfrm>
            <a:off x="1895986" y="4021295"/>
            <a:ext cx="7282212" cy="1563322"/>
          </a:xfrm>
          <a:custGeom>
            <a:avLst/>
            <a:gdLst/>
            <a:ahLst/>
            <a:cxnLst/>
            <a:rect l="l" t="t" r="r" b="b"/>
            <a:pathLst>
              <a:path w="85085" h="35856" extrusionOk="0">
                <a:moveTo>
                  <a:pt x="21963" y="0"/>
                </a:moveTo>
                <a:cubicBezTo>
                  <a:pt x="20489" y="0"/>
                  <a:pt x="19021" y="128"/>
                  <a:pt x="17560" y="444"/>
                </a:cubicBezTo>
                <a:cubicBezTo>
                  <a:pt x="11658" y="1763"/>
                  <a:pt x="6819" y="5942"/>
                  <a:pt x="3007" y="10671"/>
                </a:cubicBezTo>
                <a:cubicBezTo>
                  <a:pt x="1980" y="11954"/>
                  <a:pt x="954" y="13311"/>
                  <a:pt x="1" y="14704"/>
                </a:cubicBezTo>
                <a:lnTo>
                  <a:pt x="1" y="35855"/>
                </a:lnTo>
                <a:lnTo>
                  <a:pt x="85084" y="35855"/>
                </a:lnTo>
                <a:lnTo>
                  <a:pt x="85084" y="13494"/>
                </a:lnTo>
                <a:cubicBezTo>
                  <a:pt x="81602" y="11111"/>
                  <a:pt x="77973" y="8948"/>
                  <a:pt x="74233" y="7079"/>
                </a:cubicBezTo>
                <a:cubicBezTo>
                  <a:pt x="69285" y="4476"/>
                  <a:pt x="64152" y="1947"/>
                  <a:pt x="58617" y="1323"/>
                </a:cubicBezTo>
                <a:cubicBezTo>
                  <a:pt x="57606" y="1211"/>
                  <a:pt x="56597" y="1165"/>
                  <a:pt x="55588" y="1165"/>
                </a:cubicBezTo>
                <a:cubicBezTo>
                  <a:pt x="50695" y="1165"/>
                  <a:pt x="45815" y="2258"/>
                  <a:pt x="40893" y="2258"/>
                </a:cubicBezTo>
                <a:cubicBezTo>
                  <a:pt x="40533" y="2258"/>
                  <a:pt x="40172" y="2252"/>
                  <a:pt x="39811" y="2240"/>
                </a:cubicBezTo>
                <a:cubicBezTo>
                  <a:pt x="33831" y="2035"/>
                  <a:pt x="27850" y="0"/>
                  <a:pt x="219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p2"/>
          <p:cNvSpPr/>
          <p:nvPr/>
        </p:nvSpPr>
        <p:spPr>
          <a:xfrm rot="-5216394">
            <a:off x="7760494" y="3184712"/>
            <a:ext cx="1854010" cy="932631"/>
          </a:xfrm>
          <a:custGeom>
            <a:avLst/>
            <a:gdLst/>
            <a:ahLst/>
            <a:cxnLst/>
            <a:rect l="l" t="t" r="r" b="b"/>
            <a:pathLst>
              <a:path w="46796" h="23540" extrusionOk="0">
                <a:moveTo>
                  <a:pt x="32976" y="1448"/>
                </a:moveTo>
                <a:lnTo>
                  <a:pt x="32976" y="1448"/>
                </a:lnTo>
                <a:cubicBezTo>
                  <a:pt x="32682" y="1814"/>
                  <a:pt x="32426" y="2217"/>
                  <a:pt x="32206" y="2621"/>
                </a:cubicBezTo>
                <a:cubicBezTo>
                  <a:pt x="31913" y="3134"/>
                  <a:pt x="31656" y="3610"/>
                  <a:pt x="31363" y="4124"/>
                </a:cubicBezTo>
                <a:cubicBezTo>
                  <a:pt x="31106" y="4600"/>
                  <a:pt x="30813" y="5077"/>
                  <a:pt x="30446" y="5517"/>
                </a:cubicBezTo>
                <a:cubicBezTo>
                  <a:pt x="29823" y="6433"/>
                  <a:pt x="29090" y="7276"/>
                  <a:pt x="28320" y="8083"/>
                </a:cubicBezTo>
                <a:cubicBezTo>
                  <a:pt x="27550" y="8853"/>
                  <a:pt x="26707" y="9586"/>
                  <a:pt x="25791" y="10246"/>
                </a:cubicBezTo>
                <a:cubicBezTo>
                  <a:pt x="24911" y="10869"/>
                  <a:pt x="23994" y="11419"/>
                  <a:pt x="23041" y="11932"/>
                </a:cubicBezTo>
                <a:cubicBezTo>
                  <a:pt x="23555" y="11162"/>
                  <a:pt x="24068" y="10392"/>
                  <a:pt x="24618" y="9696"/>
                </a:cubicBezTo>
                <a:cubicBezTo>
                  <a:pt x="25314" y="8853"/>
                  <a:pt x="26011" y="8009"/>
                  <a:pt x="26744" y="7203"/>
                </a:cubicBezTo>
                <a:cubicBezTo>
                  <a:pt x="27514" y="6396"/>
                  <a:pt x="28283" y="5627"/>
                  <a:pt x="29090" y="4857"/>
                </a:cubicBezTo>
                <a:cubicBezTo>
                  <a:pt x="29896" y="4087"/>
                  <a:pt x="30703" y="3354"/>
                  <a:pt x="31546" y="2621"/>
                </a:cubicBezTo>
                <a:cubicBezTo>
                  <a:pt x="32023" y="2217"/>
                  <a:pt x="32462" y="1814"/>
                  <a:pt x="32976" y="1448"/>
                </a:cubicBezTo>
                <a:close/>
                <a:moveTo>
                  <a:pt x="46026" y="7826"/>
                </a:moveTo>
                <a:lnTo>
                  <a:pt x="46026" y="7826"/>
                </a:lnTo>
                <a:cubicBezTo>
                  <a:pt x="43350" y="9182"/>
                  <a:pt x="40491" y="10282"/>
                  <a:pt x="37595" y="11052"/>
                </a:cubicBezTo>
                <a:cubicBezTo>
                  <a:pt x="34479" y="11858"/>
                  <a:pt x="31253" y="12335"/>
                  <a:pt x="28027" y="12445"/>
                </a:cubicBezTo>
                <a:cubicBezTo>
                  <a:pt x="27633" y="12454"/>
                  <a:pt x="27236" y="12459"/>
                  <a:pt x="26839" y="12459"/>
                </a:cubicBezTo>
                <a:cubicBezTo>
                  <a:pt x="25646" y="12459"/>
                  <a:pt x="24443" y="12418"/>
                  <a:pt x="23261" y="12335"/>
                </a:cubicBezTo>
                <a:cubicBezTo>
                  <a:pt x="24288" y="11968"/>
                  <a:pt x="25314" y="11675"/>
                  <a:pt x="26341" y="11345"/>
                </a:cubicBezTo>
                <a:cubicBezTo>
                  <a:pt x="29456" y="10429"/>
                  <a:pt x="32609" y="9659"/>
                  <a:pt x="35798" y="9072"/>
                </a:cubicBezTo>
                <a:cubicBezTo>
                  <a:pt x="38988" y="8486"/>
                  <a:pt x="42213" y="8046"/>
                  <a:pt x="45476" y="7863"/>
                </a:cubicBezTo>
                <a:lnTo>
                  <a:pt x="46026" y="7826"/>
                </a:lnTo>
                <a:close/>
                <a:moveTo>
                  <a:pt x="25754" y="2034"/>
                </a:moveTo>
                <a:lnTo>
                  <a:pt x="25754" y="2034"/>
                </a:lnTo>
                <a:cubicBezTo>
                  <a:pt x="25204" y="3391"/>
                  <a:pt x="24618" y="4784"/>
                  <a:pt x="23958" y="6103"/>
                </a:cubicBezTo>
                <a:cubicBezTo>
                  <a:pt x="23151" y="7753"/>
                  <a:pt x="22235" y="9329"/>
                  <a:pt x="21208" y="10832"/>
                </a:cubicBezTo>
                <a:cubicBezTo>
                  <a:pt x="20732" y="11565"/>
                  <a:pt x="20219" y="12262"/>
                  <a:pt x="19705" y="12995"/>
                </a:cubicBezTo>
                <a:cubicBezTo>
                  <a:pt x="20035" y="11345"/>
                  <a:pt x="20585" y="9769"/>
                  <a:pt x="21318" y="8266"/>
                </a:cubicBezTo>
                <a:cubicBezTo>
                  <a:pt x="21722" y="7460"/>
                  <a:pt x="22162" y="6653"/>
                  <a:pt x="22675" y="5883"/>
                </a:cubicBezTo>
                <a:cubicBezTo>
                  <a:pt x="23225" y="5113"/>
                  <a:pt x="23774" y="4380"/>
                  <a:pt x="24398" y="3684"/>
                </a:cubicBezTo>
                <a:cubicBezTo>
                  <a:pt x="24838" y="3134"/>
                  <a:pt x="25314" y="2584"/>
                  <a:pt x="25754" y="2034"/>
                </a:cubicBezTo>
                <a:close/>
                <a:moveTo>
                  <a:pt x="20145" y="1191"/>
                </a:moveTo>
                <a:cubicBezTo>
                  <a:pt x="19925" y="2144"/>
                  <a:pt x="19705" y="3097"/>
                  <a:pt x="19449" y="4014"/>
                </a:cubicBezTo>
                <a:cubicBezTo>
                  <a:pt x="19119" y="5150"/>
                  <a:pt x="18752" y="6250"/>
                  <a:pt x="18349" y="7313"/>
                </a:cubicBezTo>
                <a:cubicBezTo>
                  <a:pt x="17946" y="8376"/>
                  <a:pt x="17506" y="9439"/>
                  <a:pt x="16993" y="10465"/>
                </a:cubicBezTo>
                <a:cubicBezTo>
                  <a:pt x="16443" y="11455"/>
                  <a:pt x="15893" y="12445"/>
                  <a:pt x="15233" y="13398"/>
                </a:cubicBezTo>
                <a:cubicBezTo>
                  <a:pt x="14647" y="14241"/>
                  <a:pt x="14023" y="15084"/>
                  <a:pt x="13327" y="15854"/>
                </a:cubicBezTo>
                <a:cubicBezTo>
                  <a:pt x="13547" y="14864"/>
                  <a:pt x="13767" y="13875"/>
                  <a:pt x="14060" y="12958"/>
                </a:cubicBezTo>
                <a:cubicBezTo>
                  <a:pt x="14353" y="11858"/>
                  <a:pt x="14720" y="10795"/>
                  <a:pt x="15160" y="9769"/>
                </a:cubicBezTo>
                <a:cubicBezTo>
                  <a:pt x="15600" y="8706"/>
                  <a:pt x="16040" y="7679"/>
                  <a:pt x="16516" y="6726"/>
                </a:cubicBezTo>
                <a:cubicBezTo>
                  <a:pt x="17029" y="5700"/>
                  <a:pt x="17616" y="4747"/>
                  <a:pt x="18239" y="3830"/>
                </a:cubicBezTo>
                <a:cubicBezTo>
                  <a:pt x="18532" y="3354"/>
                  <a:pt x="18862" y="2914"/>
                  <a:pt x="19192" y="2437"/>
                </a:cubicBezTo>
                <a:cubicBezTo>
                  <a:pt x="19522" y="1998"/>
                  <a:pt x="19779" y="1594"/>
                  <a:pt x="20145" y="1191"/>
                </a:cubicBezTo>
                <a:close/>
                <a:moveTo>
                  <a:pt x="22073" y="13485"/>
                </a:moveTo>
                <a:cubicBezTo>
                  <a:pt x="22652" y="13485"/>
                  <a:pt x="23232" y="13513"/>
                  <a:pt x="23811" y="13581"/>
                </a:cubicBezTo>
                <a:cubicBezTo>
                  <a:pt x="25387" y="13728"/>
                  <a:pt x="26964" y="13911"/>
                  <a:pt x="28540" y="14131"/>
                </a:cubicBezTo>
                <a:cubicBezTo>
                  <a:pt x="30116" y="14351"/>
                  <a:pt x="31656" y="14645"/>
                  <a:pt x="33196" y="14938"/>
                </a:cubicBezTo>
                <a:cubicBezTo>
                  <a:pt x="34772" y="15231"/>
                  <a:pt x="36275" y="15598"/>
                  <a:pt x="37778" y="16001"/>
                </a:cubicBezTo>
                <a:cubicBezTo>
                  <a:pt x="39281" y="16367"/>
                  <a:pt x="40747" y="16807"/>
                  <a:pt x="42177" y="17247"/>
                </a:cubicBezTo>
                <a:cubicBezTo>
                  <a:pt x="40894" y="17247"/>
                  <a:pt x="39611" y="17247"/>
                  <a:pt x="38291" y="17211"/>
                </a:cubicBezTo>
                <a:cubicBezTo>
                  <a:pt x="36751" y="17137"/>
                  <a:pt x="35212" y="17027"/>
                  <a:pt x="33635" y="16844"/>
                </a:cubicBezTo>
                <a:cubicBezTo>
                  <a:pt x="32096" y="16697"/>
                  <a:pt x="30593" y="16477"/>
                  <a:pt x="29053" y="16184"/>
                </a:cubicBezTo>
                <a:cubicBezTo>
                  <a:pt x="27550" y="15891"/>
                  <a:pt x="26047" y="15524"/>
                  <a:pt x="24581" y="15121"/>
                </a:cubicBezTo>
                <a:cubicBezTo>
                  <a:pt x="23078" y="14681"/>
                  <a:pt x="21612" y="14205"/>
                  <a:pt x="20145" y="13618"/>
                </a:cubicBezTo>
                <a:lnTo>
                  <a:pt x="20072" y="13581"/>
                </a:lnTo>
                <a:cubicBezTo>
                  <a:pt x="20739" y="13523"/>
                  <a:pt x="21406" y="13485"/>
                  <a:pt x="22073" y="13485"/>
                </a:cubicBezTo>
                <a:close/>
                <a:moveTo>
                  <a:pt x="14353" y="3794"/>
                </a:moveTo>
                <a:cubicBezTo>
                  <a:pt x="14243" y="4490"/>
                  <a:pt x="14133" y="5187"/>
                  <a:pt x="13950" y="5883"/>
                </a:cubicBezTo>
                <a:cubicBezTo>
                  <a:pt x="13730" y="6946"/>
                  <a:pt x="13437" y="7973"/>
                  <a:pt x="13107" y="8999"/>
                </a:cubicBezTo>
                <a:cubicBezTo>
                  <a:pt x="12814" y="10026"/>
                  <a:pt x="12447" y="11015"/>
                  <a:pt x="12044" y="12005"/>
                </a:cubicBezTo>
                <a:cubicBezTo>
                  <a:pt x="11604" y="12995"/>
                  <a:pt x="11164" y="13985"/>
                  <a:pt x="10688" y="14938"/>
                </a:cubicBezTo>
                <a:cubicBezTo>
                  <a:pt x="10174" y="15891"/>
                  <a:pt x="9661" y="16807"/>
                  <a:pt x="9111" y="17724"/>
                </a:cubicBezTo>
                <a:cubicBezTo>
                  <a:pt x="9045" y="17757"/>
                  <a:pt x="9009" y="17790"/>
                  <a:pt x="8976" y="17849"/>
                </a:cubicBezTo>
                <a:lnTo>
                  <a:pt x="8976" y="17849"/>
                </a:lnTo>
                <a:cubicBezTo>
                  <a:pt x="9747" y="13838"/>
                  <a:pt x="11063" y="9972"/>
                  <a:pt x="12924" y="6360"/>
                </a:cubicBezTo>
                <a:cubicBezTo>
                  <a:pt x="13400" y="5480"/>
                  <a:pt x="13840" y="4637"/>
                  <a:pt x="14353" y="3794"/>
                </a:cubicBezTo>
                <a:close/>
                <a:moveTo>
                  <a:pt x="16296" y="15084"/>
                </a:moveTo>
                <a:cubicBezTo>
                  <a:pt x="17433" y="15084"/>
                  <a:pt x="18532" y="15231"/>
                  <a:pt x="19632" y="15488"/>
                </a:cubicBezTo>
                <a:cubicBezTo>
                  <a:pt x="21098" y="15818"/>
                  <a:pt x="22528" y="16184"/>
                  <a:pt x="23958" y="16551"/>
                </a:cubicBezTo>
                <a:cubicBezTo>
                  <a:pt x="25387" y="16917"/>
                  <a:pt x="26817" y="17321"/>
                  <a:pt x="28247" y="17724"/>
                </a:cubicBezTo>
                <a:cubicBezTo>
                  <a:pt x="29640" y="18164"/>
                  <a:pt x="31069" y="18604"/>
                  <a:pt x="32499" y="19043"/>
                </a:cubicBezTo>
                <a:cubicBezTo>
                  <a:pt x="33672" y="19447"/>
                  <a:pt x="34882" y="19887"/>
                  <a:pt x="36055" y="20290"/>
                </a:cubicBezTo>
                <a:cubicBezTo>
                  <a:pt x="35029" y="20143"/>
                  <a:pt x="33965" y="19997"/>
                  <a:pt x="32902" y="19777"/>
                </a:cubicBezTo>
                <a:cubicBezTo>
                  <a:pt x="31509" y="19520"/>
                  <a:pt x="30080" y="19190"/>
                  <a:pt x="28650" y="18860"/>
                </a:cubicBezTo>
                <a:cubicBezTo>
                  <a:pt x="27257" y="18494"/>
                  <a:pt x="25827" y="18090"/>
                  <a:pt x="24434" y="17687"/>
                </a:cubicBezTo>
                <a:cubicBezTo>
                  <a:pt x="23005" y="17284"/>
                  <a:pt x="21648" y="16844"/>
                  <a:pt x="20255" y="16404"/>
                </a:cubicBezTo>
                <a:cubicBezTo>
                  <a:pt x="18936" y="15964"/>
                  <a:pt x="17616" y="15524"/>
                  <a:pt x="16296" y="15084"/>
                </a:cubicBezTo>
                <a:close/>
                <a:moveTo>
                  <a:pt x="570" y="19997"/>
                </a:moveTo>
                <a:cubicBezTo>
                  <a:pt x="533" y="19997"/>
                  <a:pt x="497" y="20033"/>
                  <a:pt x="497" y="20107"/>
                </a:cubicBezTo>
                <a:lnTo>
                  <a:pt x="497" y="20363"/>
                </a:lnTo>
                <a:cubicBezTo>
                  <a:pt x="497" y="20400"/>
                  <a:pt x="533" y="20436"/>
                  <a:pt x="570" y="20436"/>
                </a:cubicBezTo>
                <a:cubicBezTo>
                  <a:pt x="607" y="20436"/>
                  <a:pt x="643" y="20400"/>
                  <a:pt x="643" y="20363"/>
                </a:cubicBezTo>
                <a:lnTo>
                  <a:pt x="643" y="20107"/>
                </a:lnTo>
                <a:cubicBezTo>
                  <a:pt x="643" y="20033"/>
                  <a:pt x="607" y="19997"/>
                  <a:pt x="570" y="19997"/>
                </a:cubicBezTo>
                <a:close/>
                <a:moveTo>
                  <a:pt x="12337" y="17321"/>
                </a:moveTo>
                <a:cubicBezTo>
                  <a:pt x="13034" y="17321"/>
                  <a:pt x="13693" y="17357"/>
                  <a:pt x="14390" y="17431"/>
                </a:cubicBezTo>
                <a:cubicBezTo>
                  <a:pt x="15746" y="17614"/>
                  <a:pt x="17103" y="17944"/>
                  <a:pt x="18459" y="18347"/>
                </a:cubicBezTo>
                <a:cubicBezTo>
                  <a:pt x="19779" y="18714"/>
                  <a:pt x="21098" y="19117"/>
                  <a:pt x="22418" y="19520"/>
                </a:cubicBezTo>
                <a:cubicBezTo>
                  <a:pt x="23738" y="19923"/>
                  <a:pt x="25057" y="20326"/>
                  <a:pt x="26341" y="20803"/>
                </a:cubicBezTo>
                <a:cubicBezTo>
                  <a:pt x="27147" y="21096"/>
                  <a:pt x="27953" y="21390"/>
                  <a:pt x="28723" y="21719"/>
                </a:cubicBezTo>
                <a:cubicBezTo>
                  <a:pt x="28063" y="21573"/>
                  <a:pt x="27404" y="21463"/>
                  <a:pt x="26744" y="21353"/>
                </a:cubicBezTo>
                <a:cubicBezTo>
                  <a:pt x="25351" y="21133"/>
                  <a:pt x="24031" y="20950"/>
                  <a:pt x="22675" y="20693"/>
                </a:cubicBezTo>
                <a:cubicBezTo>
                  <a:pt x="21318" y="20473"/>
                  <a:pt x="19962" y="20253"/>
                  <a:pt x="18642" y="19923"/>
                </a:cubicBezTo>
                <a:cubicBezTo>
                  <a:pt x="17286" y="19630"/>
                  <a:pt x="15966" y="19300"/>
                  <a:pt x="14647" y="18933"/>
                </a:cubicBezTo>
                <a:cubicBezTo>
                  <a:pt x="13364" y="18530"/>
                  <a:pt x="12081" y="18090"/>
                  <a:pt x="10834" y="17540"/>
                </a:cubicBezTo>
                <a:cubicBezTo>
                  <a:pt x="11311" y="17431"/>
                  <a:pt x="11824" y="17357"/>
                  <a:pt x="12337" y="17321"/>
                </a:cubicBezTo>
                <a:close/>
                <a:moveTo>
                  <a:pt x="34277" y="1"/>
                </a:moveTo>
                <a:cubicBezTo>
                  <a:pt x="34258" y="1"/>
                  <a:pt x="34240" y="6"/>
                  <a:pt x="34222" y="18"/>
                </a:cubicBezTo>
                <a:lnTo>
                  <a:pt x="34112" y="165"/>
                </a:lnTo>
                <a:lnTo>
                  <a:pt x="33929" y="311"/>
                </a:lnTo>
                <a:cubicBezTo>
                  <a:pt x="33159" y="934"/>
                  <a:pt x="32426" y="1558"/>
                  <a:pt x="31693" y="2181"/>
                </a:cubicBezTo>
                <a:cubicBezTo>
                  <a:pt x="30849" y="2914"/>
                  <a:pt x="30006" y="3647"/>
                  <a:pt x="29200" y="4417"/>
                </a:cubicBezTo>
                <a:cubicBezTo>
                  <a:pt x="28393" y="5187"/>
                  <a:pt x="27624" y="5957"/>
                  <a:pt x="26854" y="6763"/>
                </a:cubicBezTo>
                <a:cubicBezTo>
                  <a:pt x="26084" y="7570"/>
                  <a:pt x="25387" y="8376"/>
                  <a:pt x="24728" y="9256"/>
                </a:cubicBezTo>
                <a:cubicBezTo>
                  <a:pt x="24031" y="10136"/>
                  <a:pt x="23408" y="11015"/>
                  <a:pt x="22858" y="11968"/>
                </a:cubicBezTo>
                <a:cubicBezTo>
                  <a:pt x="22748" y="12042"/>
                  <a:pt x="22675" y="12078"/>
                  <a:pt x="22565" y="12115"/>
                </a:cubicBezTo>
                <a:cubicBezTo>
                  <a:pt x="22491" y="12152"/>
                  <a:pt x="22455" y="12225"/>
                  <a:pt x="22491" y="12262"/>
                </a:cubicBezTo>
                <a:cubicBezTo>
                  <a:pt x="21538" y="12592"/>
                  <a:pt x="20585" y="12922"/>
                  <a:pt x="19595" y="13288"/>
                </a:cubicBezTo>
                <a:cubicBezTo>
                  <a:pt x="19595" y="13288"/>
                  <a:pt x="19595" y="13252"/>
                  <a:pt x="19595" y="13252"/>
                </a:cubicBezTo>
                <a:cubicBezTo>
                  <a:pt x="20145" y="12592"/>
                  <a:pt x="20659" y="11895"/>
                  <a:pt x="21172" y="11199"/>
                </a:cubicBezTo>
                <a:cubicBezTo>
                  <a:pt x="21648" y="10539"/>
                  <a:pt x="22198" y="9696"/>
                  <a:pt x="22675" y="8889"/>
                </a:cubicBezTo>
                <a:cubicBezTo>
                  <a:pt x="23628" y="7313"/>
                  <a:pt x="24471" y="5700"/>
                  <a:pt x="25241" y="4014"/>
                </a:cubicBezTo>
                <a:cubicBezTo>
                  <a:pt x="25644" y="3061"/>
                  <a:pt x="26011" y="2107"/>
                  <a:pt x="26341" y="1118"/>
                </a:cubicBezTo>
                <a:cubicBezTo>
                  <a:pt x="26341" y="1047"/>
                  <a:pt x="26295" y="1006"/>
                  <a:pt x="26242" y="1006"/>
                </a:cubicBezTo>
                <a:cubicBezTo>
                  <a:pt x="26214" y="1006"/>
                  <a:pt x="26183" y="1018"/>
                  <a:pt x="26157" y="1044"/>
                </a:cubicBezTo>
                <a:cubicBezTo>
                  <a:pt x="25644" y="1851"/>
                  <a:pt x="25057" y="2621"/>
                  <a:pt x="24434" y="3317"/>
                </a:cubicBezTo>
                <a:cubicBezTo>
                  <a:pt x="23811" y="4050"/>
                  <a:pt x="23225" y="4747"/>
                  <a:pt x="22675" y="5517"/>
                </a:cubicBezTo>
                <a:cubicBezTo>
                  <a:pt x="21612" y="7020"/>
                  <a:pt x="20768" y="8669"/>
                  <a:pt x="20145" y="10392"/>
                </a:cubicBezTo>
                <a:cubicBezTo>
                  <a:pt x="19815" y="11382"/>
                  <a:pt x="19522" y="12372"/>
                  <a:pt x="19339" y="13398"/>
                </a:cubicBezTo>
                <a:cubicBezTo>
                  <a:pt x="18899" y="13545"/>
                  <a:pt x="18496" y="13691"/>
                  <a:pt x="18092" y="13875"/>
                </a:cubicBezTo>
                <a:cubicBezTo>
                  <a:pt x="17286" y="14168"/>
                  <a:pt x="16443" y="14498"/>
                  <a:pt x="15636" y="14828"/>
                </a:cubicBezTo>
                <a:lnTo>
                  <a:pt x="15563" y="14791"/>
                </a:lnTo>
                <a:cubicBezTo>
                  <a:pt x="15490" y="14791"/>
                  <a:pt x="15380" y="14864"/>
                  <a:pt x="15416" y="14938"/>
                </a:cubicBezTo>
                <a:lnTo>
                  <a:pt x="15270" y="14974"/>
                </a:lnTo>
                <a:lnTo>
                  <a:pt x="15196" y="14974"/>
                </a:lnTo>
                <a:cubicBezTo>
                  <a:pt x="15196" y="14974"/>
                  <a:pt x="15160" y="14974"/>
                  <a:pt x="15160" y="15011"/>
                </a:cubicBezTo>
                <a:cubicBezTo>
                  <a:pt x="14683" y="15231"/>
                  <a:pt x="14207" y="15414"/>
                  <a:pt x="13730" y="15634"/>
                </a:cubicBezTo>
                <a:cubicBezTo>
                  <a:pt x="13840" y="15488"/>
                  <a:pt x="13987" y="15304"/>
                  <a:pt x="14133" y="15194"/>
                </a:cubicBezTo>
                <a:cubicBezTo>
                  <a:pt x="14500" y="14754"/>
                  <a:pt x="14867" y="14315"/>
                  <a:pt x="15196" y="13875"/>
                </a:cubicBezTo>
                <a:cubicBezTo>
                  <a:pt x="15856" y="12922"/>
                  <a:pt x="16479" y="11932"/>
                  <a:pt x="17029" y="10942"/>
                </a:cubicBezTo>
                <a:cubicBezTo>
                  <a:pt x="17579" y="9916"/>
                  <a:pt x="18056" y="8853"/>
                  <a:pt x="18496" y="7789"/>
                </a:cubicBezTo>
                <a:cubicBezTo>
                  <a:pt x="18899" y="6726"/>
                  <a:pt x="19302" y="5627"/>
                  <a:pt x="19632" y="4490"/>
                </a:cubicBezTo>
                <a:cubicBezTo>
                  <a:pt x="19925" y="3391"/>
                  <a:pt x="20219" y="2254"/>
                  <a:pt x="20439" y="1118"/>
                </a:cubicBezTo>
                <a:cubicBezTo>
                  <a:pt x="20475" y="971"/>
                  <a:pt x="20512" y="824"/>
                  <a:pt x="20549" y="714"/>
                </a:cubicBezTo>
                <a:cubicBezTo>
                  <a:pt x="20549" y="609"/>
                  <a:pt x="20473" y="523"/>
                  <a:pt x="20404" y="523"/>
                </a:cubicBezTo>
                <a:cubicBezTo>
                  <a:pt x="20376" y="523"/>
                  <a:pt x="20349" y="537"/>
                  <a:pt x="20329" y="568"/>
                </a:cubicBezTo>
                <a:cubicBezTo>
                  <a:pt x="19632" y="1448"/>
                  <a:pt x="18936" y="2364"/>
                  <a:pt x="18312" y="3317"/>
                </a:cubicBezTo>
                <a:cubicBezTo>
                  <a:pt x="17689" y="4270"/>
                  <a:pt x="17103" y="5223"/>
                  <a:pt x="16553" y="6213"/>
                </a:cubicBezTo>
                <a:cubicBezTo>
                  <a:pt x="16040" y="7203"/>
                  <a:pt x="15526" y="8229"/>
                  <a:pt x="15086" y="9256"/>
                </a:cubicBezTo>
                <a:cubicBezTo>
                  <a:pt x="14683" y="10319"/>
                  <a:pt x="14280" y="11345"/>
                  <a:pt x="13950" y="12445"/>
                </a:cubicBezTo>
                <a:cubicBezTo>
                  <a:pt x="13584" y="13508"/>
                  <a:pt x="13327" y="14571"/>
                  <a:pt x="13070" y="15708"/>
                </a:cubicBezTo>
                <a:cubicBezTo>
                  <a:pt x="13070" y="15781"/>
                  <a:pt x="13070" y="15891"/>
                  <a:pt x="13034" y="15964"/>
                </a:cubicBezTo>
                <a:cubicBezTo>
                  <a:pt x="11751" y="16551"/>
                  <a:pt x="10504" y="17137"/>
                  <a:pt x="9221" y="17724"/>
                </a:cubicBezTo>
                <a:cubicBezTo>
                  <a:pt x="9734" y="16954"/>
                  <a:pt x="10248" y="16184"/>
                  <a:pt x="10688" y="15341"/>
                </a:cubicBezTo>
                <a:cubicBezTo>
                  <a:pt x="11201" y="14388"/>
                  <a:pt x="11641" y="13435"/>
                  <a:pt x="12081" y="12445"/>
                </a:cubicBezTo>
                <a:cubicBezTo>
                  <a:pt x="12520" y="11492"/>
                  <a:pt x="12887" y="10465"/>
                  <a:pt x="13254" y="9439"/>
                </a:cubicBezTo>
                <a:cubicBezTo>
                  <a:pt x="13584" y="8413"/>
                  <a:pt x="13877" y="7386"/>
                  <a:pt x="14133" y="6323"/>
                </a:cubicBezTo>
                <a:cubicBezTo>
                  <a:pt x="14353" y="5297"/>
                  <a:pt x="14573" y="4234"/>
                  <a:pt x="14720" y="3171"/>
                </a:cubicBezTo>
                <a:lnTo>
                  <a:pt x="14793" y="2767"/>
                </a:lnTo>
                <a:cubicBezTo>
                  <a:pt x="14793" y="2667"/>
                  <a:pt x="14716" y="2610"/>
                  <a:pt x="14640" y="2610"/>
                </a:cubicBezTo>
                <a:cubicBezTo>
                  <a:pt x="14578" y="2610"/>
                  <a:pt x="14516" y="2648"/>
                  <a:pt x="14500" y="2731"/>
                </a:cubicBezTo>
                <a:lnTo>
                  <a:pt x="14463" y="3097"/>
                </a:lnTo>
                <a:cubicBezTo>
                  <a:pt x="14427" y="3134"/>
                  <a:pt x="14390" y="3134"/>
                  <a:pt x="14390" y="3171"/>
                </a:cubicBezTo>
                <a:cubicBezTo>
                  <a:pt x="13290" y="4930"/>
                  <a:pt x="12337" y="6763"/>
                  <a:pt x="11494" y="8669"/>
                </a:cubicBezTo>
                <a:cubicBezTo>
                  <a:pt x="10688" y="10575"/>
                  <a:pt x="9991" y="12518"/>
                  <a:pt x="9441" y="14498"/>
                </a:cubicBezTo>
                <a:cubicBezTo>
                  <a:pt x="9148" y="15634"/>
                  <a:pt x="8891" y="16734"/>
                  <a:pt x="8671" y="17870"/>
                </a:cubicBezTo>
                <a:cubicBezTo>
                  <a:pt x="8671" y="17907"/>
                  <a:pt x="8671" y="17980"/>
                  <a:pt x="8708" y="17980"/>
                </a:cubicBezTo>
                <a:cubicBezTo>
                  <a:pt x="5959" y="19300"/>
                  <a:pt x="3356" y="20876"/>
                  <a:pt x="936" y="22709"/>
                </a:cubicBezTo>
                <a:cubicBezTo>
                  <a:pt x="643" y="22929"/>
                  <a:pt x="350" y="23186"/>
                  <a:pt x="57" y="23406"/>
                </a:cubicBezTo>
                <a:cubicBezTo>
                  <a:pt x="0" y="23462"/>
                  <a:pt x="52" y="23540"/>
                  <a:pt x="112" y="23540"/>
                </a:cubicBezTo>
                <a:cubicBezTo>
                  <a:pt x="131" y="23540"/>
                  <a:pt x="150" y="23533"/>
                  <a:pt x="167" y="23516"/>
                </a:cubicBezTo>
                <a:cubicBezTo>
                  <a:pt x="2696" y="21573"/>
                  <a:pt x="5409" y="19887"/>
                  <a:pt x="8268" y="18494"/>
                </a:cubicBezTo>
                <a:cubicBezTo>
                  <a:pt x="8928" y="18164"/>
                  <a:pt x="9588" y="17870"/>
                  <a:pt x="10248" y="17540"/>
                </a:cubicBezTo>
                <a:cubicBezTo>
                  <a:pt x="10248" y="17577"/>
                  <a:pt x="10284" y="17577"/>
                  <a:pt x="10321" y="17577"/>
                </a:cubicBezTo>
                <a:cubicBezTo>
                  <a:pt x="11531" y="18127"/>
                  <a:pt x="12777" y="18567"/>
                  <a:pt x="14023" y="18970"/>
                </a:cubicBezTo>
                <a:cubicBezTo>
                  <a:pt x="15343" y="19373"/>
                  <a:pt x="16663" y="19703"/>
                  <a:pt x="17982" y="20033"/>
                </a:cubicBezTo>
                <a:cubicBezTo>
                  <a:pt x="19339" y="20326"/>
                  <a:pt x="20659" y="20583"/>
                  <a:pt x="22015" y="20803"/>
                </a:cubicBezTo>
                <a:cubicBezTo>
                  <a:pt x="23371" y="21060"/>
                  <a:pt x="24764" y="21280"/>
                  <a:pt x="26121" y="21500"/>
                </a:cubicBezTo>
                <a:cubicBezTo>
                  <a:pt x="27514" y="21646"/>
                  <a:pt x="28870" y="21939"/>
                  <a:pt x="30226" y="22306"/>
                </a:cubicBezTo>
                <a:cubicBezTo>
                  <a:pt x="30373" y="22379"/>
                  <a:pt x="30556" y="22416"/>
                  <a:pt x="30703" y="22489"/>
                </a:cubicBezTo>
                <a:cubicBezTo>
                  <a:pt x="30721" y="22498"/>
                  <a:pt x="30738" y="22502"/>
                  <a:pt x="30755" y="22502"/>
                </a:cubicBezTo>
                <a:cubicBezTo>
                  <a:pt x="30873" y="22502"/>
                  <a:pt x="30941" y="22297"/>
                  <a:pt x="30813" y="22233"/>
                </a:cubicBezTo>
                <a:cubicBezTo>
                  <a:pt x="29530" y="21683"/>
                  <a:pt x="28247" y="21133"/>
                  <a:pt x="26927" y="20693"/>
                </a:cubicBezTo>
                <a:cubicBezTo>
                  <a:pt x="25607" y="20217"/>
                  <a:pt x="24288" y="19777"/>
                  <a:pt x="22968" y="19373"/>
                </a:cubicBezTo>
                <a:cubicBezTo>
                  <a:pt x="21612" y="18970"/>
                  <a:pt x="20292" y="18567"/>
                  <a:pt x="18936" y="18200"/>
                </a:cubicBezTo>
                <a:cubicBezTo>
                  <a:pt x="17579" y="17797"/>
                  <a:pt x="16223" y="17467"/>
                  <a:pt x="14830" y="17247"/>
                </a:cubicBezTo>
                <a:cubicBezTo>
                  <a:pt x="14230" y="17150"/>
                  <a:pt x="13629" y="17103"/>
                  <a:pt x="13029" y="17103"/>
                </a:cubicBezTo>
                <a:cubicBezTo>
                  <a:pt x="12273" y="17103"/>
                  <a:pt x="11517" y="17177"/>
                  <a:pt x="10761" y="17321"/>
                </a:cubicBezTo>
                <a:lnTo>
                  <a:pt x="10651" y="17357"/>
                </a:lnTo>
                <a:cubicBezTo>
                  <a:pt x="11384" y="16991"/>
                  <a:pt x="12154" y="16624"/>
                  <a:pt x="12924" y="16294"/>
                </a:cubicBezTo>
                <a:lnTo>
                  <a:pt x="12924" y="16294"/>
                </a:lnTo>
                <a:lnTo>
                  <a:pt x="12850" y="16404"/>
                </a:lnTo>
                <a:cubicBezTo>
                  <a:pt x="12850" y="16430"/>
                  <a:pt x="12869" y="16456"/>
                  <a:pt x="12892" y="16456"/>
                </a:cubicBezTo>
                <a:cubicBezTo>
                  <a:pt x="12902" y="16456"/>
                  <a:pt x="12913" y="16451"/>
                  <a:pt x="12924" y="16441"/>
                </a:cubicBezTo>
                <a:cubicBezTo>
                  <a:pt x="12997" y="16404"/>
                  <a:pt x="13070" y="16331"/>
                  <a:pt x="13144" y="16257"/>
                </a:cubicBezTo>
                <a:cubicBezTo>
                  <a:pt x="13180" y="16257"/>
                  <a:pt x="13254" y="16221"/>
                  <a:pt x="13254" y="16184"/>
                </a:cubicBezTo>
                <a:cubicBezTo>
                  <a:pt x="14023" y="15818"/>
                  <a:pt x="14830" y="15488"/>
                  <a:pt x="15636" y="15158"/>
                </a:cubicBezTo>
                <a:cubicBezTo>
                  <a:pt x="16993" y="15634"/>
                  <a:pt x="18312" y="16074"/>
                  <a:pt x="19669" y="16477"/>
                </a:cubicBezTo>
                <a:cubicBezTo>
                  <a:pt x="20988" y="16917"/>
                  <a:pt x="22491" y="17357"/>
                  <a:pt x="23848" y="17797"/>
                </a:cubicBezTo>
                <a:cubicBezTo>
                  <a:pt x="25241" y="18200"/>
                  <a:pt x="26670" y="18604"/>
                  <a:pt x="28100" y="18970"/>
                </a:cubicBezTo>
                <a:cubicBezTo>
                  <a:pt x="29493" y="19337"/>
                  <a:pt x="30923" y="19667"/>
                  <a:pt x="32352" y="19923"/>
                </a:cubicBezTo>
                <a:cubicBezTo>
                  <a:pt x="33782" y="20217"/>
                  <a:pt x="35248" y="20473"/>
                  <a:pt x="36678" y="20656"/>
                </a:cubicBezTo>
                <a:lnTo>
                  <a:pt x="37228" y="20693"/>
                </a:lnTo>
                <a:cubicBezTo>
                  <a:pt x="37375" y="20693"/>
                  <a:pt x="37375" y="20473"/>
                  <a:pt x="37265" y="20436"/>
                </a:cubicBezTo>
                <a:cubicBezTo>
                  <a:pt x="35872" y="19923"/>
                  <a:pt x="34442" y="19447"/>
                  <a:pt x="33049" y="18970"/>
                </a:cubicBezTo>
                <a:cubicBezTo>
                  <a:pt x="31619" y="18494"/>
                  <a:pt x="30226" y="18054"/>
                  <a:pt x="28797" y="17614"/>
                </a:cubicBezTo>
                <a:cubicBezTo>
                  <a:pt x="27367" y="17211"/>
                  <a:pt x="25901" y="16807"/>
                  <a:pt x="24471" y="16441"/>
                </a:cubicBezTo>
                <a:cubicBezTo>
                  <a:pt x="23041" y="16038"/>
                  <a:pt x="21575" y="15708"/>
                  <a:pt x="20145" y="15378"/>
                </a:cubicBezTo>
                <a:cubicBezTo>
                  <a:pt x="18826" y="15048"/>
                  <a:pt x="17506" y="14901"/>
                  <a:pt x="16186" y="14901"/>
                </a:cubicBezTo>
                <a:lnTo>
                  <a:pt x="17139" y="14535"/>
                </a:lnTo>
                <a:cubicBezTo>
                  <a:pt x="17873" y="14241"/>
                  <a:pt x="18569" y="13985"/>
                  <a:pt x="19302" y="13691"/>
                </a:cubicBezTo>
                <a:lnTo>
                  <a:pt x="19522" y="13655"/>
                </a:lnTo>
                <a:cubicBezTo>
                  <a:pt x="20952" y="14241"/>
                  <a:pt x="22418" y="14754"/>
                  <a:pt x="23921" y="15194"/>
                </a:cubicBezTo>
                <a:cubicBezTo>
                  <a:pt x="25424" y="15634"/>
                  <a:pt x="26927" y="16001"/>
                  <a:pt x="28430" y="16294"/>
                </a:cubicBezTo>
                <a:cubicBezTo>
                  <a:pt x="29970" y="16587"/>
                  <a:pt x="31509" y="16844"/>
                  <a:pt x="33012" y="17027"/>
                </a:cubicBezTo>
                <a:cubicBezTo>
                  <a:pt x="34552" y="17211"/>
                  <a:pt x="36128" y="17321"/>
                  <a:pt x="37705" y="17394"/>
                </a:cubicBezTo>
                <a:cubicBezTo>
                  <a:pt x="38832" y="17448"/>
                  <a:pt x="39978" y="17482"/>
                  <a:pt x="41116" y="17482"/>
                </a:cubicBezTo>
                <a:cubicBezTo>
                  <a:pt x="41532" y="17482"/>
                  <a:pt x="41948" y="17477"/>
                  <a:pt x="42360" y="17467"/>
                </a:cubicBezTo>
                <a:lnTo>
                  <a:pt x="42947" y="17467"/>
                </a:lnTo>
                <a:cubicBezTo>
                  <a:pt x="43057" y="17467"/>
                  <a:pt x="43093" y="17284"/>
                  <a:pt x="42947" y="17211"/>
                </a:cubicBezTo>
                <a:cubicBezTo>
                  <a:pt x="41444" y="16734"/>
                  <a:pt x="39904" y="16294"/>
                  <a:pt x="38364" y="15891"/>
                </a:cubicBezTo>
                <a:cubicBezTo>
                  <a:pt x="36861" y="15488"/>
                  <a:pt x="35285" y="15121"/>
                  <a:pt x="33709" y="14791"/>
                </a:cubicBezTo>
                <a:cubicBezTo>
                  <a:pt x="32169" y="14498"/>
                  <a:pt x="30593" y="14241"/>
                  <a:pt x="29017" y="13985"/>
                </a:cubicBezTo>
                <a:cubicBezTo>
                  <a:pt x="27440" y="13765"/>
                  <a:pt x="25864" y="13545"/>
                  <a:pt x="24288" y="13398"/>
                </a:cubicBezTo>
                <a:cubicBezTo>
                  <a:pt x="23591" y="13325"/>
                  <a:pt x="22885" y="13288"/>
                  <a:pt x="22180" y="13288"/>
                </a:cubicBezTo>
                <a:cubicBezTo>
                  <a:pt x="21474" y="13288"/>
                  <a:pt x="20768" y="13325"/>
                  <a:pt x="20072" y="13398"/>
                </a:cubicBezTo>
                <a:cubicBezTo>
                  <a:pt x="20915" y="13105"/>
                  <a:pt x="21758" y="12812"/>
                  <a:pt x="22601" y="12518"/>
                </a:cubicBezTo>
                <a:cubicBezTo>
                  <a:pt x="23974" y="12659"/>
                  <a:pt x="25347" y="12726"/>
                  <a:pt x="26720" y="12726"/>
                </a:cubicBezTo>
                <a:cubicBezTo>
                  <a:pt x="28573" y="12726"/>
                  <a:pt x="30426" y="12603"/>
                  <a:pt x="32279" y="12372"/>
                </a:cubicBezTo>
                <a:cubicBezTo>
                  <a:pt x="35505" y="11932"/>
                  <a:pt x="38658" y="11125"/>
                  <a:pt x="41700" y="9989"/>
                </a:cubicBezTo>
                <a:cubicBezTo>
                  <a:pt x="43423" y="9366"/>
                  <a:pt x="45073" y="8596"/>
                  <a:pt x="46686" y="7753"/>
                </a:cubicBezTo>
                <a:cubicBezTo>
                  <a:pt x="46796" y="7716"/>
                  <a:pt x="46759" y="7533"/>
                  <a:pt x="46649" y="7496"/>
                </a:cubicBezTo>
                <a:cubicBezTo>
                  <a:pt x="43387" y="7679"/>
                  <a:pt x="40161" y="8046"/>
                  <a:pt x="36935" y="8596"/>
                </a:cubicBezTo>
                <a:cubicBezTo>
                  <a:pt x="33709" y="9146"/>
                  <a:pt x="30520" y="9879"/>
                  <a:pt x="27367" y="10759"/>
                </a:cubicBezTo>
                <a:cubicBezTo>
                  <a:pt x="26084" y="11125"/>
                  <a:pt x="24801" y="11529"/>
                  <a:pt x="23518" y="11968"/>
                </a:cubicBezTo>
                <a:cubicBezTo>
                  <a:pt x="24251" y="11565"/>
                  <a:pt x="24911" y="11162"/>
                  <a:pt x="25607" y="10722"/>
                </a:cubicBezTo>
                <a:cubicBezTo>
                  <a:pt x="26524" y="10062"/>
                  <a:pt x="27367" y="9366"/>
                  <a:pt x="28173" y="8596"/>
                </a:cubicBezTo>
                <a:cubicBezTo>
                  <a:pt x="28980" y="7789"/>
                  <a:pt x="29713" y="6946"/>
                  <a:pt x="30373" y="6067"/>
                </a:cubicBezTo>
                <a:cubicBezTo>
                  <a:pt x="30703" y="5590"/>
                  <a:pt x="31033" y="5150"/>
                  <a:pt x="31289" y="4674"/>
                </a:cubicBezTo>
                <a:cubicBezTo>
                  <a:pt x="31583" y="4234"/>
                  <a:pt x="31876" y="3720"/>
                  <a:pt x="32133" y="3244"/>
                </a:cubicBezTo>
                <a:cubicBezTo>
                  <a:pt x="32609" y="2217"/>
                  <a:pt x="33269" y="1264"/>
                  <a:pt x="34039" y="495"/>
                </a:cubicBezTo>
                <a:lnTo>
                  <a:pt x="34369" y="201"/>
                </a:lnTo>
                <a:cubicBezTo>
                  <a:pt x="34461" y="140"/>
                  <a:pt x="34373" y="1"/>
                  <a:pt x="34277" y="1"/>
                </a:cubicBezTo>
                <a:close/>
              </a:path>
            </a:pathLst>
          </a:custGeom>
          <a:solidFill>
            <a:schemeClr val="dk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txBox="1">
            <a:spLocks noGrp="1"/>
          </p:cNvSpPr>
          <p:nvPr>
            <p:ph type="ctrTitle"/>
          </p:nvPr>
        </p:nvSpPr>
        <p:spPr>
          <a:xfrm>
            <a:off x="1897050" y="1201948"/>
            <a:ext cx="5349900" cy="1923300"/>
          </a:xfrm>
          <a:prstGeom prst="rect">
            <a:avLst/>
          </a:prstGeom>
        </p:spPr>
        <p:txBody>
          <a:bodyPr spcFirstLastPara="1" wrap="square" lIns="91425" tIns="91425" rIns="91425" bIns="91425" anchor="t" anchorCtr="0">
            <a:noAutofit/>
          </a:bodyPr>
          <a:lstStyle>
            <a:lvl1pPr lvl="0" algn="ctr">
              <a:spcBef>
                <a:spcPts val="0"/>
              </a:spcBef>
              <a:spcAft>
                <a:spcPts val="0"/>
              </a:spcAft>
              <a:buSzPts val="5200"/>
              <a:buNone/>
              <a:defRPr sz="6300">
                <a:solidFill>
                  <a:schemeClr val="lt1"/>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101800" y="3331550"/>
            <a:ext cx="4940400" cy="4572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1750">
                <a:solidFill>
                  <a:schemeClr val="lt1"/>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p:nvPr/>
        </p:nvSpPr>
        <p:spPr>
          <a:xfrm rot="1261409">
            <a:off x="-215992" y="3242195"/>
            <a:ext cx="3158359" cy="1823059"/>
          </a:xfrm>
          <a:custGeom>
            <a:avLst/>
            <a:gdLst/>
            <a:ahLst/>
            <a:cxnLst/>
            <a:rect l="l" t="t" r="r" b="b"/>
            <a:pathLst>
              <a:path w="58983" h="34046" extrusionOk="0">
                <a:moveTo>
                  <a:pt x="11649" y="1"/>
                </a:moveTo>
                <a:cubicBezTo>
                  <a:pt x="11530" y="1"/>
                  <a:pt x="11410" y="15"/>
                  <a:pt x="11291" y="46"/>
                </a:cubicBezTo>
                <a:cubicBezTo>
                  <a:pt x="10814" y="230"/>
                  <a:pt x="10411" y="559"/>
                  <a:pt x="10118" y="963"/>
                </a:cubicBezTo>
                <a:lnTo>
                  <a:pt x="0" y="12327"/>
                </a:lnTo>
                <a:cubicBezTo>
                  <a:pt x="7662" y="19218"/>
                  <a:pt x="15506" y="26183"/>
                  <a:pt x="24964" y="30252"/>
                </a:cubicBezTo>
                <a:cubicBezTo>
                  <a:pt x="30870" y="32789"/>
                  <a:pt x="37293" y="34045"/>
                  <a:pt x="43716" y="34045"/>
                </a:cubicBezTo>
                <a:cubicBezTo>
                  <a:pt x="48895" y="34045"/>
                  <a:pt x="54074" y="33229"/>
                  <a:pt x="58983" y="31609"/>
                </a:cubicBezTo>
                <a:lnTo>
                  <a:pt x="58983" y="15882"/>
                </a:lnTo>
                <a:cubicBezTo>
                  <a:pt x="58470" y="15992"/>
                  <a:pt x="57883" y="16066"/>
                  <a:pt x="57260" y="16176"/>
                </a:cubicBezTo>
                <a:cubicBezTo>
                  <a:pt x="56135" y="16285"/>
                  <a:pt x="54997" y="16341"/>
                  <a:pt x="53854" y="16341"/>
                </a:cubicBezTo>
                <a:cubicBezTo>
                  <a:pt x="52315" y="16341"/>
                  <a:pt x="50768" y="16239"/>
                  <a:pt x="49232" y="16029"/>
                </a:cubicBezTo>
                <a:cubicBezTo>
                  <a:pt x="36218" y="14379"/>
                  <a:pt x="23901" y="9174"/>
                  <a:pt x="13637" y="963"/>
                </a:cubicBezTo>
                <a:cubicBezTo>
                  <a:pt x="13071" y="522"/>
                  <a:pt x="12369" y="1"/>
                  <a:pt x="116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3113637" flipH="1">
            <a:off x="-437435" y="-125999"/>
            <a:ext cx="2701620" cy="2155606"/>
          </a:xfrm>
          <a:custGeom>
            <a:avLst/>
            <a:gdLst/>
            <a:ahLst/>
            <a:cxnLst/>
            <a:rect l="l" t="t" r="r" b="b"/>
            <a:pathLst>
              <a:path w="85084" h="67888" extrusionOk="0">
                <a:moveTo>
                  <a:pt x="1" y="0"/>
                </a:moveTo>
                <a:lnTo>
                  <a:pt x="1" y="30903"/>
                </a:lnTo>
                <a:lnTo>
                  <a:pt x="28337" y="61109"/>
                </a:lnTo>
                <a:cubicBezTo>
                  <a:pt x="29914" y="62795"/>
                  <a:pt x="31526" y="64482"/>
                  <a:pt x="33506" y="65691"/>
                </a:cubicBezTo>
                <a:cubicBezTo>
                  <a:pt x="36362" y="67405"/>
                  <a:pt x="39723" y="67888"/>
                  <a:pt x="43095" y="67888"/>
                </a:cubicBezTo>
                <a:cubicBezTo>
                  <a:pt x="44267" y="67888"/>
                  <a:pt x="45440" y="67829"/>
                  <a:pt x="46593" y="67744"/>
                </a:cubicBezTo>
                <a:cubicBezTo>
                  <a:pt x="47253" y="67744"/>
                  <a:pt x="47913" y="67598"/>
                  <a:pt x="48499" y="67268"/>
                </a:cubicBezTo>
                <a:cubicBezTo>
                  <a:pt x="49122" y="66791"/>
                  <a:pt x="49452" y="66058"/>
                  <a:pt x="49746" y="65325"/>
                </a:cubicBezTo>
                <a:cubicBezTo>
                  <a:pt x="52752" y="57883"/>
                  <a:pt x="56637" y="50845"/>
                  <a:pt x="61293" y="44356"/>
                </a:cubicBezTo>
                <a:cubicBezTo>
                  <a:pt x="63822" y="40837"/>
                  <a:pt x="66718" y="37355"/>
                  <a:pt x="70677" y="35595"/>
                </a:cubicBezTo>
                <a:cubicBezTo>
                  <a:pt x="72400" y="34825"/>
                  <a:pt x="74233" y="34422"/>
                  <a:pt x="75993" y="33872"/>
                </a:cubicBezTo>
                <a:cubicBezTo>
                  <a:pt x="79145" y="32882"/>
                  <a:pt x="82115" y="31379"/>
                  <a:pt x="85047" y="29840"/>
                </a:cubicBezTo>
                <a:lnTo>
                  <a:pt x="85084" y="8688"/>
                </a:lnTo>
                <a:lnTo>
                  <a:pt x="85084" y="8688"/>
                </a:lnTo>
                <a:cubicBezTo>
                  <a:pt x="84937" y="8835"/>
                  <a:pt x="84791" y="9018"/>
                  <a:pt x="84644" y="9165"/>
                </a:cubicBezTo>
                <a:cubicBezTo>
                  <a:pt x="82078" y="11914"/>
                  <a:pt x="79182" y="14297"/>
                  <a:pt x="75993" y="16276"/>
                </a:cubicBezTo>
                <a:cubicBezTo>
                  <a:pt x="69242" y="20370"/>
                  <a:pt x="61568" y="22478"/>
                  <a:pt x="53829" y="22478"/>
                </a:cubicBezTo>
                <a:cubicBezTo>
                  <a:pt x="49719" y="22478"/>
                  <a:pt x="45590" y="21884"/>
                  <a:pt x="41571" y="20675"/>
                </a:cubicBezTo>
                <a:cubicBezTo>
                  <a:pt x="36585" y="19172"/>
                  <a:pt x="31966" y="16716"/>
                  <a:pt x="27347" y="14334"/>
                </a:cubicBezTo>
                <a:lnTo>
                  <a:pt x="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5" name="Google Shape;15;p2"/>
          <p:cNvGrpSpPr/>
          <p:nvPr/>
        </p:nvGrpSpPr>
        <p:grpSpPr>
          <a:xfrm flipH="1">
            <a:off x="1407484" y="24650"/>
            <a:ext cx="1386501" cy="673098"/>
            <a:chOff x="6262493" y="240300"/>
            <a:chExt cx="1386501" cy="673098"/>
          </a:xfrm>
        </p:grpSpPr>
        <p:sp>
          <p:nvSpPr>
            <p:cNvPr id="16" name="Google Shape;16;p2"/>
            <p:cNvSpPr/>
            <p:nvPr/>
          </p:nvSpPr>
          <p:spPr>
            <a:xfrm rot="-2993311">
              <a:off x="6741361" y="379346"/>
              <a:ext cx="49012" cy="45865"/>
            </a:xfrm>
            <a:custGeom>
              <a:avLst/>
              <a:gdLst/>
              <a:ahLst/>
              <a:cxnLst/>
              <a:rect l="l" t="t" r="r" b="b"/>
              <a:pathLst>
                <a:path w="1137" h="1064" extrusionOk="0">
                  <a:moveTo>
                    <a:pt x="184" y="587"/>
                  </a:moveTo>
                  <a:cubicBezTo>
                    <a:pt x="184" y="672"/>
                    <a:pt x="200" y="750"/>
                    <a:pt x="230" y="816"/>
                  </a:cubicBezTo>
                  <a:lnTo>
                    <a:pt x="230" y="816"/>
                  </a:lnTo>
                  <a:lnTo>
                    <a:pt x="220" y="807"/>
                  </a:lnTo>
                  <a:lnTo>
                    <a:pt x="184" y="697"/>
                  </a:lnTo>
                  <a:lnTo>
                    <a:pt x="184" y="587"/>
                  </a:lnTo>
                  <a:close/>
                  <a:moveTo>
                    <a:pt x="880" y="807"/>
                  </a:moveTo>
                  <a:lnTo>
                    <a:pt x="807" y="917"/>
                  </a:lnTo>
                  <a:lnTo>
                    <a:pt x="784" y="924"/>
                  </a:lnTo>
                  <a:lnTo>
                    <a:pt x="784" y="924"/>
                  </a:lnTo>
                  <a:cubicBezTo>
                    <a:pt x="820" y="891"/>
                    <a:pt x="850" y="852"/>
                    <a:pt x="880" y="807"/>
                  </a:cubicBezTo>
                  <a:close/>
                  <a:moveTo>
                    <a:pt x="657" y="1004"/>
                  </a:moveTo>
                  <a:lnTo>
                    <a:pt x="624" y="1027"/>
                  </a:lnTo>
                  <a:lnTo>
                    <a:pt x="587" y="1027"/>
                  </a:lnTo>
                  <a:cubicBezTo>
                    <a:pt x="613" y="1020"/>
                    <a:pt x="636" y="1013"/>
                    <a:pt x="657" y="1004"/>
                  </a:cubicBezTo>
                  <a:close/>
                  <a:moveTo>
                    <a:pt x="587" y="0"/>
                  </a:moveTo>
                  <a:cubicBezTo>
                    <a:pt x="440" y="0"/>
                    <a:pt x="257" y="74"/>
                    <a:pt x="147" y="147"/>
                  </a:cubicBezTo>
                  <a:cubicBezTo>
                    <a:pt x="110" y="220"/>
                    <a:pt x="37" y="294"/>
                    <a:pt x="37" y="404"/>
                  </a:cubicBezTo>
                  <a:cubicBezTo>
                    <a:pt x="0" y="477"/>
                    <a:pt x="0" y="587"/>
                    <a:pt x="37" y="697"/>
                  </a:cubicBezTo>
                  <a:cubicBezTo>
                    <a:pt x="37" y="807"/>
                    <a:pt x="110" y="917"/>
                    <a:pt x="220" y="953"/>
                  </a:cubicBezTo>
                  <a:cubicBezTo>
                    <a:pt x="293" y="1002"/>
                    <a:pt x="381" y="1034"/>
                    <a:pt x="464" y="1040"/>
                  </a:cubicBezTo>
                  <a:lnTo>
                    <a:pt x="464" y="1040"/>
                  </a:lnTo>
                  <a:cubicBezTo>
                    <a:pt x="491" y="1050"/>
                    <a:pt x="520" y="1058"/>
                    <a:pt x="550" y="1063"/>
                  </a:cubicBezTo>
                  <a:cubicBezTo>
                    <a:pt x="660" y="1063"/>
                    <a:pt x="770" y="1063"/>
                    <a:pt x="844" y="990"/>
                  </a:cubicBezTo>
                  <a:cubicBezTo>
                    <a:pt x="953" y="953"/>
                    <a:pt x="1027" y="843"/>
                    <a:pt x="1063" y="733"/>
                  </a:cubicBezTo>
                  <a:lnTo>
                    <a:pt x="1137" y="660"/>
                  </a:lnTo>
                  <a:cubicBezTo>
                    <a:pt x="1137" y="587"/>
                    <a:pt x="1137" y="477"/>
                    <a:pt x="1137" y="404"/>
                  </a:cubicBezTo>
                  <a:cubicBezTo>
                    <a:pt x="1100" y="294"/>
                    <a:pt x="1063" y="220"/>
                    <a:pt x="990" y="184"/>
                  </a:cubicBezTo>
                  <a:cubicBezTo>
                    <a:pt x="880" y="74"/>
                    <a:pt x="734" y="0"/>
                    <a:pt x="58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rot="-2993311">
              <a:off x="6637232" y="391853"/>
              <a:ext cx="39529" cy="31640"/>
            </a:xfrm>
            <a:custGeom>
              <a:avLst/>
              <a:gdLst/>
              <a:ahLst/>
              <a:cxnLst/>
              <a:rect l="l" t="t" r="r" b="b"/>
              <a:pathLst>
                <a:path w="917" h="734" extrusionOk="0">
                  <a:moveTo>
                    <a:pt x="477" y="0"/>
                  </a:moveTo>
                  <a:cubicBezTo>
                    <a:pt x="0" y="37"/>
                    <a:pt x="0" y="697"/>
                    <a:pt x="477" y="733"/>
                  </a:cubicBezTo>
                  <a:cubicBezTo>
                    <a:pt x="917" y="697"/>
                    <a:pt x="917" y="37"/>
                    <a:pt x="47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18;p2"/>
            <p:cNvSpPr/>
            <p:nvPr/>
          </p:nvSpPr>
          <p:spPr>
            <a:xfrm rot="-2993311">
              <a:off x="6632824" y="249830"/>
              <a:ext cx="41124" cy="34830"/>
            </a:xfrm>
            <a:custGeom>
              <a:avLst/>
              <a:gdLst/>
              <a:ahLst/>
              <a:cxnLst/>
              <a:rect l="l" t="t" r="r" b="b"/>
              <a:pathLst>
                <a:path w="954" h="808" extrusionOk="0">
                  <a:moveTo>
                    <a:pt x="477" y="1"/>
                  </a:moveTo>
                  <a:cubicBezTo>
                    <a:pt x="1" y="74"/>
                    <a:pt x="1" y="734"/>
                    <a:pt x="477" y="807"/>
                  </a:cubicBezTo>
                  <a:cubicBezTo>
                    <a:pt x="954" y="734"/>
                    <a:pt x="954" y="74"/>
                    <a:pt x="47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rot="-2993311">
              <a:off x="6438067" y="361479"/>
              <a:ext cx="36382" cy="26898"/>
            </a:xfrm>
            <a:custGeom>
              <a:avLst/>
              <a:gdLst/>
              <a:ahLst/>
              <a:cxnLst/>
              <a:rect l="l" t="t" r="r" b="b"/>
              <a:pathLst>
                <a:path w="844" h="624" extrusionOk="0">
                  <a:moveTo>
                    <a:pt x="441" y="0"/>
                  </a:moveTo>
                  <a:cubicBezTo>
                    <a:pt x="1" y="0"/>
                    <a:pt x="1" y="623"/>
                    <a:pt x="441" y="623"/>
                  </a:cubicBezTo>
                  <a:cubicBezTo>
                    <a:pt x="844" y="623"/>
                    <a:pt x="844" y="0"/>
                    <a:pt x="44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rot="-2993311">
              <a:off x="6268374" y="310309"/>
              <a:ext cx="55349" cy="41124"/>
            </a:xfrm>
            <a:custGeom>
              <a:avLst/>
              <a:gdLst/>
              <a:ahLst/>
              <a:cxnLst/>
              <a:rect l="l" t="t" r="r" b="b"/>
              <a:pathLst>
                <a:path w="1284" h="954" extrusionOk="0">
                  <a:moveTo>
                    <a:pt x="624" y="1"/>
                  </a:moveTo>
                  <a:cubicBezTo>
                    <a:pt x="1" y="1"/>
                    <a:pt x="1" y="954"/>
                    <a:pt x="624" y="954"/>
                  </a:cubicBezTo>
                  <a:cubicBezTo>
                    <a:pt x="1284" y="954"/>
                    <a:pt x="1284" y="1"/>
                    <a:pt x="62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rot="-2993311">
              <a:off x="6973065" y="431123"/>
              <a:ext cx="50607" cy="42719"/>
            </a:xfrm>
            <a:custGeom>
              <a:avLst/>
              <a:gdLst/>
              <a:ahLst/>
              <a:cxnLst/>
              <a:rect l="l" t="t" r="r" b="b"/>
              <a:pathLst>
                <a:path w="1174" h="991" extrusionOk="0">
                  <a:moveTo>
                    <a:pt x="587" y="0"/>
                  </a:moveTo>
                  <a:cubicBezTo>
                    <a:pt x="0" y="74"/>
                    <a:pt x="0" y="954"/>
                    <a:pt x="587" y="990"/>
                  </a:cubicBezTo>
                  <a:cubicBezTo>
                    <a:pt x="1173" y="954"/>
                    <a:pt x="1173" y="74"/>
                    <a:pt x="58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rot="-2993311">
              <a:off x="6926179" y="649809"/>
              <a:ext cx="53754" cy="53797"/>
            </a:xfrm>
            <a:custGeom>
              <a:avLst/>
              <a:gdLst/>
              <a:ahLst/>
              <a:cxnLst/>
              <a:rect l="l" t="t" r="r" b="b"/>
              <a:pathLst>
                <a:path w="1247" h="1248" extrusionOk="0">
                  <a:moveTo>
                    <a:pt x="587" y="1"/>
                  </a:moveTo>
                  <a:cubicBezTo>
                    <a:pt x="477" y="38"/>
                    <a:pt x="403" y="74"/>
                    <a:pt x="330" y="148"/>
                  </a:cubicBezTo>
                  <a:cubicBezTo>
                    <a:pt x="293" y="184"/>
                    <a:pt x="257" y="221"/>
                    <a:pt x="220" y="257"/>
                  </a:cubicBezTo>
                  <a:cubicBezTo>
                    <a:pt x="183" y="294"/>
                    <a:pt x="110" y="367"/>
                    <a:pt x="110" y="404"/>
                  </a:cubicBezTo>
                  <a:cubicBezTo>
                    <a:pt x="55" y="477"/>
                    <a:pt x="28" y="551"/>
                    <a:pt x="19" y="624"/>
                  </a:cubicBezTo>
                  <a:lnTo>
                    <a:pt x="19" y="624"/>
                  </a:lnTo>
                  <a:lnTo>
                    <a:pt x="0" y="661"/>
                  </a:lnTo>
                  <a:cubicBezTo>
                    <a:pt x="0" y="697"/>
                    <a:pt x="0" y="771"/>
                    <a:pt x="0" y="844"/>
                  </a:cubicBezTo>
                  <a:cubicBezTo>
                    <a:pt x="0" y="917"/>
                    <a:pt x="74" y="1027"/>
                    <a:pt x="147" y="1101"/>
                  </a:cubicBezTo>
                  <a:cubicBezTo>
                    <a:pt x="183" y="1174"/>
                    <a:pt x="257" y="1211"/>
                    <a:pt x="330" y="1247"/>
                  </a:cubicBezTo>
                  <a:cubicBezTo>
                    <a:pt x="440" y="1247"/>
                    <a:pt x="530" y="1247"/>
                    <a:pt x="614" y="1216"/>
                  </a:cubicBezTo>
                  <a:lnTo>
                    <a:pt x="614" y="1216"/>
                  </a:lnTo>
                  <a:cubicBezTo>
                    <a:pt x="685" y="1203"/>
                    <a:pt x="751" y="1175"/>
                    <a:pt x="807" y="1137"/>
                  </a:cubicBezTo>
                  <a:cubicBezTo>
                    <a:pt x="880" y="1101"/>
                    <a:pt x="917" y="1064"/>
                    <a:pt x="990" y="1027"/>
                  </a:cubicBezTo>
                  <a:cubicBezTo>
                    <a:pt x="1027" y="991"/>
                    <a:pt x="1063" y="954"/>
                    <a:pt x="1100" y="917"/>
                  </a:cubicBezTo>
                  <a:cubicBezTo>
                    <a:pt x="1173" y="807"/>
                    <a:pt x="1247" y="661"/>
                    <a:pt x="1247" y="551"/>
                  </a:cubicBezTo>
                  <a:cubicBezTo>
                    <a:pt x="1247" y="221"/>
                    <a:pt x="990" y="1"/>
                    <a:pt x="69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rot="-2993311">
              <a:off x="7118756" y="565411"/>
              <a:ext cx="52159" cy="39529"/>
            </a:xfrm>
            <a:custGeom>
              <a:avLst/>
              <a:gdLst/>
              <a:ahLst/>
              <a:cxnLst/>
              <a:rect l="l" t="t" r="r" b="b"/>
              <a:pathLst>
                <a:path w="1210" h="917" extrusionOk="0">
                  <a:moveTo>
                    <a:pt x="513" y="0"/>
                  </a:moveTo>
                  <a:cubicBezTo>
                    <a:pt x="367" y="0"/>
                    <a:pt x="257" y="74"/>
                    <a:pt x="183" y="147"/>
                  </a:cubicBezTo>
                  <a:cubicBezTo>
                    <a:pt x="0" y="330"/>
                    <a:pt x="0" y="624"/>
                    <a:pt x="183" y="770"/>
                  </a:cubicBezTo>
                  <a:cubicBezTo>
                    <a:pt x="257" y="880"/>
                    <a:pt x="367" y="917"/>
                    <a:pt x="513" y="917"/>
                  </a:cubicBezTo>
                  <a:lnTo>
                    <a:pt x="770" y="880"/>
                  </a:lnTo>
                  <a:cubicBezTo>
                    <a:pt x="880" y="880"/>
                    <a:pt x="990" y="843"/>
                    <a:pt x="1063" y="770"/>
                  </a:cubicBezTo>
                  <a:cubicBezTo>
                    <a:pt x="1137" y="697"/>
                    <a:pt x="1173" y="587"/>
                    <a:pt x="1210" y="477"/>
                  </a:cubicBezTo>
                  <a:cubicBezTo>
                    <a:pt x="1173" y="367"/>
                    <a:pt x="1137" y="257"/>
                    <a:pt x="1063" y="184"/>
                  </a:cubicBezTo>
                  <a:lnTo>
                    <a:pt x="990" y="110"/>
                  </a:lnTo>
                  <a:cubicBezTo>
                    <a:pt x="917" y="74"/>
                    <a:pt x="843" y="37"/>
                    <a:pt x="770" y="37"/>
                  </a:cubicBezTo>
                  <a:lnTo>
                    <a:pt x="51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rot="-2993311">
              <a:off x="7122773" y="771558"/>
              <a:ext cx="58495" cy="44313"/>
            </a:xfrm>
            <a:custGeom>
              <a:avLst/>
              <a:gdLst/>
              <a:ahLst/>
              <a:cxnLst/>
              <a:rect l="l" t="t" r="r" b="b"/>
              <a:pathLst>
                <a:path w="1357" h="1028" extrusionOk="0">
                  <a:moveTo>
                    <a:pt x="660" y="1"/>
                  </a:moveTo>
                  <a:cubicBezTo>
                    <a:pt x="0" y="1"/>
                    <a:pt x="0" y="1027"/>
                    <a:pt x="660" y="1027"/>
                  </a:cubicBezTo>
                  <a:cubicBezTo>
                    <a:pt x="1357" y="1027"/>
                    <a:pt x="1357" y="1"/>
                    <a:pt x="6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rot="-2993311">
              <a:off x="7260626" y="735949"/>
              <a:ext cx="56901" cy="42719"/>
            </a:xfrm>
            <a:custGeom>
              <a:avLst/>
              <a:gdLst/>
              <a:ahLst/>
              <a:cxnLst/>
              <a:rect l="l" t="t" r="r" b="b"/>
              <a:pathLst>
                <a:path w="1320" h="991" extrusionOk="0">
                  <a:moveTo>
                    <a:pt x="660" y="1"/>
                  </a:moveTo>
                  <a:cubicBezTo>
                    <a:pt x="0" y="1"/>
                    <a:pt x="0" y="991"/>
                    <a:pt x="660" y="991"/>
                  </a:cubicBezTo>
                  <a:cubicBezTo>
                    <a:pt x="1320" y="991"/>
                    <a:pt x="1320" y="1"/>
                    <a:pt x="6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rot="-2993311">
              <a:off x="7382313" y="791605"/>
              <a:ext cx="34787" cy="26898"/>
            </a:xfrm>
            <a:custGeom>
              <a:avLst/>
              <a:gdLst/>
              <a:ahLst/>
              <a:cxnLst/>
              <a:rect l="l" t="t" r="r" b="b"/>
              <a:pathLst>
                <a:path w="807" h="624" extrusionOk="0">
                  <a:moveTo>
                    <a:pt x="403" y="0"/>
                  </a:moveTo>
                  <a:cubicBezTo>
                    <a:pt x="0" y="0"/>
                    <a:pt x="0" y="623"/>
                    <a:pt x="403" y="623"/>
                  </a:cubicBezTo>
                  <a:cubicBezTo>
                    <a:pt x="807" y="623"/>
                    <a:pt x="807" y="0"/>
                    <a:pt x="40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2"/>
            <p:cNvSpPr/>
            <p:nvPr/>
          </p:nvSpPr>
          <p:spPr>
            <a:xfrm rot="-2993311">
              <a:off x="7599961" y="867152"/>
              <a:ext cx="42719" cy="36382"/>
            </a:xfrm>
            <a:custGeom>
              <a:avLst/>
              <a:gdLst/>
              <a:ahLst/>
              <a:cxnLst/>
              <a:rect l="l" t="t" r="r" b="b"/>
              <a:pathLst>
                <a:path w="991" h="844" extrusionOk="0">
                  <a:moveTo>
                    <a:pt x="477" y="0"/>
                  </a:moveTo>
                  <a:cubicBezTo>
                    <a:pt x="0" y="74"/>
                    <a:pt x="0" y="770"/>
                    <a:pt x="477" y="843"/>
                  </a:cubicBezTo>
                  <a:cubicBezTo>
                    <a:pt x="990" y="770"/>
                    <a:pt x="990" y="74"/>
                    <a:pt x="47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 name="Google Shape;28;p2"/>
          <p:cNvSpPr/>
          <p:nvPr/>
        </p:nvSpPr>
        <p:spPr>
          <a:xfrm flipH="1">
            <a:off x="-104526" y="-63248"/>
            <a:ext cx="1441024" cy="328543"/>
          </a:xfrm>
          <a:custGeom>
            <a:avLst/>
            <a:gdLst/>
            <a:ahLst/>
            <a:cxnLst/>
            <a:rect l="l" t="t" r="r" b="b"/>
            <a:pathLst>
              <a:path w="45383" h="10347" extrusionOk="0">
                <a:moveTo>
                  <a:pt x="0" y="0"/>
                </a:moveTo>
                <a:cubicBezTo>
                  <a:pt x="807" y="1173"/>
                  <a:pt x="1540" y="2347"/>
                  <a:pt x="2346" y="3520"/>
                </a:cubicBezTo>
                <a:cubicBezTo>
                  <a:pt x="2860" y="4326"/>
                  <a:pt x="3373" y="5133"/>
                  <a:pt x="3923" y="5902"/>
                </a:cubicBezTo>
                <a:cubicBezTo>
                  <a:pt x="5022" y="7552"/>
                  <a:pt x="6195" y="9275"/>
                  <a:pt x="8065" y="9971"/>
                </a:cubicBezTo>
                <a:cubicBezTo>
                  <a:pt x="8872" y="10265"/>
                  <a:pt x="9727" y="10346"/>
                  <a:pt x="10588" y="10346"/>
                </a:cubicBezTo>
                <a:cubicBezTo>
                  <a:pt x="11018" y="10346"/>
                  <a:pt x="11450" y="10326"/>
                  <a:pt x="11877" y="10301"/>
                </a:cubicBezTo>
                <a:cubicBezTo>
                  <a:pt x="23022" y="9751"/>
                  <a:pt x="34202" y="9055"/>
                  <a:pt x="45346" y="8285"/>
                </a:cubicBezTo>
                <a:lnTo>
                  <a:pt x="45383" y="0"/>
                </a:lnTo>
                <a:close/>
              </a:path>
            </a:pathLst>
          </a:custGeom>
          <a:solidFill>
            <a:srgbClr val="FFFC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lt1"/>
              </a:solidFill>
            </a:endParaRPr>
          </a:p>
        </p:txBody>
      </p:sp>
      <p:sp>
        <p:nvSpPr>
          <p:cNvPr id="29" name="Google Shape;29;p2"/>
          <p:cNvSpPr/>
          <p:nvPr/>
        </p:nvSpPr>
        <p:spPr>
          <a:xfrm rot="6741749">
            <a:off x="7918060" y="96680"/>
            <a:ext cx="1491548" cy="885622"/>
          </a:xfrm>
          <a:custGeom>
            <a:avLst/>
            <a:gdLst/>
            <a:ahLst/>
            <a:cxnLst/>
            <a:rect l="l" t="t" r="r" b="b"/>
            <a:pathLst>
              <a:path w="52789" h="31344" extrusionOk="0">
                <a:moveTo>
                  <a:pt x="1" y="1"/>
                </a:moveTo>
                <a:lnTo>
                  <a:pt x="1" y="18587"/>
                </a:lnTo>
                <a:cubicBezTo>
                  <a:pt x="5866" y="19393"/>
                  <a:pt x="11621" y="21043"/>
                  <a:pt x="16680" y="24122"/>
                </a:cubicBezTo>
                <a:cubicBezTo>
                  <a:pt x="19759" y="25991"/>
                  <a:pt x="22509" y="28448"/>
                  <a:pt x="24671" y="31344"/>
                </a:cubicBezTo>
                <a:lnTo>
                  <a:pt x="52788" y="31344"/>
                </a:lnTo>
                <a:cubicBezTo>
                  <a:pt x="47546" y="20786"/>
                  <a:pt x="36915" y="13418"/>
                  <a:pt x="26138" y="8249"/>
                </a:cubicBezTo>
                <a:cubicBezTo>
                  <a:pt x="23498" y="6966"/>
                  <a:pt x="20786" y="5830"/>
                  <a:pt x="18073" y="4767"/>
                </a:cubicBezTo>
                <a:cubicBezTo>
                  <a:pt x="13234" y="2897"/>
                  <a:pt x="8249" y="1467"/>
                  <a:pt x="3153" y="588"/>
                </a:cubicBezTo>
                <a:cubicBezTo>
                  <a:pt x="2163" y="404"/>
                  <a:pt x="1100" y="184"/>
                  <a:pt x="1"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2"/>
          <p:cNvSpPr/>
          <p:nvPr/>
        </p:nvSpPr>
        <p:spPr>
          <a:xfrm>
            <a:off x="-1654375" y="1486672"/>
            <a:ext cx="2413200" cy="2413200"/>
          </a:xfrm>
          <a:prstGeom prst="ellipse">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1" name="Google Shape;31;p2"/>
          <p:cNvGrpSpPr/>
          <p:nvPr/>
        </p:nvGrpSpPr>
        <p:grpSpPr>
          <a:xfrm>
            <a:off x="1208850" y="3315150"/>
            <a:ext cx="1015989" cy="1055050"/>
            <a:chOff x="1208850" y="3315150"/>
            <a:chExt cx="1015989" cy="1055050"/>
          </a:xfrm>
        </p:grpSpPr>
        <p:sp>
          <p:nvSpPr>
            <p:cNvPr id="32" name="Google Shape;32;p2"/>
            <p:cNvSpPr/>
            <p:nvPr/>
          </p:nvSpPr>
          <p:spPr>
            <a:xfrm>
              <a:off x="1878411" y="3315150"/>
              <a:ext cx="59829" cy="47509"/>
            </a:xfrm>
            <a:custGeom>
              <a:avLst/>
              <a:gdLst/>
              <a:ahLst/>
              <a:cxnLst/>
              <a:rect l="l" t="t" r="r" b="b"/>
              <a:pathLst>
                <a:path w="1248" h="991" extrusionOk="0">
                  <a:moveTo>
                    <a:pt x="514" y="0"/>
                  </a:moveTo>
                  <a:cubicBezTo>
                    <a:pt x="221" y="0"/>
                    <a:pt x="1" y="220"/>
                    <a:pt x="1" y="477"/>
                  </a:cubicBezTo>
                  <a:cubicBezTo>
                    <a:pt x="1" y="770"/>
                    <a:pt x="221" y="990"/>
                    <a:pt x="514" y="990"/>
                  </a:cubicBezTo>
                  <a:lnTo>
                    <a:pt x="514" y="954"/>
                  </a:lnTo>
                  <a:lnTo>
                    <a:pt x="771" y="954"/>
                  </a:lnTo>
                  <a:cubicBezTo>
                    <a:pt x="1027" y="954"/>
                    <a:pt x="1247" y="734"/>
                    <a:pt x="1247" y="477"/>
                  </a:cubicBezTo>
                  <a:cubicBezTo>
                    <a:pt x="1247" y="184"/>
                    <a:pt x="1027" y="0"/>
                    <a:pt x="7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1881959" y="3554139"/>
              <a:ext cx="66828" cy="56329"/>
            </a:xfrm>
            <a:custGeom>
              <a:avLst/>
              <a:gdLst/>
              <a:ahLst/>
              <a:cxnLst/>
              <a:rect l="l" t="t" r="r" b="b"/>
              <a:pathLst>
                <a:path w="1394" h="1175" extrusionOk="0">
                  <a:moveTo>
                    <a:pt x="697" y="1"/>
                  </a:moveTo>
                  <a:cubicBezTo>
                    <a:pt x="0" y="74"/>
                    <a:pt x="0" y="1101"/>
                    <a:pt x="697" y="1174"/>
                  </a:cubicBezTo>
                  <a:cubicBezTo>
                    <a:pt x="1393" y="1101"/>
                    <a:pt x="1393" y="74"/>
                    <a:pt x="69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2"/>
            <p:cNvSpPr/>
            <p:nvPr/>
          </p:nvSpPr>
          <p:spPr>
            <a:xfrm>
              <a:off x="1653466" y="3392480"/>
              <a:ext cx="59829" cy="43961"/>
            </a:xfrm>
            <a:custGeom>
              <a:avLst/>
              <a:gdLst/>
              <a:ahLst/>
              <a:cxnLst/>
              <a:rect l="l" t="t" r="r" b="b"/>
              <a:pathLst>
                <a:path w="1248" h="917" extrusionOk="0">
                  <a:moveTo>
                    <a:pt x="624" y="0"/>
                  </a:moveTo>
                  <a:cubicBezTo>
                    <a:pt x="1" y="0"/>
                    <a:pt x="1" y="917"/>
                    <a:pt x="624" y="917"/>
                  </a:cubicBezTo>
                  <a:cubicBezTo>
                    <a:pt x="1247" y="917"/>
                    <a:pt x="1247" y="0"/>
                    <a:pt x="62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1621824" y="3791833"/>
              <a:ext cx="67595" cy="45303"/>
            </a:xfrm>
            <a:custGeom>
              <a:avLst/>
              <a:gdLst/>
              <a:ahLst/>
              <a:cxnLst/>
              <a:rect l="l" t="t" r="r" b="b"/>
              <a:pathLst>
                <a:path w="1410" h="945" extrusionOk="0">
                  <a:moveTo>
                    <a:pt x="606" y="1"/>
                  </a:moveTo>
                  <a:cubicBezTo>
                    <a:pt x="560" y="1"/>
                    <a:pt x="514" y="10"/>
                    <a:pt x="477" y="28"/>
                  </a:cubicBezTo>
                  <a:cubicBezTo>
                    <a:pt x="331" y="28"/>
                    <a:pt x="221" y="65"/>
                    <a:pt x="147" y="138"/>
                  </a:cubicBezTo>
                  <a:cubicBezTo>
                    <a:pt x="37" y="248"/>
                    <a:pt x="1" y="358"/>
                    <a:pt x="1" y="468"/>
                  </a:cubicBezTo>
                  <a:cubicBezTo>
                    <a:pt x="1" y="615"/>
                    <a:pt x="37" y="725"/>
                    <a:pt x="147" y="835"/>
                  </a:cubicBezTo>
                  <a:lnTo>
                    <a:pt x="221" y="908"/>
                  </a:lnTo>
                  <a:cubicBezTo>
                    <a:pt x="294" y="945"/>
                    <a:pt x="367" y="945"/>
                    <a:pt x="477" y="945"/>
                  </a:cubicBezTo>
                  <a:lnTo>
                    <a:pt x="734" y="945"/>
                  </a:lnTo>
                  <a:cubicBezTo>
                    <a:pt x="881" y="945"/>
                    <a:pt x="991" y="908"/>
                    <a:pt x="1064" y="835"/>
                  </a:cubicBezTo>
                  <a:cubicBezTo>
                    <a:pt x="1409" y="559"/>
                    <a:pt x="1202" y="22"/>
                    <a:pt x="809" y="22"/>
                  </a:cubicBezTo>
                  <a:cubicBezTo>
                    <a:pt x="784" y="22"/>
                    <a:pt x="759" y="24"/>
                    <a:pt x="734" y="28"/>
                  </a:cubicBezTo>
                  <a:cubicBezTo>
                    <a:pt x="697" y="10"/>
                    <a:pt x="652" y="1"/>
                    <a:pt x="6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1423248" y="3652563"/>
              <a:ext cx="52782" cy="40461"/>
            </a:xfrm>
            <a:custGeom>
              <a:avLst/>
              <a:gdLst/>
              <a:ahLst/>
              <a:cxnLst/>
              <a:rect l="l" t="t" r="r" b="b"/>
              <a:pathLst>
                <a:path w="1101" h="844" extrusionOk="0">
                  <a:moveTo>
                    <a:pt x="550" y="1"/>
                  </a:moveTo>
                  <a:cubicBezTo>
                    <a:pt x="0" y="1"/>
                    <a:pt x="0" y="844"/>
                    <a:pt x="550" y="844"/>
                  </a:cubicBezTo>
                  <a:cubicBezTo>
                    <a:pt x="1100" y="844"/>
                    <a:pt x="1100" y="1"/>
                    <a:pt x="55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p:nvPr/>
          </p:nvSpPr>
          <p:spPr>
            <a:xfrm>
              <a:off x="1447842" y="3851185"/>
              <a:ext cx="3548" cy="5321"/>
            </a:xfrm>
            <a:custGeom>
              <a:avLst/>
              <a:gdLst/>
              <a:ahLst/>
              <a:cxnLst/>
              <a:rect l="l" t="t" r="r" b="b"/>
              <a:pathLst>
                <a:path w="74" h="111" extrusionOk="0">
                  <a:moveTo>
                    <a:pt x="37" y="0"/>
                  </a:moveTo>
                  <a:cubicBezTo>
                    <a:pt x="1" y="37"/>
                    <a:pt x="1" y="73"/>
                    <a:pt x="37" y="110"/>
                  </a:cubicBezTo>
                  <a:cubicBezTo>
                    <a:pt x="74" y="73"/>
                    <a:pt x="74" y="37"/>
                    <a:pt x="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2"/>
            <p:cNvSpPr/>
            <p:nvPr/>
          </p:nvSpPr>
          <p:spPr>
            <a:xfrm>
              <a:off x="1208850" y="4042712"/>
              <a:ext cx="42187" cy="35236"/>
            </a:xfrm>
            <a:custGeom>
              <a:avLst/>
              <a:gdLst/>
              <a:ahLst/>
              <a:cxnLst/>
              <a:rect l="l" t="t" r="r" b="b"/>
              <a:pathLst>
                <a:path w="880" h="735" extrusionOk="0">
                  <a:moveTo>
                    <a:pt x="440" y="1"/>
                  </a:moveTo>
                  <a:cubicBezTo>
                    <a:pt x="0" y="38"/>
                    <a:pt x="0" y="697"/>
                    <a:pt x="440" y="734"/>
                  </a:cubicBezTo>
                  <a:cubicBezTo>
                    <a:pt x="880" y="697"/>
                    <a:pt x="880" y="38"/>
                    <a:pt x="4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2154463" y="3607402"/>
              <a:ext cx="59829" cy="47509"/>
            </a:xfrm>
            <a:custGeom>
              <a:avLst/>
              <a:gdLst/>
              <a:ahLst/>
              <a:cxnLst/>
              <a:rect l="l" t="t" r="r" b="b"/>
              <a:pathLst>
                <a:path w="1248" h="991" extrusionOk="0">
                  <a:moveTo>
                    <a:pt x="514" y="0"/>
                  </a:moveTo>
                  <a:cubicBezTo>
                    <a:pt x="221" y="0"/>
                    <a:pt x="1" y="220"/>
                    <a:pt x="1" y="477"/>
                  </a:cubicBezTo>
                  <a:cubicBezTo>
                    <a:pt x="1" y="770"/>
                    <a:pt x="221" y="990"/>
                    <a:pt x="514" y="990"/>
                  </a:cubicBezTo>
                  <a:lnTo>
                    <a:pt x="514" y="954"/>
                  </a:lnTo>
                  <a:lnTo>
                    <a:pt x="771" y="954"/>
                  </a:lnTo>
                  <a:cubicBezTo>
                    <a:pt x="1027" y="954"/>
                    <a:pt x="1247" y="734"/>
                    <a:pt x="1247" y="477"/>
                  </a:cubicBezTo>
                  <a:cubicBezTo>
                    <a:pt x="1247" y="184"/>
                    <a:pt x="1027" y="0"/>
                    <a:pt x="7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40;p2"/>
            <p:cNvSpPr/>
            <p:nvPr/>
          </p:nvSpPr>
          <p:spPr>
            <a:xfrm>
              <a:off x="1947113" y="3820071"/>
              <a:ext cx="63281" cy="64240"/>
            </a:xfrm>
            <a:custGeom>
              <a:avLst/>
              <a:gdLst/>
              <a:ahLst/>
              <a:cxnLst/>
              <a:rect l="l" t="t" r="r" b="b"/>
              <a:pathLst>
                <a:path w="1320" h="1340" extrusionOk="0">
                  <a:moveTo>
                    <a:pt x="733" y="0"/>
                  </a:moveTo>
                  <a:cubicBezTo>
                    <a:pt x="587" y="0"/>
                    <a:pt x="440" y="73"/>
                    <a:pt x="330" y="183"/>
                  </a:cubicBezTo>
                  <a:lnTo>
                    <a:pt x="294" y="220"/>
                  </a:lnTo>
                  <a:cubicBezTo>
                    <a:pt x="211" y="302"/>
                    <a:pt x="152" y="407"/>
                    <a:pt x="123" y="522"/>
                  </a:cubicBezTo>
                  <a:lnTo>
                    <a:pt x="123" y="522"/>
                  </a:lnTo>
                  <a:cubicBezTo>
                    <a:pt x="106" y="547"/>
                    <a:pt x="90" y="570"/>
                    <a:pt x="74" y="587"/>
                  </a:cubicBezTo>
                  <a:cubicBezTo>
                    <a:pt x="0" y="697"/>
                    <a:pt x="0" y="843"/>
                    <a:pt x="37" y="990"/>
                  </a:cubicBezTo>
                  <a:cubicBezTo>
                    <a:pt x="74" y="1063"/>
                    <a:pt x="110" y="1173"/>
                    <a:pt x="220" y="1246"/>
                  </a:cubicBezTo>
                  <a:cubicBezTo>
                    <a:pt x="301" y="1311"/>
                    <a:pt x="402" y="1340"/>
                    <a:pt x="503" y="1340"/>
                  </a:cubicBezTo>
                  <a:cubicBezTo>
                    <a:pt x="632" y="1340"/>
                    <a:pt x="761" y="1292"/>
                    <a:pt x="843" y="1210"/>
                  </a:cubicBezTo>
                  <a:lnTo>
                    <a:pt x="852" y="1201"/>
                  </a:lnTo>
                  <a:lnTo>
                    <a:pt x="852" y="1201"/>
                  </a:lnTo>
                  <a:cubicBezTo>
                    <a:pt x="946" y="1177"/>
                    <a:pt x="1031" y="1132"/>
                    <a:pt x="1100" y="1063"/>
                  </a:cubicBezTo>
                  <a:lnTo>
                    <a:pt x="1137" y="990"/>
                  </a:lnTo>
                  <a:cubicBezTo>
                    <a:pt x="1247" y="880"/>
                    <a:pt x="1320" y="733"/>
                    <a:pt x="1320" y="587"/>
                  </a:cubicBezTo>
                  <a:cubicBezTo>
                    <a:pt x="1320" y="403"/>
                    <a:pt x="1247" y="257"/>
                    <a:pt x="1137" y="183"/>
                  </a:cubicBezTo>
                  <a:cubicBezTo>
                    <a:pt x="1027" y="73"/>
                    <a:pt x="880" y="0"/>
                    <a:pt x="73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2"/>
            <p:cNvSpPr/>
            <p:nvPr/>
          </p:nvSpPr>
          <p:spPr>
            <a:xfrm>
              <a:off x="2158010" y="3846391"/>
              <a:ext cx="66828" cy="56329"/>
            </a:xfrm>
            <a:custGeom>
              <a:avLst/>
              <a:gdLst/>
              <a:ahLst/>
              <a:cxnLst/>
              <a:rect l="l" t="t" r="r" b="b"/>
              <a:pathLst>
                <a:path w="1394" h="1175" extrusionOk="0">
                  <a:moveTo>
                    <a:pt x="697" y="1"/>
                  </a:moveTo>
                  <a:cubicBezTo>
                    <a:pt x="0" y="74"/>
                    <a:pt x="0" y="1101"/>
                    <a:pt x="697" y="1174"/>
                  </a:cubicBezTo>
                  <a:cubicBezTo>
                    <a:pt x="1393" y="1101"/>
                    <a:pt x="1393" y="74"/>
                    <a:pt x="69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1929518" y="3684732"/>
              <a:ext cx="59829" cy="43961"/>
            </a:xfrm>
            <a:custGeom>
              <a:avLst/>
              <a:gdLst/>
              <a:ahLst/>
              <a:cxnLst/>
              <a:rect l="l" t="t" r="r" b="b"/>
              <a:pathLst>
                <a:path w="1248" h="917" extrusionOk="0">
                  <a:moveTo>
                    <a:pt x="624" y="0"/>
                  </a:moveTo>
                  <a:cubicBezTo>
                    <a:pt x="1" y="0"/>
                    <a:pt x="1" y="917"/>
                    <a:pt x="624" y="917"/>
                  </a:cubicBezTo>
                  <a:cubicBezTo>
                    <a:pt x="1247" y="917"/>
                    <a:pt x="1247" y="0"/>
                    <a:pt x="62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2"/>
            <p:cNvSpPr/>
            <p:nvPr/>
          </p:nvSpPr>
          <p:spPr>
            <a:xfrm>
              <a:off x="1897876" y="4084085"/>
              <a:ext cx="67595" cy="45303"/>
            </a:xfrm>
            <a:custGeom>
              <a:avLst/>
              <a:gdLst/>
              <a:ahLst/>
              <a:cxnLst/>
              <a:rect l="l" t="t" r="r" b="b"/>
              <a:pathLst>
                <a:path w="1410" h="945" extrusionOk="0">
                  <a:moveTo>
                    <a:pt x="606" y="1"/>
                  </a:moveTo>
                  <a:cubicBezTo>
                    <a:pt x="560" y="1"/>
                    <a:pt x="514" y="10"/>
                    <a:pt x="477" y="28"/>
                  </a:cubicBezTo>
                  <a:cubicBezTo>
                    <a:pt x="331" y="28"/>
                    <a:pt x="221" y="65"/>
                    <a:pt x="147" y="138"/>
                  </a:cubicBezTo>
                  <a:cubicBezTo>
                    <a:pt x="37" y="248"/>
                    <a:pt x="1" y="358"/>
                    <a:pt x="1" y="468"/>
                  </a:cubicBezTo>
                  <a:cubicBezTo>
                    <a:pt x="1" y="615"/>
                    <a:pt x="37" y="725"/>
                    <a:pt x="147" y="835"/>
                  </a:cubicBezTo>
                  <a:lnTo>
                    <a:pt x="221" y="908"/>
                  </a:lnTo>
                  <a:cubicBezTo>
                    <a:pt x="294" y="945"/>
                    <a:pt x="367" y="945"/>
                    <a:pt x="477" y="945"/>
                  </a:cubicBezTo>
                  <a:lnTo>
                    <a:pt x="734" y="945"/>
                  </a:lnTo>
                  <a:cubicBezTo>
                    <a:pt x="881" y="945"/>
                    <a:pt x="991" y="908"/>
                    <a:pt x="1064" y="835"/>
                  </a:cubicBezTo>
                  <a:cubicBezTo>
                    <a:pt x="1409" y="559"/>
                    <a:pt x="1202" y="22"/>
                    <a:pt x="809" y="22"/>
                  </a:cubicBezTo>
                  <a:cubicBezTo>
                    <a:pt x="784" y="22"/>
                    <a:pt x="759" y="24"/>
                    <a:pt x="734" y="28"/>
                  </a:cubicBezTo>
                  <a:cubicBezTo>
                    <a:pt x="697" y="10"/>
                    <a:pt x="652" y="1"/>
                    <a:pt x="6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2"/>
            <p:cNvSpPr/>
            <p:nvPr/>
          </p:nvSpPr>
          <p:spPr>
            <a:xfrm>
              <a:off x="1699299" y="3944815"/>
              <a:ext cx="52782" cy="40461"/>
            </a:xfrm>
            <a:custGeom>
              <a:avLst/>
              <a:gdLst/>
              <a:ahLst/>
              <a:cxnLst/>
              <a:rect l="l" t="t" r="r" b="b"/>
              <a:pathLst>
                <a:path w="1101" h="844" extrusionOk="0">
                  <a:moveTo>
                    <a:pt x="550" y="1"/>
                  </a:moveTo>
                  <a:cubicBezTo>
                    <a:pt x="0" y="1"/>
                    <a:pt x="0" y="844"/>
                    <a:pt x="550" y="844"/>
                  </a:cubicBezTo>
                  <a:cubicBezTo>
                    <a:pt x="1100" y="844"/>
                    <a:pt x="1100" y="1"/>
                    <a:pt x="55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2"/>
            <p:cNvSpPr/>
            <p:nvPr/>
          </p:nvSpPr>
          <p:spPr>
            <a:xfrm>
              <a:off x="1723893" y="4143437"/>
              <a:ext cx="3548" cy="5321"/>
            </a:xfrm>
            <a:custGeom>
              <a:avLst/>
              <a:gdLst/>
              <a:ahLst/>
              <a:cxnLst/>
              <a:rect l="l" t="t" r="r" b="b"/>
              <a:pathLst>
                <a:path w="74" h="111" extrusionOk="0">
                  <a:moveTo>
                    <a:pt x="37" y="0"/>
                  </a:moveTo>
                  <a:cubicBezTo>
                    <a:pt x="1" y="37"/>
                    <a:pt x="1" y="73"/>
                    <a:pt x="37" y="110"/>
                  </a:cubicBezTo>
                  <a:cubicBezTo>
                    <a:pt x="74" y="73"/>
                    <a:pt x="74" y="37"/>
                    <a:pt x="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1484901" y="4334964"/>
              <a:ext cx="42187" cy="35236"/>
            </a:xfrm>
            <a:custGeom>
              <a:avLst/>
              <a:gdLst/>
              <a:ahLst/>
              <a:cxnLst/>
              <a:rect l="l" t="t" r="r" b="b"/>
              <a:pathLst>
                <a:path w="880" h="735" extrusionOk="0">
                  <a:moveTo>
                    <a:pt x="440" y="1"/>
                  </a:moveTo>
                  <a:cubicBezTo>
                    <a:pt x="0" y="38"/>
                    <a:pt x="0" y="697"/>
                    <a:pt x="440" y="734"/>
                  </a:cubicBezTo>
                  <a:cubicBezTo>
                    <a:pt x="880" y="697"/>
                    <a:pt x="880" y="38"/>
                    <a:pt x="4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 name="Google Shape;47;p2"/>
          <p:cNvSpPr/>
          <p:nvPr/>
        </p:nvSpPr>
        <p:spPr>
          <a:xfrm rot="-168174">
            <a:off x="4363558" y="-69167"/>
            <a:ext cx="2347041" cy="346449"/>
          </a:xfrm>
          <a:custGeom>
            <a:avLst/>
            <a:gdLst/>
            <a:ahLst/>
            <a:cxnLst/>
            <a:rect l="l" t="t" r="r" b="b"/>
            <a:pathLst>
              <a:path w="93882" h="13858" fill="none" extrusionOk="0">
                <a:moveTo>
                  <a:pt x="0" y="1"/>
                </a:moveTo>
                <a:cubicBezTo>
                  <a:pt x="6195" y="3667"/>
                  <a:pt x="11217" y="9678"/>
                  <a:pt x="18219" y="11401"/>
                </a:cubicBezTo>
                <a:cubicBezTo>
                  <a:pt x="27970" y="13857"/>
                  <a:pt x="37501" y="7186"/>
                  <a:pt x="47362" y="5243"/>
                </a:cubicBezTo>
                <a:cubicBezTo>
                  <a:pt x="54291" y="3886"/>
                  <a:pt x="61439" y="4876"/>
                  <a:pt x="67781" y="7992"/>
                </a:cubicBezTo>
                <a:cubicBezTo>
                  <a:pt x="71044" y="9642"/>
                  <a:pt x="74233" y="11878"/>
                  <a:pt x="77862" y="12061"/>
                </a:cubicBezTo>
                <a:cubicBezTo>
                  <a:pt x="83911" y="12318"/>
                  <a:pt x="88529" y="6892"/>
                  <a:pt x="93882" y="4106"/>
                </a:cubicBezTo>
              </a:path>
            </a:pathLst>
          </a:custGeom>
          <a:solidFill>
            <a:schemeClr val="accent1"/>
          </a:solidFill>
          <a:ln w="19050" cap="flat" cmpd="sng">
            <a:solidFill>
              <a:schemeClr val="accent1"/>
            </a:solidFill>
            <a:prstDash val="solid"/>
            <a:miter lim="3665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8" name="Google Shape;48;p2"/>
          <p:cNvGrpSpPr/>
          <p:nvPr/>
        </p:nvGrpSpPr>
        <p:grpSpPr>
          <a:xfrm rot="-2005385">
            <a:off x="7522888" y="205445"/>
            <a:ext cx="647404" cy="667404"/>
            <a:chOff x="8430750" y="977888"/>
            <a:chExt cx="647424" cy="667425"/>
          </a:xfrm>
        </p:grpSpPr>
        <p:sp>
          <p:nvSpPr>
            <p:cNvPr id="49" name="Google Shape;49;p2"/>
            <p:cNvSpPr/>
            <p:nvPr/>
          </p:nvSpPr>
          <p:spPr>
            <a:xfrm>
              <a:off x="9016595" y="977888"/>
              <a:ext cx="52350" cy="41570"/>
            </a:xfrm>
            <a:custGeom>
              <a:avLst/>
              <a:gdLst/>
              <a:ahLst/>
              <a:cxnLst/>
              <a:rect l="l" t="t" r="r" b="b"/>
              <a:pathLst>
                <a:path w="1248" h="991" extrusionOk="0">
                  <a:moveTo>
                    <a:pt x="514" y="0"/>
                  </a:moveTo>
                  <a:cubicBezTo>
                    <a:pt x="221" y="0"/>
                    <a:pt x="1" y="220"/>
                    <a:pt x="1" y="477"/>
                  </a:cubicBezTo>
                  <a:cubicBezTo>
                    <a:pt x="1" y="770"/>
                    <a:pt x="221" y="990"/>
                    <a:pt x="514" y="990"/>
                  </a:cubicBezTo>
                  <a:lnTo>
                    <a:pt x="514" y="954"/>
                  </a:lnTo>
                  <a:lnTo>
                    <a:pt x="771" y="954"/>
                  </a:lnTo>
                  <a:cubicBezTo>
                    <a:pt x="1027" y="954"/>
                    <a:pt x="1247" y="734"/>
                    <a:pt x="1247" y="477"/>
                  </a:cubicBezTo>
                  <a:cubicBezTo>
                    <a:pt x="1247" y="184"/>
                    <a:pt x="1027" y="0"/>
                    <a:pt x="77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50;p2"/>
            <p:cNvSpPr/>
            <p:nvPr/>
          </p:nvSpPr>
          <p:spPr>
            <a:xfrm>
              <a:off x="8835170" y="1163966"/>
              <a:ext cx="55371" cy="56210"/>
            </a:xfrm>
            <a:custGeom>
              <a:avLst/>
              <a:gdLst/>
              <a:ahLst/>
              <a:cxnLst/>
              <a:rect l="l" t="t" r="r" b="b"/>
              <a:pathLst>
                <a:path w="1320" h="1340" extrusionOk="0">
                  <a:moveTo>
                    <a:pt x="733" y="0"/>
                  </a:moveTo>
                  <a:cubicBezTo>
                    <a:pt x="587" y="0"/>
                    <a:pt x="440" y="73"/>
                    <a:pt x="330" y="183"/>
                  </a:cubicBezTo>
                  <a:lnTo>
                    <a:pt x="294" y="220"/>
                  </a:lnTo>
                  <a:cubicBezTo>
                    <a:pt x="211" y="302"/>
                    <a:pt x="152" y="407"/>
                    <a:pt x="123" y="522"/>
                  </a:cubicBezTo>
                  <a:lnTo>
                    <a:pt x="123" y="522"/>
                  </a:lnTo>
                  <a:cubicBezTo>
                    <a:pt x="106" y="547"/>
                    <a:pt x="90" y="570"/>
                    <a:pt x="74" y="587"/>
                  </a:cubicBezTo>
                  <a:cubicBezTo>
                    <a:pt x="0" y="697"/>
                    <a:pt x="0" y="843"/>
                    <a:pt x="37" y="990"/>
                  </a:cubicBezTo>
                  <a:cubicBezTo>
                    <a:pt x="74" y="1063"/>
                    <a:pt x="110" y="1173"/>
                    <a:pt x="220" y="1246"/>
                  </a:cubicBezTo>
                  <a:cubicBezTo>
                    <a:pt x="301" y="1311"/>
                    <a:pt x="402" y="1340"/>
                    <a:pt x="503" y="1340"/>
                  </a:cubicBezTo>
                  <a:cubicBezTo>
                    <a:pt x="632" y="1340"/>
                    <a:pt x="761" y="1292"/>
                    <a:pt x="843" y="1210"/>
                  </a:cubicBezTo>
                  <a:lnTo>
                    <a:pt x="852" y="1201"/>
                  </a:lnTo>
                  <a:lnTo>
                    <a:pt x="852" y="1201"/>
                  </a:lnTo>
                  <a:cubicBezTo>
                    <a:pt x="946" y="1177"/>
                    <a:pt x="1031" y="1132"/>
                    <a:pt x="1100" y="1063"/>
                  </a:cubicBezTo>
                  <a:lnTo>
                    <a:pt x="1137" y="990"/>
                  </a:lnTo>
                  <a:cubicBezTo>
                    <a:pt x="1247" y="880"/>
                    <a:pt x="1320" y="733"/>
                    <a:pt x="1320" y="587"/>
                  </a:cubicBezTo>
                  <a:cubicBezTo>
                    <a:pt x="1320" y="403"/>
                    <a:pt x="1247" y="257"/>
                    <a:pt x="1137" y="183"/>
                  </a:cubicBezTo>
                  <a:cubicBezTo>
                    <a:pt x="1027" y="73"/>
                    <a:pt x="880" y="0"/>
                    <a:pt x="73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2"/>
            <p:cNvSpPr/>
            <p:nvPr/>
          </p:nvSpPr>
          <p:spPr>
            <a:xfrm>
              <a:off x="9019699" y="1186995"/>
              <a:ext cx="58475" cy="49288"/>
            </a:xfrm>
            <a:custGeom>
              <a:avLst/>
              <a:gdLst/>
              <a:ahLst/>
              <a:cxnLst/>
              <a:rect l="l" t="t" r="r" b="b"/>
              <a:pathLst>
                <a:path w="1394" h="1175" extrusionOk="0">
                  <a:moveTo>
                    <a:pt x="697" y="1"/>
                  </a:moveTo>
                  <a:cubicBezTo>
                    <a:pt x="0" y="74"/>
                    <a:pt x="0" y="1101"/>
                    <a:pt x="697" y="1174"/>
                  </a:cubicBezTo>
                  <a:cubicBezTo>
                    <a:pt x="1393" y="1101"/>
                    <a:pt x="1393" y="74"/>
                    <a:pt x="69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2"/>
            <p:cNvSpPr/>
            <p:nvPr/>
          </p:nvSpPr>
          <p:spPr>
            <a:xfrm>
              <a:off x="8819775" y="1045549"/>
              <a:ext cx="52350" cy="38466"/>
            </a:xfrm>
            <a:custGeom>
              <a:avLst/>
              <a:gdLst/>
              <a:ahLst/>
              <a:cxnLst/>
              <a:rect l="l" t="t" r="r" b="b"/>
              <a:pathLst>
                <a:path w="1248" h="917" extrusionOk="0">
                  <a:moveTo>
                    <a:pt x="624" y="0"/>
                  </a:moveTo>
                  <a:cubicBezTo>
                    <a:pt x="1" y="0"/>
                    <a:pt x="1" y="917"/>
                    <a:pt x="624" y="917"/>
                  </a:cubicBezTo>
                  <a:cubicBezTo>
                    <a:pt x="1247" y="917"/>
                    <a:pt x="1247" y="0"/>
                    <a:pt x="62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2"/>
            <p:cNvSpPr/>
            <p:nvPr/>
          </p:nvSpPr>
          <p:spPr>
            <a:xfrm>
              <a:off x="8792090" y="1394971"/>
              <a:ext cx="59146" cy="39640"/>
            </a:xfrm>
            <a:custGeom>
              <a:avLst/>
              <a:gdLst/>
              <a:ahLst/>
              <a:cxnLst/>
              <a:rect l="l" t="t" r="r" b="b"/>
              <a:pathLst>
                <a:path w="1410" h="945" extrusionOk="0">
                  <a:moveTo>
                    <a:pt x="606" y="1"/>
                  </a:moveTo>
                  <a:cubicBezTo>
                    <a:pt x="560" y="1"/>
                    <a:pt x="514" y="10"/>
                    <a:pt x="477" y="28"/>
                  </a:cubicBezTo>
                  <a:cubicBezTo>
                    <a:pt x="331" y="28"/>
                    <a:pt x="221" y="65"/>
                    <a:pt x="147" y="138"/>
                  </a:cubicBezTo>
                  <a:cubicBezTo>
                    <a:pt x="37" y="248"/>
                    <a:pt x="1" y="358"/>
                    <a:pt x="1" y="468"/>
                  </a:cubicBezTo>
                  <a:cubicBezTo>
                    <a:pt x="1" y="615"/>
                    <a:pt x="37" y="725"/>
                    <a:pt x="147" y="835"/>
                  </a:cubicBezTo>
                  <a:lnTo>
                    <a:pt x="221" y="908"/>
                  </a:lnTo>
                  <a:cubicBezTo>
                    <a:pt x="294" y="945"/>
                    <a:pt x="367" y="945"/>
                    <a:pt x="477" y="945"/>
                  </a:cubicBezTo>
                  <a:lnTo>
                    <a:pt x="734" y="945"/>
                  </a:lnTo>
                  <a:cubicBezTo>
                    <a:pt x="881" y="945"/>
                    <a:pt x="991" y="908"/>
                    <a:pt x="1064" y="835"/>
                  </a:cubicBezTo>
                  <a:cubicBezTo>
                    <a:pt x="1409" y="559"/>
                    <a:pt x="1202" y="22"/>
                    <a:pt x="809" y="22"/>
                  </a:cubicBezTo>
                  <a:cubicBezTo>
                    <a:pt x="784" y="22"/>
                    <a:pt x="759" y="24"/>
                    <a:pt x="734" y="28"/>
                  </a:cubicBezTo>
                  <a:cubicBezTo>
                    <a:pt x="697" y="10"/>
                    <a:pt x="652" y="1"/>
                    <a:pt x="60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2"/>
            <p:cNvSpPr/>
            <p:nvPr/>
          </p:nvSpPr>
          <p:spPr>
            <a:xfrm>
              <a:off x="8618341" y="1273113"/>
              <a:ext cx="46184" cy="35404"/>
            </a:xfrm>
            <a:custGeom>
              <a:avLst/>
              <a:gdLst/>
              <a:ahLst/>
              <a:cxnLst/>
              <a:rect l="l" t="t" r="r" b="b"/>
              <a:pathLst>
                <a:path w="1101" h="844" extrusionOk="0">
                  <a:moveTo>
                    <a:pt x="550" y="1"/>
                  </a:moveTo>
                  <a:cubicBezTo>
                    <a:pt x="0" y="1"/>
                    <a:pt x="0" y="844"/>
                    <a:pt x="550" y="844"/>
                  </a:cubicBezTo>
                  <a:cubicBezTo>
                    <a:pt x="1100" y="844"/>
                    <a:pt x="1100" y="1"/>
                    <a:pt x="55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55;p2"/>
            <p:cNvSpPr/>
            <p:nvPr/>
          </p:nvSpPr>
          <p:spPr>
            <a:xfrm>
              <a:off x="8639861" y="1446901"/>
              <a:ext cx="3104" cy="4656"/>
            </a:xfrm>
            <a:custGeom>
              <a:avLst/>
              <a:gdLst/>
              <a:ahLst/>
              <a:cxnLst/>
              <a:rect l="l" t="t" r="r" b="b"/>
              <a:pathLst>
                <a:path w="74" h="111" extrusionOk="0">
                  <a:moveTo>
                    <a:pt x="37" y="0"/>
                  </a:moveTo>
                  <a:cubicBezTo>
                    <a:pt x="1" y="37"/>
                    <a:pt x="1" y="73"/>
                    <a:pt x="37" y="110"/>
                  </a:cubicBezTo>
                  <a:cubicBezTo>
                    <a:pt x="74" y="73"/>
                    <a:pt x="74" y="37"/>
                    <a:pt x="3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2"/>
            <p:cNvSpPr/>
            <p:nvPr/>
          </p:nvSpPr>
          <p:spPr>
            <a:xfrm>
              <a:off x="8430750" y="1614481"/>
              <a:ext cx="36914" cy="30831"/>
            </a:xfrm>
            <a:custGeom>
              <a:avLst/>
              <a:gdLst/>
              <a:ahLst/>
              <a:cxnLst/>
              <a:rect l="l" t="t" r="r" b="b"/>
              <a:pathLst>
                <a:path w="880" h="735" extrusionOk="0">
                  <a:moveTo>
                    <a:pt x="440" y="1"/>
                  </a:moveTo>
                  <a:cubicBezTo>
                    <a:pt x="0" y="38"/>
                    <a:pt x="0" y="697"/>
                    <a:pt x="440" y="734"/>
                  </a:cubicBezTo>
                  <a:cubicBezTo>
                    <a:pt x="880" y="697"/>
                    <a:pt x="880" y="38"/>
                    <a:pt x="4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7" name="Google Shape;57;p2"/>
          <p:cNvGrpSpPr/>
          <p:nvPr/>
        </p:nvGrpSpPr>
        <p:grpSpPr>
          <a:xfrm rot="7165379">
            <a:off x="4023606" y="-222934"/>
            <a:ext cx="745446" cy="1353354"/>
            <a:chOff x="4614150" y="3299838"/>
            <a:chExt cx="745375" cy="1353225"/>
          </a:xfrm>
        </p:grpSpPr>
        <p:sp>
          <p:nvSpPr>
            <p:cNvPr id="58" name="Google Shape;58;p2"/>
            <p:cNvSpPr/>
            <p:nvPr/>
          </p:nvSpPr>
          <p:spPr>
            <a:xfrm>
              <a:off x="4614150" y="3299838"/>
              <a:ext cx="392375" cy="1353225"/>
            </a:xfrm>
            <a:custGeom>
              <a:avLst/>
              <a:gdLst/>
              <a:ahLst/>
              <a:cxnLst/>
              <a:rect l="l" t="t" r="r" b="b"/>
              <a:pathLst>
                <a:path w="15695" h="54129" extrusionOk="0">
                  <a:moveTo>
                    <a:pt x="14358" y="2801"/>
                  </a:moveTo>
                  <a:lnTo>
                    <a:pt x="14358" y="2801"/>
                  </a:lnTo>
                  <a:cubicBezTo>
                    <a:pt x="14462" y="5734"/>
                    <a:pt x="14554" y="8661"/>
                    <a:pt x="14668" y="11566"/>
                  </a:cubicBezTo>
                  <a:cubicBezTo>
                    <a:pt x="14741" y="13473"/>
                    <a:pt x="14814" y="15379"/>
                    <a:pt x="14888" y="17285"/>
                  </a:cubicBezTo>
                  <a:cubicBezTo>
                    <a:pt x="14961" y="19118"/>
                    <a:pt x="15071" y="20951"/>
                    <a:pt x="15071" y="22784"/>
                  </a:cubicBezTo>
                  <a:cubicBezTo>
                    <a:pt x="15071" y="23673"/>
                    <a:pt x="14972" y="24562"/>
                    <a:pt x="14779" y="25434"/>
                  </a:cubicBezTo>
                  <a:lnTo>
                    <a:pt x="14779" y="25434"/>
                  </a:lnTo>
                  <a:cubicBezTo>
                    <a:pt x="14239" y="22643"/>
                    <a:pt x="13853" y="19829"/>
                    <a:pt x="13678" y="16992"/>
                  </a:cubicBezTo>
                  <a:cubicBezTo>
                    <a:pt x="13458" y="13436"/>
                    <a:pt x="13531" y="9843"/>
                    <a:pt x="13898" y="6324"/>
                  </a:cubicBezTo>
                  <a:cubicBezTo>
                    <a:pt x="14006" y="5140"/>
                    <a:pt x="14164" y="3968"/>
                    <a:pt x="14358" y="2801"/>
                  </a:cubicBezTo>
                  <a:close/>
                  <a:moveTo>
                    <a:pt x="14512" y="0"/>
                  </a:moveTo>
                  <a:cubicBezTo>
                    <a:pt x="14401" y="0"/>
                    <a:pt x="14296" y="61"/>
                    <a:pt x="14264" y="202"/>
                  </a:cubicBezTo>
                  <a:cubicBezTo>
                    <a:pt x="13568" y="3758"/>
                    <a:pt x="13165" y="7351"/>
                    <a:pt x="13055" y="10980"/>
                  </a:cubicBezTo>
                  <a:cubicBezTo>
                    <a:pt x="12945" y="14572"/>
                    <a:pt x="13128" y="18165"/>
                    <a:pt x="13605" y="21721"/>
                  </a:cubicBezTo>
                  <a:cubicBezTo>
                    <a:pt x="13815" y="23370"/>
                    <a:pt x="14098" y="24995"/>
                    <a:pt x="14455" y="26616"/>
                  </a:cubicBezTo>
                  <a:lnTo>
                    <a:pt x="14455" y="26616"/>
                  </a:lnTo>
                  <a:cubicBezTo>
                    <a:pt x="14298" y="27095"/>
                    <a:pt x="14112" y="27566"/>
                    <a:pt x="13898" y="28026"/>
                  </a:cubicBezTo>
                  <a:cubicBezTo>
                    <a:pt x="13165" y="29639"/>
                    <a:pt x="12248" y="31178"/>
                    <a:pt x="11405" y="32755"/>
                  </a:cubicBezTo>
                  <a:cubicBezTo>
                    <a:pt x="9609" y="36054"/>
                    <a:pt x="7813" y="39390"/>
                    <a:pt x="6016" y="42689"/>
                  </a:cubicBezTo>
                  <a:cubicBezTo>
                    <a:pt x="4037" y="46428"/>
                    <a:pt x="2021" y="50131"/>
                    <a:pt x="78" y="53870"/>
                  </a:cubicBezTo>
                  <a:cubicBezTo>
                    <a:pt x="0" y="53999"/>
                    <a:pt x="106" y="54129"/>
                    <a:pt x="213" y="54129"/>
                  </a:cubicBezTo>
                  <a:cubicBezTo>
                    <a:pt x="257" y="54129"/>
                    <a:pt x="302" y="54107"/>
                    <a:pt x="334" y="54053"/>
                  </a:cubicBezTo>
                  <a:cubicBezTo>
                    <a:pt x="4074" y="47418"/>
                    <a:pt x="7703" y="40746"/>
                    <a:pt x="11368" y="34074"/>
                  </a:cubicBezTo>
                  <a:cubicBezTo>
                    <a:pt x="12248" y="32461"/>
                    <a:pt x="13165" y="30848"/>
                    <a:pt x="14008" y="29199"/>
                  </a:cubicBezTo>
                  <a:cubicBezTo>
                    <a:pt x="14266" y="28705"/>
                    <a:pt x="14499" y="28200"/>
                    <a:pt x="14702" y="27686"/>
                  </a:cubicBezTo>
                  <a:lnTo>
                    <a:pt x="14702" y="27686"/>
                  </a:lnTo>
                  <a:cubicBezTo>
                    <a:pt x="14703" y="27690"/>
                    <a:pt x="14704" y="27693"/>
                    <a:pt x="14704" y="27696"/>
                  </a:cubicBezTo>
                  <a:cubicBezTo>
                    <a:pt x="14748" y="27826"/>
                    <a:pt x="14848" y="27882"/>
                    <a:pt x="14949" y="27882"/>
                  </a:cubicBezTo>
                  <a:cubicBezTo>
                    <a:pt x="15104" y="27882"/>
                    <a:pt x="15262" y="27749"/>
                    <a:pt x="15218" y="27549"/>
                  </a:cubicBezTo>
                  <a:cubicBezTo>
                    <a:pt x="15158" y="27278"/>
                    <a:pt x="15099" y="27007"/>
                    <a:pt x="15042" y="26736"/>
                  </a:cubicBezTo>
                  <a:lnTo>
                    <a:pt x="15042" y="26736"/>
                  </a:lnTo>
                  <a:cubicBezTo>
                    <a:pt x="15294" y="25946"/>
                    <a:pt x="15478" y="25139"/>
                    <a:pt x="15584" y="24323"/>
                  </a:cubicBezTo>
                  <a:cubicBezTo>
                    <a:pt x="15694" y="22490"/>
                    <a:pt x="15694" y="20621"/>
                    <a:pt x="15548" y="18788"/>
                  </a:cubicBezTo>
                  <a:lnTo>
                    <a:pt x="15328" y="13069"/>
                  </a:lnTo>
                  <a:lnTo>
                    <a:pt x="14814" y="276"/>
                  </a:lnTo>
                  <a:cubicBezTo>
                    <a:pt x="14814" y="108"/>
                    <a:pt x="14659" y="0"/>
                    <a:pt x="1451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2"/>
            <p:cNvSpPr/>
            <p:nvPr/>
          </p:nvSpPr>
          <p:spPr>
            <a:xfrm>
              <a:off x="4966375" y="3928438"/>
              <a:ext cx="105750" cy="68825"/>
            </a:xfrm>
            <a:custGeom>
              <a:avLst/>
              <a:gdLst/>
              <a:ahLst/>
              <a:cxnLst/>
              <a:rect l="l" t="t" r="r" b="b"/>
              <a:pathLst>
                <a:path w="4230" h="2753" extrusionOk="0">
                  <a:moveTo>
                    <a:pt x="2945" y="942"/>
                  </a:moveTo>
                  <a:cubicBezTo>
                    <a:pt x="2269" y="1517"/>
                    <a:pt x="1471" y="1952"/>
                    <a:pt x="606" y="2228"/>
                  </a:cubicBezTo>
                  <a:lnTo>
                    <a:pt x="606" y="2228"/>
                  </a:lnTo>
                  <a:cubicBezTo>
                    <a:pt x="1355" y="1737"/>
                    <a:pt x="2134" y="1308"/>
                    <a:pt x="2945" y="942"/>
                  </a:cubicBezTo>
                  <a:close/>
                  <a:moveTo>
                    <a:pt x="3975" y="1"/>
                  </a:moveTo>
                  <a:cubicBezTo>
                    <a:pt x="3946" y="1"/>
                    <a:pt x="3913" y="7"/>
                    <a:pt x="3878" y="23"/>
                  </a:cubicBezTo>
                  <a:cubicBezTo>
                    <a:pt x="2522" y="499"/>
                    <a:pt x="1275" y="1196"/>
                    <a:pt x="212" y="2149"/>
                  </a:cubicBezTo>
                  <a:cubicBezTo>
                    <a:pt x="135" y="2206"/>
                    <a:pt x="149" y="2294"/>
                    <a:pt x="201" y="2349"/>
                  </a:cubicBezTo>
                  <a:lnTo>
                    <a:pt x="201" y="2349"/>
                  </a:lnTo>
                  <a:cubicBezTo>
                    <a:pt x="0" y="2444"/>
                    <a:pt x="91" y="2753"/>
                    <a:pt x="304" y="2753"/>
                  </a:cubicBezTo>
                  <a:cubicBezTo>
                    <a:pt x="333" y="2753"/>
                    <a:pt x="363" y="2747"/>
                    <a:pt x="395" y="2735"/>
                  </a:cubicBezTo>
                  <a:cubicBezTo>
                    <a:pt x="1862" y="2405"/>
                    <a:pt x="3145" y="1599"/>
                    <a:pt x="4135" y="426"/>
                  </a:cubicBezTo>
                  <a:cubicBezTo>
                    <a:pt x="4229" y="268"/>
                    <a:pt x="4161" y="1"/>
                    <a:pt x="397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2"/>
            <p:cNvSpPr/>
            <p:nvPr/>
          </p:nvSpPr>
          <p:spPr>
            <a:xfrm>
              <a:off x="4885025" y="4000888"/>
              <a:ext cx="221825" cy="150500"/>
            </a:xfrm>
            <a:custGeom>
              <a:avLst/>
              <a:gdLst/>
              <a:ahLst/>
              <a:cxnLst/>
              <a:rect l="l" t="t" r="r" b="b"/>
              <a:pathLst>
                <a:path w="8873" h="6020" extrusionOk="0">
                  <a:moveTo>
                    <a:pt x="7560" y="967"/>
                  </a:moveTo>
                  <a:cubicBezTo>
                    <a:pt x="6722" y="1773"/>
                    <a:pt x="5775" y="2459"/>
                    <a:pt x="4749" y="3026"/>
                  </a:cubicBezTo>
                  <a:cubicBezTo>
                    <a:pt x="4057" y="3391"/>
                    <a:pt x="3329" y="3719"/>
                    <a:pt x="2600" y="3975"/>
                  </a:cubicBezTo>
                  <a:lnTo>
                    <a:pt x="2600" y="3975"/>
                  </a:lnTo>
                  <a:cubicBezTo>
                    <a:pt x="3110" y="3576"/>
                    <a:pt x="3655" y="3187"/>
                    <a:pt x="4199" y="2843"/>
                  </a:cubicBezTo>
                  <a:cubicBezTo>
                    <a:pt x="5261" y="2117"/>
                    <a:pt x="6386" y="1497"/>
                    <a:pt x="7560" y="967"/>
                  </a:cubicBezTo>
                  <a:close/>
                  <a:moveTo>
                    <a:pt x="8605" y="0"/>
                  </a:moveTo>
                  <a:cubicBezTo>
                    <a:pt x="8580" y="0"/>
                    <a:pt x="8553" y="6"/>
                    <a:pt x="8525" y="20"/>
                  </a:cubicBezTo>
                  <a:cubicBezTo>
                    <a:pt x="8490" y="35"/>
                    <a:pt x="8454" y="49"/>
                    <a:pt x="8419" y="64"/>
                  </a:cubicBezTo>
                  <a:lnTo>
                    <a:pt x="8419" y="64"/>
                  </a:lnTo>
                  <a:lnTo>
                    <a:pt x="8415" y="57"/>
                  </a:lnTo>
                  <a:cubicBezTo>
                    <a:pt x="8411" y="62"/>
                    <a:pt x="8407" y="66"/>
                    <a:pt x="8404" y="70"/>
                  </a:cubicBezTo>
                  <a:lnTo>
                    <a:pt x="8404" y="70"/>
                  </a:lnTo>
                  <a:cubicBezTo>
                    <a:pt x="6835" y="721"/>
                    <a:pt x="5337" y="1512"/>
                    <a:pt x="3979" y="2477"/>
                  </a:cubicBezTo>
                  <a:cubicBezTo>
                    <a:pt x="3283" y="2953"/>
                    <a:pt x="2586" y="3466"/>
                    <a:pt x="1963" y="4016"/>
                  </a:cubicBezTo>
                  <a:cubicBezTo>
                    <a:pt x="1846" y="4108"/>
                    <a:pt x="1731" y="4202"/>
                    <a:pt x="1619" y="4296"/>
                  </a:cubicBezTo>
                  <a:lnTo>
                    <a:pt x="1619" y="4296"/>
                  </a:lnTo>
                  <a:cubicBezTo>
                    <a:pt x="1201" y="4473"/>
                    <a:pt x="800" y="4697"/>
                    <a:pt x="424" y="4969"/>
                  </a:cubicBezTo>
                  <a:cubicBezTo>
                    <a:pt x="301" y="5092"/>
                    <a:pt x="375" y="5280"/>
                    <a:pt x="503" y="5347"/>
                  </a:cubicBezTo>
                  <a:lnTo>
                    <a:pt x="503" y="5347"/>
                  </a:lnTo>
                  <a:cubicBezTo>
                    <a:pt x="352" y="5508"/>
                    <a:pt x="203" y="5675"/>
                    <a:pt x="57" y="5849"/>
                  </a:cubicBezTo>
                  <a:cubicBezTo>
                    <a:pt x="0" y="5934"/>
                    <a:pt x="75" y="6019"/>
                    <a:pt x="163" y="6019"/>
                  </a:cubicBezTo>
                  <a:cubicBezTo>
                    <a:pt x="189" y="6019"/>
                    <a:pt x="215" y="6012"/>
                    <a:pt x="240" y="5996"/>
                  </a:cubicBezTo>
                  <a:cubicBezTo>
                    <a:pt x="615" y="5684"/>
                    <a:pt x="977" y="5360"/>
                    <a:pt x="1341" y="5038"/>
                  </a:cubicBezTo>
                  <a:lnTo>
                    <a:pt x="1341" y="5038"/>
                  </a:lnTo>
                  <a:cubicBezTo>
                    <a:pt x="1882" y="4793"/>
                    <a:pt x="2436" y="4578"/>
                    <a:pt x="2990" y="4419"/>
                  </a:cubicBezTo>
                  <a:cubicBezTo>
                    <a:pt x="5189" y="3576"/>
                    <a:pt x="7169" y="2220"/>
                    <a:pt x="8745" y="424"/>
                  </a:cubicBezTo>
                  <a:cubicBezTo>
                    <a:pt x="8873" y="296"/>
                    <a:pt x="8777" y="0"/>
                    <a:pt x="8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61;p2"/>
            <p:cNvSpPr/>
            <p:nvPr/>
          </p:nvSpPr>
          <p:spPr>
            <a:xfrm>
              <a:off x="4826900" y="3820363"/>
              <a:ext cx="94175" cy="404475"/>
            </a:xfrm>
            <a:custGeom>
              <a:avLst/>
              <a:gdLst/>
              <a:ahLst/>
              <a:cxnLst/>
              <a:rect l="l" t="t" r="r" b="b"/>
              <a:pathLst>
                <a:path w="3767" h="16179" extrusionOk="0">
                  <a:moveTo>
                    <a:pt x="1818" y="1860"/>
                  </a:moveTo>
                  <a:cubicBezTo>
                    <a:pt x="2831" y="5239"/>
                    <a:pt x="2905" y="8838"/>
                    <a:pt x="2015" y="12300"/>
                  </a:cubicBezTo>
                  <a:cubicBezTo>
                    <a:pt x="1789" y="13270"/>
                    <a:pt x="1477" y="14211"/>
                    <a:pt x="1080" y="15149"/>
                  </a:cubicBezTo>
                  <a:lnTo>
                    <a:pt x="1080" y="15149"/>
                  </a:lnTo>
                  <a:cubicBezTo>
                    <a:pt x="696" y="13444"/>
                    <a:pt x="579" y="11667"/>
                    <a:pt x="806" y="9918"/>
                  </a:cubicBezTo>
                  <a:cubicBezTo>
                    <a:pt x="989" y="7865"/>
                    <a:pt x="1392" y="5848"/>
                    <a:pt x="1649" y="3796"/>
                  </a:cubicBezTo>
                  <a:cubicBezTo>
                    <a:pt x="1729" y="3152"/>
                    <a:pt x="1788" y="2509"/>
                    <a:pt x="1818" y="1860"/>
                  </a:cubicBezTo>
                  <a:close/>
                  <a:moveTo>
                    <a:pt x="1506" y="1"/>
                  </a:moveTo>
                  <a:cubicBezTo>
                    <a:pt x="1378" y="1"/>
                    <a:pt x="1263" y="84"/>
                    <a:pt x="1282" y="240"/>
                  </a:cubicBezTo>
                  <a:cubicBezTo>
                    <a:pt x="1283" y="264"/>
                    <a:pt x="1284" y="288"/>
                    <a:pt x="1285" y="313"/>
                  </a:cubicBezTo>
                  <a:lnTo>
                    <a:pt x="1285" y="313"/>
                  </a:lnTo>
                  <a:lnTo>
                    <a:pt x="1282" y="313"/>
                  </a:lnTo>
                  <a:cubicBezTo>
                    <a:pt x="1283" y="316"/>
                    <a:pt x="1284" y="319"/>
                    <a:pt x="1286" y="322"/>
                  </a:cubicBezTo>
                  <a:lnTo>
                    <a:pt x="1286" y="322"/>
                  </a:lnTo>
                  <a:cubicBezTo>
                    <a:pt x="1447" y="4508"/>
                    <a:pt x="0" y="8515"/>
                    <a:pt x="146" y="12667"/>
                  </a:cubicBezTo>
                  <a:cubicBezTo>
                    <a:pt x="146" y="13767"/>
                    <a:pt x="329" y="14903"/>
                    <a:pt x="659" y="15966"/>
                  </a:cubicBezTo>
                  <a:cubicBezTo>
                    <a:pt x="718" y="16114"/>
                    <a:pt x="843" y="16178"/>
                    <a:pt x="964" y="16178"/>
                  </a:cubicBezTo>
                  <a:cubicBezTo>
                    <a:pt x="1142" y="16178"/>
                    <a:pt x="1311" y="16038"/>
                    <a:pt x="1246" y="15819"/>
                  </a:cubicBezTo>
                  <a:cubicBezTo>
                    <a:pt x="1226" y="15747"/>
                    <a:pt x="1207" y="15675"/>
                    <a:pt x="1189" y="15602"/>
                  </a:cubicBezTo>
                  <a:lnTo>
                    <a:pt x="1189" y="15602"/>
                  </a:lnTo>
                  <a:cubicBezTo>
                    <a:pt x="3504" y="10803"/>
                    <a:pt x="3767" y="5250"/>
                    <a:pt x="1834" y="301"/>
                  </a:cubicBezTo>
                  <a:lnTo>
                    <a:pt x="1834" y="301"/>
                  </a:lnTo>
                  <a:cubicBezTo>
                    <a:pt x="1833" y="280"/>
                    <a:pt x="1833" y="260"/>
                    <a:pt x="1832" y="240"/>
                  </a:cubicBezTo>
                  <a:lnTo>
                    <a:pt x="1832" y="240"/>
                  </a:lnTo>
                  <a:lnTo>
                    <a:pt x="1811" y="243"/>
                  </a:lnTo>
                  <a:lnTo>
                    <a:pt x="1811" y="243"/>
                  </a:lnTo>
                  <a:cubicBezTo>
                    <a:pt x="1806" y="229"/>
                    <a:pt x="1801" y="216"/>
                    <a:pt x="1795" y="203"/>
                  </a:cubicBezTo>
                  <a:cubicBezTo>
                    <a:pt x="1744" y="66"/>
                    <a:pt x="1620" y="1"/>
                    <a:pt x="15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2"/>
            <p:cNvSpPr/>
            <p:nvPr/>
          </p:nvSpPr>
          <p:spPr>
            <a:xfrm>
              <a:off x="4792125" y="4126163"/>
              <a:ext cx="278775" cy="191100"/>
            </a:xfrm>
            <a:custGeom>
              <a:avLst/>
              <a:gdLst/>
              <a:ahLst/>
              <a:cxnLst/>
              <a:rect l="l" t="t" r="r" b="b"/>
              <a:pathLst>
                <a:path w="11151" h="7644" extrusionOk="0">
                  <a:moveTo>
                    <a:pt x="9635" y="1083"/>
                  </a:moveTo>
                  <a:lnTo>
                    <a:pt x="9635" y="1083"/>
                  </a:lnTo>
                  <a:cubicBezTo>
                    <a:pt x="7676" y="3053"/>
                    <a:pt x="5406" y="4709"/>
                    <a:pt x="2893" y="5934"/>
                  </a:cubicBezTo>
                  <a:cubicBezTo>
                    <a:pt x="2462" y="6140"/>
                    <a:pt x="2031" y="6327"/>
                    <a:pt x="1595" y="6509"/>
                  </a:cubicBezTo>
                  <a:lnTo>
                    <a:pt x="1595" y="6509"/>
                  </a:lnTo>
                  <a:cubicBezTo>
                    <a:pt x="2044" y="6089"/>
                    <a:pt x="2499" y="5675"/>
                    <a:pt x="2966" y="5274"/>
                  </a:cubicBezTo>
                  <a:cubicBezTo>
                    <a:pt x="3773" y="4614"/>
                    <a:pt x="4616" y="3991"/>
                    <a:pt x="5459" y="3404"/>
                  </a:cubicBezTo>
                  <a:cubicBezTo>
                    <a:pt x="6801" y="2519"/>
                    <a:pt x="8187" y="1745"/>
                    <a:pt x="9635" y="1083"/>
                  </a:cubicBezTo>
                  <a:close/>
                  <a:moveTo>
                    <a:pt x="10847" y="0"/>
                  </a:moveTo>
                  <a:cubicBezTo>
                    <a:pt x="10813" y="0"/>
                    <a:pt x="10776" y="10"/>
                    <a:pt x="10738" y="32"/>
                  </a:cubicBezTo>
                  <a:cubicBezTo>
                    <a:pt x="10693" y="50"/>
                    <a:pt x="10648" y="68"/>
                    <a:pt x="10603" y="87"/>
                  </a:cubicBezTo>
                  <a:lnTo>
                    <a:pt x="10603" y="87"/>
                  </a:lnTo>
                  <a:lnTo>
                    <a:pt x="10591" y="68"/>
                  </a:lnTo>
                  <a:cubicBezTo>
                    <a:pt x="10581" y="80"/>
                    <a:pt x="10570" y="92"/>
                    <a:pt x="10559" y="104"/>
                  </a:cubicBezTo>
                  <a:lnTo>
                    <a:pt x="10559" y="104"/>
                  </a:lnTo>
                  <a:cubicBezTo>
                    <a:pt x="7620" y="1310"/>
                    <a:pt x="4861" y="3006"/>
                    <a:pt x="2453" y="5090"/>
                  </a:cubicBezTo>
                  <a:cubicBezTo>
                    <a:pt x="1746" y="5656"/>
                    <a:pt x="1106" y="6291"/>
                    <a:pt x="502" y="6960"/>
                  </a:cubicBezTo>
                  <a:lnTo>
                    <a:pt x="502" y="6960"/>
                  </a:lnTo>
                  <a:cubicBezTo>
                    <a:pt x="444" y="6985"/>
                    <a:pt x="386" y="7009"/>
                    <a:pt x="327" y="7033"/>
                  </a:cubicBezTo>
                  <a:cubicBezTo>
                    <a:pt x="1" y="7164"/>
                    <a:pt x="81" y="7643"/>
                    <a:pt x="361" y="7643"/>
                  </a:cubicBezTo>
                  <a:cubicBezTo>
                    <a:pt x="396" y="7643"/>
                    <a:pt x="434" y="7636"/>
                    <a:pt x="474" y="7620"/>
                  </a:cubicBezTo>
                  <a:cubicBezTo>
                    <a:pt x="2087" y="7107"/>
                    <a:pt x="3590" y="6373"/>
                    <a:pt x="5019" y="5494"/>
                  </a:cubicBezTo>
                  <a:cubicBezTo>
                    <a:pt x="6449" y="4614"/>
                    <a:pt x="7769" y="3624"/>
                    <a:pt x="9015" y="2524"/>
                  </a:cubicBezTo>
                  <a:cubicBezTo>
                    <a:pt x="9712" y="1865"/>
                    <a:pt x="10371" y="1205"/>
                    <a:pt x="10995" y="472"/>
                  </a:cubicBezTo>
                  <a:cubicBezTo>
                    <a:pt x="11151" y="316"/>
                    <a:pt x="11041" y="0"/>
                    <a:pt x="1084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2"/>
            <p:cNvSpPr/>
            <p:nvPr/>
          </p:nvSpPr>
          <p:spPr>
            <a:xfrm>
              <a:off x="4949500" y="3520763"/>
              <a:ext cx="410025" cy="513450"/>
            </a:xfrm>
            <a:custGeom>
              <a:avLst/>
              <a:gdLst/>
              <a:ahLst/>
              <a:cxnLst/>
              <a:rect l="l" t="t" r="r" b="b"/>
              <a:pathLst>
                <a:path w="16401" h="20538" extrusionOk="0">
                  <a:moveTo>
                    <a:pt x="15215" y="1042"/>
                  </a:moveTo>
                  <a:lnTo>
                    <a:pt x="15215" y="1042"/>
                  </a:lnTo>
                  <a:cubicBezTo>
                    <a:pt x="13595" y="3789"/>
                    <a:pt x="11966" y="6517"/>
                    <a:pt x="9978" y="9035"/>
                  </a:cubicBezTo>
                  <a:cubicBezTo>
                    <a:pt x="8915" y="10428"/>
                    <a:pt x="7742" y="11711"/>
                    <a:pt x="6459" y="12920"/>
                  </a:cubicBezTo>
                  <a:cubicBezTo>
                    <a:pt x="5375" y="13869"/>
                    <a:pt x="4228" y="14755"/>
                    <a:pt x="3134" y="15724"/>
                  </a:cubicBezTo>
                  <a:lnTo>
                    <a:pt x="3134" y="15724"/>
                  </a:lnTo>
                  <a:cubicBezTo>
                    <a:pt x="3373" y="15291"/>
                    <a:pt x="3582" y="14839"/>
                    <a:pt x="3783" y="14387"/>
                  </a:cubicBezTo>
                  <a:cubicBezTo>
                    <a:pt x="4406" y="12957"/>
                    <a:pt x="5103" y="11564"/>
                    <a:pt x="5873" y="10244"/>
                  </a:cubicBezTo>
                  <a:cubicBezTo>
                    <a:pt x="7412" y="7605"/>
                    <a:pt x="9428" y="5259"/>
                    <a:pt x="11775" y="3316"/>
                  </a:cubicBezTo>
                  <a:cubicBezTo>
                    <a:pt x="12852" y="2442"/>
                    <a:pt x="13999" y="1684"/>
                    <a:pt x="15215" y="1042"/>
                  </a:cubicBezTo>
                  <a:close/>
                  <a:moveTo>
                    <a:pt x="16018" y="0"/>
                  </a:moveTo>
                  <a:cubicBezTo>
                    <a:pt x="15962" y="0"/>
                    <a:pt x="15903" y="16"/>
                    <a:pt x="15844" y="53"/>
                  </a:cubicBezTo>
                  <a:cubicBezTo>
                    <a:pt x="13094" y="1373"/>
                    <a:pt x="10638" y="3243"/>
                    <a:pt x="8622" y="5552"/>
                  </a:cubicBezTo>
                  <a:cubicBezTo>
                    <a:pt x="6606" y="7825"/>
                    <a:pt x="4956" y="10428"/>
                    <a:pt x="3783" y="13287"/>
                  </a:cubicBezTo>
                  <a:cubicBezTo>
                    <a:pt x="3303" y="14408"/>
                    <a:pt x="2880" y="15665"/>
                    <a:pt x="2149" y="16676"/>
                  </a:cubicBezTo>
                  <a:lnTo>
                    <a:pt x="2149" y="16676"/>
                  </a:lnTo>
                  <a:cubicBezTo>
                    <a:pt x="1918" y="16920"/>
                    <a:pt x="1695" y="17171"/>
                    <a:pt x="1482" y="17433"/>
                  </a:cubicBezTo>
                  <a:lnTo>
                    <a:pt x="1482" y="17433"/>
                  </a:lnTo>
                  <a:cubicBezTo>
                    <a:pt x="1386" y="17521"/>
                    <a:pt x="1286" y="17606"/>
                    <a:pt x="1180" y="17686"/>
                  </a:cubicBezTo>
                  <a:cubicBezTo>
                    <a:pt x="1096" y="17728"/>
                    <a:pt x="1109" y="17807"/>
                    <a:pt x="1156" y="17852"/>
                  </a:cubicBezTo>
                  <a:lnTo>
                    <a:pt x="1156" y="17852"/>
                  </a:lnTo>
                  <a:cubicBezTo>
                    <a:pt x="1152" y="17858"/>
                    <a:pt x="1148" y="17864"/>
                    <a:pt x="1144" y="17869"/>
                  </a:cubicBezTo>
                  <a:cubicBezTo>
                    <a:pt x="667" y="18566"/>
                    <a:pt x="301" y="19372"/>
                    <a:pt x="44" y="20179"/>
                  </a:cubicBezTo>
                  <a:cubicBezTo>
                    <a:pt x="0" y="20397"/>
                    <a:pt x="165" y="20538"/>
                    <a:pt x="336" y="20538"/>
                  </a:cubicBezTo>
                  <a:cubicBezTo>
                    <a:pt x="452" y="20538"/>
                    <a:pt x="571" y="20473"/>
                    <a:pt x="631" y="20325"/>
                  </a:cubicBezTo>
                  <a:cubicBezTo>
                    <a:pt x="1180" y="18932"/>
                    <a:pt x="2060" y="17686"/>
                    <a:pt x="3197" y="16696"/>
                  </a:cubicBezTo>
                  <a:cubicBezTo>
                    <a:pt x="4333" y="15633"/>
                    <a:pt x="5543" y="14680"/>
                    <a:pt x="6716" y="13653"/>
                  </a:cubicBezTo>
                  <a:cubicBezTo>
                    <a:pt x="9245" y="11271"/>
                    <a:pt x="11445" y="8558"/>
                    <a:pt x="13241" y="5589"/>
                  </a:cubicBezTo>
                  <a:cubicBezTo>
                    <a:pt x="14304" y="3902"/>
                    <a:pt x="15294" y="2180"/>
                    <a:pt x="16284" y="457"/>
                  </a:cubicBezTo>
                  <a:cubicBezTo>
                    <a:pt x="16401" y="252"/>
                    <a:pt x="16237" y="0"/>
                    <a:pt x="160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2"/>
            <p:cNvSpPr/>
            <p:nvPr/>
          </p:nvSpPr>
          <p:spPr>
            <a:xfrm>
              <a:off x="4966375" y="3928438"/>
              <a:ext cx="105750" cy="68825"/>
            </a:xfrm>
            <a:custGeom>
              <a:avLst/>
              <a:gdLst/>
              <a:ahLst/>
              <a:cxnLst/>
              <a:rect l="l" t="t" r="r" b="b"/>
              <a:pathLst>
                <a:path w="4230" h="2753" extrusionOk="0">
                  <a:moveTo>
                    <a:pt x="2945" y="942"/>
                  </a:moveTo>
                  <a:cubicBezTo>
                    <a:pt x="2269" y="1517"/>
                    <a:pt x="1471" y="1952"/>
                    <a:pt x="606" y="2228"/>
                  </a:cubicBezTo>
                  <a:lnTo>
                    <a:pt x="606" y="2228"/>
                  </a:lnTo>
                  <a:cubicBezTo>
                    <a:pt x="1355" y="1737"/>
                    <a:pt x="2134" y="1308"/>
                    <a:pt x="2945" y="942"/>
                  </a:cubicBezTo>
                  <a:close/>
                  <a:moveTo>
                    <a:pt x="3975" y="1"/>
                  </a:moveTo>
                  <a:cubicBezTo>
                    <a:pt x="3946" y="1"/>
                    <a:pt x="3913" y="7"/>
                    <a:pt x="3878" y="23"/>
                  </a:cubicBezTo>
                  <a:cubicBezTo>
                    <a:pt x="2522" y="499"/>
                    <a:pt x="1275" y="1196"/>
                    <a:pt x="212" y="2149"/>
                  </a:cubicBezTo>
                  <a:cubicBezTo>
                    <a:pt x="135" y="2206"/>
                    <a:pt x="149" y="2294"/>
                    <a:pt x="201" y="2349"/>
                  </a:cubicBezTo>
                  <a:lnTo>
                    <a:pt x="201" y="2349"/>
                  </a:lnTo>
                  <a:cubicBezTo>
                    <a:pt x="0" y="2444"/>
                    <a:pt x="91" y="2753"/>
                    <a:pt x="304" y="2753"/>
                  </a:cubicBezTo>
                  <a:cubicBezTo>
                    <a:pt x="333" y="2753"/>
                    <a:pt x="363" y="2747"/>
                    <a:pt x="395" y="2735"/>
                  </a:cubicBezTo>
                  <a:cubicBezTo>
                    <a:pt x="1862" y="2405"/>
                    <a:pt x="3145" y="1599"/>
                    <a:pt x="4135" y="426"/>
                  </a:cubicBezTo>
                  <a:cubicBezTo>
                    <a:pt x="4229" y="268"/>
                    <a:pt x="4161" y="1"/>
                    <a:pt x="397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ext 1">
  <p:cSld name="ONE_COLUMN_TEXT_2">
    <p:bg>
      <p:bgPr>
        <a:solidFill>
          <a:srgbClr val="C9D2B7"/>
        </a:solidFill>
        <a:effectLst/>
      </p:bgPr>
    </p:bg>
    <p:spTree>
      <p:nvGrpSpPr>
        <p:cNvPr id="1" name="Shape 899"/>
        <p:cNvGrpSpPr/>
        <p:nvPr/>
      </p:nvGrpSpPr>
      <p:grpSpPr>
        <a:xfrm>
          <a:off x="0" y="0"/>
          <a:ext cx="0" cy="0"/>
          <a:chOff x="0" y="0"/>
          <a:chExt cx="0" cy="0"/>
        </a:xfrm>
      </p:grpSpPr>
      <p:sp>
        <p:nvSpPr>
          <p:cNvPr id="900" name="Google Shape;900;p24"/>
          <p:cNvSpPr txBox="1">
            <a:spLocks noGrp="1"/>
          </p:cNvSpPr>
          <p:nvPr>
            <p:ph type="title"/>
          </p:nvPr>
        </p:nvSpPr>
        <p:spPr>
          <a:xfrm>
            <a:off x="709600" y="416700"/>
            <a:ext cx="7721100" cy="723000"/>
          </a:xfrm>
          <a:prstGeom prst="rect">
            <a:avLst/>
          </a:prstGeom>
        </p:spPr>
        <p:txBody>
          <a:bodyPr spcFirstLastPara="1" wrap="square" lIns="91425" tIns="91425" rIns="91425" bIns="91425" anchor="t" anchorCtr="0">
            <a:noAutofit/>
          </a:bodyPr>
          <a:lstStyle>
            <a:lvl1pPr lvl="0" rtl="0">
              <a:spcBef>
                <a:spcPts val="0"/>
              </a:spcBef>
              <a:spcAft>
                <a:spcPts val="0"/>
              </a:spcAft>
              <a:buSzPts val="3600"/>
              <a:buNone/>
              <a:defRPr b="0">
                <a:solidFill>
                  <a:schemeClr val="accent3"/>
                </a:solidFill>
                <a:latin typeface="Calistoga"/>
                <a:ea typeface="Calistoga"/>
                <a:cs typeface="Calistoga"/>
                <a:sym typeface="Calistoga"/>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a:endParaRPr/>
          </a:p>
        </p:txBody>
      </p:sp>
      <p:sp>
        <p:nvSpPr>
          <p:cNvPr id="901" name="Google Shape;901;p24"/>
          <p:cNvSpPr txBox="1">
            <a:spLocks noGrp="1"/>
          </p:cNvSpPr>
          <p:nvPr>
            <p:ph type="body" idx="1"/>
          </p:nvPr>
        </p:nvSpPr>
        <p:spPr>
          <a:xfrm>
            <a:off x="3822905" y="2478320"/>
            <a:ext cx="4607700" cy="2106300"/>
          </a:xfrm>
          <a:prstGeom prst="rect">
            <a:avLst/>
          </a:prstGeom>
        </p:spPr>
        <p:txBody>
          <a:bodyPr spcFirstLastPara="1" wrap="square" lIns="91425" tIns="91425" rIns="91425" bIns="91425" anchor="t" anchorCtr="0">
            <a:noAutofit/>
          </a:bodyPr>
          <a:lstStyle>
            <a:lvl1pPr marL="457200" lvl="0" indent="-279400" rtl="0">
              <a:spcBef>
                <a:spcPts val="0"/>
              </a:spcBef>
              <a:spcAft>
                <a:spcPts val="0"/>
              </a:spcAft>
              <a:buClr>
                <a:schemeClr val="lt1"/>
              </a:buClr>
              <a:buSzPts val="800"/>
              <a:buFont typeface="Open Sans"/>
              <a:buChar char="●"/>
              <a:defRPr sz="1400">
                <a:latin typeface="Voces"/>
                <a:ea typeface="Voces"/>
                <a:cs typeface="Voces"/>
                <a:sym typeface="Voces"/>
              </a:defRPr>
            </a:lvl1pPr>
            <a:lvl2pPr marL="914400" lvl="1" indent="-279400" rtl="0">
              <a:spcBef>
                <a:spcPts val="0"/>
              </a:spcBef>
              <a:spcAft>
                <a:spcPts val="0"/>
              </a:spcAft>
              <a:buClr>
                <a:srgbClr val="999999"/>
              </a:buClr>
              <a:buSzPts val="800"/>
              <a:buFont typeface="Open Sans"/>
              <a:buChar char="○"/>
              <a:defRPr/>
            </a:lvl2pPr>
            <a:lvl3pPr marL="1371600" lvl="2" indent="-279400" rtl="0">
              <a:spcBef>
                <a:spcPts val="0"/>
              </a:spcBef>
              <a:spcAft>
                <a:spcPts val="0"/>
              </a:spcAft>
              <a:buClr>
                <a:srgbClr val="999999"/>
              </a:buClr>
              <a:buSzPts val="800"/>
              <a:buFont typeface="Open Sans"/>
              <a:buChar char="■"/>
              <a:defRPr/>
            </a:lvl3pPr>
            <a:lvl4pPr marL="1828800" lvl="3" indent="-279400" rtl="0">
              <a:spcBef>
                <a:spcPts val="0"/>
              </a:spcBef>
              <a:spcAft>
                <a:spcPts val="0"/>
              </a:spcAft>
              <a:buClr>
                <a:srgbClr val="999999"/>
              </a:buClr>
              <a:buSzPts val="800"/>
              <a:buFont typeface="Open Sans"/>
              <a:buChar char="●"/>
              <a:defRPr/>
            </a:lvl4pPr>
            <a:lvl5pPr marL="2286000" lvl="4" indent="-304800" rtl="0">
              <a:spcBef>
                <a:spcPts val="0"/>
              </a:spcBef>
              <a:spcAft>
                <a:spcPts val="0"/>
              </a:spcAft>
              <a:buClr>
                <a:srgbClr val="999999"/>
              </a:buClr>
              <a:buSzPts val="1200"/>
              <a:buFont typeface="Open Sans"/>
              <a:buChar char="○"/>
              <a:defRPr/>
            </a:lvl5pPr>
            <a:lvl6pPr marL="2743200" lvl="5" indent="-304800" rtl="0">
              <a:spcBef>
                <a:spcPts val="0"/>
              </a:spcBef>
              <a:spcAft>
                <a:spcPts val="0"/>
              </a:spcAft>
              <a:buClr>
                <a:srgbClr val="999999"/>
              </a:buClr>
              <a:buSzPts val="1200"/>
              <a:buFont typeface="Open Sans"/>
              <a:buChar char="■"/>
              <a:defRPr/>
            </a:lvl6pPr>
            <a:lvl7pPr marL="3200400" lvl="6" indent="-273050" rtl="0">
              <a:spcBef>
                <a:spcPts val="0"/>
              </a:spcBef>
              <a:spcAft>
                <a:spcPts val="0"/>
              </a:spcAft>
              <a:buClr>
                <a:srgbClr val="999999"/>
              </a:buClr>
              <a:buSzPts val="700"/>
              <a:buFont typeface="Open Sans"/>
              <a:buChar char="●"/>
              <a:defRPr/>
            </a:lvl7pPr>
            <a:lvl8pPr marL="3657600" lvl="7" indent="-273050" rtl="0">
              <a:spcBef>
                <a:spcPts val="0"/>
              </a:spcBef>
              <a:spcAft>
                <a:spcPts val="0"/>
              </a:spcAft>
              <a:buClr>
                <a:srgbClr val="999999"/>
              </a:buClr>
              <a:buSzPts val="700"/>
              <a:buFont typeface="Open Sans"/>
              <a:buChar char="○"/>
              <a:defRPr/>
            </a:lvl8pPr>
            <a:lvl9pPr marL="4114800" lvl="8" indent="-266700" rtl="0">
              <a:spcBef>
                <a:spcPts val="0"/>
              </a:spcBef>
              <a:spcAft>
                <a:spcPts val="0"/>
              </a:spcAft>
              <a:buClr>
                <a:srgbClr val="999999"/>
              </a:buClr>
              <a:buSzPts val="600"/>
              <a:buFont typeface="Open Sans"/>
              <a:buChar char="■"/>
              <a:defRPr/>
            </a:lvl9pPr>
          </a:lstStyle>
          <a:p>
            <a:endParaRPr/>
          </a:p>
        </p:txBody>
      </p:sp>
      <p:sp>
        <p:nvSpPr>
          <p:cNvPr id="902" name="Google Shape;902;p24"/>
          <p:cNvSpPr txBox="1">
            <a:spLocks noGrp="1"/>
          </p:cNvSpPr>
          <p:nvPr>
            <p:ph type="subTitle" idx="2"/>
          </p:nvPr>
        </p:nvSpPr>
        <p:spPr>
          <a:xfrm>
            <a:off x="3804200" y="1343006"/>
            <a:ext cx="2565900" cy="4857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2600">
                <a:solidFill>
                  <a:schemeClr val="accent1"/>
                </a:solidFill>
                <a:latin typeface="Calistoga"/>
                <a:ea typeface="Calistoga"/>
                <a:cs typeface="Calistoga"/>
                <a:sym typeface="Calistoga"/>
              </a:defRPr>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903" name="Google Shape;903;p24"/>
          <p:cNvSpPr txBox="1">
            <a:spLocks noGrp="1"/>
          </p:cNvSpPr>
          <p:nvPr>
            <p:ph type="title" idx="3" hasCustomPrompt="1"/>
          </p:nvPr>
        </p:nvSpPr>
        <p:spPr>
          <a:xfrm>
            <a:off x="3804200" y="1805100"/>
            <a:ext cx="2031900" cy="485700"/>
          </a:xfrm>
          <a:prstGeom prst="rect">
            <a:avLst/>
          </a:prstGeom>
        </p:spPr>
        <p:txBody>
          <a:bodyPr spcFirstLastPara="1" wrap="square" lIns="91425" tIns="91425" rIns="91425" bIns="91425" anchor="t" anchorCtr="0">
            <a:noAutofit/>
          </a:bodyPr>
          <a:lstStyle>
            <a:lvl1pPr lvl="0" rtl="0">
              <a:lnSpc>
                <a:spcPct val="115000"/>
              </a:lnSpc>
              <a:spcBef>
                <a:spcPts val="0"/>
              </a:spcBef>
              <a:spcAft>
                <a:spcPts val="0"/>
              </a:spcAft>
              <a:buSzPts val="12000"/>
              <a:buNone/>
              <a:defRPr sz="2600" b="0">
                <a:solidFill>
                  <a:schemeClr val="lt1"/>
                </a:solidFill>
                <a:latin typeface="Calistoga"/>
                <a:ea typeface="Calistoga"/>
                <a:cs typeface="Calistoga"/>
                <a:sym typeface="Calistoga"/>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904" name="Google Shape;904;p24"/>
          <p:cNvSpPr/>
          <p:nvPr/>
        </p:nvSpPr>
        <p:spPr>
          <a:xfrm rot="6741749">
            <a:off x="7918060" y="96680"/>
            <a:ext cx="1491548" cy="885622"/>
          </a:xfrm>
          <a:custGeom>
            <a:avLst/>
            <a:gdLst/>
            <a:ahLst/>
            <a:cxnLst/>
            <a:rect l="l" t="t" r="r" b="b"/>
            <a:pathLst>
              <a:path w="52789" h="31344" extrusionOk="0">
                <a:moveTo>
                  <a:pt x="1" y="1"/>
                </a:moveTo>
                <a:lnTo>
                  <a:pt x="1" y="18587"/>
                </a:lnTo>
                <a:cubicBezTo>
                  <a:pt x="5866" y="19393"/>
                  <a:pt x="11621" y="21043"/>
                  <a:pt x="16680" y="24122"/>
                </a:cubicBezTo>
                <a:cubicBezTo>
                  <a:pt x="19759" y="25991"/>
                  <a:pt x="22509" y="28448"/>
                  <a:pt x="24671" y="31344"/>
                </a:cubicBezTo>
                <a:lnTo>
                  <a:pt x="52788" y="31344"/>
                </a:lnTo>
                <a:cubicBezTo>
                  <a:pt x="47546" y="20786"/>
                  <a:pt x="36915" y="13418"/>
                  <a:pt x="26138" y="8249"/>
                </a:cubicBezTo>
                <a:cubicBezTo>
                  <a:pt x="23498" y="6966"/>
                  <a:pt x="20786" y="5830"/>
                  <a:pt x="18073" y="4767"/>
                </a:cubicBezTo>
                <a:cubicBezTo>
                  <a:pt x="13234" y="2897"/>
                  <a:pt x="8249" y="1467"/>
                  <a:pt x="3153" y="588"/>
                </a:cubicBezTo>
                <a:cubicBezTo>
                  <a:pt x="2163" y="404"/>
                  <a:pt x="1100" y="184"/>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24"/>
          <p:cNvSpPr/>
          <p:nvPr/>
        </p:nvSpPr>
        <p:spPr>
          <a:xfrm rot="5400000">
            <a:off x="7993175" y="3379000"/>
            <a:ext cx="2127100" cy="1697200"/>
          </a:xfrm>
          <a:custGeom>
            <a:avLst/>
            <a:gdLst/>
            <a:ahLst/>
            <a:cxnLst/>
            <a:rect l="l" t="t" r="r" b="b"/>
            <a:pathLst>
              <a:path w="85084" h="67888" extrusionOk="0">
                <a:moveTo>
                  <a:pt x="1" y="0"/>
                </a:moveTo>
                <a:lnTo>
                  <a:pt x="1" y="30903"/>
                </a:lnTo>
                <a:lnTo>
                  <a:pt x="28337" y="61109"/>
                </a:lnTo>
                <a:cubicBezTo>
                  <a:pt x="29914" y="62795"/>
                  <a:pt x="31526" y="64482"/>
                  <a:pt x="33506" y="65691"/>
                </a:cubicBezTo>
                <a:cubicBezTo>
                  <a:pt x="36362" y="67405"/>
                  <a:pt x="39723" y="67888"/>
                  <a:pt x="43095" y="67888"/>
                </a:cubicBezTo>
                <a:cubicBezTo>
                  <a:pt x="44267" y="67888"/>
                  <a:pt x="45440" y="67829"/>
                  <a:pt x="46593" y="67744"/>
                </a:cubicBezTo>
                <a:cubicBezTo>
                  <a:pt x="47253" y="67744"/>
                  <a:pt x="47913" y="67598"/>
                  <a:pt x="48499" y="67268"/>
                </a:cubicBezTo>
                <a:cubicBezTo>
                  <a:pt x="49122" y="66791"/>
                  <a:pt x="49452" y="66058"/>
                  <a:pt x="49746" y="65325"/>
                </a:cubicBezTo>
                <a:cubicBezTo>
                  <a:pt x="52752" y="57883"/>
                  <a:pt x="56637" y="50845"/>
                  <a:pt x="61293" y="44356"/>
                </a:cubicBezTo>
                <a:cubicBezTo>
                  <a:pt x="63822" y="40837"/>
                  <a:pt x="66718" y="37355"/>
                  <a:pt x="70677" y="35595"/>
                </a:cubicBezTo>
                <a:cubicBezTo>
                  <a:pt x="72400" y="34825"/>
                  <a:pt x="74233" y="34422"/>
                  <a:pt x="75993" y="33872"/>
                </a:cubicBezTo>
                <a:cubicBezTo>
                  <a:pt x="79145" y="32882"/>
                  <a:pt x="82115" y="31379"/>
                  <a:pt x="85047" y="29840"/>
                </a:cubicBezTo>
                <a:lnTo>
                  <a:pt x="85084" y="8688"/>
                </a:lnTo>
                <a:lnTo>
                  <a:pt x="85084" y="8688"/>
                </a:lnTo>
                <a:cubicBezTo>
                  <a:pt x="84937" y="8835"/>
                  <a:pt x="84791" y="9018"/>
                  <a:pt x="84644" y="9165"/>
                </a:cubicBezTo>
                <a:cubicBezTo>
                  <a:pt x="82078" y="11914"/>
                  <a:pt x="79182" y="14297"/>
                  <a:pt x="75993" y="16276"/>
                </a:cubicBezTo>
                <a:cubicBezTo>
                  <a:pt x="69242" y="20370"/>
                  <a:pt x="61568" y="22478"/>
                  <a:pt x="53829" y="22478"/>
                </a:cubicBezTo>
                <a:cubicBezTo>
                  <a:pt x="49719" y="22478"/>
                  <a:pt x="45590" y="21884"/>
                  <a:pt x="41571" y="20675"/>
                </a:cubicBezTo>
                <a:cubicBezTo>
                  <a:pt x="36585" y="19172"/>
                  <a:pt x="31966" y="16716"/>
                  <a:pt x="27347" y="14334"/>
                </a:cubicBezTo>
                <a:lnTo>
                  <a:pt x="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06" name="Google Shape;906;p24"/>
          <p:cNvGrpSpPr/>
          <p:nvPr/>
        </p:nvGrpSpPr>
        <p:grpSpPr>
          <a:xfrm>
            <a:off x="8401850" y="2281975"/>
            <a:ext cx="931200" cy="1240175"/>
            <a:chOff x="8401850" y="2281975"/>
            <a:chExt cx="931200" cy="1240175"/>
          </a:xfrm>
        </p:grpSpPr>
        <p:sp>
          <p:nvSpPr>
            <p:cNvPr id="907" name="Google Shape;907;p24"/>
            <p:cNvSpPr/>
            <p:nvPr/>
          </p:nvSpPr>
          <p:spPr>
            <a:xfrm>
              <a:off x="8401850" y="2467100"/>
              <a:ext cx="931200" cy="1055050"/>
            </a:xfrm>
            <a:custGeom>
              <a:avLst/>
              <a:gdLst/>
              <a:ahLst/>
              <a:cxnLst/>
              <a:rect l="l" t="t" r="r" b="b"/>
              <a:pathLst>
                <a:path w="37248" h="42202" extrusionOk="0">
                  <a:moveTo>
                    <a:pt x="2456" y="1880"/>
                  </a:moveTo>
                  <a:lnTo>
                    <a:pt x="10047" y="6560"/>
                  </a:lnTo>
                  <a:lnTo>
                    <a:pt x="14885" y="9529"/>
                  </a:lnTo>
                  <a:cubicBezTo>
                    <a:pt x="16425" y="10482"/>
                    <a:pt x="18001" y="11362"/>
                    <a:pt x="19468" y="12425"/>
                  </a:cubicBezTo>
                  <a:cubicBezTo>
                    <a:pt x="20170" y="12905"/>
                    <a:pt x="20817" y="13451"/>
                    <a:pt x="21402" y="14058"/>
                  </a:cubicBezTo>
                  <a:lnTo>
                    <a:pt x="21402" y="14058"/>
                  </a:lnTo>
                  <a:cubicBezTo>
                    <a:pt x="18808" y="12956"/>
                    <a:pt x="16269" y="11697"/>
                    <a:pt x="13822" y="10299"/>
                  </a:cubicBezTo>
                  <a:cubicBezTo>
                    <a:pt x="10743" y="8502"/>
                    <a:pt x="7810" y="6450"/>
                    <a:pt x="5061" y="4177"/>
                  </a:cubicBezTo>
                  <a:cubicBezTo>
                    <a:pt x="4159" y="3442"/>
                    <a:pt x="3293" y="2672"/>
                    <a:pt x="2456" y="1880"/>
                  </a:cubicBezTo>
                  <a:close/>
                  <a:moveTo>
                    <a:pt x="415" y="1"/>
                  </a:moveTo>
                  <a:cubicBezTo>
                    <a:pt x="179" y="1"/>
                    <a:pt x="0" y="295"/>
                    <a:pt x="186" y="511"/>
                  </a:cubicBezTo>
                  <a:cubicBezTo>
                    <a:pt x="2752" y="3040"/>
                    <a:pt x="5501" y="5350"/>
                    <a:pt x="8434" y="7476"/>
                  </a:cubicBezTo>
                  <a:cubicBezTo>
                    <a:pt x="11366" y="9565"/>
                    <a:pt x="14482" y="11435"/>
                    <a:pt x="17745" y="13011"/>
                  </a:cubicBezTo>
                  <a:cubicBezTo>
                    <a:pt x="19190" y="13719"/>
                    <a:pt x="20684" y="14380"/>
                    <a:pt x="22205" y="14974"/>
                  </a:cubicBezTo>
                  <a:lnTo>
                    <a:pt x="22205" y="14974"/>
                  </a:lnTo>
                  <a:cubicBezTo>
                    <a:pt x="22470" y="15307"/>
                    <a:pt x="22718" y="15655"/>
                    <a:pt x="22950" y="16017"/>
                  </a:cubicBezTo>
                  <a:cubicBezTo>
                    <a:pt x="23903" y="17484"/>
                    <a:pt x="24673" y="19097"/>
                    <a:pt x="25480" y="20673"/>
                  </a:cubicBezTo>
                  <a:cubicBezTo>
                    <a:pt x="27276" y="24045"/>
                    <a:pt x="29036" y="27381"/>
                    <a:pt x="30832" y="30754"/>
                  </a:cubicBezTo>
                  <a:cubicBezTo>
                    <a:pt x="32628" y="34126"/>
                    <a:pt x="34388" y="37499"/>
                    <a:pt x="36221" y="40871"/>
                  </a:cubicBezTo>
                  <a:lnTo>
                    <a:pt x="36917" y="42118"/>
                  </a:lnTo>
                  <a:cubicBezTo>
                    <a:pt x="36941" y="42177"/>
                    <a:pt x="36988" y="42202"/>
                    <a:pt x="37037" y="42202"/>
                  </a:cubicBezTo>
                  <a:cubicBezTo>
                    <a:pt x="37138" y="42202"/>
                    <a:pt x="37248" y="42095"/>
                    <a:pt x="37174" y="41971"/>
                  </a:cubicBezTo>
                  <a:lnTo>
                    <a:pt x="37174" y="41971"/>
                  </a:lnTo>
                  <a:lnTo>
                    <a:pt x="37174" y="42008"/>
                  </a:lnTo>
                  <a:cubicBezTo>
                    <a:pt x="35451" y="38562"/>
                    <a:pt x="33691" y="35153"/>
                    <a:pt x="31932" y="31744"/>
                  </a:cubicBezTo>
                  <a:cubicBezTo>
                    <a:pt x="30135" y="28298"/>
                    <a:pt x="28376" y="24925"/>
                    <a:pt x="26579" y="21516"/>
                  </a:cubicBezTo>
                  <a:cubicBezTo>
                    <a:pt x="25736" y="19866"/>
                    <a:pt x="24930" y="18253"/>
                    <a:pt x="24050" y="16640"/>
                  </a:cubicBezTo>
                  <a:cubicBezTo>
                    <a:pt x="23811" y="16205"/>
                    <a:pt x="23549" y="15783"/>
                    <a:pt x="23266" y="15375"/>
                  </a:cubicBezTo>
                  <a:lnTo>
                    <a:pt x="23266" y="15375"/>
                  </a:lnTo>
                  <a:cubicBezTo>
                    <a:pt x="23283" y="15382"/>
                    <a:pt x="23300" y="15388"/>
                    <a:pt x="23317" y="15394"/>
                  </a:cubicBezTo>
                  <a:cubicBezTo>
                    <a:pt x="23345" y="15405"/>
                    <a:pt x="23372" y="15409"/>
                    <a:pt x="23397" y="15409"/>
                  </a:cubicBezTo>
                  <a:cubicBezTo>
                    <a:pt x="23634" y="15409"/>
                    <a:pt x="23725" y="14980"/>
                    <a:pt x="23427" y="14881"/>
                  </a:cubicBezTo>
                  <a:cubicBezTo>
                    <a:pt x="23176" y="14783"/>
                    <a:pt x="22926" y="14684"/>
                    <a:pt x="22676" y="14584"/>
                  </a:cubicBezTo>
                  <a:lnTo>
                    <a:pt x="22676" y="14584"/>
                  </a:lnTo>
                  <a:cubicBezTo>
                    <a:pt x="22149" y="13924"/>
                    <a:pt x="21565" y="13311"/>
                    <a:pt x="20934" y="12755"/>
                  </a:cubicBezTo>
                  <a:cubicBezTo>
                    <a:pt x="19504" y="11692"/>
                    <a:pt x="18038" y="10739"/>
                    <a:pt x="16498" y="9859"/>
                  </a:cubicBezTo>
                  <a:lnTo>
                    <a:pt x="11586" y="6816"/>
                  </a:lnTo>
                  <a:lnTo>
                    <a:pt x="1762" y="804"/>
                  </a:lnTo>
                  <a:lnTo>
                    <a:pt x="651" y="97"/>
                  </a:lnTo>
                  <a:lnTo>
                    <a:pt x="651" y="97"/>
                  </a:lnTo>
                  <a:cubicBezTo>
                    <a:pt x="643" y="89"/>
                    <a:pt x="634" y="80"/>
                    <a:pt x="625" y="71"/>
                  </a:cubicBezTo>
                  <a:lnTo>
                    <a:pt x="621" y="78"/>
                  </a:lnTo>
                  <a:lnTo>
                    <a:pt x="552" y="34"/>
                  </a:lnTo>
                  <a:cubicBezTo>
                    <a:pt x="506" y="11"/>
                    <a:pt x="459" y="1"/>
                    <a:pt x="41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24"/>
            <p:cNvSpPr/>
            <p:nvPr/>
          </p:nvSpPr>
          <p:spPr>
            <a:xfrm>
              <a:off x="9043400" y="2758000"/>
              <a:ext cx="38525" cy="261800"/>
            </a:xfrm>
            <a:custGeom>
              <a:avLst/>
              <a:gdLst/>
              <a:ahLst/>
              <a:cxnLst/>
              <a:rect l="l" t="t" r="r" b="b"/>
              <a:pathLst>
                <a:path w="1541" h="10472" extrusionOk="0">
                  <a:moveTo>
                    <a:pt x="757" y="1375"/>
                  </a:moveTo>
                  <a:lnTo>
                    <a:pt x="757" y="1375"/>
                  </a:lnTo>
                  <a:cubicBezTo>
                    <a:pt x="970" y="2562"/>
                    <a:pt x="1029" y="3765"/>
                    <a:pt x="917" y="4968"/>
                  </a:cubicBezTo>
                  <a:cubicBezTo>
                    <a:pt x="844" y="5738"/>
                    <a:pt x="697" y="6544"/>
                    <a:pt x="514" y="7314"/>
                  </a:cubicBezTo>
                  <a:cubicBezTo>
                    <a:pt x="513" y="7317"/>
                    <a:pt x="512" y="7320"/>
                    <a:pt x="510" y="7323"/>
                  </a:cubicBezTo>
                  <a:lnTo>
                    <a:pt x="510" y="7323"/>
                  </a:lnTo>
                  <a:cubicBezTo>
                    <a:pt x="464" y="6662"/>
                    <a:pt x="441" y="5968"/>
                    <a:pt x="441" y="5298"/>
                  </a:cubicBezTo>
                  <a:cubicBezTo>
                    <a:pt x="441" y="3984"/>
                    <a:pt x="552" y="2671"/>
                    <a:pt x="757" y="1375"/>
                  </a:cubicBezTo>
                  <a:close/>
                  <a:moveTo>
                    <a:pt x="734" y="1"/>
                  </a:moveTo>
                  <a:cubicBezTo>
                    <a:pt x="642" y="1"/>
                    <a:pt x="551" y="56"/>
                    <a:pt x="514" y="166"/>
                  </a:cubicBezTo>
                  <a:cubicBezTo>
                    <a:pt x="148" y="1852"/>
                    <a:pt x="1" y="3575"/>
                    <a:pt x="38" y="5298"/>
                  </a:cubicBezTo>
                  <a:cubicBezTo>
                    <a:pt x="38" y="6141"/>
                    <a:pt x="74" y="7021"/>
                    <a:pt x="184" y="7864"/>
                  </a:cubicBezTo>
                  <a:cubicBezTo>
                    <a:pt x="197" y="8014"/>
                    <a:pt x="211" y="8163"/>
                    <a:pt x="228" y="8311"/>
                  </a:cubicBezTo>
                  <a:lnTo>
                    <a:pt x="228" y="8311"/>
                  </a:lnTo>
                  <a:cubicBezTo>
                    <a:pt x="152" y="8732"/>
                    <a:pt x="127" y="9159"/>
                    <a:pt x="148" y="9587"/>
                  </a:cubicBezTo>
                  <a:cubicBezTo>
                    <a:pt x="148" y="9752"/>
                    <a:pt x="267" y="9834"/>
                    <a:pt x="386" y="9834"/>
                  </a:cubicBezTo>
                  <a:cubicBezTo>
                    <a:pt x="424" y="9834"/>
                    <a:pt x="461" y="9826"/>
                    <a:pt x="495" y="9809"/>
                  </a:cubicBezTo>
                  <a:lnTo>
                    <a:pt x="495" y="9809"/>
                  </a:lnTo>
                  <a:cubicBezTo>
                    <a:pt x="545" y="10006"/>
                    <a:pt x="600" y="10201"/>
                    <a:pt x="661" y="10393"/>
                  </a:cubicBezTo>
                  <a:cubicBezTo>
                    <a:pt x="678" y="10444"/>
                    <a:pt x="726" y="10472"/>
                    <a:pt x="774" y="10472"/>
                  </a:cubicBezTo>
                  <a:cubicBezTo>
                    <a:pt x="828" y="10472"/>
                    <a:pt x="881" y="10435"/>
                    <a:pt x="881" y="10357"/>
                  </a:cubicBezTo>
                  <a:lnTo>
                    <a:pt x="881" y="10320"/>
                  </a:lnTo>
                  <a:cubicBezTo>
                    <a:pt x="822" y="9889"/>
                    <a:pt x="753" y="9449"/>
                    <a:pt x="690" y="9003"/>
                  </a:cubicBezTo>
                  <a:lnTo>
                    <a:pt x="690" y="9003"/>
                  </a:lnTo>
                  <a:cubicBezTo>
                    <a:pt x="773" y="8393"/>
                    <a:pt x="897" y="7788"/>
                    <a:pt x="1064" y="7204"/>
                  </a:cubicBezTo>
                  <a:cubicBezTo>
                    <a:pt x="1247" y="6434"/>
                    <a:pt x="1357" y="5664"/>
                    <a:pt x="1431" y="4858"/>
                  </a:cubicBezTo>
                  <a:cubicBezTo>
                    <a:pt x="1541" y="3282"/>
                    <a:pt x="1357" y="1705"/>
                    <a:pt x="954" y="166"/>
                  </a:cubicBezTo>
                  <a:cubicBezTo>
                    <a:pt x="917" y="56"/>
                    <a:pt x="826" y="1"/>
                    <a:pt x="7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9" name="Google Shape;909;p24"/>
            <p:cNvSpPr/>
            <p:nvPr/>
          </p:nvSpPr>
          <p:spPr>
            <a:xfrm>
              <a:off x="8771750" y="2849875"/>
              <a:ext cx="336900" cy="244375"/>
            </a:xfrm>
            <a:custGeom>
              <a:avLst/>
              <a:gdLst/>
              <a:ahLst/>
              <a:cxnLst/>
              <a:rect l="l" t="t" r="r" b="b"/>
              <a:pathLst>
                <a:path w="13476" h="9775" extrusionOk="0">
                  <a:moveTo>
                    <a:pt x="1793" y="925"/>
                  </a:moveTo>
                  <a:cubicBezTo>
                    <a:pt x="5163" y="1974"/>
                    <a:pt x="8204" y="3873"/>
                    <a:pt x="10574" y="6498"/>
                  </a:cubicBezTo>
                  <a:cubicBezTo>
                    <a:pt x="11302" y="7259"/>
                    <a:pt x="11940" y="8080"/>
                    <a:pt x="12516" y="8961"/>
                  </a:cubicBezTo>
                  <a:lnTo>
                    <a:pt x="12516" y="8961"/>
                  </a:lnTo>
                  <a:cubicBezTo>
                    <a:pt x="8852" y="7596"/>
                    <a:pt x="6232" y="4636"/>
                    <a:pt x="3315" y="2136"/>
                  </a:cubicBezTo>
                  <a:cubicBezTo>
                    <a:pt x="2828" y="1710"/>
                    <a:pt x="2319" y="1306"/>
                    <a:pt x="1793" y="925"/>
                  </a:cubicBezTo>
                  <a:close/>
                  <a:moveTo>
                    <a:pt x="12920" y="9101"/>
                  </a:moveTo>
                  <a:lnTo>
                    <a:pt x="12923" y="9105"/>
                  </a:lnTo>
                  <a:lnTo>
                    <a:pt x="12923" y="9105"/>
                  </a:lnTo>
                  <a:cubicBezTo>
                    <a:pt x="12923" y="9104"/>
                    <a:pt x="12922" y="9104"/>
                    <a:pt x="12921" y="9104"/>
                  </a:cubicBezTo>
                  <a:lnTo>
                    <a:pt x="12921" y="9104"/>
                  </a:lnTo>
                  <a:cubicBezTo>
                    <a:pt x="12921" y="9103"/>
                    <a:pt x="12920" y="9102"/>
                    <a:pt x="12920" y="9101"/>
                  </a:cubicBezTo>
                  <a:close/>
                  <a:moveTo>
                    <a:pt x="386" y="1"/>
                  </a:moveTo>
                  <a:cubicBezTo>
                    <a:pt x="136" y="1"/>
                    <a:pt x="1" y="355"/>
                    <a:pt x="236" y="523"/>
                  </a:cubicBezTo>
                  <a:cubicBezTo>
                    <a:pt x="3829" y="2686"/>
                    <a:pt x="6321" y="6132"/>
                    <a:pt x="9877" y="8331"/>
                  </a:cubicBezTo>
                  <a:cubicBezTo>
                    <a:pt x="10830" y="8954"/>
                    <a:pt x="11857" y="9431"/>
                    <a:pt x="12956" y="9761"/>
                  </a:cubicBezTo>
                  <a:cubicBezTo>
                    <a:pt x="12991" y="9770"/>
                    <a:pt x="13023" y="9774"/>
                    <a:pt x="13054" y="9774"/>
                  </a:cubicBezTo>
                  <a:cubicBezTo>
                    <a:pt x="13381" y="9774"/>
                    <a:pt x="13475" y="9275"/>
                    <a:pt x="13140" y="9174"/>
                  </a:cubicBezTo>
                  <a:cubicBezTo>
                    <a:pt x="13073" y="9153"/>
                    <a:pt x="13007" y="9132"/>
                    <a:pt x="12941" y="9110"/>
                  </a:cubicBezTo>
                  <a:lnTo>
                    <a:pt x="12941" y="9110"/>
                  </a:lnTo>
                  <a:cubicBezTo>
                    <a:pt x="10851" y="5494"/>
                    <a:pt x="7631" y="2682"/>
                    <a:pt x="3792" y="1073"/>
                  </a:cubicBezTo>
                  <a:cubicBezTo>
                    <a:pt x="2692" y="633"/>
                    <a:pt x="1592" y="266"/>
                    <a:pt x="456" y="10"/>
                  </a:cubicBezTo>
                  <a:cubicBezTo>
                    <a:pt x="432" y="4"/>
                    <a:pt x="409" y="1"/>
                    <a:pt x="38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0" name="Google Shape;910;p24"/>
            <p:cNvSpPr/>
            <p:nvPr/>
          </p:nvSpPr>
          <p:spPr>
            <a:xfrm>
              <a:off x="9123150" y="2856300"/>
              <a:ext cx="52250" cy="329400"/>
            </a:xfrm>
            <a:custGeom>
              <a:avLst/>
              <a:gdLst/>
              <a:ahLst/>
              <a:cxnLst/>
              <a:rect l="l" t="t" r="r" b="b"/>
              <a:pathLst>
                <a:path w="2090" h="13176" extrusionOk="0">
                  <a:moveTo>
                    <a:pt x="897" y="1697"/>
                  </a:moveTo>
                  <a:cubicBezTo>
                    <a:pt x="1435" y="4326"/>
                    <a:pt x="1524" y="7020"/>
                    <a:pt x="1210" y="9687"/>
                  </a:cubicBezTo>
                  <a:cubicBezTo>
                    <a:pt x="1147" y="10271"/>
                    <a:pt x="1049" y="10854"/>
                    <a:pt x="936" y="11438"/>
                  </a:cubicBezTo>
                  <a:lnTo>
                    <a:pt x="936" y="11438"/>
                  </a:lnTo>
                  <a:cubicBezTo>
                    <a:pt x="827" y="10793"/>
                    <a:pt x="729" y="10148"/>
                    <a:pt x="660" y="9504"/>
                  </a:cubicBezTo>
                  <a:cubicBezTo>
                    <a:pt x="587" y="8514"/>
                    <a:pt x="513" y="7488"/>
                    <a:pt x="513" y="6461"/>
                  </a:cubicBezTo>
                  <a:cubicBezTo>
                    <a:pt x="513" y="4862"/>
                    <a:pt x="647" y="3262"/>
                    <a:pt x="897" y="1697"/>
                  </a:cubicBezTo>
                  <a:close/>
                  <a:moveTo>
                    <a:pt x="880" y="0"/>
                  </a:moveTo>
                  <a:cubicBezTo>
                    <a:pt x="770" y="0"/>
                    <a:pt x="660" y="64"/>
                    <a:pt x="623" y="193"/>
                  </a:cubicBezTo>
                  <a:cubicBezTo>
                    <a:pt x="184" y="2246"/>
                    <a:pt x="0" y="4335"/>
                    <a:pt x="0" y="6461"/>
                  </a:cubicBezTo>
                  <a:cubicBezTo>
                    <a:pt x="0" y="8514"/>
                    <a:pt x="212" y="10566"/>
                    <a:pt x="706" y="12550"/>
                  </a:cubicBezTo>
                  <a:lnTo>
                    <a:pt x="706" y="12550"/>
                  </a:lnTo>
                  <a:cubicBezTo>
                    <a:pt x="691" y="12622"/>
                    <a:pt x="676" y="12694"/>
                    <a:pt x="660" y="12766"/>
                  </a:cubicBezTo>
                  <a:cubicBezTo>
                    <a:pt x="593" y="13012"/>
                    <a:pt x="784" y="13176"/>
                    <a:pt x="969" y="13176"/>
                  </a:cubicBezTo>
                  <a:cubicBezTo>
                    <a:pt x="1087" y="13176"/>
                    <a:pt x="1204" y="13108"/>
                    <a:pt x="1247" y="12950"/>
                  </a:cubicBezTo>
                  <a:cubicBezTo>
                    <a:pt x="1833" y="10860"/>
                    <a:pt x="2090" y="8697"/>
                    <a:pt x="2016" y="6571"/>
                  </a:cubicBezTo>
                  <a:cubicBezTo>
                    <a:pt x="1980" y="4408"/>
                    <a:pt x="1686" y="2282"/>
                    <a:pt x="1137" y="193"/>
                  </a:cubicBezTo>
                  <a:cubicBezTo>
                    <a:pt x="1100" y="64"/>
                    <a:pt x="990" y="0"/>
                    <a:pt x="88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1" name="Google Shape;911;p24"/>
            <p:cNvSpPr/>
            <p:nvPr/>
          </p:nvSpPr>
          <p:spPr>
            <a:xfrm>
              <a:off x="8774900" y="2281975"/>
              <a:ext cx="236050" cy="618000"/>
            </a:xfrm>
            <a:custGeom>
              <a:avLst/>
              <a:gdLst/>
              <a:ahLst/>
              <a:cxnLst/>
              <a:rect l="l" t="t" r="r" b="b"/>
              <a:pathLst>
                <a:path w="9442" h="24720" extrusionOk="0">
                  <a:moveTo>
                    <a:pt x="1334" y="1388"/>
                  </a:moveTo>
                  <a:cubicBezTo>
                    <a:pt x="2725" y="4292"/>
                    <a:pt x="4104" y="7184"/>
                    <a:pt x="5096" y="10225"/>
                  </a:cubicBezTo>
                  <a:cubicBezTo>
                    <a:pt x="5645" y="11875"/>
                    <a:pt x="6049" y="13598"/>
                    <a:pt x="6342" y="15358"/>
                  </a:cubicBezTo>
                  <a:cubicBezTo>
                    <a:pt x="6546" y="16787"/>
                    <a:pt x="6624" y="18248"/>
                    <a:pt x="6839" y="19681"/>
                  </a:cubicBezTo>
                  <a:lnTo>
                    <a:pt x="6839" y="19681"/>
                  </a:lnTo>
                  <a:cubicBezTo>
                    <a:pt x="6595" y="19180"/>
                    <a:pt x="6306" y="18693"/>
                    <a:pt x="6012" y="18217"/>
                  </a:cubicBezTo>
                  <a:cubicBezTo>
                    <a:pt x="5169" y="16934"/>
                    <a:pt x="4436" y="15614"/>
                    <a:pt x="3776" y="14221"/>
                  </a:cubicBezTo>
                  <a:cubicBezTo>
                    <a:pt x="2456" y="11472"/>
                    <a:pt x="1613" y="8502"/>
                    <a:pt x="1320" y="5497"/>
                  </a:cubicBezTo>
                  <a:cubicBezTo>
                    <a:pt x="1173" y="4121"/>
                    <a:pt x="1191" y="2745"/>
                    <a:pt x="1334" y="1388"/>
                  </a:cubicBezTo>
                  <a:close/>
                  <a:moveTo>
                    <a:pt x="1153" y="0"/>
                  </a:moveTo>
                  <a:cubicBezTo>
                    <a:pt x="1009" y="0"/>
                    <a:pt x="864" y="75"/>
                    <a:pt x="843" y="218"/>
                  </a:cubicBezTo>
                  <a:cubicBezTo>
                    <a:pt x="0" y="6266"/>
                    <a:pt x="1760" y="12498"/>
                    <a:pt x="5059" y="17630"/>
                  </a:cubicBezTo>
                  <a:cubicBezTo>
                    <a:pt x="5975" y="19060"/>
                    <a:pt x="7185" y="20490"/>
                    <a:pt x="7295" y="22286"/>
                  </a:cubicBezTo>
                  <a:cubicBezTo>
                    <a:pt x="7295" y="22359"/>
                    <a:pt x="7350" y="22396"/>
                    <a:pt x="7405" y="22396"/>
                  </a:cubicBezTo>
                  <a:cubicBezTo>
                    <a:pt x="7425" y="22396"/>
                    <a:pt x="7444" y="22391"/>
                    <a:pt x="7462" y="22382"/>
                  </a:cubicBezTo>
                  <a:lnTo>
                    <a:pt x="7462" y="22382"/>
                  </a:lnTo>
                  <a:cubicBezTo>
                    <a:pt x="7467" y="22399"/>
                    <a:pt x="7473" y="22416"/>
                    <a:pt x="7478" y="22433"/>
                  </a:cubicBezTo>
                  <a:cubicBezTo>
                    <a:pt x="7808" y="23239"/>
                    <a:pt x="8248" y="23972"/>
                    <a:pt x="8798" y="24632"/>
                  </a:cubicBezTo>
                  <a:cubicBezTo>
                    <a:pt x="8851" y="24693"/>
                    <a:pt x="8918" y="24719"/>
                    <a:pt x="8987" y="24719"/>
                  </a:cubicBezTo>
                  <a:cubicBezTo>
                    <a:pt x="9206" y="24719"/>
                    <a:pt x="9442" y="24461"/>
                    <a:pt x="9275" y="24265"/>
                  </a:cubicBezTo>
                  <a:cubicBezTo>
                    <a:pt x="8432" y="23019"/>
                    <a:pt x="7882" y="21626"/>
                    <a:pt x="7662" y="20123"/>
                  </a:cubicBezTo>
                  <a:cubicBezTo>
                    <a:pt x="7368" y="18620"/>
                    <a:pt x="7295" y="17080"/>
                    <a:pt x="7075" y="15577"/>
                  </a:cubicBezTo>
                  <a:cubicBezTo>
                    <a:pt x="6525" y="12132"/>
                    <a:pt x="5499" y="8759"/>
                    <a:pt x="3996" y="5570"/>
                  </a:cubicBezTo>
                  <a:cubicBezTo>
                    <a:pt x="3189" y="3737"/>
                    <a:pt x="2310" y="1941"/>
                    <a:pt x="1430" y="144"/>
                  </a:cubicBezTo>
                  <a:cubicBezTo>
                    <a:pt x="1381" y="47"/>
                    <a:pt x="1268" y="0"/>
                    <a:pt x="11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12" name="Google Shape;912;p24"/>
          <p:cNvSpPr/>
          <p:nvPr/>
        </p:nvSpPr>
        <p:spPr>
          <a:xfrm rot="5400000">
            <a:off x="7406513" y="4128288"/>
            <a:ext cx="1474575" cy="851150"/>
          </a:xfrm>
          <a:custGeom>
            <a:avLst/>
            <a:gdLst/>
            <a:ahLst/>
            <a:cxnLst/>
            <a:rect l="l" t="t" r="r" b="b"/>
            <a:pathLst>
              <a:path w="58983" h="34046" extrusionOk="0">
                <a:moveTo>
                  <a:pt x="11649" y="1"/>
                </a:moveTo>
                <a:cubicBezTo>
                  <a:pt x="11530" y="1"/>
                  <a:pt x="11410" y="15"/>
                  <a:pt x="11291" y="46"/>
                </a:cubicBezTo>
                <a:cubicBezTo>
                  <a:pt x="10814" y="230"/>
                  <a:pt x="10411" y="559"/>
                  <a:pt x="10118" y="963"/>
                </a:cubicBezTo>
                <a:lnTo>
                  <a:pt x="0" y="12327"/>
                </a:lnTo>
                <a:cubicBezTo>
                  <a:pt x="7662" y="19218"/>
                  <a:pt x="15506" y="26183"/>
                  <a:pt x="24964" y="30252"/>
                </a:cubicBezTo>
                <a:cubicBezTo>
                  <a:pt x="30870" y="32789"/>
                  <a:pt x="37293" y="34045"/>
                  <a:pt x="43716" y="34045"/>
                </a:cubicBezTo>
                <a:cubicBezTo>
                  <a:pt x="48895" y="34045"/>
                  <a:pt x="54074" y="33229"/>
                  <a:pt x="58983" y="31609"/>
                </a:cubicBezTo>
                <a:lnTo>
                  <a:pt x="58983" y="15882"/>
                </a:lnTo>
                <a:cubicBezTo>
                  <a:pt x="58470" y="15992"/>
                  <a:pt x="57883" y="16066"/>
                  <a:pt x="57260" y="16176"/>
                </a:cubicBezTo>
                <a:cubicBezTo>
                  <a:pt x="56135" y="16285"/>
                  <a:pt x="54997" y="16341"/>
                  <a:pt x="53854" y="16341"/>
                </a:cubicBezTo>
                <a:cubicBezTo>
                  <a:pt x="52315" y="16341"/>
                  <a:pt x="50768" y="16239"/>
                  <a:pt x="49232" y="16029"/>
                </a:cubicBezTo>
                <a:cubicBezTo>
                  <a:pt x="36218" y="14379"/>
                  <a:pt x="23901" y="9174"/>
                  <a:pt x="13637" y="963"/>
                </a:cubicBezTo>
                <a:cubicBezTo>
                  <a:pt x="13071" y="522"/>
                  <a:pt x="12369" y="1"/>
                  <a:pt x="1164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3" name="Google Shape;913;p24"/>
          <p:cNvSpPr/>
          <p:nvPr/>
        </p:nvSpPr>
        <p:spPr>
          <a:xfrm rot="5400000">
            <a:off x="7567900" y="3415250"/>
            <a:ext cx="2127100" cy="1555250"/>
          </a:xfrm>
          <a:custGeom>
            <a:avLst/>
            <a:gdLst/>
            <a:ahLst/>
            <a:cxnLst/>
            <a:rect l="l" t="t" r="r" b="b"/>
            <a:pathLst>
              <a:path w="85084" h="62210" extrusionOk="0">
                <a:moveTo>
                  <a:pt x="1" y="1"/>
                </a:moveTo>
                <a:lnTo>
                  <a:pt x="1" y="221"/>
                </a:lnTo>
                <a:lnTo>
                  <a:pt x="1064" y="1430"/>
                </a:lnTo>
                <a:cubicBezTo>
                  <a:pt x="3740" y="4400"/>
                  <a:pt x="6489" y="7479"/>
                  <a:pt x="8432" y="11035"/>
                </a:cubicBezTo>
                <a:cubicBezTo>
                  <a:pt x="10265" y="14444"/>
                  <a:pt x="11401" y="18256"/>
                  <a:pt x="12464" y="21886"/>
                </a:cubicBezTo>
                <a:cubicBezTo>
                  <a:pt x="14774" y="29987"/>
                  <a:pt x="17193" y="38345"/>
                  <a:pt x="18146" y="46850"/>
                </a:cubicBezTo>
                <a:cubicBezTo>
                  <a:pt x="18220" y="47290"/>
                  <a:pt x="18256" y="47803"/>
                  <a:pt x="18330" y="48279"/>
                </a:cubicBezTo>
                <a:cubicBezTo>
                  <a:pt x="18623" y="51065"/>
                  <a:pt x="18916" y="53961"/>
                  <a:pt x="20089" y="56527"/>
                </a:cubicBezTo>
                <a:cubicBezTo>
                  <a:pt x="20749" y="58067"/>
                  <a:pt x="21775" y="59423"/>
                  <a:pt x="23095" y="60523"/>
                </a:cubicBezTo>
                <a:cubicBezTo>
                  <a:pt x="24342" y="61549"/>
                  <a:pt x="25918" y="62136"/>
                  <a:pt x="27531" y="62209"/>
                </a:cubicBezTo>
                <a:lnTo>
                  <a:pt x="27604" y="62209"/>
                </a:lnTo>
                <a:cubicBezTo>
                  <a:pt x="31930" y="62136"/>
                  <a:pt x="34789" y="58030"/>
                  <a:pt x="37062" y="53998"/>
                </a:cubicBezTo>
                <a:cubicBezTo>
                  <a:pt x="39005" y="50515"/>
                  <a:pt x="41021" y="46886"/>
                  <a:pt x="42451" y="43001"/>
                </a:cubicBezTo>
                <a:cubicBezTo>
                  <a:pt x="43770" y="39371"/>
                  <a:pt x="44540" y="35522"/>
                  <a:pt x="45310" y="31783"/>
                </a:cubicBezTo>
                <a:cubicBezTo>
                  <a:pt x="45750" y="29620"/>
                  <a:pt x="46226" y="27348"/>
                  <a:pt x="46740" y="25148"/>
                </a:cubicBezTo>
                <a:cubicBezTo>
                  <a:pt x="46960" y="24085"/>
                  <a:pt x="47399" y="23059"/>
                  <a:pt x="48059" y="22179"/>
                </a:cubicBezTo>
                <a:cubicBezTo>
                  <a:pt x="48792" y="21336"/>
                  <a:pt x="49892" y="20859"/>
                  <a:pt x="50845" y="20419"/>
                </a:cubicBezTo>
                <a:lnTo>
                  <a:pt x="85047" y="5316"/>
                </a:lnTo>
                <a:lnTo>
                  <a:pt x="85084" y="5170"/>
                </a:lnTo>
                <a:lnTo>
                  <a:pt x="85084" y="5170"/>
                </a:lnTo>
                <a:lnTo>
                  <a:pt x="50809" y="20309"/>
                </a:lnTo>
                <a:cubicBezTo>
                  <a:pt x="49819" y="20749"/>
                  <a:pt x="48719" y="21226"/>
                  <a:pt x="47949" y="22105"/>
                </a:cubicBezTo>
                <a:cubicBezTo>
                  <a:pt x="47289" y="22985"/>
                  <a:pt x="46850" y="24012"/>
                  <a:pt x="46630" y="25111"/>
                </a:cubicBezTo>
                <a:cubicBezTo>
                  <a:pt x="46080" y="27311"/>
                  <a:pt x="45603" y="29584"/>
                  <a:pt x="45163" y="31747"/>
                </a:cubicBezTo>
                <a:cubicBezTo>
                  <a:pt x="44430" y="35486"/>
                  <a:pt x="43660" y="39335"/>
                  <a:pt x="42304" y="42964"/>
                </a:cubicBezTo>
                <a:cubicBezTo>
                  <a:pt x="40948" y="46813"/>
                  <a:pt x="38895" y="50405"/>
                  <a:pt x="36952" y="53925"/>
                </a:cubicBezTo>
                <a:cubicBezTo>
                  <a:pt x="34716" y="57920"/>
                  <a:pt x="31856" y="61989"/>
                  <a:pt x="27604" y="62026"/>
                </a:cubicBezTo>
                <a:lnTo>
                  <a:pt x="27567" y="62026"/>
                </a:lnTo>
                <a:cubicBezTo>
                  <a:pt x="25111" y="62026"/>
                  <a:pt x="21922" y="60303"/>
                  <a:pt x="20236" y="56454"/>
                </a:cubicBezTo>
                <a:cubicBezTo>
                  <a:pt x="19099" y="53888"/>
                  <a:pt x="18769" y="50992"/>
                  <a:pt x="18476" y="48206"/>
                </a:cubicBezTo>
                <a:cubicBezTo>
                  <a:pt x="18440" y="47766"/>
                  <a:pt x="18366" y="47253"/>
                  <a:pt x="18330" y="46776"/>
                </a:cubicBezTo>
                <a:cubicBezTo>
                  <a:pt x="17340" y="38272"/>
                  <a:pt x="14920" y="29914"/>
                  <a:pt x="12611" y="21812"/>
                </a:cubicBezTo>
                <a:cubicBezTo>
                  <a:pt x="11548" y="18146"/>
                  <a:pt x="10448" y="14371"/>
                  <a:pt x="8579" y="10925"/>
                </a:cubicBezTo>
                <a:cubicBezTo>
                  <a:pt x="6636" y="7369"/>
                  <a:pt x="3886" y="4290"/>
                  <a:pt x="1210" y="1320"/>
                </a:cubicBezTo>
                <a:lnTo>
                  <a:pt x="1" y="1"/>
                </a:ln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24"/>
          <p:cNvSpPr/>
          <p:nvPr/>
        </p:nvSpPr>
        <p:spPr>
          <a:xfrm rot="-9616139">
            <a:off x="-728847" y="3512915"/>
            <a:ext cx="3158322" cy="1823038"/>
          </a:xfrm>
          <a:custGeom>
            <a:avLst/>
            <a:gdLst/>
            <a:ahLst/>
            <a:cxnLst/>
            <a:rect l="l" t="t" r="r" b="b"/>
            <a:pathLst>
              <a:path w="58983" h="34046" extrusionOk="0">
                <a:moveTo>
                  <a:pt x="11649" y="1"/>
                </a:moveTo>
                <a:cubicBezTo>
                  <a:pt x="11530" y="1"/>
                  <a:pt x="11410" y="15"/>
                  <a:pt x="11291" y="46"/>
                </a:cubicBezTo>
                <a:cubicBezTo>
                  <a:pt x="10814" y="230"/>
                  <a:pt x="10411" y="559"/>
                  <a:pt x="10118" y="963"/>
                </a:cubicBezTo>
                <a:lnTo>
                  <a:pt x="0" y="12327"/>
                </a:lnTo>
                <a:cubicBezTo>
                  <a:pt x="7662" y="19218"/>
                  <a:pt x="15506" y="26183"/>
                  <a:pt x="24964" y="30252"/>
                </a:cubicBezTo>
                <a:cubicBezTo>
                  <a:pt x="30870" y="32789"/>
                  <a:pt x="37293" y="34045"/>
                  <a:pt x="43716" y="34045"/>
                </a:cubicBezTo>
                <a:cubicBezTo>
                  <a:pt x="48895" y="34045"/>
                  <a:pt x="54074" y="33229"/>
                  <a:pt x="58983" y="31609"/>
                </a:cubicBezTo>
                <a:lnTo>
                  <a:pt x="58983" y="15882"/>
                </a:lnTo>
                <a:cubicBezTo>
                  <a:pt x="58470" y="15992"/>
                  <a:pt x="57883" y="16066"/>
                  <a:pt x="57260" y="16176"/>
                </a:cubicBezTo>
                <a:cubicBezTo>
                  <a:pt x="56135" y="16285"/>
                  <a:pt x="54997" y="16341"/>
                  <a:pt x="53854" y="16341"/>
                </a:cubicBezTo>
                <a:cubicBezTo>
                  <a:pt x="52315" y="16341"/>
                  <a:pt x="50768" y="16239"/>
                  <a:pt x="49232" y="16029"/>
                </a:cubicBezTo>
                <a:cubicBezTo>
                  <a:pt x="36218" y="14379"/>
                  <a:pt x="23901" y="9174"/>
                  <a:pt x="13637" y="963"/>
                </a:cubicBezTo>
                <a:cubicBezTo>
                  <a:pt x="13071" y="522"/>
                  <a:pt x="12369" y="1"/>
                  <a:pt x="11649" y="1"/>
                </a:cubicBezTo>
                <a:close/>
              </a:path>
            </a:pathLst>
          </a:custGeom>
          <a:solidFill>
            <a:srgbClr val="64776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24"/>
          <p:cNvSpPr/>
          <p:nvPr/>
        </p:nvSpPr>
        <p:spPr>
          <a:xfrm rot="10276459">
            <a:off x="37875" y="3854619"/>
            <a:ext cx="1169869" cy="588485"/>
          </a:xfrm>
          <a:custGeom>
            <a:avLst/>
            <a:gdLst/>
            <a:ahLst/>
            <a:cxnLst/>
            <a:rect l="l" t="t" r="r" b="b"/>
            <a:pathLst>
              <a:path w="46796" h="23540" extrusionOk="0">
                <a:moveTo>
                  <a:pt x="32976" y="1448"/>
                </a:moveTo>
                <a:lnTo>
                  <a:pt x="32976" y="1448"/>
                </a:lnTo>
                <a:cubicBezTo>
                  <a:pt x="32682" y="1814"/>
                  <a:pt x="32426" y="2217"/>
                  <a:pt x="32206" y="2621"/>
                </a:cubicBezTo>
                <a:cubicBezTo>
                  <a:pt x="31913" y="3134"/>
                  <a:pt x="31656" y="3610"/>
                  <a:pt x="31363" y="4124"/>
                </a:cubicBezTo>
                <a:cubicBezTo>
                  <a:pt x="31106" y="4600"/>
                  <a:pt x="30813" y="5077"/>
                  <a:pt x="30446" y="5517"/>
                </a:cubicBezTo>
                <a:cubicBezTo>
                  <a:pt x="29823" y="6433"/>
                  <a:pt x="29090" y="7276"/>
                  <a:pt x="28320" y="8083"/>
                </a:cubicBezTo>
                <a:cubicBezTo>
                  <a:pt x="27550" y="8853"/>
                  <a:pt x="26707" y="9586"/>
                  <a:pt x="25791" y="10246"/>
                </a:cubicBezTo>
                <a:cubicBezTo>
                  <a:pt x="24911" y="10869"/>
                  <a:pt x="23994" y="11419"/>
                  <a:pt x="23041" y="11932"/>
                </a:cubicBezTo>
                <a:cubicBezTo>
                  <a:pt x="23555" y="11162"/>
                  <a:pt x="24068" y="10392"/>
                  <a:pt x="24618" y="9696"/>
                </a:cubicBezTo>
                <a:cubicBezTo>
                  <a:pt x="25314" y="8853"/>
                  <a:pt x="26011" y="8009"/>
                  <a:pt x="26744" y="7203"/>
                </a:cubicBezTo>
                <a:cubicBezTo>
                  <a:pt x="27514" y="6396"/>
                  <a:pt x="28283" y="5627"/>
                  <a:pt x="29090" y="4857"/>
                </a:cubicBezTo>
                <a:cubicBezTo>
                  <a:pt x="29896" y="4087"/>
                  <a:pt x="30703" y="3354"/>
                  <a:pt x="31546" y="2621"/>
                </a:cubicBezTo>
                <a:cubicBezTo>
                  <a:pt x="32023" y="2217"/>
                  <a:pt x="32462" y="1814"/>
                  <a:pt x="32976" y="1448"/>
                </a:cubicBezTo>
                <a:close/>
                <a:moveTo>
                  <a:pt x="46026" y="7826"/>
                </a:moveTo>
                <a:lnTo>
                  <a:pt x="46026" y="7826"/>
                </a:lnTo>
                <a:cubicBezTo>
                  <a:pt x="43350" y="9182"/>
                  <a:pt x="40491" y="10282"/>
                  <a:pt x="37595" y="11052"/>
                </a:cubicBezTo>
                <a:cubicBezTo>
                  <a:pt x="34479" y="11858"/>
                  <a:pt x="31253" y="12335"/>
                  <a:pt x="28027" y="12445"/>
                </a:cubicBezTo>
                <a:cubicBezTo>
                  <a:pt x="27633" y="12454"/>
                  <a:pt x="27236" y="12459"/>
                  <a:pt x="26839" y="12459"/>
                </a:cubicBezTo>
                <a:cubicBezTo>
                  <a:pt x="25646" y="12459"/>
                  <a:pt x="24443" y="12418"/>
                  <a:pt x="23261" y="12335"/>
                </a:cubicBezTo>
                <a:cubicBezTo>
                  <a:pt x="24288" y="11968"/>
                  <a:pt x="25314" y="11675"/>
                  <a:pt x="26341" y="11345"/>
                </a:cubicBezTo>
                <a:cubicBezTo>
                  <a:pt x="29456" y="10429"/>
                  <a:pt x="32609" y="9659"/>
                  <a:pt x="35798" y="9072"/>
                </a:cubicBezTo>
                <a:cubicBezTo>
                  <a:pt x="38988" y="8486"/>
                  <a:pt x="42213" y="8046"/>
                  <a:pt x="45476" y="7863"/>
                </a:cubicBezTo>
                <a:lnTo>
                  <a:pt x="46026" y="7826"/>
                </a:lnTo>
                <a:close/>
                <a:moveTo>
                  <a:pt x="25754" y="2034"/>
                </a:moveTo>
                <a:lnTo>
                  <a:pt x="25754" y="2034"/>
                </a:lnTo>
                <a:cubicBezTo>
                  <a:pt x="25204" y="3391"/>
                  <a:pt x="24618" y="4784"/>
                  <a:pt x="23958" y="6103"/>
                </a:cubicBezTo>
                <a:cubicBezTo>
                  <a:pt x="23151" y="7753"/>
                  <a:pt x="22235" y="9329"/>
                  <a:pt x="21208" y="10832"/>
                </a:cubicBezTo>
                <a:cubicBezTo>
                  <a:pt x="20732" y="11565"/>
                  <a:pt x="20219" y="12262"/>
                  <a:pt x="19705" y="12995"/>
                </a:cubicBezTo>
                <a:cubicBezTo>
                  <a:pt x="20035" y="11345"/>
                  <a:pt x="20585" y="9769"/>
                  <a:pt x="21318" y="8266"/>
                </a:cubicBezTo>
                <a:cubicBezTo>
                  <a:pt x="21722" y="7460"/>
                  <a:pt x="22162" y="6653"/>
                  <a:pt x="22675" y="5883"/>
                </a:cubicBezTo>
                <a:cubicBezTo>
                  <a:pt x="23225" y="5113"/>
                  <a:pt x="23774" y="4380"/>
                  <a:pt x="24398" y="3684"/>
                </a:cubicBezTo>
                <a:cubicBezTo>
                  <a:pt x="24838" y="3134"/>
                  <a:pt x="25314" y="2584"/>
                  <a:pt x="25754" y="2034"/>
                </a:cubicBezTo>
                <a:close/>
                <a:moveTo>
                  <a:pt x="20145" y="1191"/>
                </a:moveTo>
                <a:cubicBezTo>
                  <a:pt x="19925" y="2144"/>
                  <a:pt x="19705" y="3097"/>
                  <a:pt x="19449" y="4014"/>
                </a:cubicBezTo>
                <a:cubicBezTo>
                  <a:pt x="19119" y="5150"/>
                  <a:pt x="18752" y="6250"/>
                  <a:pt x="18349" y="7313"/>
                </a:cubicBezTo>
                <a:cubicBezTo>
                  <a:pt x="17946" y="8376"/>
                  <a:pt x="17506" y="9439"/>
                  <a:pt x="16993" y="10465"/>
                </a:cubicBezTo>
                <a:cubicBezTo>
                  <a:pt x="16443" y="11455"/>
                  <a:pt x="15893" y="12445"/>
                  <a:pt x="15233" y="13398"/>
                </a:cubicBezTo>
                <a:cubicBezTo>
                  <a:pt x="14647" y="14241"/>
                  <a:pt x="14023" y="15084"/>
                  <a:pt x="13327" y="15854"/>
                </a:cubicBezTo>
                <a:cubicBezTo>
                  <a:pt x="13547" y="14864"/>
                  <a:pt x="13767" y="13875"/>
                  <a:pt x="14060" y="12958"/>
                </a:cubicBezTo>
                <a:cubicBezTo>
                  <a:pt x="14353" y="11858"/>
                  <a:pt x="14720" y="10795"/>
                  <a:pt x="15160" y="9769"/>
                </a:cubicBezTo>
                <a:cubicBezTo>
                  <a:pt x="15600" y="8706"/>
                  <a:pt x="16040" y="7679"/>
                  <a:pt x="16516" y="6726"/>
                </a:cubicBezTo>
                <a:cubicBezTo>
                  <a:pt x="17029" y="5700"/>
                  <a:pt x="17616" y="4747"/>
                  <a:pt x="18239" y="3830"/>
                </a:cubicBezTo>
                <a:cubicBezTo>
                  <a:pt x="18532" y="3354"/>
                  <a:pt x="18862" y="2914"/>
                  <a:pt x="19192" y="2437"/>
                </a:cubicBezTo>
                <a:cubicBezTo>
                  <a:pt x="19522" y="1998"/>
                  <a:pt x="19779" y="1594"/>
                  <a:pt x="20145" y="1191"/>
                </a:cubicBezTo>
                <a:close/>
                <a:moveTo>
                  <a:pt x="22073" y="13485"/>
                </a:moveTo>
                <a:cubicBezTo>
                  <a:pt x="22652" y="13485"/>
                  <a:pt x="23232" y="13513"/>
                  <a:pt x="23811" y="13581"/>
                </a:cubicBezTo>
                <a:cubicBezTo>
                  <a:pt x="25387" y="13728"/>
                  <a:pt x="26964" y="13911"/>
                  <a:pt x="28540" y="14131"/>
                </a:cubicBezTo>
                <a:cubicBezTo>
                  <a:pt x="30116" y="14351"/>
                  <a:pt x="31656" y="14645"/>
                  <a:pt x="33196" y="14938"/>
                </a:cubicBezTo>
                <a:cubicBezTo>
                  <a:pt x="34772" y="15231"/>
                  <a:pt x="36275" y="15598"/>
                  <a:pt x="37778" y="16001"/>
                </a:cubicBezTo>
                <a:cubicBezTo>
                  <a:pt x="39281" y="16367"/>
                  <a:pt x="40747" y="16807"/>
                  <a:pt x="42177" y="17247"/>
                </a:cubicBezTo>
                <a:cubicBezTo>
                  <a:pt x="40894" y="17247"/>
                  <a:pt x="39611" y="17247"/>
                  <a:pt x="38291" y="17211"/>
                </a:cubicBezTo>
                <a:cubicBezTo>
                  <a:pt x="36751" y="17137"/>
                  <a:pt x="35212" y="17027"/>
                  <a:pt x="33635" y="16844"/>
                </a:cubicBezTo>
                <a:cubicBezTo>
                  <a:pt x="32096" y="16697"/>
                  <a:pt x="30593" y="16477"/>
                  <a:pt x="29053" y="16184"/>
                </a:cubicBezTo>
                <a:cubicBezTo>
                  <a:pt x="27550" y="15891"/>
                  <a:pt x="26047" y="15524"/>
                  <a:pt x="24581" y="15121"/>
                </a:cubicBezTo>
                <a:cubicBezTo>
                  <a:pt x="23078" y="14681"/>
                  <a:pt x="21612" y="14205"/>
                  <a:pt x="20145" y="13618"/>
                </a:cubicBezTo>
                <a:lnTo>
                  <a:pt x="20072" y="13581"/>
                </a:lnTo>
                <a:cubicBezTo>
                  <a:pt x="20739" y="13523"/>
                  <a:pt x="21406" y="13485"/>
                  <a:pt x="22073" y="13485"/>
                </a:cubicBezTo>
                <a:close/>
                <a:moveTo>
                  <a:pt x="14353" y="3794"/>
                </a:moveTo>
                <a:cubicBezTo>
                  <a:pt x="14243" y="4490"/>
                  <a:pt x="14133" y="5187"/>
                  <a:pt x="13950" y="5883"/>
                </a:cubicBezTo>
                <a:cubicBezTo>
                  <a:pt x="13730" y="6946"/>
                  <a:pt x="13437" y="7973"/>
                  <a:pt x="13107" y="8999"/>
                </a:cubicBezTo>
                <a:cubicBezTo>
                  <a:pt x="12814" y="10026"/>
                  <a:pt x="12447" y="11015"/>
                  <a:pt x="12044" y="12005"/>
                </a:cubicBezTo>
                <a:cubicBezTo>
                  <a:pt x="11604" y="12995"/>
                  <a:pt x="11164" y="13985"/>
                  <a:pt x="10688" y="14938"/>
                </a:cubicBezTo>
                <a:cubicBezTo>
                  <a:pt x="10174" y="15891"/>
                  <a:pt x="9661" y="16807"/>
                  <a:pt x="9111" y="17724"/>
                </a:cubicBezTo>
                <a:cubicBezTo>
                  <a:pt x="9045" y="17757"/>
                  <a:pt x="9009" y="17790"/>
                  <a:pt x="8976" y="17849"/>
                </a:cubicBezTo>
                <a:lnTo>
                  <a:pt x="8976" y="17849"/>
                </a:lnTo>
                <a:cubicBezTo>
                  <a:pt x="9747" y="13838"/>
                  <a:pt x="11063" y="9972"/>
                  <a:pt x="12924" y="6360"/>
                </a:cubicBezTo>
                <a:cubicBezTo>
                  <a:pt x="13400" y="5480"/>
                  <a:pt x="13840" y="4637"/>
                  <a:pt x="14353" y="3794"/>
                </a:cubicBezTo>
                <a:close/>
                <a:moveTo>
                  <a:pt x="16296" y="15084"/>
                </a:moveTo>
                <a:cubicBezTo>
                  <a:pt x="17433" y="15084"/>
                  <a:pt x="18532" y="15231"/>
                  <a:pt x="19632" y="15488"/>
                </a:cubicBezTo>
                <a:cubicBezTo>
                  <a:pt x="21098" y="15818"/>
                  <a:pt x="22528" y="16184"/>
                  <a:pt x="23958" y="16551"/>
                </a:cubicBezTo>
                <a:cubicBezTo>
                  <a:pt x="25387" y="16917"/>
                  <a:pt x="26817" y="17321"/>
                  <a:pt x="28247" y="17724"/>
                </a:cubicBezTo>
                <a:cubicBezTo>
                  <a:pt x="29640" y="18164"/>
                  <a:pt x="31069" y="18604"/>
                  <a:pt x="32499" y="19043"/>
                </a:cubicBezTo>
                <a:cubicBezTo>
                  <a:pt x="33672" y="19447"/>
                  <a:pt x="34882" y="19887"/>
                  <a:pt x="36055" y="20290"/>
                </a:cubicBezTo>
                <a:cubicBezTo>
                  <a:pt x="35029" y="20143"/>
                  <a:pt x="33965" y="19997"/>
                  <a:pt x="32902" y="19777"/>
                </a:cubicBezTo>
                <a:cubicBezTo>
                  <a:pt x="31509" y="19520"/>
                  <a:pt x="30080" y="19190"/>
                  <a:pt x="28650" y="18860"/>
                </a:cubicBezTo>
                <a:cubicBezTo>
                  <a:pt x="27257" y="18494"/>
                  <a:pt x="25827" y="18090"/>
                  <a:pt x="24434" y="17687"/>
                </a:cubicBezTo>
                <a:cubicBezTo>
                  <a:pt x="23005" y="17284"/>
                  <a:pt x="21648" y="16844"/>
                  <a:pt x="20255" y="16404"/>
                </a:cubicBezTo>
                <a:cubicBezTo>
                  <a:pt x="18936" y="15964"/>
                  <a:pt x="17616" y="15524"/>
                  <a:pt x="16296" y="15084"/>
                </a:cubicBezTo>
                <a:close/>
                <a:moveTo>
                  <a:pt x="570" y="19997"/>
                </a:moveTo>
                <a:cubicBezTo>
                  <a:pt x="533" y="19997"/>
                  <a:pt x="497" y="20033"/>
                  <a:pt x="497" y="20107"/>
                </a:cubicBezTo>
                <a:lnTo>
                  <a:pt x="497" y="20363"/>
                </a:lnTo>
                <a:cubicBezTo>
                  <a:pt x="497" y="20400"/>
                  <a:pt x="533" y="20436"/>
                  <a:pt x="570" y="20436"/>
                </a:cubicBezTo>
                <a:cubicBezTo>
                  <a:pt x="607" y="20436"/>
                  <a:pt x="643" y="20400"/>
                  <a:pt x="643" y="20363"/>
                </a:cubicBezTo>
                <a:lnTo>
                  <a:pt x="643" y="20107"/>
                </a:lnTo>
                <a:cubicBezTo>
                  <a:pt x="643" y="20033"/>
                  <a:pt x="607" y="19997"/>
                  <a:pt x="570" y="19997"/>
                </a:cubicBezTo>
                <a:close/>
                <a:moveTo>
                  <a:pt x="12337" y="17321"/>
                </a:moveTo>
                <a:cubicBezTo>
                  <a:pt x="13034" y="17321"/>
                  <a:pt x="13693" y="17357"/>
                  <a:pt x="14390" y="17431"/>
                </a:cubicBezTo>
                <a:cubicBezTo>
                  <a:pt x="15746" y="17614"/>
                  <a:pt x="17103" y="17944"/>
                  <a:pt x="18459" y="18347"/>
                </a:cubicBezTo>
                <a:cubicBezTo>
                  <a:pt x="19779" y="18714"/>
                  <a:pt x="21098" y="19117"/>
                  <a:pt x="22418" y="19520"/>
                </a:cubicBezTo>
                <a:cubicBezTo>
                  <a:pt x="23738" y="19923"/>
                  <a:pt x="25057" y="20326"/>
                  <a:pt x="26341" y="20803"/>
                </a:cubicBezTo>
                <a:cubicBezTo>
                  <a:pt x="27147" y="21096"/>
                  <a:pt x="27953" y="21390"/>
                  <a:pt x="28723" y="21719"/>
                </a:cubicBezTo>
                <a:cubicBezTo>
                  <a:pt x="28063" y="21573"/>
                  <a:pt x="27404" y="21463"/>
                  <a:pt x="26744" y="21353"/>
                </a:cubicBezTo>
                <a:cubicBezTo>
                  <a:pt x="25351" y="21133"/>
                  <a:pt x="24031" y="20950"/>
                  <a:pt x="22675" y="20693"/>
                </a:cubicBezTo>
                <a:cubicBezTo>
                  <a:pt x="21318" y="20473"/>
                  <a:pt x="19962" y="20253"/>
                  <a:pt x="18642" y="19923"/>
                </a:cubicBezTo>
                <a:cubicBezTo>
                  <a:pt x="17286" y="19630"/>
                  <a:pt x="15966" y="19300"/>
                  <a:pt x="14647" y="18933"/>
                </a:cubicBezTo>
                <a:cubicBezTo>
                  <a:pt x="13364" y="18530"/>
                  <a:pt x="12081" y="18090"/>
                  <a:pt x="10834" y="17540"/>
                </a:cubicBezTo>
                <a:cubicBezTo>
                  <a:pt x="11311" y="17431"/>
                  <a:pt x="11824" y="17357"/>
                  <a:pt x="12337" y="17321"/>
                </a:cubicBezTo>
                <a:close/>
                <a:moveTo>
                  <a:pt x="34277" y="1"/>
                </a:moveTo>
                <a:cubicBezTo>
                  <a:pt x="34258" y="1"/>
                  <a:pt x="34240" y="6"/>
                  <a:pt x="34222" y="18"/>
                </a:cubicBezTo>
                <a:lnTo>
                  <a:pt x="34112" y="165"/>
                </a:lnTo>
                <a:lnTo>
                  <a:pt x="33929" y="311"/>
                </a:lnTo>
                <a:cubicBezTo>
                  <a:pt x="33159" y="934"/>
                  <a:pt x="32426" y="1558"/>
                  <a:pt x="31693" y="2181"/>
                </a:cubicBezTo>
                <a:cubicBezTo>
                  <a:pt x="30849" y="2914"/>
                  <a:pt x="30006" y="3647"/>
                  <a:pt x="29200" y="4417"/>
                </a:cubicBezTo>
                <a:cubicBezTo>
                  <a:pt x="28393" y="5187"/>
                  <a:pt x="27624" y="5957"/>
                  <a:pt x="26854" y="6763"/>
                </a:cubicBezTo>
                <a:cubicBezTo>
                  <a:pt x="26084" y="7570"/>
                  <a:pt x="25387" y="8376"/>
                  <a:pt x="24728" y="9256"/>
                </a:cubicBezTo>
                <a:cubicBezTo>
                  <a:pt x="24031" y="10136"/>
                  <a:pt x="23408" y="11015"/>
                  <a:pt x="22858" y="11968"/>
                </a:cubicBezTo>
                <a:cubicBezTo>
                  <a:pt x="22748" y="12042"/>
                  <a:pt x="22675" y="12078"/>
                  <a:pt x="22565" y="12115"/>
                </a:cubicBezTo>
                <a:cubicBezTo>
                  <a:pt x="22491" y="12152"/>
                  <a:pt x="22455" y="12225"/>
                  <a:pt x="22491" y="12262"/>
                </a:cubicBezTo>
                <a:cubicBezTo>
                  <a:pt x="21538" y="12592"/>
                  <a:pt x="20585" y="12922"/>
                  <a:pt x="19595" y="13288"/>
                </a:cubicBezTo>
                <a:cubicBezTo>
                  <a:pt x="19595" y="13288"/>
                  <a:pt x="19595" y="13252"/>
                  <a:pt x="19595" y="13252"/>
                </a:cubicBezTo>
                <a:cubicBezTo>
                  <a:pt x="20145" y="12592"/>
                  <a:pt x="20659" y="11895"/>
                  <a:pt x="21172" y="11199"/>
                </a:cubicBezTo>
                <a:cubicBezTo>
                  <a:pt x="21648" y="10539"/>
                  <a:pt x="22198" y="9696"/>
                  <a:pt x="22675" y="8889"/>
                </a:cubicBezTo>
                <a:cubicBezTo>
                  <a:pt x="23628" y="7313"/>
                  <a:pt x="24471" y="5700"/>
                  <a:pt x="25241" y="4014"/>
                </a:cubicBezTo>
                <a:cubicBezTo>
                  <a:pt x="25644" y="3061"/>
                  <a:pt x="26011" y="2107"/>
                  <a:pt x="26341" y="1118"/>
                </a:cubicBezTo>
                <a:cubicBezTo>
                  <a:pt x="26341" y="1047"/>
                  <a:pt x="26295" y="1006"/>
                  <a:pt x="26242" y="1006"/>
                </a:cubicBezTo>
                <a:cubicBezTo>
                  <a:pt x="26214" y="1006"/>
                  <a:pt x="26183" y="1018"/>
                  <a:pt x="26157" y="1044"/>
                </a:cubicBezTo>
                <a:cubicBezTo>
                  <a:pt x="25644" y="1851"/>
                  <a:pt x="25057" y="2621"/>
                  <a:pt x="24434" y="3317"/>
                </a:cubicBezTo>
                <a:cubicBezTo>
                  <a:pt x="23811" y="4050"/>
                  <a:pt x="23225" y="4747"/>
                  <a:pt x="22675" y="5517"/>
                </a:cubicBezTo>
                <a:cubicBezTo>
                  <a:pt x="21612" y="7020"/>
                  <a:pt x="20768" y="8669"/>
                  <a:pt x="20145" y="10392"/>
                </a:cubicBezTo>
                <a:cubicBezTo>
                  <a:pt x="19815" y="11382"/>
                  <a:pt x="19522" y="12372"/>
                  <a:pt x="19339" y="13398"/>
                </a:cubicBezTo>
                <a:cubicBezTo>
                  <a:pt x="18899" y="13545"/>
                  <a:pt x="18496" y="13691"/>
                  <a:pt x="18092" y="13875"/>
                </a:cubicBezTo>
                <a:cubicBezTo>
                  <a:pt x="17286" y="14168"/>
                  <a:pt x="16443" y="14498"/>
                  <a:pt x="15636" y="14828"/>
                </a:cubicBezTo>
                <a:lnTo>
                  <a:pt x="15563" y="14791"/>
                </a:lnTo>
                <a:cubicBezTo>
                  <a:pt x="15490" y="14791"/>
                  <a:pt x="15380" y="14864"/>
                  <a:pt x="15416" y="14938"/>
                </a:cubicBezTo>
                <a:lnTo>
                  <a:pt x="15270" y="14974"/>
                </a:lnTo>
                <a:lnTo>
                  <a:pt x="15196" y="14974"/>
                </a:lnTo>
                <a:cubicBezTo>
                  <a:pt x="15196" y="14974"/>
                  <a:pt x="15160" y="14974"/>
                  <a:pt x="15160" y="15011"/>
                </a:cubicBezTo>
                <a:cubicBezTo>
                  <a:pt x="14683" y="15231"/>
                  <a:pt x="14207" y="15414"/>
                  <a:pt x="13730" y="15634"/>
                </a:cubicBezTo>
                <a:cubicBezTo>
                  <a:pt x="13840" y="15488"/>
                  <a:pt x="13987" y="15304"/>
                  <a:pt x="14133" y="15194"/>
                </a:cubicBezTo>
                <a:cubicBezTo>
                  <a:pt x="14500" y="14754"/>
                  <a:pt x="14867" y="14315"/>
                  <a:pt x="15196" y="13875"/>
                </a:cubicBezTo>
                <a:cubicBezTo>
                  <a:pt x="15856" y="12922"/>
                  <a:pt x="16479" y="11932"/>
                  <a:pt x="17029" y="10942"/>
                </a:cubicBezTo>
                <a:cubicBezTo>
                  <a:pt x="17579" y="9916"/>
                  <a:pt x="18056" y="8853"/>
                  <a:pt x="18496" y="7789"/>
                </a:cubicBezTo>
                <a:cubicBezTo>
                  <a:pt x="18899" y="6726"/>
                  <a:pt x="19302" y="5627"/>
                  <a:pt x="19632" y="4490"/>
                </a:cubicBezTo>
                <a:cubicBezTo>
                  <a:pt x="19925" y="3391"/>
                  <a:pt x="20219" y="2254"/>
                  <a:pt x="20439" y="1118"/>
                </a:cubicBezTo>
                <a:cubicBezTo>
                  <a:pt x="20475" y="971"/>
                  <a:pt x="20512" y="824"/>
                  <a:pt x="20549" y="714"/>
                </a:cubicBezTo>
                <a:cubicBezTo>
                  <a:pt x="20549" y="609"/>
                  <a:pt x="20473" y="523"/>
                  <a:pt x="20404" y="523"/>
                </a:cubicBezTo>
                <a:cubicBezTo>
                  <a:pt x="20376" y="523"/>
                  <a:pt x="20349" y="537"/>
                  <a:pt x="20329" y="568"/>
                </a:cubicBezTo>
                <a:cubicBezTo>
                  <a:pt x="19632" y="1448"/>
                  <a:pt x="18936" y="2364"/>
                  <a:pt x="18312" y="3317"/>
                </a:cubicBezTo>
                <a:cubicBezTo>
                  <a:pt x="17689" y="4270"/>
                  <a:pt x="17103" y="5223"/>
                  <a:pt x="16553" y="6213"/>
                </a:cubicBezTo>
                <a:cubicBezTo>
                  <a:pt x="16040" y="7203"/>
                  <a:pt x="15526" y="8229"/>
                  <a:pt x="15086" y="9256"/>
                </a:cubicBezTo>
                <a:cubicBezTo>
                  <a:pt x="14683" y="10319"/>
                  <a:pt x="14280" y="11345"/>
                  <a:pt x="13950" y="12445"/>
                </a:cubicBezTo>
                <a:cubicBezTo>
                  <a:pt x="13584" y="13508"/>
                  <a:pt x="13327" y="14571"/>
                  <a:pt x="13070" y="15708"/>
                </a:cubicBezTo>
                <a:cubicBezTo>
                  <a:pt x="13070" y="15781"/>
                  <a:pt x="13070" y="15891"/>
                  <a:pt x="13034" y="15964"/>
                </a:cubicBezTo>
                <a:cubicBezTo>
                  <a:pt x="11751" y="16551"/>
                  <a:pt x="10504" y="17137"/>
                  <a:pt x="9221" y="17724"/>
                </a:cubicBezTo>
                <a:cubicBezTo>
                  <a:pt x="9734" y="16954"/>
                  <a:pt x="10248" y="16184"/>
                  <a:pt x="10688" y="15341"/>
                </a:cubicBezTo>
                <a:cubicBezTo>
                  <a:pt x="11201" y="14388"/>
                  <a:pt x="11641" y="13435"/>
                  <a:pt x="12081" y="12445"/>
                </a:cubicBezTo>
                <a:cubicBezTo>
                  <a:pt x="12520" y="11492"/>
                  <a:pt x="12887" y="10465"/>
                  <a:pt x="13254" y="9439"/>
                </a:cubicBezTo>
                <a:cubicBezTo>
                  <a:pt x="13584" y="8413"/>
                  <a:pt x="13877" y="7386"/>
                  <a:pt x="14133" y="6323"/>
                </a:cubicBezTo>
                <a:cubicBezTo>
                  <a:pt x="14353" y="5297"/>
                  <a:pt x="14573" y="4234"/>
                  <a:pt x="14720" y="3171"/>
                </a:cubicBezTo>
                <a:lnTo>
                  <a:pt x="14793" y="2767"/>
                </a:lnTo>
                <a:cubicBezTo>
                  <a:pt x="14793" y="2667"/>
                  <a:pt x="14716" y="2610"/>
                  <a:pt x="14640" y="2610"/>
                </a:cubicBezTo>
                <a:cubicBezTo>
                  <a:pt x="14578" y="2610"/>
                  <a:pt x="14516" y="2648"/>
                  <a:pt x="14500" y="2731"/>
                </a:cubicBezTo>
                <a:lnTo>
                  <a:pt x="14463" y="3097"/>
                </a:lnTo>
                <a:cubicBezTo>
                  <a:pt x="14427" y="3134"/>
                  <a:pt x="14390" y="3134"/>
                  <a:pt x="14390" y="3171"/>
                </a:cubicBezTo>
                <a:cubicBezTo>
                  <a:pt x="13290" y="4930"/>
                  <a:pt x="12337" y="6763"/>
                  <a:pt x="11494" y="8669"/>
                </a:cubicBezTo>
                <a:cubicBezTo>
                  <a:pt x="10688" y="10575"/>
                  <a:pt x="9991" y="12518"/>
                  <a:pt x="9441" y="14498"/>
                </a:cubicBezTo>
                <a:cubicBezTo>
                  <a:pt x="9148" y="15634"/>
                  <a:pt x="8891" y="16734"/>
                  <a:pt x="8671" y="17870"/>
                </a:cubicBezTo>
                <a:cubicBezTo>
                  <a:pt x="8671" y="17907"/>
                  <a:pt x="8671" y="17980"/>
                  <a:pt x="8708" y="17980"/>
                </a:cubicBezTo>
                <a:cubicBezTo>
                  <a:pt x="5959" y="19300"/>
                  <a:pt x="3356" y="20876"/>
                  <a:pt x="936" y="22709"/>
                </a:cubicBezTo>
                <a:cubicBezTo>
                  <a:pt x="643" y="22929"/>
                  <a:pt x="350" y="23186"/>
                  <a:pt x="57" y="23406"/>
                </a:cubicBezTo>
                <a:cubicBezTo>
                  <a:pt x="0" y="23462"/>
                  <a:pt x="52" y="23540"/>
                  <a:pt x="112" y="23540"/>
                </a:cubicBezTo>
                <a:cubicBezTo>
                  <a:pt x="131" y="23540"/>
                  <a:pt x="150" y="23533"/>
                  <a:pt x="167" y="23516"/>
                </a:cubicBezTo>
                <a:cubicBezTo>
                  <a:pt x="2696" y="21573"/>
                  <a:pt x="5409" y="19887"/>
                  <a:pt x="8268" y="18494"/>
                </a:cubicBezTo>
                <a:cubicBezTo>
                  <a:pt x="8928" y="18164"/>
                  <a:pt x="9588" y="17870"/>
                  <a:pt x="10248" y="17540"/>
                </a:cubicBezTo>
                <a:cubicBezTo>
                  <a:pt x="10248" y="17577"/>
                  <a:pt x="10284" y="17577"/>
                  <a:pt x="10321" y="17577"/>
                </a:cubicBezTo>
                <a:cubicBezTo>
                  <a:pt x="11531" y="18127"/>
                  <a:pt x="12777" y="18567"/>
                  <a:pt x="14023" y="18970"/>
                </a:cubicBezTo>
                <a:cubicBezTo>
                  <a:pt x="15343" y="19373"/>
                  <a:pt x="16663" y="19703"/>
                  <a:pt x="17982" y="20033"/>
                </a:cubicBezTo>
                <a:cubicBezTo>
                  <a:pt x="19339" y="20326"/>
                  <a:pt x="20659" y="20583"/>
                  <a:pt x="22015" y="20803"/>
                </a:cubicBezTo>
                <a:cubicBezTo>
                  <a:pt x="23371" y="21060"/>
                  <a:pt x="24764" y="21280"/>
                  <a:pt x="26121" y="21500"/>
                </a:cubicBezTo>
                <a:cubicBezTo>
                  <a:pt x="27514" y="21646"/>
                  <a:pt x="28870" y="21939"/>
                  <a:pt x="30226" y="22306"/>
                </a:cubicBezTo>
                <a:cubicBezTo>
                  <a:pt x="30373" y="22379"/>
                  <a:pt x="30556" y="22416"/>
                  <a:pt x="30703" y="22489"/>
                </a:cubicBezTo>
                <a:cubicBezTo>
                  <a:pt x="30721" y="22498"/>
                  <a:pt x="30738" y="22502"/>
                  <a:pt x="30755" y="22502"/>
                </a:cubicBezTo>
                <a:cubicBezTo>
                  <a:pt x="30873" y="22502"/>
                  <a:pt x="30941" y="22297"/>
                  <a:pt x="30813" y="22233"/>
                </a:cubicBezTo>
                <a:cubicBezTo>
                  <a:pt x="29530" y="21683"/>
                  <a:pt x="28247" y="21133"/>
                  <a:pt x="26927" y="20693"/>
                </a:cubicBezTo>
                <a:cubicBezTo>
                  <a:pt x="25607" y="20217"/>
                  <a:pt x="24288" y="19777"/>
                  <a:pt x="22968" y="19373"/>
                </a:cubicBezTo>
                <a:cubicBezTo>
                  <a:pt x="21612" y="18970"/>
                  <a:pt x="20292" y="18567"/>
                  <a:pt x="18936" y="18200"/>
                </a:cubicBezTo>
                <a:cubicBezTo>
                  <a:pt x="17579" y="17797"/>
                  <a:pt x="16223" y="17467"/>
                  <a:pt x="14830" y="17247"/>
                </a:cubicBezTo>
                <a:cubicBezTo>
                  <a:pt x="14230" y="17150"/>
                  <a:pt x="13629" y="17103"/>
                  <a:pt x="13029" y="17103"/>
                </a:cubicBezTo>
                <a:cubicBezTo>
                  <a:pt x="12273" y="17103"/>
                  <a:pt x="11517" y="17177"/>
                  <a:pt x="10761" y="17321"/>
                </a:cubicBezTo>
                <a:lnTo>
                  <a:pt x="10651" y="17357"/>
                </a:lnTo>
                <a:cubicBezTo>
                  <a:pt x="11384" y="16991"/>
                  <a:pt x="12154" y="16624"/>
                  <a:pt x="12924" y="16294"/>
                </a:cubicBezTo>
                <a:lnTo>
                  <a:pt x="12924" y="16294"/>
                </a:lnTo>
                <a:lnTo>
                  <a:pt x="12850" y="16404"/>
                </a:lnTo>
                <a:cubicBezTo>
                  <a:pt x="12850" y="16430"/>
                  <a:pt x="12869" y="16456"/>
                  <a:pt x="12892" y="16456"/>
                </a:cubicBezTo>
                <a:cubicBezTo>
                  <a:pt x="12902" y="16456"/>
                  <a:pt x="12913" y="16451"/>
                  <a:pt x="12924" y="16441"/>
                </a:cubicBezTo>
                <a:cubicBezTo>
                  <a:pt x="12997" y="16404"/>
                  <a:pt x="13070" y="16331"/>
                  <a:pt x="13144" y="16257"/>
                </a:cubicBezTo>
                <a:cubicBezTo>
                  <a:pt x="13180" y="16257"/>
                  <a:pt x="13254" y="16221"/>
                  <a:pt x="13254" y="16184"/>
                </a:cubicBezTo>
                <a:cubicBezTo>
                  <a:pt x="14023" y="15818"/>
                  <a:pt x="14830" y="15488"/>
                  <a:pt x="15636" y="15158"/>
                </a:cubicBezTo>
                <a:cubicBezTo>
                  <a:pt x="16993" y="15634"/>
                  <a:pt x="18312" y="16074"/>
                  <a:pt x="19669" y="16477"/>
                </a:cubicBezTo>
                <a:cubicBezTo>
                  <a:pt x="20988" y="16917"/>
                  <a:pt x="22491" y="17357"/>
                  <a:pt x="23848" y="17797"/>
                </a:cubicBezTo>
                <a:cubicBezTo>
                  <a:pt x="25241" y="18200"/>
                  <a:pt x="26670" y="18604"/>
                  <a:pt x="28100" y="18970"/>
                </a:cubicBezTo>
                <a:cubicBezTo>
                  <a:pt x="29493" y="19337"/>
                  <a:pt x="30923" y="19667"/>
                  <a:pt x="32352" y="19923"/>
                </a:cubicBezTo>
                <a:cubicBezTo>
                  <a:pt x="33782" y="20217"/>
                  <a:pt x="35248" y="20473"/>
                  <a:pt x="36678" y="20656"/>
                </a:cubicBezTo>
                <a:lnTo>
                  <a:pt x="37228" y="20693"/>
                </a:lnTo>
                <a:cubicBezTo>
                  <a:pt x="37375" y="20693"/>
                  <a:pt x="37375" y="20473"/>
                  <a:pt x="37265" y="20436"/>
                </a:cubicBezTo>
                <a:cubicBezTo>
                  <a:pt x="35872" y="19923"/>
                  <a:pt x="34442" y="19447"/>
                  <a:pt x="33049" y="18970"/>
                </a:cubicBezTo>
                <a:cubicBezTo>
                  <a:pt x="31619" y="18494"/>
                  <a:pt x="30226" y="18054"/>
                  <a:pt x="28797" y="17614"/>
                </a:cubicBezTo>
                <a:cubicBezTo>
                  <a:pt x="27367" y="17211"/>
                  <a:pt x="25901" y="16807"/>
                  <a:pt x="24471" y="16441"/>
                </a:cubicBezTo>
                <a:cubicBezTo>
                  <a:pt x="23041" y="16038"/>
                  <a:pt x="21575" y="15708"/>
                  <a:pt x="20145" y="15378"/>
                </a:cubicBezTo>
                <a:cubicBezTo>
                  <a:pt x="18826" y="15048"/>
                  <a:pt x="17506" y="14901"/>
                  <a:pt x="16186" y="14901"/>
                </a:cubicBezTo>
                <a:lnTo>
                  <a:pt x="17139" y="14535"/>
                </a:lnTo>
                <a:cubicBezTo>
                  <a:pt x="17873" y="14241"/>
                  <a:pt x="18569" y="13985"/>
                  <a:pt x="19302" y="13691"/>
                </a:cubicBezTo>
                <a:lnTo>
                  <a:pt x="19522" y="13655"/>
                </a:lnTo>
                <a:cubicBezTo>
                  <a:pt x="20952" y="14241"/>
                  <a:pt x="22418" y="14754"/>
                  <a:pt x="23921" y="15194"/>
                </a:cubicBezTo>
                <a:cubicBezTo>
                  <a:pt x="25424" y="15634"/>
                  <a:pt x="26927" y="16001"/>
                  <a:pt x="28430" y="16294"/>
                </a:cubicBezTo>
                <a:cubicBezTo>
                  <a:pt x="29970" y="16587"/>
                  <a:pt x="31509" y="16844"/>
                  <a:pt x="33012" y="17027"/>
                </a:cubicBezTo>
                <a:cubicBezTo>
                  <a:pt x="34552" y="17211"/>
                  <a:pt x="36128" y="17321"/>
                  <a:pt x="37705" y="17394"/>
                </a:cubicBezTo>
                <a:cubicBezTo>
                  <a:pt x="38832" y="17448"/>
                  <a:pt x="39978" y="17482"/>
                  <a:pt x="41116" y="17482"/>
                </a:cubicBezTo>
                <a:cubicBezTo>
                  <a:pt x="41532" y="17482"/>
                  <a:pt x="41948" y="17477"/>
                  <a:pt x="42360" y="17467"/>
                </a:cubicBezTo>
                <a:lnTo>
                  <a:pt x="42947" y="17467"/>
                </a:lnTo>
                <a:cubicBezTo>
                  <a:pt x="43057" y="17467"/>
                  <a:pt x="43093" y="17284"/>
                  <a:pt x="42947" y="17211"/>
                </a:cubicBezTo>
                <a:cubicBezTo>
                  <a:pt x="41444" y="16734"/>
                  <a:pt x="39904" y="16294"/>
                  <a:pt x="38364" y="15891"/>
                </a:cubicBezTo>
                <a:cubicBezTo>
                  <a:pt x="36861" y="15488"/>
                  <a:pt x="35285" y="15121"/>
                  <a:pt x="33709" y="14791"/>
                </a:cubicBezTo>
                <a:cubicBezTo>
                  <a:pt x="32169" y="14498"/>
                  <a:pt x="30593" y="14241"/>
                  <a:pt x="29017" y="13985"/>
                </a:cubicBezTo>
                <a:cubicBezTo>
                  <a:pt x="27440" y="13765"/>
                  <a:pt x="25864" y="13545"/>
                  <a:pt x="24288" y="13398"/>
                </a:cubicBezTo>
                <a:cubicBezTo>
                  <a:pt x="23591" y="13325"/>
                  <a:pt x="22885" y="13288"/>
                  <a:pt x="22180" y="13288"/>
                </a:cubicBezTo>
                <a:cubicBezTo>
                  <a:pt x="21474" y="13288"/>
                  <a:pt x="20768" y="13325"/>
                  <a:pt x="20072" y="13398"/>
                </a:cubicBezTo>
                <a:cubicBezTo>
                  <a:pt x="20915" y="13105"/>
                  <a:pt x="21758" y="12812"/>
                  <a:pt x="22601" y="12518"/>
                </a:cubicBezTo>
                <a:cubicBezTo>
                  <a:pt x="23974" y="12659"/>
                  <a:pt x="25347" y="12726"/>
                  <a:pt x="26720" y="12726"/>
                </a:cubicBezTo>
                <a:cubicBezTo>
                  <a:pt x="28573" y="12726"/>
                  <a:pt x="30426" y="12603"/>
                  <a:pt x="32279" y="12372"/>
                </a:cubicBezTo>
                <a:cubicBezTo>
                  <a:pt x="35505" y="11932"/>
                  <a:pt x="38658" y="11125"/>
                  <a:pt x="41700" y="9989"/>
                </a:cubicBezTo>
                <a:cubicBezTo>
                  <a:pt x="43423" y="9366"/>
                  <a:pt x="45073" y="8596"/>
                  <a:pt x="46686" y="7753"/>
                </a:cubicBezTo>
                <a:cubicBezTo>
                  <a:pt x="46796" y="7716"/>
                  <a:pt x="46759" y="7533"/>
                  <a:pt x="46649" y="7496"/>
                </a:cubicBezTo>
                <a:cubicBezTo>
                  <a:pt x="43387" y="7679"/>
                  <a:pt x="40161" y="8046"/>
                  <a:pt x="36935" y="8596"/>
                </a:cubicBezTo>
                <a:cubicBezTo>
                  <a:pt x="33709" y="9146"/>
                  <a:pt x="30520" y="9879"/>
                  <a:pt x="27367" y="10759"/>
                </a:cubicBezTo>
                <a:cubicBezTo>
                  <a:pt x="26084" y="11125"/>
                  <a:pt x="24801" y="11529"/>
                  <a:pt x="23518" y="11968"/>
                </a:cubicBezTo>
                <a:cubicBezTo>
                  <a:pt x="24251" y="11565"/>
                  <a:pt x="24911" y="11162"/>
                  <a:pt x="25607" y="10722"/>
                </a:cubicBezTo>
                <a:cubicBezTo>
                  <a:pt x="26524" y="10062"/>
                  <a:pt x="27367" y="9366"/>
                  <a:pt x="28173" y="8596"/>
                </a:cubicBezTo>
                <a:cubicBezTo>
                  <a:pt x="28980" y="7789"/>
                  <a:pt x="29713" y="6946"/>
                  <a:pt x="30373" y="6067"/>
                </a:cubicBezTo>
                <a:cubicBezTo>
                  <a:pt x="30703" y="5590"/>
                  <a:pt x="31033" y="5150"/>
                  <a:pt x="31289" y="4674"/>
                </a:cubicBezTo>
                <a:cubicBezTo>
                  <a:pt x="31583" y="4234"/>
                  <a:pt x="31876" y="3720"/>
                  <a:pt x="32133" y="3244"/>
                </a:cubicBezTo>
                <a:cubicBezTo>
                  <a:pt x="32609" y="2217"/>
                  <a:pt x="33269" y="1264"/>
                  <a:pt x="34039" y="495"/>
                </a:cubicBezTo>
                <a:lnTo>
                  <a:pt x="34369" y="201"/>
                </a:lnTo>
                <a:cubicBezTo>
                  <a:pt x="34461" y="140"/>
                  <a:pt x="34373" y="1"/>
                  <a:pt x="34277" y="1"/>
                </a:cubicBez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16" name="Google Shape;916;p24"/>
          <p:cNvGrpSpPr/>
          <p:nvPr/>
        </p:nvGrpSpPr>
        <p:grpSpPr>
          <a:xfrm>
            <a:off x="-5850" y="4575500"/>
            <a:ext cx="511994" cy="525888"/>
            <a:chOff x="-5850" y="4575500"/>
            <a:chExt cx="511994" cy="525888"/>
          </a:xfrm>
        </p:grpSpPr>
        <p:sp>
          <p:nvSpPr>
            <p:cNvPr id="917" name="Google Shape;917;p24"/>
            <p:cNvSpPr/>
            <p:nvPr/>
          </p:nvSpPr>
          <p:spPr>
            <a:xfrm>
              <a:off x="271240" y="4575500"/>
              <a:ext cx="25125" cy="18249"/>
            </a:xfrm>
            <a:custGeom>
              <a:avLst/>
              <a:gdLst/>
              <a:ahLst/>
              <a:cxnLst/>
              <a:rect l="l" t="t" r="r" b="b"/>
              <a:pathLst>
                <a:path w="698" h="507" extrusionOk="0">
                  <a:moveTo>
                    <a:pt x="265" y="1"/>
                  </a:moveTo>
                  <a:cubicBezTo>
                    <a:pt x="201" y="1"/>
                    <a:pt x="128" y="35"/>
                    <a:pt x="74" y="89"/>
                  </a:cubicBezTo>
                  <a:cubicBezTo>
                    <a:pt x="37" y="125"/>
                    <a:pt x="1" y="198"/>
                    <a:pt x="1" y="235"/>
                  </a:cubicBezTo>
                  <a:cubicBezTo>
                    <a:pt x="1" y="308"/>
                    <a:pt x="37" y="382"/>
                    <a:pt x="74" y="418"/>
                  </a:cubicBezTo>
                  <a:cubicBezTo>
                    <a:pt x="128" y="472"/>
                    <a:pt x="201" y="506"/>
                    <a:pt x="265" y="506"/>
                  </a:cubicBezTo>
                  <a:cubicBezTo>
                    <a:pt x="289" y="506"/>
                    <a:pt x="311" y="502"/>
                    <a:pt x="331" y="492"/>
                  </a:cubicBezTo>
                  <a:lnTo>
                    <a:pt x="441" y="492"/>
                  </a:lnTo>
                  <a:cubicBezTo>
                    <a:pt x="490" y="492"/>
                    <a:pt x="539" y="459"/>
                    <a:pt x="577" y="415"/>
                  </a:cubicBezTo>
                  <a:lnTo>
                    <a:pt x="577" y="415"/>
                  </a:lnTo>
                  <a:cubicBezTo>
                    <a:pt x="640" y="401"/>
                    <a:pt x="697" y="336"/>
                    <a:pt x="697" y="272"/>
                  </a:cubicBezTo>
                  <a:cubicBezTo>
                    <a:pt x="697" y="175"/>
                    <a:pt x="640" y="107"/>
                    <a:pt x="577" y="92"/>
                  </a:cubicBezTo>
                  <a:lnTo>
                    <a:pt x="577" y="92"/>
                  </a:lnTo>
                  <a:cubicBezTo>
                    <a:pt x="569" y="82"/>
                    <a:pt x="560" y="73"/>
                    <a:pt x="551" y="65"/>
                  </a:cubicBezTo>
                  <a:lnTo>
                    <a:pt x="551" y="65"/>
                  </a:lnTo>
                  <a:lnTo>
                    <a:pt x="551" y="52"/>
                  </a:lnTo>
                  <a:lnTo>
                    <a:pt x="535" y="52"/>
                  </a:lnTo>
                  <a:cubicBezTo>
                    <a:pt x="506" y="30"/>
                    <a:pt x="473" y="15"/>
                    <a:pt x="441" y="15"/>
                  </a:cubicBezTo>
                  <a:lnTo>
                    <a:pt x="331" y="15"/>
                  </a:lnTo>
                  <a:cubicBezTo>
                    <a:pt x="311" y="5"/>
                    <a:pt x="289" y="1"/>
                    <a:pt x="26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8" name="Google Shape;918;p24"/>
            <p:cNvSpPr/>
            <p:nvPr/>
          </p:nvSpPr>
          <p:spPr>
            <a:xfrm>
              <a:off x="234309" y="4688201"/>
              <a:ext cx="34339" cy="26420"/>
            </a:xfrm>
            <a:custGeom>
              <a:avLst/>
              <a:gdLst/>
              <a:ahLst/>
              <a:cxnLst/>
              <a:rect l="l" t="t" r="r" b="b"/>
              <a:pathLst>
                <a:path w="954" h="734" extrusionOk="0">
                  <a:moveTo>
                    <a:pt x="477" y="0"/>
                  </a:moveTo>
                  <a:cubicBezTo>
                    <a:pt x="0" y="0"/>
                    <a:pt x="0" y="733"/>
                    <a:pt x="477" y="733"/>
                  </a:cubicBezTo>
                  <a:cubicBezTo>
                    <a:pt x="953" y="697"/>
                    <a:pt x="953" y="0"/>
                    <a:pt x="47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9" name="Google Shape;919;p24"/>
            <p:cNvSpPr/>
            <p:nvPr/>
          </p:nvSpPr>
          <p:spPr>
            <a:xfrm>
              <a:off x="359644" y="4635396"/>
              <a:ext cx="37003" cy="31712"/>
            </a:xfrm>
            <a:custGeom>
              <a:avLst/>
              <a:gdLst/>
              <a:ahLst/>
              <a:cxnLst/>
              <a:rect l="l" t="t" r="r" b="b"/>
              <a:pathLst>
                <a:path w="1028" h="881" extrusionOk="0">
                  <a:moveTo>
                    <a:pt x="514" y="1"/>
                  </a:moveTo>
                  <a:cubicBezTo>
                    <a:pt x="1" y="74"/>
                    <a:pt x="1" y="807"/>
                    <a:pt x="514" y="881"/>
                  </a:cubicBezTo>
                  <a:cubicBezTo>
                    <a:pt x="1027" y="807"/>
                    <a:pt x="1027" y="74"/>
                    <a:pt x="51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0" name="Google Shape;920;p24"/>
            <p:cNvSpPr/>
            <p:nvPr/>
          </p:nvSpPr>
          <p:spPr>
            <a:xfrm>
              <a:off x="349098" y="4953736"/>
              <a:ext cx="47549" cy="44562"/>
            </a:xfrm>
            <a:custGeom>
              <a:avLst/>
              <a:gdLst/>
              <a:ahLst/>
              <a:cxnLst/>
              <a:rect l="l" t="t" r="r" b="b"/>
              <a:pathLst>
                <a:path w="1321" h="1238" extrusionOk="0">
                  <a:moveTo>
                    <a:pt x="532" y="1"/>
                  </a:moveTo>
                  <a:cubicBezTo>
                    <a:pt x="404" y="1"/>
                    <a:pt x="276" y="46"/>
                    <a:pt x="184" y="138"/>
                  </a:cubicBezTo>
                  <a:cubicBezTo>
                    <a:pt x="1" y="358"/>
                    <a:pt x="1" y="651"/>
                    <a:pt x="184" y="871"/>
                  </a:cubicBezTo>
                  <a:lnTo>
                    <a:pt x="477" y="1091"/>
                  </a:lnTo>
                  <a:cubicBezTo>
                    <a:pt x="551" y="1201"/>
                    <a:pt x="660" y="1238"/>
                    <a:pt x="807" y="1238"/>
                  </a:cubicBezTo>
                  <a:cubicBezTo>
                    <a:pt x="917" y="1238"/>
                    <a:pt x="1064" y="1201"/>
                    <a:pt x="1137" y="1091"/>
                  </a:cubicBezTo>
                  <a:cubicBezTo>
                    <a:pt x="1320" y="908"/>
                    <a:pt x="1320" y="615"/>
                    <a:pt x="1137" y="431"/>
                  </a:cubicBezTo>
                  <a:cubicBezTo>
                    <a:pt x="1064" y="321"/>
                    <a:pt x="954" y="248"/>
                    <a:pt x="880" y="138"/>
                  </a:cubicBezTo>
                  <a:cubicBezTo>
                    <a:pt x="789" y="46"/>
                    <a:pt x="660" y="1"/>
                    <a:pt x="532"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1" name="Google Shape;921;p24"/>
            <p:cNvSpPr/>
            <p:nvPr/>
          </p:nvSpPr>
          <p:spPr>
            <a:xfrm>
              <a:off x="454671" y="4921737"/>
              <a:ext cx="51473" cy="50681"/>
            </a:xfrm>
            <a:custGeom>
              <a:avLst/>
              <a:gdLst/>
              <a:ahLst/>
              <a:cxnLst/>
              <a:rect l="l" t="t" r="r" b="b"/>
              <a:pathLst>
                <a:path w="1430" h="1408" extrusionOk="0">
                  <a:moveTo>
                    <a:pt x="550" y="1"/>
                  </a:moveTo>
                  <a:cubicBezTo>
                    <a:pt x="404" y="1"/>
                    <a:pt x="257" y="37"/>
                    <a:pt x="147" y="147"/>
                  </a:cubicBezTo>
                  <a:cubicBezTo>
                    <a:pt x="37" y="257"/>
                    <a:pt x="0" y="404"/>
                    <a:pt x="0" y="550"/>
                  </a:cubicBezTo>
                  <a:cubicBezTo>
                    <a:pt x="0" y="697"/>
                    <a:pt x="37" y="844"/>
                    <a:pt x="147" y="954"/>
                  </a:cubicBezTo>
                  <a:lnTo>
                    <a:pt x="147" y="990"/>
                  </a:lnTo>
                  <a:cubicBezTo>
                    <a:pt x="257" y="1100"/>
                    <a:pt x="404" y="1247"/>
                    <a:pt x="550" y="1320"/>
                  </a:cubicBezTo>
                  <a:cubicBezTo>
                    <a:pt x="631" y="1374"/>
                    <a:pt x="711" y="1408"/>
                    <a:pt x="806" y="1408"/>
                  </a:cubicBezTo>
                  <a:cubicBezTo>
                    <a:pt x="841" y="1408"/>
                    <a:pt x="877" y="1403"/>
                    <a:pt x="917" y="1394"/>
                  </a:cubicBezTo>
                  <a:cubicBezTo>
                    <a:pt x="1027" y="1394"/>
                    <a:pt x="1137" y="1320"/>
                    <a:pt x="1247" y="1247"/>
                  </a:cubicBezTo>
                  <a:cubicBezTo>
                    <a:pt x="1283" y="1174"/>
                    <a:pt x="1357" y="1100"/>
                    <a:pt x="1357" y="990"/>
                  </a:cubicBezTo>
                  <a:cubicBezTo>
                    <a:pt x="1430" y="844"/>
                    <a:pt x="1393" y="697"/>
                    <a:pt x="1320" y="550"/>
                  </a:cubicBezTo>
                  <a:cubicBezTo>
                    <a:pt x="1210" y="404"/>
                    <a:pt x="1100" y="257"/>
                    <a:pt x="953" y="147"/>
                  </a:cubicBezTo>
                  <a:cubicBezTo>
                    <a:pt x="843" y="37"/>
                    <a:pt x="697" y="1"/>
                    <a:pt x="55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2" name="Google Shape;922;p24"/>
            <p:cNvSpPr/>
            <p:nvPr/>
          </p:nvSpPr>
          <p:spPr>
            <a:xfrm>
              <a:off x="353057" y="4832001"/>
              <a:ext cx="27752" cy="37003"/>
            </a:xfrm>
            <a:custGeom>
              <a:avLst/>
              <a:gdLst/>
              <a:ahLst/>
              <a:cxnLst/>
              <a:rect l="l" t="t" r="r" b="b"/>
              <a:pathLst>
                <a:path w="771" h="1028" extrusionOk="0">
                  <a:moveTo>
                    <a:pt x="367" y="1"/>
                  </a:moveTo>
                  <a:cubicBezTo>
                    <a:pt x="147" y="1"/>
                    <a:pt x="1" y="147"/>
                    <a:pt x="1" y="404"/>
                  </a:cubicBezTo>
                  <a:lnTo>
                    <a:pt x="37" y="404"/>
                  </a:lnTo>
                  <a:lnTo>
                    <a:pt x="37" y="661"/>
                  </a:lnTo>
                  <a:cubicBezTo>
                    <a:pt x="37" y="771"/>
                    <a:pt x="74" y="844"/>
                    <a:pt x="147" y="917"/>
                  </a:cubicBezTo>
                  <a:cubicBezTo>
                    <a:pt x="221" y="991"/>
                    <a:pt x="294" y="1027"/>
                    <a:pt x="404" y="1027"/>
                  </a:cubicBezTo>
                  <a:cubicBezTo>
                    <a:pt x="624" y="1027"/>
                    <a:pt x="770" y="881"/>
                    <a:pt x="770" y="661"/>
                  </a:cubicBezTo>
                  <a:lnTo>
                    <a:pt x="770" y="404"/>
                  </a:lnTo>
                  <a:cubicBezTo>
                    <a:pt x="770" y="294"/>
                    <a:pt x="734" y="184"/>
                    <a:pt x="660" y="111"/>
                  </a:cubicBezTo>
                  <a:cubicBezTo>
                    <a:pt x="587" y="38"/>
                    <a:pt x="477" y="1"/>
                    <a:pt x="36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3" name="Google Shape;923;p24"/>
            <p:cNvSpPr/>
            <p:nvPr/>
          </p:nvSpPr>
          <p:spPr>
            <a:xfrm>
              <a:off x="436998" y="5075976"/>
              <a:ext cx="42762" cy="25412"/>
            </a:xfrm>
            <a:custGeom>
              <a:avLst/>
              <a:gdLst/>
              <a:ahLst/>
              <a:cxnLst/>
              <a:rect l="l" t="t" r="r" b="b"/>
              <a:pathLst>
                <a:path w="1188" h="706" extrusionOk="0">
                  <a:moveTo>
                    <a:pt x="462" y="0"/>
                  </a:moveTo>
                  <a:cubicBezTo>
                    <a:pt x="0" y="0"/>
                    <a:pt x="0" y="706"/>
                    <a:pt x="462" y="706"/>
                  </a:cubicBezTo>
                  <a:cubicBezTo>
                    <a:pt x="483" y="706"/>
                    <a:pt x="505" y="704"/>
                    <a:pt x="528" y="701"/>
                  </a:cubicBezTo>
                  <a:lnTo>
                    <a:pt x="785" y="701"/>
                  </a:lnTo>
                  <a:cubicBezTo>
                    <a:pt x="1188" y="628"/>
                    <a:pt x="1188" y="41"/>
                    <a:pt x="785" y="5"/>
                  </a:cubicBezTo>
                  <a:lnTo>
                    <a:pt x="528" y="5"/>
                  </a:lnTo>
                  <a:cubicBezTo>
                    <a:pt x="505" y="2"/>
                    <a:pt x="483" y="0"/>
                    <a:pt x="46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4" name="Google Shape;924;p24"/>
            <p:cNvSpPr/>
            <p:nvPr/>
          </p:nvSpPr>
          <p:spPr>
            <a:xfrm>
              <a:off x="107643" y="4895352"/>
              <a:ext cx="44886" cy="35671"/>
            </a:xfrm>
            <a:custGeom>
              <a:avLst/>
              <a:gdLst/>
              <a:ahLst/>
              <a:cxnLst/>
              <a:rect l="l" t="t" r="r" b="b"/>
              <a:pathLst>
                <a:path w="1247" h="991" extrusionOk="0">
                  <a:moveTo>
                    <a:pt x="513" y="0"/>
                  </a:moveTo>
                  <a:cubicBezTo>
                    <a:pt x="367" y="0"/>
                    <a:pt x="257" y="37"/>
                    <a:pt x="147" y="147"/>
                  </a:cubicBezTo>
                  <a:cubicBezTo>
                    <a:pt x="74" y="220"/>
                    <a:pt x="0" y="367"/>
                    <a:pt x="0" y="477"/>
                  </a:cubicBezTo>
                  <a:cubicBezTo>
                    <a:pt x="0" y="770"/>
                    <a:pt x="220" y="990"/>
                    <a:pt x="513" y="990"/>
                  </a:cubicBezTo>
                  <a:lnTo>
                    <a:pt x="770" y="990"/>
                  </a:lnTo>
                  <a:cubicBezTo>
                    <a:pt x="1027" y="990"/>
                    <a:pt x="1247" y="770"/>
                    <a:pt x="1247" y="514"/>
                  </a:cubicBezTo>
                  <a:cubicBezTo>
                    <a:pt x="1247" y="220"/>
                    <a:pt x="1027" y="0"/>
                    <a:pt x="77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5" name="Google Shape;925;p24"/>
            <p:cNvSpPr/>
            <p:nvPr/>
          </p:nvSpPr>
          <p:spPr>
            <a:xfrm>
              <a:off x="-5850" y="4747557"/>
              <a:ext cx="30380" cy="22461"/>
            </a:xfrm>
            <a:custGeom>
              <a:avLst/>
              <a:gdLst/>
              <a:ahLst/>
              <a:cxnLst/>
              <a:rect l="l" t="t" r="r" b="b"/>
              <a:pathLst>
                <a:path w="844" h="624" extrusionOk="0">
                  <a:moveTo>
                    <a:pt x="404" y="1"/>
                  </a:moveTo>
                  <a:cubicBezTo>
                    <a:pt x="1" y="1"/>
                    <a:pt x="1" y="624"/>
                    <a:pt x="404" y="624"/>
                  </a:cubicBezTo>
                  <a:cubicBezTo>
                    <a:pt x="844" y="624"/>
                    <a:pt x="844" y="1"/>
                    <a:pt x="40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26" name="Google Shape;926;p24"/>
          <p:cNvSpPr/>
          <p:nvPr/>
        </p:nvSpPr>
        <p:spPr>
          <a:xfrm rot="-4157218">
            <a:off x="194531" y="1507463"/>
            <a:ext cx="1724993" cy="1024232"/>
          </a:xfrm>
          <a:custGeom>
            <a:avLst/>
            <a:gdLst/>
            <a:ahLst/>
            <a:cxnLst/>
            <a:rect l="l" t="t" r="r" b="b"/>
            <a:pathLst>
              <a:path w="52789" h="31344" extrusionOk="0">
                <a:moveTo>
                  <a:pt x="1" y="1"/>
                </a:moveTo>
                <a:lnTo>
                  <a:pt x="1" y="18587"/>
                </a:lnTo>
                <a:cubicBezTo>
                  <a:pt x="5866" y="19393"/>
                  <a:pt x="11621" y="21043"/>
                  <a:pt x="16680" y="24122"/>
                </a:cubicBezTo>
                <a:cubicBezTo>
                  <a:pt x="19759" y="25991"/>
                  <a:pt x="22509" y="28448"/>
                  <a:pt x="24671" y="31344"/>
                </a:cubicBezTo>
                <a:lnTo>
                  <a:pt x="52788" y="31344"/>
                </a:lnTo>
                <a:cubicBezTo>
                  <a:pt x="47546" y="20786"/>
                  <a:pt x="36915" y="13418"/>
                  <a:pt x="26138" y="8249"/>
                </a:cubicBezTo>
                <a:cubicBezTo>
                  <a:pt x="23498" y="6966"/>
                  <a:pt x="20786" y="5830"/>
                  <a:pt x="18073" y="4767"/>
                </a:cubicBezTo>
                <a:cubicBezTo>
                  <a:pt x="13234" y="2897"/>
                  <a:pt x="8249" y="1467"/>
                  <a:pt x="3153" y="588"/>
                </a:cubicBezTo>
                <a:cubicBezTo>
                  <a:pt x="2163" y="404"/>
                  <a:pt x="1100" y="184"/>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27" name="Google Shape;927;p24"/>
          <p:cNvGrpSpPr/>
          <p:nvPr/>
        </p:nvGrpSpPr>
        <p:grpSpPr>
          <a:xfrm>
            <a:off x="7486891" y="184631"/>
            <a:ext cx="1092889" cy="665181"/>
            <a:chOff x="7486891" y="184631"/>
            <a:chExt cx="1092889" cy="665181"/>
          </a:xfrm>
        </p:grpSpPr>
        <p:sp>
          <p:nvSpPr>
            <p:cNvPr id="928" name="Google Shape;928;p24"/>
            <p:cNvSpPr/>
            <p:nvPr/>
          </p:nvSpPr>
          <p:spPr>
            <a:xfrm rot="5315393">
              <a:off x="8108287" y="344182"/>
              <a:ext cx="26666" cy="19715"/>
            </a:xfrm>
            <a:custGeom>
              <a:avLst/>
              <a:gdLst/>
              <a:ahLst/>
              <a:cxnLst/>
              <a:rect l="l" t="t" r="r" b="b"/>
              <a:pathLst>
                <a:path w="844" h="624" extrusionOk="0">
                  <a:moveTo>
                    <a:pt x="403" y="0"/>
                  </a:moveTo>
                  <a:cubicBezTo>
                    <a:pt x="0" y="0"/>
                    <a:pt x="0" y="624"/>
                    <a:pt x="403" y="624"/>
                  </a:cubicBezTo>
                  <a:cubicBezTo>
                    <a:pt x="843" y="624"/>
                    <a:pt x="843" y="0"/>
                    <a:pt x="4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9" name="Google Shape;929;p24"/>
            <p:cNvSpPr/>
            <p:nvPr/>
          </p:nvSpPr>
          <p:spPr>
            <a:xfrm rot="5315393">
              <a:off x="8083679" y="449586"/>
              <a:ext cx="28972" cy="20884"/>
            </a:xfrm>
            <a:custGeom>
              <a:avLst/>
              <a:gdLst/>
              <a:ahLst/>
              <a:cxnLst/>
              <a:rect l="l" t="t" r="r" b="b"/>
              <a:pathLst>
                <a:path w="917" h="661" extrusionOk="0">
                  <a:moveTo>
                    <a:pt x="220" y="1"/>
                  </a:moveTo>
                  <a:cubicBezTo>
                    <a:pt x="184" y="37"/>
                    <a:pt x="147" y="37"/>
                    <a:pt x="110" y="74"/>
                  </a:cubicBezTo>
                  <a:cubicBezTo>
                    <a:pt x="74" y="111"/>
                    <a:pt x="74" y="147"/>
                    <a:pt x="37" y="184"/>
                  </a:cubicBezTo>
                  <a:cubicBezTo>
                    <a:pt x="37" y="221"/>
                    <a:pt x="0" y="257"/>
                    <a:pt x="0" y="331"/>
                  </a:cubicBezTo>
                  <a:lnTo>
                    <a:pt x="0" y="404"/>
                  </a:lnTo>
                  <a:cubicBezTo>
                    <a:pt x="37" y="477"/>
                    <a:pt x="74" y="514"/>
                    <a:pt x="110" y="551"/>
                  </a:cubicBezTo>
                  <a:lnTo>
                    <a:pt x="147" y="624"/>
                  </a:lnTo>
                  <a:cubicBezTo>
                    <a:pt x="220" y="624"/>
                    <a:pt x="294" y="661"/>
                    <a:pt x="330" y="661"/>
                  </a:cubicBezTo>
                  <a:lnTo>
                    <a:pt x="624" y="661"/>
                  </a:lnTo>
                  <a:cubicBezTo>
                    <a:pt x="660" y="661"/>
                    <a:pt x="697" y="661"/>
                    <a:pt x="733" y="624"/>
                  </a:cubicBezTo>
                  <a:cubicBezTo>
                    <a:pt x="770" y="624"/>
                    <a:pt x="807" y="587"/>
                    <a:pt x="843" y="551"/>
                  </a:cubicBezTo>
                  <a:cubicBezTo>
                    <a:pt x="880" y="514"/>
                    <a:pt x="880" y="477"/>
                    <a:pt x="880" y="441"/>
                  </a:cubicBezTo>
                  <a:cubicBezTo>
                    <a:pt x="917" y="404"/>
                    <a:pt x="917" y="367"/>
                    <a:pt x="917" y="331"/>
                  </a:cubicBezTo>
                  <a:lnTo>
                    <a:pt x="917" y="257"/>
                  </a:lnTo>
                  <a:cubicBezTo>
                    <a:pt x="917" y="184"/>
                    <a:pt x="880" y="147"/>
                    <a:pt x="843" y="111"/>
                  </a:cubicBezTo>
                  <a:lnTo>
                    <a:pt x="770" y="37"/>
                  </a:lnTo>
                  <a:cubicBezTo>
                    <a:pt x="733" y="37"/>
                    <a:pt x="660" y="1"/>
                    <a:pt x="62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0" name="Google Shape;930;p24"/>
            <p:cNvSpPr/>
            <p:nvPr/>
          </p:nvSpPr>
          <p:spPr>
            <a:xfrm rot="5315393">
              <a:off x="8164376" y="389798"/>
              <a:ext cx="35955" cy="32068"/>
            </a:xfrm>
            <a:custGeom>
              <a:avLst/>
              <a:gdLst/>
              <a:ahLst/>
              <a:cxnLst/>
              <a:rect l="l" t="t" r="r" b="b"/>
              <a:pathLst>
                <a:path w="1138" h="1015" extrusionOk="0">
                  <a:moveTo>
                    <a:pt x="501" y="1"/>
                  </a:moveTo>
                  <a:cubicBezTo>
                    <a:pt x="242" y="1"/>
                    <a:pt x="1" y="199"/>
                    <a:pt x="1" y="501"/>
                  </a:cubicBezTo>
                  <a:cubicBezTo>
                    <a:pt x="1" y="758"/>
                    <a:pt x="221" y="978"/>
                    <a:pt x="477" y="1014"/>
                  </a:cubicBezTo>
                  <a:cubicBezTo>
                    <a:pt x="917" y="978"/>
                    <a:pt x="1137" y="464"/>
                    <a:pt x="844" y="134"/>
                  </a:cubicBezTo>
                  <a:cubicBezTo>
                    <a:pt x="740" y="42"/>
                    <a:pt x="619" y="1"/>
                    <a:pt x="50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1" name="Google Shape;931;p24"/>
            <p:cNvSpPr/>
            <p:nvPr/>
          </p:nvSpPr>
          <p:spPr>
            <a:xfrm rot="5315393">
              <a:off x="8238967" y="613078"/>
              <a:ext cx="37092" cy="30141"/>
            </a:xfrm>
            <a:custGeom>
              <a:avLst/>
              <a:gdLst/>
              <a:ahLst/>
              <a:cxnLst/>
              <a:rect l="l" t="t" r="r" b="b"/>
              <a:pathLst>
                <a:path w="1174" h="954" extrusionOk="0">
                  <a:moveTo>
                    <a:pt x="331" y="0"/>
                  </a:moveTo>
                  <a:lnTo>
                    <a:pt x="221" y="73"/>
                  </a:lnTo>
                  <a:cubicBezTo>
                    <a:pt x="147" y="73"/>
                    <a:pt x="111" y="110"/>
                    <a:pt x="111" y="183"/>
                  </a:cubicBezTo>
                  <a:cubicBezTo>
                    <a:pt x="74" y="183"/>
                    <a:pt x="37" y="220"/>
                    <a:pt x="37" y="257"/>
                  </a:cubicBezTo>
                  <a:cubicBezTo>
                    <a:pt x="1" y="330"/>
                    <a:pt x="1" y="367"/>
                    <a:pt x="1" y="440"/>
                  </a:cubicBezTo>
                  <a:lnTo>
                    <a:pt x="1" y="550"/>
                  </a:lnTo>
                  <a:lnTo>
                    <a:pt x="37" y="660"/>
                  </a:lnTo>
                  <a:cubicBezTo>
                    <a:pt x="74" y="697"/>
                    <a:pt x="111" y="733"/>
                    <a:pt x="147" y="770"/>
                  </a:cubicBezTo>
                  <a:cubicBezTo>
                    <a:pt x="184" y="807"/>
                    <a:pt x="257" y="843"/>
                    <a:pt x="294" y="843"/>
                  </a:cubicBezTo>
                  <a:lnTo>
                    <a:pt x="294" y="953"/>
                  </a:lnTo>
                  <a:lnTo>
                    <a:pt x="404" y="953"/>
                  </a:lnTo>
                  <a:lnTo>
                    <a:pt x="376" y="934"/>
                  </a:lnTo>
                  <a:lnTo>
                    <a:pt x="376" y="934"/>
                  </a:lnTo>
                  <a:cubicBezTo>
                    <a:pt x="400" y="946"/>
                    <a:pt x="424" y="953"/>
                    <a:pt x="441" y="953"/>
                  </a:cubicBezTo>
                  <a:lnTo>
                    <a:pt x="697" y="953"/>
                  </a:lnTo>
                  <a:cubicBezTo>
                    <a:pt x="734" y="953"/>
                    <a:pt x="807" y="953"/>
                    <a:pt x="881" y="916"/>
                  </a:cubicBezTo>
                  <a:cubicBezTo>
                    <a:pt x="991" y="880"/>
                    <a:pt x="1100" y="770"/>
                    <a:pt x="1137" y="660"/>
                  </a:cubicBezTo>
                  <a:cubicBezTo>
                    <a:pt x="1137" y="587"/>
                    <a:pt x="1174" y="550"/>
                    <a:pt x="1174" y="477"/>
                  </a:cubicBezTo>
                  <a:lnTo>
                    <a:pt x="1174" y="330"/>
                  </a:lnTo>
                  <a:cubicBezTo>
                    <a:pt x="1137" y="257"/>
                    <a:pt x="1100" y="183"/>
                    <a:pt x="1027" y="147"/>
                  </a:cubicBezTo>
                  <a:lnTo>
                    <a:pt x="954" y="73"/>
                  </a:lnTo>
                  <a:cubicBezTo>
                    <a:pt x="881" y="37"/>
                    <a:pt x="771" y="0"/>
                    <a:pt x="697" y="0"/>
                  </a:cubicBezTo>
                  <a:lnTo>
                    <a:pt x="477" y="0"/>
                  </a:lnTo>
                  <a:cubicBezTo>
                    <a:pt x="461" y="0"/>
                    <a:pt x="446" y="2"/>
                    <a:pt x="433" y="5"/>
                  </a:cubicBezTo>
                  <a:lnTo>
                    <a:pt x="433" y="5"/>
                  </a:lnTo>
                  <a:lnTo>
                    <a:pt x="44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2" name="Google Shape;932;p24"/>
            <p:cNvSpPr/>
            <p:nvPr/>
          </p:nvSpPr>
          <p:spPr>
            <a:xfrm rot="5315393">
              <a:off x="8115610" y="518201"/>
              <a:ext cx="38261" cy="32479"/>
            </a:xfrm>
            <a:custGeom>
              <a:avLst/>
              <a:gdLst/>
              <a:ahLst/>
              <a:cxnLst/>
              <a:rect l="l" t="t" r="r" b="b"/>
              <a:pathLst>
                <a:path w="1211" h="1028" extrusionOk="0">
                  <a:moveTo>
                    <a:pt x="550" y="1"/>
                  </a:moveTo>
                  <a:cubicBezTo>
                    <a:pt x="257" y="1"/>
                    <a:pt x="0" y="221"/>
                    <a:pt x="0" y="514"/>
                  </a:cubicBezTo>
                  <a:cubicBezTo>
                    <a:pt x="0" y="807"/>
                    <a:pt x="257" y="1027"/>
                    <a:pt x="550" y="1027"/>
                  </a:cubicBezTo>
                  <a:cubicBezTo>
                    <a:pt x="1210" y="1027"/>
                    <a:pt x="1210" y="1"/>
                    <a:pt x="55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3" name="Google Shape;933;p24"/>
            <p:cNvSpPr/>
            <p:nvPr/>
          </p:nvSpPr>
          <p:spPr>
            <a:xfrm rot="5315393">
              <a:off x="7921253" y="619199"/>
              <a:ext cx="32448" cy="40599"/>
            </a:xfrm>
            <a:custGeom>
              <a:avLst/>
              <a:gdLst/>
              <a:ahLst/>
              <a:cxnLst/>
              <a:rect l="l" t="t" r="r" b="b"/>
              <a:pathLst>
                <a:path w="1027" h="1285" extrusionOk="0">
                  <a:moveTo>
                    <a:pt x="367" y="1"/>
                  </a:moveTo>
                  <a:cubicBezTo>
                    <a:pt x="293" y="38"/>
                    <a:pt x="183" y="74"/>
                    <a:pt x="147" y="148"/>
                  </a:cubicBezTo>
                  <a:lnTo>
                    <a:pt x="37" y="258"/>
                  </a:lnTo>
                  <a:cubicBezTo>
                    <a:pt x="0" y="331"/>
                    <a:pt x="0" y="404"/>
                    <a:pt x="0" y="514"/>
                  </a:cubicBezTo>
                  <a:lnTo>
                    <a:pt x="0" y="624"/>
                  </a:lnTo>
                  <a:cubicBezTo>
                    <a:pt x="0" y="661"/>
                    <a:pt x="0" y="734"/>
                    <a:pt x="0" y="771"/>
                  </a:cubicBezTo>
                  <a:cubicBezTo>
                    <a:pt x="0" y="844"/>
                    <a:pt x="0" y="917"/>
                    <a:pt x="37" y="991"/>
                  </a:cubicBezTo>
                  <a:cubicBezTo>
                    <a:pt x="37" y="1027"/>
                    <a:pt x="73" y="1101"/>
                    <a:pt x="147" y="1137"/>
                  </a:cubicBezTo>
                  <a:cubicBezTo>
                    <a:pt x="183" y="1174"/>
                    <a:pt x="257" y="1211"/>
                    <a:pt x="293" y="1247"/>
                  </a:cubicBezTo>
                  <a:cubicBezTo>
                    <a:pt x="367" y="1284"/>
                    <a:pt x="440" y="1284"/>
                    <a:pt x="513" y="1284"/>
                  </a:cubicBezTo>
                  <a:lnTo>
                    <a:pt x="660" y="1284"/>
                  </a:lnTo>
                  <a:cubicBezTo>
                    <a:pt x="733" y="1284"/>
                    <a:pt x="807" y="1211"/>
                    <a:pt x="880" y="1174"/>
                  </a:cubicBezTo>
                  <a:lnTo>
                    <a:pt x="953" y="1064"/>
                  </a:lnTo>
                  <a:cubicBezTo>
                    <a:pt x="990" y="954"/>
                    <a:pt x="1026" y="881"/>
                    <a:pt x="1026" y="807"/>
                  </a:cubicBezTo>
                  <a:cubicBezTo>
                    <a:pt x="1026" y="734"/>
                    <a:pt x="1026" y="697"/>
                    <a:pt x="1026" y="661"/>
                  </a:cubicBezTo>
                  <a:lnTo>
                    <a:pt x="1026" y="514"/>
                  </a:lnTo>
                  <a:cubicBezTo>
                    <a:pt x="1026" y="441"/>
                    <a:pt x="1026" y="368"/>
                    <a:pt x="990" y="331"/>
                  </a:cubicBezTo>
                  <a:cubicBezTo>
                    <a:pt x="916" y="184"/>
                    <a:pt x="843" y="111"/>
                    <a:pt x="697" y="38"/>
                  </a:cubicBezTo>
                  <a:cubicBezTo>
                    <a:pt x="660" y="1"/>
                    <a:pt x="587" y="1"/>
                    <a:pt x="513"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4" name="Google Shape;934;p24"/>
            <p:cNvSpPr/>
            <p:nvPr/>
          </p:nvSpPr>
          <p:spPr>
            <a:xfrm rot="5315393">
              <a:off x="8214881" y="444931"/>
              <a:ext cx="50994" cy="54469"/>
            </a:xfrm>
            <a:custGeom>
              <a:avLst/>
              <a:gdLst/>
              <a:ahLst/>
              <a:cxnLst/>
              <a:rect l="l" t="t" r="r" b="b"/>
              <a:pathLst>
                <a:path w="1614" h="1724" extrusionOk="0">
                  <a:moveTo>
                    <a:pt x="681" y="911"/>
                  </a:moveTo>
                  <a:lnTo>
                    <a:pt x="681" y="911"/>
                  </a:lnTo>
                  <a:cubicBezTo>
                    <a:pt x="687" y="913"/>
                    <a:pt x="692" y="915"/>
                    <a:pt x="697" y="917"/>
                  </a:cubicBezTo>
                  <a:lnTo>
                    <a:pt x="734" y="990"/>
                  </a:lnTo>
                  <a:lnTo>
                    <a:pt x="734" y="990"/>
                  </a:lnTo>
                  <a:lnTo>
                    <a:pt x="681" y="911"/>
                  </a:lnTo>
                  <a:close/>
                  <a:moveTo>
                    <a:pt x="807" y="1"/>
                  </a:moveTo>
                  <a:cubicBezTo>
                    <a:pt x="797" y="4"/>
                    <a:pt x="786" y="8"/>
                    <a:pt x="776" y="13"/>
                  </a:cubicBezTo>
                  <a:lnTo>
                    <a:pt x="776" y="13"/>
                  </a:lnTo>
                  <a:cubicBezTo>
                    <a:pt x="773" y="13"/>
                    <a:pt x="770" y="13"/>
                    <a:pt x="767" y="13"/>
                  </a:cubicBezTo>
                  <a:cubicBezTo>
                    <a:pt x="709" y="13"/>
                    <a:pt x="648" y="22"/>
                    <a:pt x="587" y="37"/>
                  </a:cubicBezTo>
                  <a:cubicBezTo>
                    <a:pt x="587" y="37"/>
                    <a:pt x="551" y="37"/>
                    <a:pt x="514" y="74"/>
                  </a:cubicBezTo>
                  <a:lnTo>
                    <a:pt x="404" y="111"/>
                  </a:lnTo>
                  <a:lnTo>
                    <a:pt x="258" y="221"/>
                  </a:lnTo>
                  <a:lnTo>
                    <a:pt x="221" y="257"/>
                  </a:lnTo>
                  <a:cubicBezTo>
                    <a:pt x="111" y="367"/>
                    <a:pt x="38" y="514"/>
                    <a:pt x="38" y="661"/>
                  </a:cubicBezTo>
                  <a:cubicBezTo>
                    <a:pt x="1" y="807"/>
                    <a:pt x="1" y="954"/>
                    <a:pt x="38" y="1100"/>
                  </a:cubicBezTo>
                  <a:cubicBezTo>
                    <a:pt x="38" y="1174"/>
                    <a:pt x="74" y="1247"/>
                    <a:pt x="111" y="1320"/>
                  </a:cubicBezTo>
                  <a:cubicBezTo>
                    <a:pt x="148" y="1394"/>
                    <a:pt x="184" y="1467"/>
                    <a:pt x="221" y="1504"/>
                  </a:cubicBezTo>
                  <a:lnTo>
                    <a:pt x="258" y="1540"/>
                  </a:lnTo>
                  <a:lnTo>
                    <a:pt x="404" y="1650"/>
                  </a:lnTo>
                  <a:lnTo>
                    <a:pt x="441" y="1650"/>
                  </a:lnTo>
                  <a:cubicBezTo>
                    <a:pt x="514" y="1687"/>
                    <a:pt x="551" y="1687"/>
                    <a:pt x="624" y="1724"/>
                  </a:cubicBezTo>
                  <a:lnTo>
                    <a:pt x="844" y="1724"/>
                  </a:lnTo>
                  <a:cubicBezTo>
                    <a:pt x="954" y="1687"/>
                    <a:pt x="1064" y="1687"/>
                    <a:pt x="1174" y="1614"/>
                  </a:cubicBezTo>
                  <a:lnTo>
                    <a:pt x="1211" y="1614"/>
                  </a:lnTo>
                  <a:cubicBezTo>
                    <a:pt x="1284" y="1577"/>
                    <a:pt x="1321" y="1540"/>
                    <a:pt x="1357" y="1504"/>
                  </a:cubicBezTo>
                  <a:lnTo>
                    <a:pt x="1394" y="1467"/>
                  </a:lnTo>
                  <a:cubicBezTo>
                    <a:pt x="1431" y="1394"/>
                    <a:pt x="1467" y="1357"/>
                    <a:pt x="1504" y="1320"/>
                  </a:cubicBezTo>
                  <a:cubicBezTo>
                    <a:pt x="1541" y="1247"/>
                    <a:pt x="1577" y="1174"/>
                    <a:pt x="1614" y="1100"/>
                  </a:cubicBezTo>
                  <a:cubicBezTo>
                    <a:pt x="1614" y="1064"/>
                    <a:pt x="1614" y="1027"/>
                    <a:pt x="1614" y="990"/>
                  </a:cubicBezTo>
                  <a:cubicBezTo>
                    <a:pt x="1614" y="917"/>
                    <a:pt x="1614" y="844"/>
                    <a:pt x="1614" y="771"/>
                  </a:cubicBezTo>
                  <a:cubicBezTo>
                    <a:pt x="1614" y="661"/>
                    <a:pt x="1614" y="587"/>
                    <a:pt x="1577" y="514"/>
                  </a:cubicBezTo>
                  <a:cubicBezTo>
                    <a:pt x="1541" y="404"/>
                    <a:pt x="1467" y="294"/>
                    <a:pt x="1394" y="221"/>
                  </a:cubicBezTo>
                  <a:cubicBezTo>
                    <a:pt x="1357" y="184"/>
                    <a:pt x="1321" y="147"/>
                    <a:pt x="1247" y="111"/>
                  </a:cubicBezTo>
                  <a:lnTo>
                    <a:pt x="1211" y="74"/>
                  </a:lnTo>
                  <a:cubicBezTo>
                    <a:pt x="1137" y="37"/>
                    <a:pt x="1101" y="1"/>
                    <a:pt x="102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5" name="Google Shape;935;p24"/>
            <p:cNvSpPr/>
            <p:nvPr/>
          </p:nvSpPr>
          <p:spPr>
            <a:xfrm rot="5315393">
              <a:off x="8376349" y="352320"/>
              <a:ext cx="53300" cy="39398"/>
            </a:xfrm>
            <a:custGeom>
              <a:avLst/>
              <a:gdLst/>
              <a:ahLst/>
              <a:cxnLst/>
              <a:rect l="l" t="t" r="r" b="b"/>
              <a:pathLst>
                <a:path w="1687" h="1247" extrusionOk="0">
                  <a:moveTo>
                    <a:pt x="844" y="0"/>
                  </a:moveTo>
                  <a:cubicBezTo>
                    <a:pt x="1" y="0"/>
                    <a:pt x="1" y="1247"/>
                    <a:pt x="844" y="1247"/>
                  </a:cubicBezTo>
                  <a:cubicBezTo>
                    <a:pt x="1687" y="1247"/>
                    <a:pt x="1687" y="0"/>
                    <a:pt x="84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6" name="Google Shape;936;p24"/>
            <p:cNvSpPr/>
            <p:nvPr/>
          </p:nvSpPr>
          <p:spPr>
            <a:xfrm rot="5315393">
              <a:off x="8469494" y="416028"/>
              <a:ext cx="57944" cy="44043"/>
            </a:xfrm>
            <a:custGeom>
              <a:avLst/>
              <a:gdLst/>
              <a:ahLst/>
              <a:cxnLst/>
              <a:rect l="l" t="t" r="r" b="b"/>
              <a:pathLst>
                <a:path w="1834" h="1394" extrusionOk="0">
                  <a:moveTo>
                    <a:pt x="917" y="1"/>
                  </a:moveTo>
                  <a:cubicBezTo>
                    <a:pt x="0" y="1"/>
                    <a:pt x="0" y="1394"/>
                    <a:pt x="917" y="1394"/>
                  </a:cubicBezTo>
                  <a:cubicBezTo>
                    <a:pt x="1833" y="1394"/>
                    <a:pt x="1833" y="1"/>
                    <a:pt x="91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7" name="Google Shape;937;p24"/>
            <p:cNvSpPr/>
            <p:nvPr/>
          </p:nvSpPr>
          <p:spPr>
            <a:xfrm rot="5315393">
              <a:off x="8295862" y="226633"/>
              <a:ext cx="73015" cy="56775"/>
            </a:xfrm>
            <a:custGeom>
              <a:avLst/>
              <a:gdLst/>
              <a:ahLst/>
              <a:cxnLst/>
              <a:rect l="l" t="t" r="r" b="b"/>
              <a:pathLst>
                <a:path w="2311" h="1797" extrusionOk="0">
                  <a:moveTo>
                    <a:pt x="1137" y="1"/>
                  </a:moveTo>
                  <a:cubicBezTo>
                    <a:pt x="1" y="1"/>
                    <a:pt x="1" y="1797"/>
                    <a:pt x="1137" y="1797"/>
                  </a:cubicBezTo>
                  <a:cubicBezTo>
                    <a:pt x="2273" y="1797"/>
                    <a:pt x="2310" y="1"/>
                    <a:pt x="113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8" name="Google Shape;938;p24"/>
            <p:cNvSpPr/>
            <p:nvPr/>
          </p:nvSpPr>
          <p:spPr>
            <a:xfrm rot="5315393">
              <a:off x="8479565" y="284379"/>
              <a:ext cx="49856" cy="44043"/>
            </a:xfrm>
            <a:custGeom>
              <a:avLst/>
              <a:gdLst/>
              <a:ahLst/>
              <a:cxnLst/>
              <a:rect l="l" t="t" r="r" b="b"/>
              <a:pathLst>
                <a:path w="1578" h="1394" extrusionOk="0">
                  <a:moveTo>
                    <a:pt x="624" y="0"/>
                  </a:moveTo>
                  <a:cubicBezTo>
                    <a:pt x="477" y="37"/>
                    <a:pt x="294" y="110"/>
                    <a:pt x="184" y="220"/>
                  </a:cubicBezTo>
                  <a:cubicBezTo>
                    <a:pt x="74" y="330"/>
                    <a:pt x="1" y="514"/>
                    <a:pt x="1" y="660"/>
                  </a:cubicBezTo>
                  <a:cubicBezTo>
                    <a:pt x="1" y="843"/>
                    <a:pt x="74" y="990"/>
                    <a:pt x="184" y="1137"/>
                  </a:cubicBezTo>
                  <a:lnTo>
                    <a:pt x="331" y="1247"/>
                  </a:lnTo>
                  <a:cubicBezTo>
                    <a:pt x="404" y="1283"/>
                    <a:pt x="551" y="1320"/>
                    <a:pt x="661" y="1320"/>
                  </a:cubicBezTo>
                  <a:lnTo>
                    <a:pt x="624" y="1393"/>
                  </a:lnTo>
                  <a:lnTo>
                    <a:pt x="917" y="1393"/>
                  </a:lnTo>
                  <a:cubicBezTo>
                    <a:pt x="1101" y="1393"/>
                    <a:pt x="1247" y="1320"/>
                    <a:pt x="1394" y="1173"/>
                  </a:cubicBezTo>
                  <a:cubicBezTo>
                    <a:pt x="1504" y="1063"/>
                    <a:pt x="1577" y="880"/>
                    <a:pt x="1577" y="697"/>
                  </a:cubicBezTo>
                  <a:cubicBezTo>
                    <a:pt x="1577" y="330"/>
                    <a:pt x="1284" y="0"/>
                    <a:pt x="91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9" name="Google Shape;939;p24"/>
            <p:cNvSpPr/>
            <p:nvPr/>
          </p:nvSpPr>
          <p:spPr>
            <a:xfrm rot="5315393">
              <a:off x="8556847" y="187776"/>
              <a:ext cx="25528" cy="19715"/>
            </a:xfrm>
            <a:custGeom>
              <a:avLst/>
              <a:gdLst/>
              <a:ahLst/>
              <a:cxnLst/>
              <a:rect l="l" t="t" r="r" b="b"/>
              <a:pathLst>
                <a:path w="808" h="624" extrusionOk="0">
                  <a:moveTo>
                    <a:pt x="404" y="1"/>
                  </a:moveTo>
                  <a:cubicBezTo>
                    <a:pt x="1" y="1"/>
                    <a:pt x="1" y="624"/>
                    <a:pt x="404" y="624"/>
                  </a:cubicBezTo>
                  <a:cubicBezTo>
                    <a:pt x="807" y="624"/>
                    <a:pt x="807" y="1"/>
                    <a:pt x="40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0" name="Google Shape;940;p24"/>
            <p:cNvSpPr/>
            <p:nvPr/>
          </p:nvSpPr>
          <p:spPr>
            <a:xfrm rot="5315393">
              <a:off x="8055312" y="696606"/>
              <a:ext cx="66064" cy="48656"/>
            </a:xfrm>
            <a:custGeom>
              <a:avLst/>
              <a:gdLst/>
              <a:ahLst/>
              <a:cxnLst/>
              <a:rect l="l" t="t" r="r" b="b"/>
              <a:pathLst>
                <a:path w="2091" h="1540" extrusionOk="0">
                  <a:moveTo>
                    <a:pt x="1027" y="0"/>
                  </a:moveTo>
                  <a:cubicBezTo>
                    <a:pt x="1" y="0"/>
                    <a:pt x="1" y="1540"/>
                    <a:pt x="1027" y="1540"/>
                  </a:cubicBezTo>
                  <a:cubicBezTo>
                    <a:pt x="2090" y="1540"/>
                    <a:pt x="2090" y="0"/>
                    <a:pt x="102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1" name="Google Shape;941;p24"/>
            <p:cNvSpPr/>
            <p:nvPr/>
          </p:nvSpPr>
          <p:spPr>
            <a:xfrm rot="5315393">
              <a:off x="7920919" y="349843"/>
              <a:ext cx="69540" cy="54753"/>
            </a:xfrm>
            <a:custGeom>
              <a:avLst/>
              <a:gdLst/>
              <a:ahLst/>
              <a:cxnLst/>
              <a:rect l="l" t="t" r="r" b="b"/>
              <a:pathLst>
                <a:path w="2201" h="1733" extrusionOk="0">
                  <a:moveTo>
                    <a:pt x="1320" y="1"/>
                  </a:moveTo>
                  <a:cubicBezTo>
                    <a:pt x="1186" y="1"/>
                    <a:pt x="1051" y="35"/>
                    <a:pt x="917" y="89"/>
                  </a:cubicBezTo>
                  <a:lnTo>
                    <a:pt x="367" y="345"/>
                  </a:lnTo>
                  <a:cubicBezTo>
                    <a:pt x="221" y="455"/>
                    <a:pt x="74" y="602"/>
                    <a:pt x="37" y="822"/>
                  </a:cubicBezTo>
                  <a:cubicBezTo>
                    <a:pt x="1" y="1005"/>
                    <a:pt x="37" y="1188"/>
                    <a:pt x="111" y="1372"/>
                  </a:cubicBezTo>
                  <a:cubicBezTo>
                    <a:pt x="259" y="1594"/>
                    <a:pt x="507" y="1733"/>
                    <a:pt x="765" y="1733"/>
                  </a:cubicBezTo>
                  <a:cubicBezTo>
                    <a:pt x="890" y="1733"/>
                    <a:pt x="1017" y="1700"/>
                    <a:pt x="1137" y="1628"/>
                  </a:cubicBezTo>
                  <a:lnTo>
                    <a:pt x="1650" y="1335"/>
                  </a:lnTo>
                  <a:cubicBezTo>
                    <a:pt x="2200" y="1005"/>
                    <a:pt x="2090" y="199"/>
                    <a:pt x="1467" y="15"/>
                  </a:cubicBezTo>
                  <a:cubicBezTo>
                    <a:pt x="1418" y="5"/>
                    <a:pt x="1369" y="1"/>
                    <a:pt x="132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2" name="Google Shape;942;p24"/>
            <p:cNvSpPr/>
            <p:nvPr/>
          </p:nvSpPr>
          <p:spPr>
            <a:xfrm rot="5315393">
              <a:off x="7763228" y="700639"/>
              <a:ext cx="38261" cy="30141"/>
            </a:xfrm>
            <a:custGeom>
              <a:avLst/>
              <a:gdLst/>
              <a:ahLst/>
              <a:cxnLst/>
              <a:rect l="l" t="t" r="r" b="b"/>
              <a:pathLst>
                <a:path w="1211" h="954" extrusionOk="0">
                  <a:moveTo>
                    <a:pt x="734" y="0"/>
                  </a:moveTo>
                  <a:lnTo>
                    <a:pt x="734" y="37"/>
                  </a:lnTo>
                  <a:lnTo>
                    <a:pt x="477" y="37"/>
                  </a:lnTo>
                  <a:cubicBezTo>
                    <a:pt x="330" y="37"/>
                    <a:pt x="220" y="73"/>
                    <a:pt x="147" y="183"/>
                  </a:cubicBezTo>
                  <a:cubicBezTo>
                    <a:pt x="74" y="257"/>
                    <a:pt x="1" y="367"/>
                    <a:pt x="1" y="477"/>
                  </a:cubicBezTo>
                  <a:cubicBezTo>
                    <a:pt x="1" y="623"/>
                    <a:pt x="37" y="733"/>
                    <a:pt x="147" y="807"/>
                  </a:cubicBezTo>
                  <a:cubicBezTo>
                    <a:pt x="220" y="880"/>
                    <a:pt x="330" y="953"/>
                    <a:pt x="477" y="953"/>
                  </a:cubicBezTo>
                  <a:lnTo>
                    <a:pt x="734" y="953"/>
                  </a:lnTo>
                  <a:cubicBezTo>
                    <a:pt x="844" y="953"/>
                    <a:pt x="990" y="880"/>
                    <a:pt x="1064" y="807"/>
                  </a:cubicBezTo>
                  <a:cubicBezTo>
                    <a:pt x="1174" y="697"/>
                    <a:pt x="1210" y="587"/>
                    <a:pt x="1210" y="477"/>
                  </a:cubicBezTo>
                  <a:cubicBezTo>
                    <a:pt x="1210" y="330"/>
                    <a:pt x="1174" y="220"/>
                    <a:pt x="1064" y="147"/>
                  </a:cubicBezTo>
                  <a:cubicBezTo>
                    <a:pt x="990" y="37"/>
                    <a:pt x="844" y="0"/>
                    <a:pt x="73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3" name="Google Shape;943;p24"/>
            <p:cNvSpPr/>
            <p:nvPr/>
          </p:nvSpPr>
          <p:spPr>
            <a:xfrm rot="5315393">
              <a:off x="7650858" y="724825"/>
              <a:ext cx="38261" cy="29004"/>
            </a:xfrm>
            <a:custGeom>
              <a:avLst/>
              <a:gdLst/>
              <a:ahLst/>
              <a:cxnLst/>
              <a:rect l="l" t="t" r="r" b="b"/>
              <a:pathLst>
                <a:path w="1211" h="918" extrusionOk="0">
                  <a:moveTo>
                    <a:pt x="624" y="1"/>
                  </a:moveTo>
                  <a:cubicBezTo>
                    <a:pt x="0" y="1"/>
                    <a:pt x="0" y="917"/>
                    <a:pt x="624" y="917"/>
                  </a:cubicBezTo>
                  <a:cubicBezTo>
                    <a:pt x="1210" y="917"/>
                    <a:pt x="1210" y="1"/>
                    <a:pt x="62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4" name="Google Shape;944;p24"/>
            <p:cNvSpPr/>
            <p:nvPr/>
          </p:nvSpPr>
          <p:spPr>
            <a:xfrm rot="5315393">
              <a:off x="7482187" y="812909"/>
              <a:ext cx="41736" cy="31310"/>
            </a:xfrm>
            <a:custGeom>
              <a:avLst/>
              <a:gdLst/>
              <a:ahLst/>
              <a:cxnLst/>
              <a:rect l="l" t="t" r="r" b="b"/>
              <a:pathLst>
                <a:path w="1321" h="991" extrusionOk="0">
                  <a:moveTo>
                    <a:pt x="661" y="1"/>
                  </a:moveTo>
                  <a:cubicBezTo>
                    <a:pt x="1" y="1"/>
                    <a:pt x="1" y="991"/>
                    <a:pt x="661" y="991"/>
                  </a:cubicBezTo>
                  <a:cubicBezTo>
                    <a:pt x="1320" y="991"/>
                    <a:pt x="1320" y="1"/>
                    <a:pt x="661"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45" name="Google Shape;945;p24"/>
          <p:cNvSpPr/>
          <p:nvPr/>
        </p:nvSpPr>
        <p:spPr>
          <a:xfrm>
            <a:off x="4984598" y="-111688"/>
            <a:ext cx="2127125" cy="643625"/>
          </a:xfrm>
          <a:custGeom>
            <a:avLst/>
            <a:gdLst/>
            <a:ahLst/>
            <a:cxnLst/>
            <a:rect l="l" t="t" r="r" b="b"/>
            <a:pathLst>
              <a:path w="85085" h="25745" extrusionOk="0">
                <a:moveTo>
                  <a:pt x="1" y="0"/>
                </a:moveTo>
                <a:lnTo>
                  <a:pt x="1" y="2530"/>
                </a:lnTo>
                <a:cubicBezTo>
                  <a:pt x="7662" y="6306"/>
                  <a:pt x="12941" y="13674"/>
                  <a:pt x="19906" y="18696"/>
                </a:cubicBezTo>
                <a:cubicBezTo>
                  <a:pt x="20126" y="18879"/>
                  <a:pt x="20346" y="19026"/>
                  <a:pt x="20603" y="19209"/>
                </a:cubicBezTo>
                <a:cubicBezTo>
                  <a:pt x="26913" y="23518"/>
                  <a:pt x="34555" y="25744"/>
                  <a:pt x="42184" y="25744"/>
                </a:cubicBezTo>
                <a:cubicBezTo>
                  <a:pt x="47275" y="25744"/>
                  <a:pt x="52360" y="24753"/>
                  <a:pt x="57041" y="22728"/>
                </a:cubicBezTo>
                <a:cubicBezTo>
                  <a:pt x="67232" y="18329"/>
                  <a:pt x="74967" y="9751"/>
                  <a:pt x="85084" y="5206"/>
                </a:cubicBezTo>
                <a:lnTo>
                  <a:pt x="8508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6" name="Google Shape;946;p24"/>
          <p:cNvSpPr/>
          <p:nvPr/>
        </p:nvSpPr>
        <p:spPr>
          <a:xfrm rot="-5400000">
            <a:off x="6312358" y="-182201"/>
            <a:ext cx="931205" cy="667529"/>
          </a:xfrm>
          <a:custGeom>
            <a:avLst/>
            <a:gdLst/>
            <a:ahLst/>
            <a:cxnLst/>
            <a:rect l="l" t="t" r="r" b="b"/>
            <a:pathLst>
              <a:path w="20713" h="14848" extrusionOk="0">
                <a:moveTo>
                  <a:pt x="6709" y="1"/>
                </a:moveTo>
                <a:cubicBezTo>
                  <a:pt x="4656" y="3887"/>
                  <a:pt x="2420" y="7699"/>
                  <a:pt x="0" y="11365"/>
                </a:cubicBezTo>
                <a:cubicBezTo>
                  <a:pt x="5111" y="13675"/>
                  <a:pt x="10630" y="14847"/>
                  <a:pt x="16201" y="14847"/>
                </a:cubicBezTo>
                <a:cubicBezTo>
                  <a:pt x="17703" y="14847"/>
                  <a:pt x="19210" y="14762"/>
                  <a:pt x="20712" y="14591"/>
                </a:cubicBezTo>
                <a:lnTo>
                  <a:pt x="20712" y="6086"/>
                </a:lnTo>
                <a:cubicBezTo>
                  <a:pt x="17596" y="6013"/>
                  <a:pt x="14554" y="5206"/>
                  <a:pt x="11804" y="3777"/>
                </a:cubicBezTo>
                <a:cubicBezTo>
                  <a:pt x="9898" y="2824"/>
                  <a:pt x="8175" y="1541"/>
                  <a:pt x="670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Numbers and text">
  <p:cSld name="TITLE_AND_TWO_COLUMNS_1_2">
    <p:bg>
      <p:bgPr>
        <a:solidFill>
          <a:schemeClr val="accent2"/>
        </a:solidFill>
        <a:effectLst/>
      </p:bgPr>
    </p:bg>
    <p:spTree>
      <p:nvGrpSpPr>
        <p:cNvPr id="1" name="Shape 1094"/>
        <p:cNvGrpSpPr/>
        <p:nvPr/>
      </p:nvGrpSpPr>
      <p:grpSpPr>
        <a:xfrm>
          <a:off x="0" y="0"/>
          <a:ext cx="0" cy="0"/>
          <a:chOff x="0" y="0"/>
          <a:chExt cx="0" cy="0"/>
        </a:xfrm>
      </p:grpSpPr>
      <p:sp>
        <p:nvSpPr>
          <p:cNvPr id="1095" name="Google Shape;1095;p29"/>
          <p:cNvSpPr/>
          <p:nvPr/>
        </p:nvSpPr>
        <p:spPr>
          <a:xfrm rot="-5751256">
            <a:off x="923262" y="2238092"/>
            <a:ext cx="1563199" cy="1281295"/>
          </a:xfrm>
          <a:custGeom>
            <a:avLst/>
            <a:gdLst/>
            <a:ahLst/>
            <a:cxnLst/>
            <a:rect l="l" t="t" r="r" b="b"/>
            <a:pathLst>
              <a:path w="62527" h="51251" extrusionOk="0">
                <a:moveTo>
                  <a:pt x="35889" y="3192"/>
                </a:moveTo>
                <a:cubicBezTo>
                  <a:pt x="34936" y="4989"/>
                  <a:pt x="34020" y="6785"/>
                  <a:pt x="33030" y="8581"/>
                </a:cubicBezTo>
                <a:cubicBezTo>
                  <a:pt x="31930" y="10634"/>
                  <a:pt x="30830" y="12650"/>
                  <a:pt x="29731" y="14666"/>
                </a:cubicBezTo>
                <a:cubicBezTo>
                  <a:pt x="28594" y="16682"/>
                  <a:pt x="27458" y="18662"/>
                  <a:pt x="26285" y="20678"/>
                </a:cubicBezTo>
                <a:cubicBezTo>
                  <a:pt x="25112" y="22658"/>
                  <a:pt x="23939" y="24637"/>
                  <a:pt x="22766" y="26580"/>
                </a:cubicBezTo>
                <a:cubicBezTo>
                  <a:pt x="22252" y="27460"/>
                  <a:pt x="21702" y="28303"/>
                  <a:pt x="21189" y="29146"/>
                </a:cubicBezTo>
                <a:cubicBezTo>
                  <a:pt x="21629" y="28046"/>
                  <a:pt x="22032" y="26983"/>
                  <a:pt x="22472" y="25884"/>
                </a:cubicBezTo>
                <a:cubicBezTo>
                  <a:pt x="23279" y="23794"/>
                  <a:pt x="24159" y="21741"/>
                  <a:pt x="25075" y="19688"/>
                </a:cubicBezTo>
                <a:cubicBezTo>
                  <a:pt x="25991" y="17636"/>
                  <a:pt x="26981" y="15693"/>
                  <a:pt x="28081" y="13750"/>
                </a:cubicBezTo>
                <a:cubicBezTo>
                  <a:pt x="29144" y="11807"/>
                  <a:pt x="30317" y="9974"/>
                  <a:pt x="31600" y="8178"/>
                </a:cubicBezTo>
                <a:cubicBezTo>
                  <a:pt x="32920" y="6418"/>
                  <a:pt x="34349" y="4732"/>
                  <a:pt x="35889" y="3192"/>
                </a:cubicBezTo>
                <a:close/>
                <a:moveTo>
                  <a:pt x="60780" y="7078"/>
                </a:moveTo>
                <a:lnTo>
                  <a:pt x="60780" y="7078"/>
                </a:lnTo>
                <a:cubicBezTo>
                  <a:pt x="56161" y="10011"/>
                  <a:pt x="51469" y="12907"/>
                  <a:pt x="46777" y="15766"/>
                </a:cubicBezTo>
                <a:lnTo>
                  <a:pt x="46740" y="15766"/>
                </a:lnTo>
                <a:cubicBezTo>
                  <a:pt x="41534" y="18919"/>
                  <a:pt x="36256" y="21998"/>
                  <a:pt x="30940" y="25041"/>
                </a:cubicBezTo>
                <a:cubicBezTo>
                  <a:pt x="28521" y="26434"/>
                  <a:pt x="26065" y="27790"/>
                  <a:pt x="23572" y="29183"/>
                </a:cubicBezTo>
                <a:lnTo>
                  <a:pt x="23755" y="28963"/>
                </a:lnTo>
                <a:cubicBezTo>
                  <a:pt x="26578" y="26800"/>
                  <a:pt x="29437" y="24711"/>
                  <a:pt x="32370" y="22731"/>
                </a:cubicBezTo>
                <a:cubicBezTo>
                  <a:pt x="36806" y="19688"/>
                  <a:pt x="41388" y="16902"/>
                  <a:pt x="46080" y="14300"/>
                </a:cubicBezTo>
                <a:cubicBezTo>
                  <a:pt x="50772" y="11697"/>
                  <a:pt x="55575" y="9314"/>
                  <a:pt x="60523" y="7188"/>
                </a:cubicBezTo>
                <a:lnTo>
                  <a:pt x="60780" y="7078"/>
                </a:lnTo>
                <a:close/>
                <a:moveTo>
                  <a:pt x="46557" y="1543"/>
                </a:moveTo>
                <a:cubicBezTo>
                  <a:pt x="43917" y="5135"/>
                  <a:pt x="41205" y="8691"/>
                  <a:pt x="38382" y="12137"/>
                </a:cubicBezTo>
                <a:cubicBezTo>
                  <a:pt x="35193" y="16023"/>
                  <a:pt x="31893" y="19835"/>
                  <a:pt x="28521" y="23574"/>
                </a:cubicBezTo>
                <a:cubicBezTo>
                  <a:pt x="26835" y="25407"/>
                  <a:pt x="25112" y="27203"/>
                  <a:pt x="23389" y="29000"/>
                </a:cubicBezTo>
                <a:lnTo>
                  <a:pt x="22656" y="29586"/>
                </a:lnTo>
                <a:cubicBezTo>
                  <a:pt x="25552" y="25627"/>
                  <a:pt x="28558" y="21778"/>
                  <a:pt x="31673" y="18002"/>
                </a:cubicBezTo>
                <a:cubicBezTo>
                  <a:pt x="34936" y="14080"/>
                  <a:pt x="38345" y="10231"/>
                  <a:pt x="41864" y="6455"/>
                </a:cubicBezTo>
                <a:cubicBezTo>
                  <a:pt x="43404" y="4805"/>
                  <a:pt x="44980" y="3156"/>
                  <a:pt x="46557" y="1543"/>
                </a:cubicBezTo>
                <a:close/>
                <a:moveTo>
                  <a:pt x="20199" y="31016"/>
                </a:moveTo>
                <a:lnTo>
                  <a:pt x="20089" y="31272"/>
                </a:lnTo>
                <a:lnTo>
                  <a:pt x="19906" y="31786"/>
                </a:lnTo>
                <a:lnTo>
                  <a:pt x="19503" y="32115"/>
                </a:lnTo>
                <a:cubicBezTo>
                  <a:pt x="19723" y="31749"/>
                  <a:pt x="19943" y="31382"/>
                  <a:pt x="20199" y="31016"/>
                </a:cubicBezTo>
                <a:close/>
                <a:moveTo>
                  <a:pt x="19833" y="32152"/>
                </a:moveTo>
                <a:cubicBezTo>
                  <a:pt x="19833" y="32189"/>
                  <a:pt x="19833" y="32189"/>
                  <a:pt x="19870" y="32189"/>
                </a:cubicBezTo>
                <a:cubicBezTo>
                  <a:pt x="19723" y="32262"/>
                  <a:pt x="19613" y="32335"/>
                  <a:pt x="19503" y="32445"/>
                </a:cubicBezTo>
                <a:lnTo>
                  <a:pt x="19466" y="32409"/>
                </a:lnTo>
                <a:lnTo>
                  <a:pt x="19503" y="32409"/>
                </a:lnTo>
                <a:lnTo>
                  <a:pt x="19833" y="32152"/>
                </a:lnTo>
                <a:close/>
                <a:moveTo>
                  <a:pt x="44870" y="27020"/>
                </a:moveTo>
                <a:lnTo>
                  <a:pt x="44870" y="27020"/>
                </a:lnTo>
                <a:cubicBezTo>
                  <a:pt x="43441" y="27460"/>
                  <a:pt x="42011" y="27827"/>
                  <a:pt x="40581" y="28193"/>
                </a:cubicBezTo>
                <a:cubicBezTo>
                  <a:pt x="38748" y="28706"/>
                  <a:pt x="36916" y="29146"/>
                  <a:pt x="35046" y="29586"/>
                </a:cubicBezTo>
                <a:cubicBezTo>
                  <a:pt x="33176" y="30026"/>
                  <a:pt x="31344" y="30429"/>
                  <a:pt x="29474" y="30832"/>
                </a:cubicBezTo>
                <a:cubicBezTo>
                  <a:pt x="27604" y="31236"/>
                  <a:pt x="25735" y="31602"/>
                  <a:pt x="23865" y="31932"/>
                </a:cubicBezTo>
                <a:cubicBezTo>
                  <a:pt x="22216" y="32189"/>
                  <a:pt x="20566" y="32555"/>
                  <a:pt x="18953" y="33032"/>
                </a:cubicBezTo>
                <a:lnTo>
                  <a:pt x="18953" y="32995"/>
                </a:lnTo>
                <a:cubicBezTo>
                  <a:pt x="19540" y="32555"/>
                  <a:pt x="20163" y="32189"/>
                  <a:pt x="20859" y="31896"/>
                </a:cubicBezTo>
                <a:cubicBezTo>
                  <a:pt x="21666" y="31529"/>
                  <a:pt x="22509" y="31236"/>
                  <a:pt x="23352" y="30942"/>
                </a:cubicBezTo>
                <a:cubicBezTo>
                  <a:pt x="25112" y="30393"/>
                  <a:pt x="26871" y="29916"/>
                  <a:pt x="28667" y="29549"/>
                </a:cubicBezTo>
                <a:cubicBezTo>
                  <a:pt x="30500" y="29183"/>
                  <a:pt x="32297" y="28853"/>
                  <a:pt x="34130" y="28523"/>
                </a:cubicBezTo>
                <a:cubicBezTo>
                  <a:pt x="35962" y="28193"/>
                  <a:pt x="37869" y="27863"/>
                  <a:pt x="39738" y="27607"/>
                </a:cubicBezTo>
                <a:cubicBezTo>
                  <a:pt x="41461" y="27350"/>
                  <a:pt x="43147" y="27167"/>
                  <a:pt x="44870" y="27020"/>
                </a:cubicBezTo>
                <a:close/>
                <a:moveTo>
                  <a:pt x="24818" y="13933"/>
                </a:moveTo>
                <a:lnTo>
                  <a:pt x="24818" y="13933"/>
                </a:lnTo>
                <a:cubicBezTo>
                  <a:pt x="24122" y="16536"/>
                  <a:pt x="23279" y="19139"/>
                  <a:pt x="22289" y="21631"/>
                </a:cubicBezTo>
                <a:cubicBezTo>
                  <a:pt x="20933" y="25004"/>
                  <a:pt x="19356" y="28230"/>
                  <a:pt x="17560" y="31346"/>
                </a:cubicBezTo>
                <a:cubicBezTo>
                  <a:pt x="16680" y="32885"/>
                  <a:pt x="15764" y="34352"/>
                  <a:pt x="14774" y="35818"/>
                </a:cubicBezTo>
                <a:cubicBezTo>
                  <a:pt x="15764" y="32629"/>
                  <a:pt x="17010" y="29549"/>
                  <a:pt x="18477" y="26543"/>
                </a:cubicBezTo>
                <a:cubicBezTo>
                  <a:pt x="20016" y="23318"/>
                  <a:pt x="21702" y="20128"/>
                  <a:pt x="23352" y="16939"/>
                </a:cubicBezTo>
                <a:cubicBezTo>
                  <a:pt x="23792" y="16023"/>
                  <a:pt x="24232" y="15143"/>
                  <a:pt x="24672" y="14226"/>
                </a:cubicBezTo>
                <a:lnTo>
                  <a:pt x="24818" y="13933"/>
                </a:lnTo>
                <a:close/>
                <a:moveTo>
                  <a:pt x="45823" y="30576"/>
                </a:moveTo>
                <a:lnTo>
                  <a:pt x="45823" y="30576"/>
                </a:lnTo>
                <a:cubicBezTo>
                  <a:pt x="44174" y="30942"/>
                  <a:pt x="42561" y="31272"/>
                  <a:pt x="40911" y="31602"/>
                </a:cubicBezTo>
                <a:cubicBezTo>
                  <a:pt x="38712" y="32042"/>
                  <a:pt x="36549" y="32445"/>
                  <a:pt x="34349" y="32849"/>
                </a:cubicBezTo>
                <a:cubicBezTo>
                  <a:pt x="32187" y="33215"/>
                  <a:pt x="29987" y="33582"/>
                  <a:pt x="27824" y="33912"/>
                </a:cubicBezTo>
                <a:cubicBezTo>
                  <a:pt x="25625" y="34242"/>
                  <a:pt x="23462" y="34535"/>
                  <a:pt x="21299" y="34828"/>
                </a:cubicBezTo>
                <a:cubicBezTo>
                  <a:pt x="19466" y="35048"/>
                  <a:pt x="17670" y="35415"/>
                  <a:pt x="15910" y="35891"/>
                </a:cubicBezTo>
                <a:cubicBezTo>
                  <a:pt x="17084" y="35268"/>
                  <a:pt x="18330" y="34755"/>
                  <a:pt x="19613" y="34352"/>
                </a:cubicBezTo>
                <a:cubicBezTo>
                  <a:pt x="21556" y="33802"/>
                  <a:pt x="23535" y="33362"/>
                  <a:pt x="25552" y="33032"/>
                </a:cubicBezTo>
                <a:cubicBezTo>
                  <a:pt x="27861" y="32629"/>
                  <a:pt x="30170" y="32262"/>
                  <a:pt x="32517" y="31932"/>
                </a:cubicBezTo>
                <a:cubicBezTo>
                  <a:pt x="34863" y="31602"/>
                  <a:pt x="37209" y="31346"/>
                  <a:pt x="39555" y="31089"/>
                </a:cubicBezTo>
                <a:cubicBezTo>
                  <a:pt x="41644" y="30906"/>
                  <a:pt x="43734" y="30722"/>
                  <a:pt x="45823" y="30576"/>
                </a:cubicBezTo>
                <a:close/>
                <a:moveTo>
                  <a:pt x="19063" y="17709"/>
                </a:moveTo>
                <a:lnTo>
                  <a:pt x="19063" y="17709"/>
                </a:lnTo>
                <a:cubicBezTo>
                  <a:pt x="18806" y="18955"/>
                  <a:pt x="18550" y="20238"/>
                  <a:pt x="18257" y="21485"/>
                </a:cubicBezTo>
                <a:cubicBezTo>
                  <a:pt x="17890" y="23024"/>
                  <a:pt x="17523" y="24564"/>
                  <a:pt x="17084" y="26104"/>
                </a:cubicBezTo>
                <a:cubicBezTo>
                  <a:pt x="16607" y="27643"/>
                  <a:pt x="16167" y="29146"/>
                  <a:pt x="15581" y="30649"/>
                </a:cubicBezTo>
                <a:cubicBezTo>
                  <a:pt x="14994" y="32115"/>
                  <a:pt x="14371" y="33545"/>
                  <a:pt x="13674" y="34975"/>
                </a:cubicBezTo>
                <a:cubicBezTo>
                  <a:pt x="13308" y="35671"/>
                  <a:pt x="12941" y="36331"/>
                  <a:pt x="12538" y="37028"/>
                </a:cubicBezTo>
                <a:cubicBezTo>
                  <a:pt x="12208" y="37614"/>
                  <a:pt x="11878" y="38164"/>
                  <a:pt x="11511" y="38714"/>
                </a:cubicBezTo>
                <a:cubicBezTo>
                  <a:pt x="11915" y="37541"/>
                  <a:pt x="12318" y="36404"/>
                  <a:pt x="12685" y="35231"/>
                </a:cubicBezTo>
                <a:cubicBezTo>
                  <a:pt x="13234" y="33728"/>
                  <a:pt x="13748" y="32189"/>
                  <a:pt x="14261" y="30649"/>
                </a:cubicBezTo>
                <a:lnTo>
                  <a:pt x="15837" y="26030"/>
                </a:lnTo>
                <a:cubicBezTo>
                  <a:pt x="16350" y="24527"/>
                  <a:pt x="16827" y="23061"/>
                  <a:pt x="17377" y="21595"/>
                </a:cubicBezTo>
                <a:cubicBezTo>
                  <a:pt x="17853" y="20275"/>
                  <a:pt x="18403" y="18955"/>
                  <a:pt x="19063" y="17709"/>
                </a:cubicBezTo>
                <a:close/>
                <a:moveTo>
                  <a:pt x="42087" y="34599"/>
                </a:moveTo>
                <a:cubicBezTo>
                  <a:pt x="42452" y="34599"/>
                  <a:pt x="42818" y="34602"/>
                  <a:pt x="43184" y="34608"/>
                </a:cubicBezTo>
                <a:cubicBezTo>
                  <a:pt x="39262" y="35415"/>
                  <a:pt x="35339" y="36111"/>
                  <a:pt x="31417" y="36771"/>
                </a:cubicBezTo>
                <a:cubicBezTo>
                  <a:pt x="27055" y="37468"/>
                  <a:pt x="22729" y="38054"/>
                  <a:pt x="18367" y="38604"/>
                </a:cubicBezTo>
                <a:cubicBezTo>
                  <a:pt x="16240" y="38861"/>
                  <a:pt x="14151" y="39081"/>
                  <a:pt x="12025" y="39300"/>
                </a:cubicBezTo>
                <a:cubicBezTo>
                  <a:pt x="13491" y="38567"/>
                  <a:pt x="15031" y="38091"/>
                  <a:pt x="16644" y="37797"/>
                </a:cubicBezTo>
                <a:cubicBezTo>
                  <a:pt x="18733" y="37358"/>
                  <a:pt x="20859" y="37101"/>
                  <a:pt x="22985" y="36734"/>
                </a:cubicBezTo>
                <a:cubicBezTo>
                  <a:pt x="25258" y="36368"/>
                  <a:pt x="27494" y="36001"/>
                  <a:pt x="29767" y="35671"/>
                </a:cubicBezTo>
                <a:cubicBezTo>
                  <a:pt x="32040" y="35305"/>
                  <a:pt x="34349" y="35011"/>
                  <a:pt x="36659" y="34828"/>
                </a:cubicBezTo>
                <a:cubicBezTo>
                  <a:pt x="38461" y="34675"/>
                  <a:pt x="40264" y="34599"/>
                  <a:pt x="42087" y="34599"/>
                </a:cubicBezTo>
                <a:close/>
                <a:moveTo>
                  <a:pt x="13161" y="22951"/>
                </a:moveTo>
                <a:lnTo>
                  <a:pt x="13161" y="22951"/>
                </a:lnTo>
                <a:cubicBezTo>
                  <a:pt x="12904" y="25407"/>
                  <a:pt x="12428" y="27827"/>
                  <a:pt x="11805" y="30209"/>
                </a:cubicBezTo>
                <a:cubicBezTo>
                  <a:pt x="11072" y="32959"/>
                  <a:pt x="10192" y="35708"/>
                  <a:pt x="9275" y="38421"/>
                </a:cubicBezTo>
                <a:cubicBezTo>
                  <a:pt x="8835" y="39850"/>
                  <a:pt x="8286" y="41243"/>
                  <a:pt x="7626" y="42563"/>
                </a:cubicBezTo>
                <a:cubicBezTo>
                  <a:pt x="8286" y="39997"/>
                  <a:pt x="8945" y="37468"/>
                  <a:pt x="9679" y="34902"/>
                </a:cubicBezTo>
                <a:cubicBezTo>
                  <a:pt x="10448" y="32079"/>
                  <a:pt x="11255" y="29293"/>
                  <a:pt x="12061" y="26507"/>
                </a:cubicBezTo>
                <a:cubicBezTo>
                  <a:pt x="12428" y="25297"/>
                  <a:pt x="12795" y="24124"/>
                  <a:pt x="13161" y="22951"/>
                </a:cubicBezTo>
                <a:close/>
                <a:moveTo>
                  <a:pt x="37795" y="37174"/>
                </a:moveTo>
                <a:cubicBezTo>
                  <a:pt x="34130" y="37981"/>
                  <a:pt x="30464" y="38714"/>
                  <a:pt x="26798" y="39447"/>
                </a:cubicBezTo>
                <a:cubicBezTo>
                  <a:pt x="22692" y="40254"/>
                  <a:pt x="18623" y="40987"/>
                  <a:pt x="14517" y="41683"/>
                </a:cubicBezTo>
                <a:cubicBezTo>
                  <a:pt x="12465" y="42013"/>
                  <a:pt x="10375" y="42343"/>
                  <a:pt x="8359" y="42673"/>
                </a:cubicBezTo>
                <a:cubicBezTo>
                  <a:pt x="10045" y="41903"/>
                  <a:pt x="11805" y="41280"/>
                  <a:pt x="13601" y="40877"/>
                </a:cubicBezTo>
                <a:lnTo>
                  <a:pt x="13564" y="40877"/>
                </a:lnTo>
                <a:cubicBezTo>
                  <a:pt x="15544" y="40400"/>
                  <a:pt x="17523" y="39997"/>
                  <a:pt x="19540" y="39594"/>
                </a:cubicBezTo>
                <a:cubicBezTo>
                  <a:pt x="21592" y="39154"/>
                  <a:pt x="23645" y="38751"/>
                  <a:pt x="25735" y="38384"/>
                </a:cubicBezTo>
                <a:cubicBezTo>
                  <a:pt x="27824" y="38017"/>
                  <a:pt x="29877" y="37724"/>
                  <a:pt x="31967" y="37504"/>
                </a:cubicBezTo>
                <a:cubicBezTo>
                  <a:pt x="33910" y="37284"/>
                  <a:pt x="35852" y="37174"/>
                  <a:pt x="37795" y="37174"/>
                </a:cubicBezTo>
                <a:close/>
                <a:moveTo>
                  <a:pt x="7516" y="43003"/>
                </a:moveTo>
                <a:lnTo>
                  <a:pt x="7479" y="43076"/>
                </a:lnTo>
                <a:lnTo>
                  <a:pt x="7479" y="43003"/>
                </a:lnTo>
                <a:close/>
                <a:moveTo>
                  <a:pt x="47747" y="1"/>
                </a:moveTo>
                <a:cubicBezTo>
                  <a:pt x="47716" y="1"/>
                  <a:pt x="47684" y="12"/>
                  <a:pt x="47656" y="40"/>
                </a:cubicBezTo>
                <a:cubicBezTo>
                  <a:pt x="43991" y="3706"/>
                  <a:pt x="40435" y="7445"/>
                  <a:pt x="37026" y="11330"/>
                </a:cubicBezTo>
                <a:cubicBezTo>
                  <a:pt x="33616" y="15180"/>
                  <a:pt x="30317" y="19139"/>
                  <a:pt x="27164" y="23208"/>
                </a:cubicBezTo>
                <a:cubicBezTo>
                  <a:pt x="25368" y="25480"/>
                  <a:pt x="23645" y="27790"/>
                  <a:pt x="21959" y="30099"/>
                </a:cubicBezTo>
                <a:cubicBezTo>
                  <a:pt x="21922" y="30136"/>
                  <a:pt x="21922" y="30136"/>
                  <a:pt x="21922" y="30173"/>
                </a:cubicBezTo>
                <a:lnTo>
                  <a:pt x="21006" y="30906"/>
                </a:lnTo>
                <a:lnTo>
                  <a:pt x="20346" y="31419"/>
                </a:lnTo>
                <a:lnTo>
                  <a:pt x="20969" y="29843"/>
                </a:lnTo>
                <a:cubicBezTo>
                  <a:pt x="21482" y="29036"/>
                  <a:pt x="21959" y="28230"/>
                  <a:pt x="22472" y="27423"/>
                </a:cubicBezTo>
                <a:cubicBezTo>
                  <a:pt x="23682" y="25444"/>
                  <a:pt x="24892" y="23464"/>
                  <a:pt x="26065" y="21485"/>
                </a:cubicBezTo>
                <a:cubicBezTo>
                  <a:pt x="27201" y="19505"/>
                  <a:pt x="28374" y="17489"/>
                  <a:pt x="29511" y="15473"/>
                </a:cubicBezTo>
                <a:cubicBezTo>
                  <a:pt x="30647" y="13493"/>
                  <a:pt x="31747" y="11477"/>
                  <a:pt x="32847" y="9461"/>
                </a:cubicBezTo>
                <a:cubicBezTo>
                  <a:pt x="33946" y="7445"/>
                  <a:pt x="35009" y="5392"/>
                  <a:pt x="36109" y="3339"/>
                </a:cubicBezTo>
                <a:lnTo>
                  <a:pt x="36512" y="2569"/>
                </a:lnTo>
                <a:cubicBezTo>
                  <a:pt x="36567" y="2487"/>
                  <a:pt x="36478" y="2384"/>
                  <a:pt x="36383" y="2384"/>
                </a:cubicBezTo>
                <a:cubicBezTo>
                  <a:pt x="36352" y="2384"/>
                  <a:pt x="36320" y="2395"/>
                  <a:pt x="36292" y="2423"/>
                </a:cubicBezTo>
                <a:cubicBezTo>
                  <a:pt x="34716" y="3962"/>
                  <a:pt x="33250" y="5612"/>
                  <a:pt x="31893" y="7371"/>
                </a:cubicBezTo>
                <a:cubicBezTo>
                  <a:pt x="30574" y="9131"/>
                  <a:pt x="29327" y="10964"/>
                  <a:pt x="28228" y="12870"/>
                </a:cubicBezTo>
                <a:cubicBezTo>
                  <a:pt x="27128" y="14813"/>
                  <a:pt x="26101" y="16792"/>
                  <a:pt x="25185" y="18809"/>
                </a:cubicBezTo>
                <a:cubicBezTo>
                  <a:pt x="24232" y="20825"/>
                  <a:pt x="23352" y="22878"/>
                  <a:pt x="22509" y="24967"/>
                </a:cubicBezTo>
                <a:cubicBezTo>
                  <a:pt x="21776" y="26763"/>
                  <a:pt x="21116" y="28596"/>
                  <a:pt x="20419" y="30393"/>
                </a:cubicBezTo>
                <a:lnTo>
                  <a:pt x="19246" y="32299"/>
                </a:lnTo>
                <a:lnTo>
                  <a:pt x="17963" y="33362"/>
                </a:lnTo>
                <a:lnTo>
                  <a:pt x="17890" y="33399"/>
                </a:lnTo>
                <a:cubicBezTo>
                  <a:pt x="17853" y="33399"/>
                  <a:pt x="17853" y="33435"/>
                  <a:pt x="17853" y="33472"/>
                </a:cubicBezTo>
                <a:cubicBezTo>
                  <a:pt x="16864" y="34315"/>
                  <a:pt x="15874" y="35158"/>
                  <a:pt x="14921" y="36038"/>
                </a:cubicBezTo>
                <a:cubicBezTo>
                  <a:pt x="16827" y="33215"/>
                  <a:pt x="18550" y="30319"/>
                  <a:pt x="20053" y="27277"/>
                </a:cubicBezTo>
                <a:cubicBezTo>
                  <a:pt x="21666" y="24051"/>
                  <a:pt x="23022" y="20715"/>
                  <a:pt x="24122" y="17306"/>
                </a:cubicBezTo>
                <a:cubicBezTo>
                  <a:pt x="24672" y="15546"/>
                  <a:pt x="25185" y="13750"/>
                  <a:pt x="25625" y="11917"/>
                </a:cubicBezTo>
                <a:cubicBezTo>
                  <a:pt x="25662" y="11770"/>
                  <a:pt x="25698" y="11587"/>
                  <a:pt x="25735" y="11404"/>
                </a:cubicBezTo>
                <a:cubicBezTo>
                  <a:pt x="25757" y="11294"/>
                  <a:pt x="25674" y="11224"/>
                  <a:pt x="25589" y="11224"/>
                </a:cubicBezTo>
                <a:cubicBezTo>
                  <a:pt x="25531" y="11224"/>
                  <a:pt x="25471" y="11256"/>
                  <a:pt x="25442" y="11330"/>
                </a:cubicBezTo>
                <a:cubicBezTo>
                  <a:pt x="25405" y="11514"/>
                  <a:pt x="25368" y="11697"/>
                  <a:pt x="25332" y="11880"/>
                </a:cubicBezTo>
                <a:cubicBezTo>
                  <a:pt x="25112" y="12577"/>
                  <a:pt x="24855" y="13273"/>
                  <a:pt x="24525" y="13933"/>
                </a:cubicBezTo>
                <a:cubicBezTo>
                  <a:pt x="24159" y="14740"/>
                  <a:pt x="23755" y="15546"/>
                  <a:pt x="23352" y="16316"/>
                </a:cubicBezTo>
                <a:cubicBezTo>
                  <a:pt x="22546" y="17929"/>
                  <a:pt x="21739" y="19542"/>
                  <a:pt x="20896" y="21118"/>
                </a:cubicBezTo>
                <a:cubicBezTo>
                  <a:pt x="19283" y="24307"/>
                  <a:pt x="17670" y="27497"/>
                  <a:pt x="16277" y="30796"/>
                </a:cubicBezTo>
                <a:cubicBezTo>
                  <a:pt x="15507" y="32665"/>
                  <a:pt x="14847" y="34535"/>
                  <a:pt x="14297" y="36478"/>
                </a:cubicBezTo>
                <a:cubicBezTo>
                  <a:pt x="14297" y="36514"/>
                  <a:pt x="14297" y="36551"/>
                  <a:pt x="14297" y="36588"/>
                </a:cubicBezTo>
                <a:cubicBezTo>
                  <a:pt x="13271" y="37504"/>
                  <a:pt x="12281" y="38421"/>
                  <a:pt x="11292" y="39337"/>
                </a:cubicBezTo>
                <a:lnTo>
                  <a:pt x="11255" y="39337"/>
                </a:lnTo>
                <a:lnTo>
                  <a:pt x="11328" y="39190"/>
                </a:lnTo>
                <a:cubicBezTo>
                  <a:pt x="12171" y="38054"/>
                  <a:pt x="12941" y="36881"/>
                  <a:pt x="13601" y="35635"/>
                </a:cubicBezTo>
                <a:cubicBezTo>
                  <a:pt x="14334" y="34242"/>
                  <a:pt x="15031" y="32812"/>
                  <a:pt x="15581" y="31309"/>
                </a:cubicBezTo>
                <a:cubicBezTo>
                  <a:pt x="16167" y="29843"/>
                  <a:pt x="16680" y="28340"/>
                  <a:pt x="17157" y="26800"/>
                </a:cubicBezTo>
                <a:cubicBezTo>
                  <a:pt x="17633" y="25297"/>
                  <a:pt x="18037" y="23721"/>
                  <a:pt x="18403" y="22145"/>
                </a:cubicBezTo>
                <a:cubicBezTo>
                  <a:pt x="18770" y="20568"/>
                  <a:pt x="19100" y="19029"/>
                  <a:pt x="19393" y="17452"/>
                </a:cubicBezTo>
                <a:lnTo>
                  <a:pt x="19503" y="16866"/>
                </a:lnTo>
                <a:cubicBezTo>
                  <a:pt x="19527" y="16768"/>
                  <a:pt x="19438" y="16687"/>
                  <a:pt x="19354" y="16687"/>
                </a:cubicBezTo>
                <a:cubicBezTo>
                  <a:pt x="19312" y="16687"/>
                  <a:pt x="19271" y="16707"/>
                  <a:pt x="19246" y="16756"/>
                </a:cubicBezTo>
                <a:cubicBezTo>
                  <a:pt x="18550" y="18112"/>
                  <a:pt x="17890" y="19505"/>
                  <a:pt x="17377" y="20935"/>
                </a:cubicBezTo>
                <a:cubicBezTo>
                  <a:pt x="16827" y="22401"/>
                  <a:pt x="16314" y="23831"/>
                  <a:pt x="15837" y="25297"/>
                </a:cubicBezTo>
                <a:cubicBezTo>
                  <a:pt x="15287" y="26837"/>
                  <a:pt x="14774" y="28413"/>
                  <a:pt x="14224" y="29916"/>
                </a:cubicBezTo>
                <a:lnTo>
                  <a:pt x="12648" y="34572"/>
                </a:lnTo>
                <a:lnTo>
                  <a:pt x="11035" y="39227"/>
                </a:lnTo>
                <a:lnTo>
                  <a:pt x="10962" y="39447"/>
                </a:lnTo>
                <a:cubicBezTo>
                  <a:pt x="10925" y="39447"/>
                  <a:pt x="10925" y="39484"/>
                  <a:pt x="10925" y="39557"/>
                </a:cubicBezTo>
                <a:cubicBezTo>
                  <a:pt x="10925" y="39630"/>
                  <a:pt x="10888" y="39704"/>
                  <a:pt x="10852" y="39814"/>
                </a:cubicBezTo>
                <a:cubicBezTo>
                  <a:pt x="10192" y="40400"/>
                  <a:pt x="9569" y="41023"/>
                  <a:pt x="8909" y="41647"/>
                </a:cubicBezTo>
                <a:cubicBezTo>
                  <a:pt x="8542" y="42013"/>
                  <a:pt x="8176" y="42380"/>
                  <a:pt x="7846" y="42746"/>
                </a:cubicBezTo>
                <a:cubicBezTo>
                  <a:pt x="9092" y="40254"/>
                  <a:pt x="9862" y="37578"/>
                  <a:pt x="10705" y="34938"/>
                </a:cubicBezTo>
                <a:cubicBezTo>
                  <a:pt x="11621" y="32189"/>
                  <a:pt x="12355" y="29366"/>
                  <a:pt x="12941" y="26543"/>
                </a:cubicBezTo>
                <a:cubicBezTo>
                  <a:pt x="13271" y="24931"/>
                  <a:pt x="13454" y="23318"/>
                  <a:pt x="13564" y="21705"/>
                </a:cubicBezTo>
                <a:cubicBezTo>
                  <a:pt x="13564" y="21622"/>
                  <a:pt x="13495" y="21575"/>
                  <a:pt x="13421" y="21575"/>
                </a:cubicBezTo>
                <a:cubicBezTo>
                  <a:pt x="13364" y="21575"/>
                  <a:pt x="13303" y="21604"/>
                  <a:pt x="13271" y="21668"/>
                </a:cubicBezTo>
                <a:cubicBezTo>
                  <a:pt x="12428" y="24454"/>
                  <a:pt x="11585" y="27277"/>
                  <a:pt x="10778" y="30063"/>
                </a:cubicBezTo>
                <a:cubicBezTo>
                  <a:pt x="9972" y="32885"/>
                  <a:pt x="9165" y="35708"/>
                  <a:pt x="8396" y="38531"/>
                </a:cubicBezTo>
                <a:cubicBezTo>
                  <a:pt x="7956" y="40107"/>
                  <a:pt x="7552" y="41683"/>
                  <a:pt x="7149" y="43296"/>
                </a:cubicBezTo>
                <a:cubicBezTo>
                  <a:pt x="7113" y="43333"/>
                  <a:pt x="7113" y="43369"/>
                  <a:pt x="7149" y="43406"/>
                </a:cubicBezTo>
                <a:cubicBezTo>
                  <a:pt x="4656" y="45899"/>
                  <a:pt x="2310" y="48465"/>
                  <a:pt x="1" y="51068"/>
                </a:cubicBezTo>
                <a:lnTo>
                  <a:pt x="1" y="51251"/>
                </a:lnTo>
                <a:cubicBezTo>
                  <a:pt x="2384" y="48575"/>
                  <a:pt x="4803" y="45972"/>
                  <a:pt x="7332" y="43443"/>
                </a:cubicBezTo>
                <a:lnTo>
                  <a:pt x="7332" y="43406"/>
                </a:lnTo>
                <a:cubicBezTo>
                  <a:pt x="7406" y="43333"/>
                  <a:pt x="7479" y="43296"/>
                  <a:pt x="7552" y="43223"/>
                </a:cubicBezTo>
                <a:lnTo>
                  <a:pt x="7736" y="43003"/>
                </a:lnTo>
                <a:cubicBezTo>
                  <a:pt x="11805" y="42416"/>
                  <a:pt x="15837" y="41720"/>
                  <a:pt x="19870" y="40987"/>
                </a:cubicBezTo>
                <a:cubicBezTo>
                  <a:pt x="23939" y="40290"/>
                  <a:pt x="28081" y="39484"/>
                  <a:pt x="32150" y="38641"/>
                </a:cubicBezTo>
                <a:cubicBezTo>
                  <a:pt x="34423" y="38164"/>
                  <a:pt x="36732" y="37651"/>
                  <a:pt x="39005" y="37174"/>
                </a:cubicBezTo>
                <a:cubicBezTo>
                  <a:pt x="39152" y="37101"/>
                  <a:pt x="39115" y="36918"/>
                  <a:pt x="38968" y="36881"/>
                </a:cubicBezTo>
                <a:cubicBezTo>
                  <a:pt x="36879" y="36881"/>
                  <a:pt x="34753" y="36954"/>
                  <a:pt x="32663" y="37138"/>
                </a:cubicBezTo>
                <a:cubicBezTo>
                  <a:pt x="30574" y="37358"/>
                  <a:pt x="28484" y="37614"/>
                  <a:pt x="26395" y="37981"/>
                </a:cubicBezTo>
                <a:cubicBezTo>
                  <a:pt x="24342" y="38347"/>
                  <a:pt x="22252" y="38751"/>
                  <a:pt x="20163" y="39154"/>
                </a:cubicBezTo>
                <a:cubicBezTo>
                  <a:pt x="18110" y="39594"/>
                  <a:pt x="16130" y="39997"/>
                  <a:pt x="14114" y="40474"/>
                </a:cubicBezTo>
                <a:cubicBezTo>
                  <a:pt x="12208" y="40877"/>
                  <a:pt x="10338" y="41500"/>
                  <a:pt x="8542" y="42306"/>
                </a:cubicBezTo>
                <a:cubicBezTo>
                  <a:pt x="8469" y="42343"/>
                  <a:pt x="8359" y="42416"/>
                  <a:pt x="8286" y="42453"/>
                </a:cubicBezTo>
                <a:cubicBezTo>
                  <a:pt x="9129" y="41610"/>
                  <a:pt x="10008" y="40767"/>
                  <a:pt x="10888" y="39924"/>
                </a:cubicBezTo>
                <a:cubicBezTo>
                  <a:pt x="10908" y="39933"/>
                  <a:pt x="10928" y="39938"/>
                  <a:pt x="10947" y="39938"/>
                </a:cubicBezTo>
                <a:cubicBezTo>
                  <a:pt x="10998" y="39938"/>
                  <a:pt x="11045" y="39904"/>
                  <a:pt x="11072" y="39850"/>
                </a:cubicBezTo>
                <a:cubicBezTo>
                  <a:pt x="11072" y="39814"/>
                  <a:pt x="11072" y="39777"/>
                  <a:pt x="11108" y="39740"/>
                </a:cubicBezTo>
                <a:lnTo>
                  <a:pt x="11365" y="39594"/>
                </a:lnTo>
                <a:cubicBezTo>
                  <a:pt x="13418" y="39374"/>
                  <a:pt x="15471" y="39154"/>
                  <a:pt x="17560" y="38897"/>
                </a:cubicBezTo>
                <a:cubicBezTo>
                  <a:pt x="19723" y="38641"/>
                  <a:pt x="21886" y="38384"/>
                  <a:pt x="24049" y="38091"/>
                </a:cubicBezTo>
                <a:cubicBezTo>
                  <a:pt x="26175" y="37797"/>
                  <a:pt x="28374" y="37468"/>
                  <a:pt x="30574" y="37138"/>
                </a:cubicBezTo>
                <a:cubicBezTo>
                  <a:pt x="32737" y="36771"/>
                  <a:pt x="34863" y="36404"/>
                  <a:pt x="37026" y="36038"/>
                </a:cubicBezTo>
                <a:cubicBezTo>
                  <a:pt x="39188" y="35635"/>
                  <a:pt x="41351" y="35231"/>
                  <a:pt x="43514" y="34792"/>
                </a:cubicBezTo>
                <a:lnTo>
                  <a:pt x="44320" y="34645"/>
                </a:lnTo>
                <a:cubicBezTo>
                  <a:pt x="44467" y="34608"/>
                  <a:pt x="44430" y="34388"/>
                  <a:pt x="44284" y="34352"/>
                </a:cubicBezTo>
                <a:cubicBezTo>
                  <a:pt x="43418" y="34310"/>
                  <a:pt x="42552" y="34290"/>
                  <a:pt x="41688" y="34290"/>
                </a:cubicBezTo>
                <a:cubicBezTo>
                  <a:pt x="40247" y="34290"/>
                  <a:pt x="38813" y="34347"/>
                  <a:pt x="37392" y="34462"/>
                </a:cubicBezTo>
                <a:cubicBezTo>
                  <a:pt x="35083" y="34645"/>
                  <a:pt x="32810" y="34938"/>
                  <a:pt x="30500" y="35231"/>
                </a:cubicBezTo>
                <a:cubicBezTo>
                  <a:pt x="28228" y="35561"/>
                  <a:pt x="25918" y="35965"/>
                  <a:pt x="23645" y="36331"/>
                </a:cubicBezTo>
                <a:cubicBezTo>
                  <a:pt x="22509" y="36551"/>
                  <a:pt x="21373" y="36734"/>
                  <a:pt x="20236" y="36918"/>
                </a:cubicBezTo>
                <a:cubicBezTo>
                  <a:pt x="19210" y="37064"/>
                  <a:pt x="18220" y="37211"/>
                  <a:pt x="17193" y="37394"/>
                </a:cubicBezTo>
                <a:cubicBezTo>
                  <a:pt x="15214" y="37724"/>
                  <a:pt x="13344" y="38347"/>
                  <a:pt x="11585" y="39300"/>
                </a:cubicBezTo>
                <a:cubicBezTo>
                  <a:pt x="12428" y="38494"/>
                  <a:pt x="13308" y="37688"/>
                  <a:pt x="14188" y="36881"/>
                </a:cubicBezTo>
                <a:cubicBezTo>
                  <a:pt x="14407" y="36771"/>
                  <a:pt x="14591" y="36624"/>
                  <a:pt x="14811" y="36478"/>
                </a:cubicBezTo>
                <a:cubicBezTo>
                  <a:pt x="16644" y="35855"/>
                  <a:pt x="18586" y="35415"/>
                  <a:pt x="20529" y="35195"/>
                </a:cubicBezTo>
                <a:cubicBezTo>
                  <a:pt x="22692" y="34865"/>
                  <a:pt x="24855" y="34608"/>
                  <a:pt x="26981" y="34278"/>
                </a:cubicBezTo>
                <a:cubicBezTo>
                  <a:pt x="29144" y="33948"/>
                  <a:pt x="31380" y="33582"/>
                  <a:pt x="33543" y="33215"/>
                </a:cubicBezTo>
                <a:cubicBezTo>
                  <a:pt x="35742" y="32812"/>
                  <a:pt x="37905" y="32409"/>
                  <a:pt x="40105" y="32006"/>
                </a:cubicBezTo>
                <a:cubicBezTo>
                  <a:pt x="42268" y="31566"/>
                  <a:pt x="44430" y="31089"/>
                  <a:pt x="46593" y="30613"/>
                </a:cubicBezTo>
                <a:lnTo>
                  <a:pt x="47400" y="30429"/>
                </a:lnTo>
                <a:cubicBezTo>
                  <a:pt x="47546" y="30393"/>
                  <a:pt x="47510" y="30209"/>
                  <a:pt x="47363" y="30173"/>
                </a:cubicBezTo>
                <a:cubicBezTo>
                  <a:pt x="44980" y="30319"/>
                  <a:pt x="42634" y="30503"/>
                  <a:pt x="40288" y="30722"/>
                </a:cubicBezTo>
                <a:cubicBezTo>
                  <a:pt x="37905" y="30979"/>
                  <a:pt x="35559" y="31236"/>
                  <a:pt x="33250" y="31529"/>
                </a:cubicBezTo>
                <a:cubicBezTo>
                  <a:pt x="30904" y="31859"/>
                  <a:pt x="28558" y="32225"/>
                  <a:pt x="26211" y="32629"/>
                </a:cubicBezTo>
                <a:cubicBezTo>
                  <a:pt x="24159" y="32959"/>
                  <a:pt x="22106" y="33399"/>
                  <a:pt x="20089" y="33948"/>
                </a:cubicBezTo>
                <a:cubicBezTo>
                  <a:pt x="18403" y="34425"/>
                  <a:pt x="16790" y="35158"/>
                  <a:pt x="15287" y="36111"/>
                </a:cubicBezTo>
                <a:lnTo>
                  <a:pt x="15141" y="36148"/>
                </a:lnTo>
                <a:cubicBezTo>
                  <a:pt x="16057" y="35305"/>
                  <a:pt x="17047" y="34462"/>
                  <a:pt x="18000" y="33655"/>
                </a:cubicBezTo>
                <a:lnTo>
                  <a:pt x="18037" y="33655"/>
                </a:lnTo>
                <a:cubicBezTo>
                  <a:pt x="18880" y="33289"/>
                  <a:pt x="19760" y="33032"/>
                  <a:pt x="20639" y="32849"/>
                </a:cubicBezTo>
                <a:cubicBezTo>
                  <a:pt x="21519" y="32665"/>
                  <a:pt x="22436" y="32482"/>
                  <a:pt x="23315" y="32335"/>
                </a:cubicBezTo>
                <a:cubicBezTo>
                  <a:pt x="25185" y="32006"/>
                  <a:pt x="27055" y="31639"/>
                  <a:pt x="28887" y="31272"/>
                </a:cubicBezTo>
                <a:cubicBezTo>
                  <a:pt x="30757" y="30869"/>
                  <a:pt x="32590" y="30466"/>
                  <a:pt x="34459" y="30026"/>
                </a:cubicBezTo>
                <a:cubicBezTo>
                  <a:pt x="36292" y="29586"/>
                  <a:pt x="38125" y="29146"/>
                  <a:pt x="39995" y="28633"/>
                </a:cubicBezTo>
                <a:cubicBezTo>
                  <a:pt x="41828" y="28156"/>
                  <a:pt x="43661" y="27680"/>
                  <a:pt x="45494" y="27130"/>
                </a:cubicBezTo>
                <a:lnTo>
                  <a:pt x="46190" y="26947"/>
                </a:lnTo>
                <a:cubicBezTo>
                  <a:pt x="46327" y="26912"/>
                  <a:pt x="46304" y="26687"/>
                  <a:pt x="46181" y="26687"/>
                </a:cubicBezTo>
                <a:cubicBezTo>
                  <a:pt x="46172" y="26687"/>
                  <a:pt x="46163" y="26688"/>
                  <a:pt x="46153" y="26690"/>
                </a:cubicBezTo>
                <a:cubicBezTo>
                  <a:pt x="44247" y="26763"/>
                  <a:pt x="42341" y="26983"/>
                  <a:pt x="40435" y="27240"/>
                </a:cubicBezTo>
                <a:cubicBezTo>
                  <a:pt x="38565" y="27497"/>
                  <a:pt x="36622" y="27827"/>
                  <a:pt x="34753" y="28156"/>
                </a:cubicBezTo>
                <a:cubicBezTo>
                  <a:pt x="32847" y="28486"/>
                  <a:pt x="31050" y="28816"/>
                  <a:pt x="29181" y="29183"/>
                </a:cubicBezTo>
                <a:cubicBezTo>
                  <a:pt x="27384" y="29549"/>
                  <a:pt x="25588" y="29989"/>
                  <a:pt x="23829" y="30539"/>
                </a:cubicBezTo>
                <a:cubicBezTo>
                  <a:pt x="22949" y="30832"/>
                  <a:pt x="22106" y="31126"/>
                  <a:pt x="21263" y="31492"/>
                </a:cubicBezTo>
                <a:cubicBezTo>
                  <a:pt x="20896" y="31639"/>
                  <a:pt x="20493" y="31822"/>
                  <a:pt x="20126" y="32006"/>
                </a:cubicBezTo>
                <a:cubicBezTo>
                  <a:pt x="20163" y="31969"/>
                  <a:pt x="20199" y="31896"/>
                  <a:pt x="20199" y="31822"/>
                </a:cubicBezTo>
                <a:cubicBezTo>
                  <a:pt x="20859" y="31309"/>
                  <a:pt x="21482" y="30796"/>
                  <a:pt x="22142" y="30283"/>
                </a:cubicBezTo>
                <a:lnTo>
                  <a:pt x="22692" y="29953"/>
                </a:lnTo>
                <a:cubicBezTo>
                  <a:pt x="22711" y="29989"/>
                  <a:pt x="22738" y="30008"/>
                  <a:pt x="22766" y="30008"/>
                </a:cubicBezTo>
                <a:cubicBezTo>
                  <a:pt x="22793" y="30008"/>
                  <a:pt x="22821" y="29989"/>
                  <a:pt x="22839" y="29953"/>
                </a:cubicBezTo>
                <a:lnTo>
                  <a:pt x="22985" y="29806"/>
                </a:lnTo>
                <a:cubicBezTo>
                  <a:pt x="28044" y="27020"/>
                  <a:pt x="33030" y="24161"/>
                  <a:pt x="38015" y="21301"/>
                </a:cubicBezTo>
                <a:cubicBezTo>
                  <a:pt x="43294" y="18222"/>
                  <a:pt x="48500" y="15070"/>
                  <a:pt x="53705" y="11844"/>
                </a:cubicBezTo>
                <a:cubicBezTo>
                  <a:pt x="56638" y="10047"/>
                  <a:pt x="59534" y="8215"/>
                  <a:pt x="62430" y="6382"/>
                </a:cubicBezTo>
                <a:cubicBezTo>
                  <a:pt x="62526" y="6317"/>
                  <a:pt x="62482" y="6112"/>
                  <a:pt x="62370" y="6112"/>
                </a:cubicBezTo>
                <a:cubicBezTo>
                  <a:pt x="62355" y="6112"/>
                  <a:pt x="62338" y="6116"/>
                  <a:pt x="62320" y="6125"/>
                </a:cubicBezTo>
                <a:lnTo>
                  <a:pt x="62283" y="6125"/>
                </a:lnTo>
                <a:cubicBezTo>
                  <a:pt x="57334" y="8215"/>
                  <a:pt x="52532" y="10524"/>
                  <a:pt x="47803" y="13053"/>
                </a:cubicBezTo>
                <a:cubicBezTo>
                  <a:pt x="43074" y="15583"/>
                  <a:pt x="38455" y="18332"/>
                  <a:pt x="33910" y="21375"/>
                </a:cubicBezTo>
                <a:cubicBezTo>
                  <a:pt x="30794" y="23464"/>
                  <a:pt x="27751" y="25627"/>
                  <a:pt x="24745" y="27936"/>
                </a:cubicBezTo>
                <a:cubicBezTo>
                  <a:pt x="27604" y="24931"/>
                  <a:pt x="30390" y="21888"/>
                  <a:pt x="33103" y="18772"/>
                </a:cubicBezTo>
                <a:cubicBezTo>
                  <a:pt x="36439" y="14923"/>
                  <a:pt x="39665" y="11001"/>
                  <a:pt x="42781" y="7005"/>
                </a:cubicBezTo>
                <a:cubicBezTo>
                  <a:pt x="44504" y="4769"/>
                  <a:pt x="46190" y="2496"/>
                  <a:pt x="47876" y="186"/>
                </a:cubicBezTo>
                <a:cubicBezTo>
                  <a:pt x="47931" y="104"/>
                  <a:pt x="47842" y="1"/>
                  <a:pt x="47747" y="1"/>
                </a:cubicBez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6" name="Google Shape;1096;p29"/>
          <p:cNvSpPr/>
          <p:nvPr/>
        </p:nvSpPr>
        <p:spPr>
          <a:xfrm flipH="1">
            <a:off x="-34187" y="4481550"/>
            <a:ext cx="5129137" cy="845395"/>
          </a:xfrm>
          <a:custGeom>
            <a:avLst/>
            <a:gdLst/>
            <a:ahLst/>
            <a:cxnLst/>
            <a:rect l="l" t="t" r="r" b="b"/>
            <a:pathLst>
              <a:path w="85085" h="35856" extrusionOk="0">
                <a:moveTo>
                  <a:pt x="21963" y="0"/>
                </a:moveTo>
                <a:cubicBezTo>
                  <a:pt x="20489" y="0"/>
                  <a:pt x="19021" y="128"/>
                  <a:pt x="17560" y="444"/>
                </a:cubicBezTo>
                <a:cubicBezTo>
                  <a:pt x="11658" y="1763"/>
                  <a:pt x="6819" y="5942"/>
                  <a:pt x="3007" y="10671"/>
                </a:cubicBezTo>
                <a:cubicBezTo>
                  <a:pt x="1980" y="11954"/>
                  <a:pt x="954" y="13311"/>
                  <a:pt x="1" y="14704"/>
                </a:cubicBezTo>
                <a:lnTo>
                  <a:pt x="1" y="35855"/>
                </a:lnTo>
                <a:lnTo>
                  <a:pt x="85084" y="35855"/>
                </a:lnTo>
                <a:lnTo>
                  <a:pt x="85084" y="13494"/>
                </a:lnTo>
                <a:cubicBezTo>
                  <a:pt x="81602" y="11111"/>
                  <a:pt x="77973" y="8948"/>
                  <a:pt x="74233" y="7079"/>
                </a:cubicBezTo>
                <a:cubicBezTo>
                  <a:pt x="69285" y="4476"/>
                  <a:pt x="64152" y="1947"/>
                  <a:pt x="58617" y="1323"/>
                </a:cubicBezTo>
                <a:cubicBezTo>
                  <a:pt x="57606" y="1211"/>
                  <a:pt x="56597" y="1165"/>
                  <a:pt x="55588" y="1165"/>
                </a:cubicBezTo>
                <a:cubicBezTo>
                  <a:pt x="50695" y="1165"/>
                  <a:pt x="45815" y="2258"/>
                  <a:pt x="40893" y="2258"/>
                </a:cubicBezTo>
                <a:cubicBezTo>
                  <a:pt x="40533" y="2258"/>
                  <a:pt x="40172" y="2252"/>
                  <a:pt x="39811" y="2240"/>
                </a:cubicBezTo>
                <a:cubicBezTo>
                  <a:pt x="33831" y="2035"/>
                  <a:pt x="27850" y="0"/>
                  <a:pt x="219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 </a:t>
            </a:r>
            <a:endParaRPr/>
          </a:p>
        </p:txBody>
      </p:sp>
      <p:sp>
        <p:nvSpPr>
          <p:cNvPr id="1097" name="Google Shape;1097;p29"/>
          <p:cNvSpPr/>
          <p:nvPr/>
        </p:nvSpPr>
        <p:spPr>
          <a:xfrm rot="-5400000" flipH="1">
            <a:off x="1558372" y="-182822"/>
            <a:ext cx="5748034" cy="5104878"/>
          </a:xfrm>
          <a:custGeom>
            <a:avLst/>
            <a:gdLst/>
            <a:ahLst/>
            <a:cxnLst/>
            <a:rect l="l" t="t" r="r" b="b"/>
            <a:pathLst>
              <a:path w="74161" h="54326" extrusionOk="0">
                <a:moveTo>
                  <a:pt x="27432" y="1"/>
                </a:moveTo>
                <a:cubicBezTo>
                  <a:pt x="26716" y="1"/>
                  <a:pt x="26003" y="58"/>
                  <a:pt x="25295" y="191"/>
                </a:cubicBezTo>
                <a:cubicBezTo>
                  <a:pt x="20603" y="1035"/>
                  <a:pt x="17157" y="4994"/>
                  <a:pt x="14371" y="8879"/>
                </a:cubicBezTo>
                <a:cubicBezTo>
                  <a:pt x="13198" y="10566"/>
                  <a:pt x="12025" y="12252"/>
                  <a:pt x="10925" y="13975"/>
                </a:cubicBezTo>
                <a:cubicBezTo>
                  <a:pt x="10302" y="14965"/>
                  <a:pt x="9789" y="16101"/>
                  <a:pt x="9019" y="16981"/>
                </a:cubicBezTo>
                <a:cubicBezTo>
                  <a:pt x="8579" y="17457"/>
                  <a:pt x="8139" y="18007"/>
                  <a:pt x="7809" y="18594"/>
                </a:cubicBezTo>
                <a:cubicBezTo>
                  <a:pt x="6929" y="19950"/>
                  <a:pt x="6123" y="21380"/>
                  <a:pt x="5390" y="22809"/>
                </a:cubicBezTo>
                <a:cubicBezTo>
                  <a:pt x="3923" y="25705"/>
                  <a:pt x="2714" y="28711"/>
                  <a:pt x="1797" y="31827"/>
                </a:cubicBezTo>
                <a:cubicBezTo>
                  <a:pt x="661" y="35603"/>
                  <a:pt x="1" y="40002"/>
                  <a:pt x="2237" y="43265"/>
                </a:cubicBezTo>
                <a:cubicBezTo>
                  <a:pt x="3154" y="44474"/>
                  <a:pt x="4253" y="45501"/>
                  <a:pt x="5536" y="46271"/>
                </a:cubicBezTo>
                <a:cubicBezTo>
                  <a:pt x="11805" y="50523"/>
                  <a:pt x="19430" y="52246"/>
                  <a:pt x="26945" y="53236"/>
                </a:cubicBezTo>
                <a:cubicBezTo>
                  <a:pt x="32638" y="53963"/>
                  <a:pt x="38362" y="54325"/>
                  <a:pt x="44080" y="54325"/>
                </a:cubicBezTo>
                <a:cubicBezTo>
                  <a:pt x="53642" y="54325"/>
                  <a:pt x="63188" y="53311"/>
                  <a:pt x="72547" y="51293"/>
                </a:cubicBezTo>
                <a:cubicBezTo>
                  <a:pt x="73097" y="51183"/>
                  <a:pt x="73610" y="51036"/>
                  <a:pt x="74160" y="50926"/>
                </a:cubicBezTo>
                <a:lnTo>
                  <a:pt x="74160" y="4187"/>
                </a:lnTo>
                <a:lnTo>
                  <a:pt x="74014" y="4260"/>
                </a:lnTo>
                <a:cubicBezTo>
                  <a:pt x="73794" y="4407"/>
                  <a:pt x="73574" y="4517"/>
                  <a:pt x="73354" y="4627"/>
                </a:cubicBezTo>
                <a:cubicBezTo>
                  <a:pt x="71778" y="5360"/>
                  <a:pt x="69871" y="5434"/>
                  <a:pt x="68185" y="5580"/>
                </a:cubicBezTo>
                <a:cubicBezTo>
                  <a:pt x="66956" y="5667"/>
                  <a:pt x="65727" y="5708"/>
                  <a:pt x="64500" y="5708"/>
                </a:cubicBezTo>
                <a:cubicBezTo>
                  <a:pt x="62617" y="5708"/>
                  <a:pt x="60739" y="5611"/>
                  <a:pt x="58874" y="5434"/>
                </a:cubicBezTo>
                <a:cubicBezTo>
                  <a:pt x="50736" y="4700"/>
                  <a:pt x="42634" y="3344"/>
                  <a:pt x="34716" y="1291"/>
                </a:cubicBezTo>
                <a:cubicBezTo>
                  <a:pt x="32336" y="668"/>
                  <a:pt x="29868" y="1"/>
                  <a:pt x="274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8" name="Google Shape;1098;p29"/>
          <p:cNvSpPr/>
          <p:nvPr/>
        </p:nvSpPr>
        <p:spPr>
          <a:xfrm rot="3678335">
            <a:off x="6371192" y="2169710"/>
            <a:ext cx="1725044" cy="1024262"/>
          </a:xfrm>
          <a:custGeom>
            <a:avLst/>
            <a:gdLst/>
            <a:ahLst/>
            <a:cxnLst/>
            <a:rect l="l" t="t" r="r" b="b"/>
            <a:pathLst>
              <a:path w="52789" h="31344" extrusionOk="0">
                <a:moveTo>
                  <a:pt x="1" y="1"/>
                </a:moveTo>
                <a:lnTo>
                  <a:pt x="1" y="18587"/>
                </a:lnTo>
                <a:cubicBezTo>
                  <a:pt x="5866" y="19393"/>
                  <a:pt x="11621" y="21043"/>
                  <a:pt x="16680" y="24122"/>
                </a:cubicBezTo>
                <a:cubicBezTo>
                  <a:pt x="19759" y="25991"/>
                  <a:pt x="22509" y="28448"/>
                  <a:pt x="24671" y="31344"/>
                </a:cubicBezTo>
                <a:lnTo>
                  <a:pt x="52788" y="31344"/>
                </a:lnTo>
                <a:cubicBezTo>
                  <a:pt x="47546" y="20786"/>
                  <a:pt x="36915" y="13418"/>
                  <a:pt x="26138" y="8249"/>
                </a:cubicBezTo>
                <a:cubicBezTo>
                  <a:pt x="23498" y="6966"/>
                  <a:pt x="20786" y="5830"/>
                  <a:pt x="18073" y="4767"/>
                </a:cubicBezTo>
                <a:cubicBezTo>
                  <a:pt x="13234" y="2897"/>
                  <a:pt x="8249" y="1467"/>
                  <a:pt x="3153" y="588"/>
                </a:cubicBezTo>
                <a:cubicBezTo>
                  <a:pt x="2163" y="404"/>
                  <a:pt x="1100" y="184"/>
                  <a:pt x="1"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9" name="Google Shape;1099;p29"/>
          <p:cNvSpPr txBox="1">
            <a:spLocks noGrp="1"/>
          </p:cNvSpPr>
          <p:nvPr>
            <p:ph type="subTitle" idx="1"/>
          </p:nvPr>
        </p:nvSpPr>
        <p:spPr>
          <a:xfrm>
            <a:off x="2669352" y="1517863"/>
            <a:ext cx="3805200" cy="411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100" name="Google Shape;1100;p29"/>
          <p:cNvSpPr txBox="1">
            <a:spLocks noGrp="1"/>
          </p:cNvSpPr>
          <p:nvPr>
            <p:ph type="title" hasCustomPrompt="1"/>
          </p:nvPr>
        </p:nvSpPr>
        <p:spPr>
          <a:xfrm>
            <a:off x="3345800" y="617151"/>
            <a:ext cx="2452500" cy="900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4000"/>
              <a:buNone/>
              <a:defRPr sz="5500">
                <a:solidFill>
                  <a:schemeClr val="lt1"/>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1101" name="Google Shape;1101;p29"/>
          <p:cNvSpPr txBox="1">
            <a:spLocks noGrp="1"/>
          </p:cNvSpPr>
          <p:nvPr>
            <p:ph type="subTitle" idx="2"/>
          </p:nvPr>
        </p:nvSpPr>
        <p:spPr>
          <a:xfrm>
            <a:off x="2669450" y="2793990"/>
            <a:ext cx="3805200" cy="411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a:solidFill>
                  <a:schemeClr val="lt2"/>
                </a:solidFill>
              </a:defRPr>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102" name="Google Shape;1102;p29"/>
          <p:cNvSpPr txBox="1">
            <a:spLocks noGrp="1"/>
          </p:cNvSpPr>
          <p:nvPr>
            <p:ph type="title" idx="3" hasCustomPrompt="1"/>
          </p:nvPr>
        </p:nvSpPr>
        <p:spPr>
          <a:xfrm>
            <a:off x="3345750" y="1893274"/>
            <a:ext cx="2452500" cy="900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4000"/>
              <a:buNone/>
              <a:defRPr sz="5500">
                <a:solidFill>
                  <a:schemeClr val="lt1"/>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1103" name="Google Shape;1103;p29"/>
          <p:cNvSpPr txBox="1">
            <a:spLocks noGrp="1"/>
          </p:cNvSpPr>
          <p:nvPr>
            <p:ph type="subTitle" idx="4"/>
          </p:nvPr>
        </p:nvSpPr>
        <p:spPr>
          <a:xfrm>
            <a:off x="2669516" y="4075524"/>
            <a:ext cx="3805200" cy="4113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600"/>
              <a:buNone/>
              <a:defRPr>
                <a:solidFill>
                  <a:schemeClr val="lt2"/>
                </a:solidFill>
              </a:defRPr>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1104" name="Google Shape;1104;p29"/>
          <p:cNvSpPr txBox="1">
            <a:spLocks noGrp="1"/>
          </p:cNvSpPr>
          <p:nvPr>
            <p:ph type="title" idx="5" hasCustomPrompt="1"/>
          </p:nvPr>
        </p:nvSpPr>
        <p:spPr>
          <a:xfrm>
            <a:off x="3345800" y="3166198"/>
            <a:ext cx="2452500" cy="9006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4000"/>
              <a:buNone/>
              <a:defRPr sz="5500">
                <a:solidFill>
                  <a:schemeClr val="lt1"/>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r>
              <a:t>xx%</a:t>
            </a:r>
          </a:p>
        </p:txBody>
      </p:sp>
      <p:sp>
        <p:nvSpPr>
          <p:cNvPr id="1105" name="Google Shape;1105;p29"/>
          <p:cNvSpPr/>
          <p:nvPr/>
        </p:nvSpPr>
        <p:spPr>
          <a:xfrm rot="5622700">
            <a:off x="-487869" y="416360"/>
            <a:ext cx="2269012" cy="1347170"/>
          </a:xfrm>
          <a:custGeom>
            <a:avLst/>
            <a:gdLst/>
            <a:ahLst/>
            <a:cxnLst/>
            <a:rect l="l" t="t" r="r" b="b"/>
            <a:pathLst>
              <a:path w="52789" h="31344" extrusionOk="0">
                <a:moveTo>
                  <a:pt x="1" y="1"/>
                </a:moveTo>
                <a:lnTo>
                  <a:pt x="1" y="18587"/>
                </a:lnTo>
                <a:cubicBezTo>
                  <a:pt x="5866" y="19393"/>
                  <a:pt x="11621" y="21043"/>
                  <a:pt x="16680" y="24122"/>
                </a:cubicBezTo>
                <a:cubicBezTo>
                  <a:pt x="19759" y="25991"/>
                  <a:pt x="22509" y="28448"/>
                  <a:pt x="24671" y="31344"/>
                </a:cubicBezTo>
                <a:lnTo>
                  <a:pt x="52788" y="31344"/>
                </a:lnTo>
                <a:cubicBezTo>
                  <a:pt x="47546" y="20786"/>
                  <a:pt x="36915" y="13418"/>
                  <a:pt x="26138" y="8249"/>
                </a:cubicBezTo>
                <a:cubicBezTo>
                  <a:pt x="23498" y="6966"/>
                  <a:pt x="20786" y="5830"/>
                  <a:pt x="18073" y="4767"/>
                </a:cubicBezTo>
                <a:cubicBezTo>
                  <a:pt x="13234" y="2897"/>
                  <a:pt x="8249" y="1467"/>
                  <a:pt x="3153" y="588"/>
                </a:cubicBezTo>
                <a:cubicBezTo>
                  <a:pt x="2163" y="404"/>
                  <a:pt x="1100" y="184"/>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06" name="Google Shape;1106;p29"/>
          <p:cNvGrpSpPr/>
          <p:nvPr/>
        </p:nvGrpSpPr>
        <p:grpSpPr>
          <a:xfrm rot="1148821">
            <a:off x="6771705" y="4111948"/>
            <a:ext cx="745391" cy="1353253"/>
            <a:chOff x="4614150" y="3299838"/>
            <a:chExt cx="745375" cy="1353225"/>
          </a:xfrm>
        </p:grpSpPr>
        <p:sp>
          <p:nvSpPr>
            <p:cNvPr id="1107" name="Google Shape;1107;p29"/>
            <p:cNvSpPr/>
            <p:nvPr/>
          </p:nvSpPr>
          <p:spPr>
            <a:xfrm>
              <a:off x="4614150" y="3299838"/>
              <a:ext cx="392375" cy="1353225"/>
            </a:xfrm>
            <a:custGeom>
              <a:avLst/>
              <a:gdLst/>
              <a:ahLst/>
              <a:cxnLst/>
              <a:rect l="l" t="t" r="r" b="b"/>
              <a:pathLst>
                <a:path w="15695" h="54129" extrusionOk="0">
                  <a:moveTo>
                    <a:pt x="14358" y="2801"/>
                  </a:moveTo>
                  <a:lnTo>
                    <a:pt x="14358" y="2801"/>
                  </a:lnTo>
                  <a:cubicBezTo>
                    <a:pt x="14462" y="5734"/>
                    <a:pt x="14554" y="8661"/>
                    <a:pt x="14668" y="11566"/>
                  </a:cubicBezTo>
                  <a:cubicBezTo>
                    <a:pt x="14741" y="13473"/>
                    <a:pt x="14814" y="15379"/>
                    <a:pt x="14888" y="17285"/>
                  </a:cubicBezTo>
                  <a:cubicBezTo>
                    <a:pt x="14961" y="19118"/>
                    <a:pt x="15071" y="20951"/>
                    <a:pt x="15071" y="22784"/>
                  </a:cubicBezTo>
                  <a:cubicBezTo>
                    <a:pt x="15071" y="23673"/>
                    <a:pt x="14972" y="24562"/>
                    <a:pt x="14779" y="25434"/>
                  </a:cubicBezTo>
                  <a:lnTo>
                    <a:pt x="14779" y="25434"/>
                  </a:lnTo>
                  <a:cubicBezTo>
                    <a:pt x="14239" y="22643"/>
                    <a:pt x="13853" y="19829"/>
                    <a:pt x="13678" y="16992"/>
                  </a:cubicBezTo>
                  <a:cubicBezTo>
                    <a:pt x="13458" y="13436"/>
                    <a:pt x="13531" y="9843"/>
                    <a:pt x="13898" y="6324"/>
                  </a:cubicBezTo>
                  <a:cubicBezTo>
                    <a:pt x="14006" y="5140"/>
                    <a:pt x="14164" y="3968"/>
                    <a:pt x="14358" y="2801"/>
                  </a:cubicBezTo>
                  <a:close/>
                  <a:moveTo>
                    <a:pt x="14512" y="0"/>
                  </a:moveTo>
                  <a:cubicBezTo>
                    <a:pt x="14401" y="0"/>
                    <a:pt x="14296" y="61"/>
                    <a:pt x="14264" y="202"/>
                  </a:cubicBezTo>
                  <a:cubicBezTo>
                    <a:pt x="13568" y="3758"/>
                    <a:pt x="13165" y="7351"/>
                    <a:pt x="13055" y="10980"/>
                  </a:cubicBezTo>
                  <a:cubicBezTo>
                    <a:pt x="12945" y="14572"/>
                    <a:pt x="13128" y="18165"/>
                    <a:pt x="13605" y="21721"/>
                  </a:cubicBezTo>
                  <a:cubicBezTo>
                    <a:pt x="13815" y="23370"/>
                    <a:pt x="14098" y="24995"/>
                    <a:pt x="14455" y="26616"/>
                  </a:cubicBezTo>
                  <a:lnTo>
                    <a:pt x="14455" y="26616"/>
                  </a:lnTo>
                  <a:cubicBezTo>
                    <a:pt x="14298" y="27095"/>
                    <a:pt x="14112" y="27566"/>
                    <a:pt x="13898" y="28026"/>
                  </a:cubicBezTo>
                  <a:cubicBezTo>
                    <a:pt x="13165" y="29639"/>
                    <a:pt x="12248" y="31178"/>
                    <a:pt x="11405" y="32755"/>
                  </a:cubicBezTo>
                  <a:cubicBezTo>
                    <a:pt x="9609" y="36054"/>
                    <a:pt x="7813" y="39390"/>
                    <a:pt x="6016" y="42689"/>
                  </a:cubicBezTo>
                  <a:cubicBezTo>
                    <a:pt x="4037" y="46428"/>
                    <a:pt x="2021" y="50131"/>
                    <a:pt x="78" y="53870"/>
                  </a:cubicBezTo>
                  <a:cubicBezTo>
                    <a:pt x="0" y="53999"/>
                    <a:pt x="106" y="54129"/>
                    <a:pt x="213" y="54129"/>
                  </a:cubicBezTo>
                  <a:cubicBezTo>
                    <a:pt x="257" y="54129"/>
                    <a:pt x="302" y="54107"/>
                    <a:pt x="334" y="54053"/>
                  </a:cubicBezTo>
                  <a:cubicBezTo>
                    <a:pt x="4074" y="47418"/>
                    <a:pt x="7703" y="40746"/>
                    <a:pt x="11368" y="34074"/>
                  </a:cubicBezTo>
                  <a:cubicBezTo>
                    <a:pt x="12248" y="32461"/>
                    <a:pt x="13165" y="30848"/>
                    <a:pt x="14008" y="29199"/>
                  </a:cubicBezTo>
                  <a:cubicBezTo>
                    <a:pt x="14266" y="28705"/>
                    <a:pt x="14499" y="28200"/>
                    <a:pt x="14702" y="27686"/>
                  </a:cubicBezTo>
                  <a:lnTo>
                    <a:pt x="14702" y="27686"/>
                  </a:lnTo>
                  <a:cubicBezTo>
                    <a:pt x="14703" y="27690"/>
                    <a:pt x="14704" y="27693"/>
                    <a:pt x="14704" y="27696"/>
                  </a:cubicBezTo>
                  <a:cubicBezTo>
                    <a:pt x="14748" y="27826"/>
                    <a:pt x="14848" y="27882"/>
                    <a:pt x="14949" y="27882"/>
                  </a:cubicBezTo>
                  <a:cubicBezTo>
                    <a:pt x="15104" y="27882"/>
                    <a:pt x="15262" y="27749"/>
                    <a:pt x="15218" y="27549"/>
                  </a:cubicBezTo>
                  <a:cubicBezTo>
                    <a:pt x="15158" y="27278"/>
                    <a:pt x="15099" y="27007"/>
                    <a:pt x="15042" y="26736"/>
                  </a:cubicBezTo>
                  <a:lnTo>
                    <a:pt x="15042" y="26736"/>
                  </a:lnTo>
                  <a:cubicBezTo>
                    <a:pt x="15294" y="25946"/>
                    <a:pt x="15478" y="25139"/>
                    <a:pt x="15584" y="24323"/>
                  </a:cubicBezTo>
                  <a:cubicBezTo>
                    <a:pt x="15694" y="22490"/>
                    <a:pt x="15694" y="20621"/>
                    <a:pt x="15548" y="18788"/>
                  </a:cubicBezTo>
                  <a:lnTo>
                    <a:pt x="15328" y="13069"/>
                  </a:lnTo>
                  <a:lnTo>
                    <a:pt x="14814" y="276"/>
                  </a:lnTo>
                  <a:cubicBezTo>
                    <a:pt x="14814" y="108"/>
                    <a:pt x="14659" y="0"/>
                    <a:pt x="1451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8" name="Google Shape;1108;p29"/>
            <p:cNvSpPr/>
            <p:nvPr/>
          </p:nvSpPr>
          <p:spPr>
            <a:xfrm>
              <a:off x="4966375" y="3928438"/>
              <a:ext cx="105750" cy="68825"/>
            </a:xfrm>
            <a:custGeom>
              <a:avLst/>
              <a:gdLst/>
              <a:ahLst/>
              <a:cxnLst/>
              <a:rect l="l" t="t" r="r" b="b"/>
              <a:pathLst>
                <a:path w="4230" h="2753" extrusionOk="0">
                  <a:moveTo>
                    <a:pt x="2945" y="942"/>
                  </a:moveTo>
                  <a:cubicBezTo>
                    <a:pt x="2269" y="1517"/>
                    <a:pt x="1471" y="1952"/>
                    <a:pt x="606" y="2228"/>
                  </a:cubicBezTo>
                  <a:lnTo>
                    <a:pt x="606" y="2228"/>
                  </a:lnTo>
                  <a:cubicBezTo>
                    <a:pt x="1355" y="1737"/>
                    <a:pt x="2134" y="1308"/>
                    <a:pt x="2945" y="942"/>
                  </a:cubicBezTo>
                  <a:close/>
                  <a:moveTo>
                    <a:pt x="3975" y="1"/>
                  </a:moveTo>
                  <a:cubicBezTo>
                    <a:pt x="3946" y="1"/>
                    <a:pt x="3913" y="7"/>
                    <a:pt x="3878" y="23"/>
                  </a:cubicBezTo>
                  <a:cubicBezTo>
                    <a:pt x="2522" y="499"/>
                    <a:pt x="1275" y="1196"/>
                    <a:pt x="212" y="2149"/>
                  </a:cubicBezTo>
                  <a:cubicBezTo>
                    <a:pt x="135" y="2206"/>
                    <a:pt x="149" y="2294"/>
                    <a:pt x="201" y="2349"/>
                  </a:cubicBezTo>
                  <a:lnTo>
                    <a:pt x="201" y="2349"/>
                  </a:lnTo>
                  <a:cubicBezTo>
                    <a:pt x="0" y="2444"/>
                    <a:pt x="91" y="2753"/>
                    <a:pt x="304" y="2753"/>
                  </a:cubicBezTo>
                  <a:cubicBezTo>
                    <a:pt x="333" y="2753"/>
                    <a:pt x="363" y="2747"/>
                    <a:pt x="395" y="2735"/>
                  </a:cubicBezTo>
                  <a:cubicBezTo>
                    <a:pt x="1862" y="2405"/>
                    <a:pt x="3145" y="1599"/>
                    <a:pt x="4135" y="426"/>
                  </a:cubicBezTo>
                  <a:cubicBezTo>
                    <a:pt x="4229" y="268"/>
                    <a:pt x="4161" y="1"/>
                    <a:pt x="397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9" name="Google Shape;1109;p29"/>
            <p:cNvSpPr/>
            <p:nvPr/>
          </p:nvSpPr>
          <p:spPr>
            <a:xfrm>
              <a:off x="4885025" y="4000888"/>
              <a:ext cx="221825" cy="150500"/>
            </a:xfrm>
            <a:custGeom>
              <a:avLst/>
              <a:gdLst/>
              <a:ahLst/>
              <a:cxnLst/>
              <a:rect l="l" t="t" r="r" b="b"/>
              <a:pathLst>
                <a:path w="8873" h="6020" extrusionOk="0">
                  <a:moveTo>
                    <a:pt x="7560" y="967"/>
                  </a:moveTo>
                  <a:cubicBezTo>
                    <a:pt x="6722" y="1773"/>
                    <a:pt x="5775" y="2459"/>
                    <a:pt x="4749" y="3026"/>
                  </a:cubicBezTo>
                  <a:cubicBezTo>
                    <a:pt x="4057" y="3391"/>
                    <a:pt x="3329" y="3719"/>
                    <a:pt x="2600" y="3975"/>
                  </a:cubicBezTo>
                  <a:lnTo>
                    <a:pt x="2600" y="3975"/>
                  </a:lnTo>
                  <a:cubicBezTo>
                    <a:pt x="3110" y="3576"/>
                    <a:pt x="3655" y="3187"/>
                    <a:pt x="4199" y="2843"/>
                  </a:cubicBezTo>
                  <a:cubicBezTo>
                    <a:pt x="5261" y="2117"/>
                    <a:pt x="6386" y="1497"/>
                    <a:pt x="7560" y="967"/>
                  </a:cubicBezTo>
                  <a:close/>
                  <a:moveTo>
                    <a:pt x="8605" y="0"/>
                  </a:moveTo>
                  <a:cubicBezTo>
                    <a:pt x="8580" y="0"/>
                    <a:pt x="8553" y="6"/>
                    <a:pt x="8525" y="20"/>
                  </a:cubicBezTo>
                  <a:cubicBezTo>
                    <a:pt x="8490" y="35"/>
                    <a:pt x="8454" y="49"/>
                    <a:pt x="8419" y="64"/>
                  </a:cubicBezTo>
                  <a:lnTo>
                    <a:pt x="8419" y="64"/>
                  </a:lnTo>
                  <a:lnTo>
                    <a:pt x="8415" y="57"/>
                  </a:lnTo>
                  <a:cubicBezTo>
                    <a:pt x="8411" y="62"/>
                    <a:pt x="8407" y="66"/>
                    <a:pt x="8404" y="70"/>
                  </a:cubicBezTo>
                  <a:lnTo>
                    <a:pt x="8404" y="70"/>
                  </a:lnTo>
                  <a:cubicBezTo>
                    <a:pt x="6835" y="721"/>
                    <a:pt x="5337" y="1512"/>
                    <a:pt x="3979" y="2477"/>
                  </a:cubicBezTo>
                  <a:cubicBezTo>
                    <a:pt x="3283" y="2953"/>
                    <a:pt x="2586" y="3466"/>
                    <a:pt x="1963" y="4016"/>
                  </a:cubicBezTo>
                  <a:cubicBezTo>
                    <a:pt x="1846" y="4108"/>
                    <a:pt x="1731" y="4202"/>
                    <a:pt x="1619" y="4296"/>
                  </a:cubicBezTo>
                  <a:lnTo>
                    <a:pt x="1619" y="4296"/>
                  </a:lnTo>
                  <a:cubicBezTo>
                    <a:pt x="1201" y="4473"/>
                    <a:pt x="800" y="4697"/>
                    <a:pt x="424" y="4969"/>
                  </a:cubicBezTo>
                  <a:cubicBezTo>
                    <a:pt x="301" y="5092"/>
                    <a:pt x="375" y="5280"/>
                    <a:pt x="503" y="5347"/>
                  </a:cubicBezTo>
                  <a:lnTo>
                    <a:pt x="503" y="5347"/>
                  </a:lnTo>
                  <a:cubicBezTo>
                    <a:pt x="352" y="5508"/>
                    <a:pt x="203" y="5675"/>
                    <a:pt x="57" y="5849"/>
                  </a:cubicBezTo>
                  <a:cubicBezTo>
                    <a:pt x="0" y="5934"/>
                    <a:pt x="75" y="6019"/>
                    <a:pt x="163" y="6019"/>
                  </a:cubicBezTo>
                  <a:cubicBezTo>
                    <a:pt x="189" y="6019"/>
                    <a:pt x="215" y="6012"/>
                    <a:pt x="240" y="5996"/>
                  </a:cubicBezTo>
                  <a:cubicBezTo>
                    <a:pt x="615" y="5684"/>
                    <a:pt x="977" y="5360"/>
                    <a:pt x="1341" y="5038"/>
                  </a:cubicBezTo>
                  <a:lnTo>
                    <a:pt x="1341" y="5038"/>
                  </a:lnTo>
                  <a:cubicBezTo>
                    <a:pt x="1882" y="4793"/>
                    <a:pt x="2436" y="4578"/>
                    <a:pt x="2990" y="4419"/>
                  </a:cubicBezTo>
                  <a:cubicBezTo>
                    <a:pt x="5189" y="3576"/>
                    <a:pt x="7169" y="2220"/>
                    <a:pt x="8745" y="424"/>
                  </a:cubicBezTo>
                  <a:cubicBezTo>
                    <a:pt x="8873" y="296"/>
                    <a:pt x="8777" y="0"/>
                    <a:pt x="8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0" name="Google Shape;1110;p29"/>
            <p:cNvSpPr/>
            <p:nvPr/>
          </p:nvSpPr>
          <p:spPr>
            <a:xfrm>
              <a:off x="4826900" y="3820363"/>
              <a:ext cx="94175" cy="404475"/>
            </a:xfrm>
            <a:custGeom>
              <a:avLst/>
              <a:gdLst/>
              <a:ahLst/>
              <a:cxnLst/>
              <a:rect l="l" t="t" r="r" b="b"/>
              <a:pathLst>
                <a:path w="3767" h="16179" extrusionOk="0">
                  <a:moveTo>
                    <a:pt x="1818" y="1860"/>
                  </a:moveTo>
                  <a:cubicBezTo>
                    <a:pt x="2831" y="5239"/>
                    <a:pt x="2905" y="8838"/>
                    <a:pt x="2015" y="12300"/>
                  </a:cubicBezTo>
                  <a:cubicBezTo>
                    <a:pt x="1789" y="13270"/>
                    <a:pt x="1477" y="14211"/>
                    <a:pt x="1080" y="15149"/>
                  </a:cubicBezTo>
                  <a:lnTo>
                    <a:pt x="1080" y="15149"/>
                  </a:lnTo>
                  <a:cubicBezTo>
                    <a:pt x="696" y="13444"/>
                    <a:pt x="579" y="11667"/>
                    <a:pt x="806" y="9918"/>
                  </a:cubicBezTo>
                  <a:cubicBezTo>
                    <a:pt x="989" y="7865"/>
                    <a:pt x="1392" y="5848"/>
                    <a:pt x="1649" y="3796"/>
                  </a:cubicBezTo>
                  <a:cubicBezTo>
                    <a:pt x="1729" y="3152"/>
                    <a:pt x="1788" y="2509"/>
                    <a:pt x="1818" y="1860"/>
                  </a:cubicBezTo>
                  <a:close/>
                  <a:moveTo>
                    <a:pt x="1506" y="1"/>
                  </a:moveTo>
                  <a:cubicBezTo>
                    <a:pt x="1378" y="1"/>
                    <a:pt x="1263" y="84"/>
                    <a:pt x="1282" y="240"/>
                  </a:cubicBezTo>
                  <a:cubicBezTo>
                    <a:pt x="1283" y="264"/>
                    <a:pt x="1284" y="288"/>
                    <a:pt x="1285" y="313"/>
                  </a:cubicBezTo>
                  <a:lnTo>
                    <a:pt x="1285" y="313"/>
                  </a:lnTo>
                  <a:lnTo>
                    <a:pt x="1282" y="313"/>
                  </a:lnTo>
                  <a:cubicBezTo>
                    <a:pt x="1283" y="316"/>
                    <a:pt x="1284" y="319"/>
                    <a:pt x="1286" y="322"/>
                  </a:cubicBezTo>
                  <a:lnTo>
                    <a:pt x="1286" y="322"/>
                  </a:lnTo>
                  <a:cubicBezTo>
                    <a:pt x="1447" y="4508"/>
                    <a:pt x="0" y="8515"/>
                    <a:pt x="146" y="12667"/>
                  </a:cubicBezTo>
                  <a:cubicBezTo>
                    <a:pt x="146" y="13767"/>
                    <a:pt x="329" y="14903"/>
                    <a:pt x="659" y="15966"/>
                  </a:cubicBezTo>
                  <a:cubicBezTo>
                    <a:pt x="718" y="16114"/>
                    <a:pt x="843" y="16178"/>
                    <a:pt x="964" y="16178"/>
                  </a:cubicBezTo>
                  <a:cubicBezTo>
                    <a:pt x="1142" y="16178"/>
                    <a:pt x="1311" y="16038"/>
                    <a:pt x="1246" y="15819"/>
                  </a:cubicBezTo>
                  <a:cubicBezTo>
                    <a:pt x="1226" y="15747"/>
                    <a:pt x="1207" y="15675"/>
                    <a:pt x="1189" y="15602"/>
                  </a:cubicBezTo>
                  <a:lnTo>
                    <a:pt x="1189" y="15602"/>
                  </a:lnTo>
                  <a:cubicBezTo>
                    <a:pt x="3504" y="10803"/>
                    <a:pt x="3767" y="5250"/>
                    <a:pt x="1834" y="301"/>
                  </a:cubicBezTo>
                  <a:lnTo>
                    <a:pt x="1834" y="301"/>
                  </a:lnTo>
                  <a:cubicBezTo>
                    <a:pt x="1833" y="280"/>
                    <a:pt x="1833" y="260"/>
                    <a:pt x="1832" y="240"/>
                  </a:cubicBezTo>
                  <a:lnTo>
                    <a:pt x="1832" y="240"/>
                  </a:lnTo>
                  <a:lnTo>
                    <a:pt x="1811" y="243"/>
                  </a:lnTo>
                  <a:lnTo>
                    <a:pt x="1811" y="243"/>
                  </a:lnTo>
                  <a:cubicBezTo>
                    <a:pt x="1806" y="229"/>
                    <a:pt x="1801" y="216"/>
                    <a:pt x="1795" y="203"/>
                  </a:cubicBezTo>
                  <a:cubicBezTo>
                    <a:pt x="1744" y="66"/>
                    <a:pt x="1620" y="1"/>
                    <a:pt x="15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1" name="Google Shape;1111;p29"/>
            <p:cNvSpPr/>
            <p:nvPr/>
          </p:nvSpPr>
          <p:spPr>
            <a:xfrm>
              <a:off x="4792125" y="4126163"/>
              <a:ext cx="278775" cy="191100"/>
            </a:xfrm>
            <a:custGeom>
              <a:avLst/>
              <a:gdLst/>
              <a:ahLst/>
              <a:cxnLst/>
              <a:rect l="l" t="t" r="r" b="b"/>
              <a:pathLst>
                <a:path w="11151" h="7644" extrusionOk="0">
                  <a:moveTo>
                    <a:pt x="9635" y="1083"/>
                  </a:moveTo>
                  <a:lnTo>
                    <a:pt x="9635" y="1083"/>
                  </a:lnTo>
                  <a:cubicBezTo>
                    <a:pt x="7676" y="3053"/>
                    <a:pt x="5406" y="4709"/>
                    <a:pt x="2893" y="5934"/>
                  </a:cubicBezTo>
                  <a:cubicBezTo>
                    <a:pt x="2462" y="6140"/>
                    <a:pt x="2031" y="6327"/>
                    <a:pt x="1595" y="6509"/>
                  </a:cubicBezTo>
                  <a:lnTo>
                    <a:pt x="1595" y="6509"/>
                  </a:lnTo>
                  <a:cubicBezTo>
                    <a:pt x="2044" y="6089"/>
                    <a:pt x="2499" y="5675"/>
                    <a:pt x="2966" y="5274"/>
                  </a:cubicBezTo>
                  <a:cubicBezTo>
                    <a:pt x="3773" y="4614"/>
                    <a:pt x="4616" y="3991"/>
                    <a:pt x="5459" y="3404"/>
                  </a:cubicBezTo>
                  <a:cubicBezTo>
                    <a:pt x="6801" y="2519"/>
                    <a:pt x="8187" y="1745"/>
                    <a:pt x="9635" y="1083"/>
                  </a:cubicBezTo>
                  <a:close/>
                  <a:moveTo>
                    <a:pt x="10847" y="0"/>
                  </a:moveTo>
                  <a:cubicBezTo>
                    <a:pt x="10813" y="0"/>
                    <a:pt x="10776" y="10"/>
                    <a:pt x="10738" y="32"/>
                  </a:cubicBezTo>
                  <a:cubicBezTo>
                    <a:pt x="10693" y="50"/>
                    <a:pt x="10648" y="68"/>
                    <a:pt x="10603" y="87"/>
                  </a:cubicBezTo>
                  <a:lnTo>
                    <a:pt x="10603" y="87"/>
                  </a:lnTo>
                  <a:lnTo>
                    <a:pt x="10591" y="68"/>
                  </a:lnTo>
                  <a:cubicBezTo>
                    <a:pt x="10581" y="80"/>
                    <a:pt x="10570" y="92"/>
                    <a:pt x="10559" y="104"/>
                  </a:cubicBezTo>
                  <a:lnTo>
                    <a:pt x="10559" y="104"/>
                  </a:lnTo>
                  <a:cubicBezTo>
                    <a:pt x="7620" y="1310"/>
                    <a:pt x="4861" y="3006"/>
                    <a:pt x="2453" y="5090"/>
                  </a:cubicBezTo>
                  <a:cubicBezTo>
                    <a:pt x="1746" y="5656"/>
                    <a:pt x="1106" y="6291"/>
                    <a:pt x="502" y="6960"/>
                  </a:cubicBezTo>
                  <a:lnTo>
                    <a:pt x="502" y="6960"/>
                  </a:lnTo>
                  <a:cubicBezTo>
                    <a:pt x="444" y="6985"/>
                    <a:pt x="386" y="7009"/>
                    <a:pt x="327" y="7033"/>
                  </a:cubicBezTo>
                  <a:cubicBezTo>
                    <a:pt x="1" y="7164"/>
                    <a:pt x="81" y="7643"/>
                    <a:pt x="361" y="7643"/>
                  </a:cubicBezTo>
                  <a:cubicBezTo>
                    <a:pt x="396" y="7643"/>
                    <a:pt x="434" y="7636"/>
                    <a:pt x="474" y="7620"/>
                  </a:cubicBezTo>
                  <a:cubicBezTo>
                    <a:pt x="2087" y="7107"/>
                    <a:pt x="3590" y="6373"/>
                    <a:pt x="5019" y="5494"/>
                  </a:cubicBezTo>
                  <a:cubicBezTo>
                    <a:pt x="6449" y="4614"/>
                    <a:pt x="7769" y="3624"/>
                    <a:pt x="9015" y="2524"/>
                  </a:cubicBezTo>
                  <a:cubicBezTo>
                    <a:pt x="9712" y="1865"/>
                    <a:pt x="10371" y="1205"/>
                    <a:pt x="10995" y="472"/>
                  </a:cubicBezTo>
                  <a:cubicBezTo>
                    <a:pt x="11151" y="316"/>
                    <a:pt x="11041" y="0"/>
                    <a:pt x="1084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2" name="Google Shape;1112;p29"/>
            <p:cNvSpPr/>
            <p:nvPr/>
          </p:nvSpPr>
          <p:spPr>
            <a:xfrm>
              <a:off x="4949500" y="3520763"/>
              <a:ext cx="410025" cy="513450"/>
            </a:xfrm>
            <a:custGeom>
              <a:avLst/>
              <a:gdLst/>
              <a:ahLst/>
              <a:cxnLst/>
              <a:rect l="l" t="t" r="r" b="b"/>
              <a:pathLst>
                <a:path w="16401" h="20538" extrusionOk="0">
                  <a:moveTo>
                    <a:pt x="15215" y="1042"/>
                  </a:moveTo>
                  <a:lnTo>
                    <a:pt x="15215" y="1042"/>
                  </a:lnTo>
                  <a:cubicBezTo>
                    <a:pt x="13595" y="3789"/>
                    <a:pt x="11966" y="6517"/>
                    <a:pt x="9978" y="9035"/>
                  </a:cubicBezTo>
                  <a:cubicBezTo>
                    <a:pt x="8915" y="10428"/>
                    <a:pt x="7742" y="11711"/>
                    <a:pt x="6459" y="12920"/>
                  </a:cubicBezTo>
                  <a:cubicBezTo>
                    <a:pt x="5375" y="13869"/>
                    <a:pt x="4228" y="14755"/>
                    <a:pt x="3134" y="15724"/>
                  </a:cubicBezTo>
                  <a:lnTo>
                    <a:pt x="3134" y="15724"/>
                  </a:lnTo>
                  <a:cubicBezTo>
                    <a:pt x="3373" y="15291"/>
                    <a:pt x="3582" y="14839"/>
                    <a:pt x="3783" y="14387"/>
                  </a:cubicBezTo>
                  <a:cubicBezTo>
                    <a:pt x="4406" y="12957"/>
                    <a:pt x="5103" y="11564"/>
                    <a:pt x="5873" y="10244"/>
                  </a:cubicBezTo>
                  <a:cubicBezTo>
                    <a:pt x="7412" y="7605"/>
                    <a:pt x="9428" y="5259"/>
                    <a:pt x="11775" y="3316"/>
                  </a:cubicBezTo>
                  <a:cubicBezTo>
                    <a:pt x="12852" y="2442"/>
                    <a:pt x="13999" y="1684"/>
                    <a:pt x="15215" y="1042"/>
                  </a:cubicBezTo>
                  <a:close/>
                  <a:moveTo>
                    <a:pt x="16018" y="0"/>
                  </a:moveTo>
                  <a:cubicBezTo>
                    <a:pt x="15962" y="0"/>
                    <a:pt x="15903" y="16"/>
                    <a:pt x="15844" y="53"/>
                  </a:cubicBezTo>
                  <a:cubicBezTo>
                    <a:pt x="13094" y="1373"/>
                    <a:pt x="10638" y="3243"/>
                    <a:pt x="8622" y="5552"/>
                  </a:cubicBezTo>
                  <a:cubicBezTo>
                    <a:pt x="6606" y="7825"/>
                    <a:pt x="4956" y="10428"/>
                    <a:pt x="3783" y="13287"/>
                  </a:cubicBezTo>
                  <a:cubicBezTo>
                    <a:pt x="3303" y="14408"/>
                    <a:pt x="2880" y="15665"/>
                    <a:pt x="2149" y="16676"/>
                  </a:cubicBezTo>
                  <a:lnTo>
                    <a:pt x="2149" y="16676"/>
                  </a:lnTo>
                  <a:cubicBezTo>
                    <a:pt x="1918" y="16920"/>
                    <a:pt x="1695" y="17171"/>
                    <a:pt x="1482" y="17433"/>
                  </a:cubicBezTo>
                  <a:lnTo>
                    <a:pt x="1482" y="17433"/>
                  </a:lnTo>
                  <a:cubicBezTo>
                    <a:pt x="1386" y="17521"/>
                    <a:pt x="1286" y="17606"/>
                    <a:pt x="1180" y="17686"/>
                  </a:cubicBezTo>
                  <a:cubicBezTo>
                    <a:pt x="1096" y="17728"/>
                    <a:pt x="1109" y="17807"/>
                    <a:pt x="1156" y="17852"/>
                  </a:cubicBezTo>
                  <a:lnTo>
                    <a:pt x="1156" y="17852"/>
                  </a:lnTo>
                  <a:cubicBezTo>
                    <a:pt x="1152" y="17858"/>
                    <a:pt x="1148" y="17864"/>
                    <a:pt x="1144" y="17869"/>
                  </a:cubicBezTo>
                  <a:cubicBezTo>
                    <a:pt x="667" y="18566"/>
                    <a:pt x="301" y="19372"/>
                    <a:pt x="44" y="20179"/>
                  </a:cubicBezTo>
                  <a:cubicBezTo>
                    <a:pt x="0" y="20397"/>
                    <a:pt x="165" y="20538"/>
                    <a:pt x="336" y="20538"/>
                  </a:cubicBezTo>
                  <a:cubicBezTo>
                    <a:pt x="452" y="20538"/>
                    <a:pt x="571" y="20473"/>
                    <a:pt x="631" y="20325"/>
                  </a:cubicBezTo>
                  <a:cubicBezTo>
                    <a:pt x="1180" y="18932"/>
                    <a:pt x="2060" y="17686"/>
                    <a:pt x="3197" y="16696"/>
                  </a:cubicBezTo>
                  <a:cubicBezTo>
                    <a:pt x="4333" y="15633"/>
                    <a:pt x="5543" y="14680"/>
                    <a:pt x="6716" y="13653"/>
                  </a:cubicBezTo>
                  <a:cubicBezTo>
                    <a:pt x="9245" y="11271"/>
                    <a:pt x="11445" y="8558"/>
                    <a:pt x="13241" y="5589"/>
                  </a:cubicBezTo>
                  <a:cubicBezTo>
                    <a:pt x="14304" y="3902"/>
                    <a:pt x="15294" y="2180"/>
                    <a:pt x="16284" y="457"/>
                  </a:cubicBezTo>
                  <a:cubicBezTo>
                    <a:pt x="16401" y="252"/>
                    <a:pt x="16237" y="0"/>
                    <a:pt x="160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3" name="Google Shape;1113;p29"/>
            <p:cNvSpPr/>
            <p:nvPr/>
          </p:nvSpPr>
          <p:spPr>
            <a:xfrm>
              <a:off x="4966375" y="3928438"/>
              <a:ext cx="105750" cy="68825"/>
            </a:xfrm>
            <a:custGeom>
              <a:avLst/>
              <a:gdLst/>
              <a:ahLst/>
              <a:cxnLst/>
              <a:rect l="l" t="t" r="r" b="b"/>
              <a:pathLst>
                <a:path w="4230" h="2753" extrusionOk="0">
                  <a:moveTo>
                    <a:pt x="2945" y="942"/>
                  </a:moveTo>
                  <a:cubicBezTo>
                    <a:pt x="2269" y="1517"/>
                    <a:pt x="1471" y="1952"/>
                    <a:pt x="606" y="2228"/>
                  </a:cubicBezTo>
                  <a:lnTo>
                    <a:pt x="606" y="2228"/>
                  </a:lnTo>
                  <a:cubicBezTo>
                    <a:pt x="1355" y="1737"/>
                    <a:pt x="2134" y="1308"/>
                    <a:pt x="2945" y="942"/>
                  </a:cubicBezTo>
                  <a:close/>
                  <a:moveTo>
                    <a:pt x="3975" y="1"/>
                  </a:moveTo>
                  <a:cubicBezTo>
                    <a:pt x="3946" y="1"/>
                    <a:pt x="3913" y="7"/>
                    <a:pt x="3878" y="23"/>
                  </a:cubicBezTo>
                  <a:cubicBezTo>
                    <a:pt x="2522" y="499"/>
                    <a:pt x="1275" y="1196"/>
                    <a:pt x="212" y="2149"/>
                  </a:cubicBezTo>
                  <a:cubicBezTo>
                    <a:pt x="135" y="2206"/>
                    <a:pt x="149" y="2294"/>
                    <a:pt x="201" y="2349"/>
                  </a:cubicBezTo>
                  <a:lnTo>
                    <a:pt x="201" y="2349"/>
                  </a:lnTo>
                  <a:cubicBezTo>
                    <a:pt x="0" y="2444"/>
                    <a:pt x="91" y="2753"/>
                    <a:pt x="304" y="2753"/>
                  </a:cubicBezTo>
                  <a:cubicBezTo>
                    <a:pt x="333" y="2753"/>
                    <a:pt x="363" y="2747"/>
                    <a:pt x="395" y="2735"/>
                  </a:cubicBezTo>
                  <a:cubicBezTo>
                    <a:pt x="1862" y="2405"/>
                    <a:pt x="3145" y="1599"/>
                    <a:pt x="4135" y="426"/>
                  </a:cubicBezTo>
                  <a:cubicBezTo>
                    <a:pt x="4229" y="268"/>
                    <a:pt x="4161" y="1"/>
                    <a:pt x="397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14" name="Google Shape;1114;p29"/>
          <p:cNvGrpSpPr/>
          <p:nvPr/>
        </p:nvGrpSpPr>
        <p:grpSpPr>
          <a:xfrm rot="1521179">
            <a:off x="8172853" y="4235655"/>
            <a:ext cx="696301" cy="1016200"/>
            <a:chOff x="8379850" y="2829899"/>
            <a:chExt cx="696291" cy="1016185"/>
          </a:xfrm>
        </p:grpSpPr>
        <p:sp>
          <p:nvSpPr>
            <p:cNvPr id="1115" name="Google Shape;1115;p29"/>
            <p:cNvSpPr/>
            <p:nvPr/>
          </p:nvSpPr>
          <p:spPr>
            <a:xfrm rot="1098150">
              <a:off x="8979542" y="2837624"/>
              <a:ext cx="56577" cy="45770"/>
            </a:xfrm>
            <a:custGeom>
              <a:avLst/>
              <a:gdLst/>
              <a:ahLst/>
              <a:cxnLst/>
              <a:rect l="l" t="t" r="r" b="b"/>
              <a:pathLst>
                <a:path w="1356" h="1097" extrusionOk="0">
                  <a:moveTo>
                    <a:pt x="277" y="334"/>
                  </a:moveTo>
                  <a:cubicBezTo>
                    <a:pt x="261" y="384"/>
                    <a:pt x="248" y="411"/>
                    <a:pt x="243" y="411"/>
                  </a:cubicBezTo>
                  <a:cubicBezTo>
                    <a:pt x="240" y="411"/>
                    <a:pt x="243" y="390"/>
                    <a:pt x="257" y="347"/>
                  </a:cubicBezTo>
                  <a:lnTo>
                    <a:pt x="277" y="334"/>
                  </a:lnTo>
                  <a:close/>
                  <a:moveTo>
                    <a:pt x="243" y="686"/>
                  </a:moveTo>
                  <a:lnTo>
                    <a:pt x="243" y="686"/>
                  </a:lnTo>
                  <a:cubicBezTo>
                    <a:pt x="248" y="686"/>
                    <a:pt x="261" y="713"/>
                    <a:pt x="277" y="764"/>
                  </a:cubicBezTo>
                  <a:lnTo>
                    <a:pt x="277" y="764"/>
                  </a:lnTo>
                  <a:lnTo>
                    <a:pt x="257" y="750"/>
                  </a:lnTo>
                  <a:cubicBezTo>
                    <a:pt x="243" y="707"/>
                    <a:pt x="240" y="686"/>
                    <a:pt x="243" y="686"/>
                  </a:cubicBezTo>
                  <a:close/>
                  <a:moveTo>
                    <a:pt x="846" y="1"/>
                  </a:moveTo>
                  <a:cubicBezTo>
                    <a:pt x="811" y="1"/>
                    <a:pt x="774" y="6"/>
                    <a:pt x="734" y="17"/>
                  </a:cubicBezTo>
                  <a:cubicBezTo>
                    <a:pt x="660" y="17"/>
                    <a:pt x="550" y="54"/>
                    <a:pt x="477" y="90"/>
                  </a:cubicBezTo>
                  <a:cubicBezTo>
                    <a:pt x="418" y="120"/>
                    <a:pt x="360" y="172"/>
                    <a:pt x="320" y="230"/>
                  </a:cubicBezTo>
                  <a:lnTo>
                    <a:pt x="320" y="230"/>
                  </a:lnTo>
                  <a:cubicBezTo>
                    <a:pt x="299" y="234"/>
                    <a:pt x="278" y="237"/>
                    <a:pt x="257" y="237"/>
                  </a:cubicBezTo>
                  <a:cubicBezTo>
                    <a:pt x="110" y="274"/>
                    <a:pt x="0" y="384"/>
                    <a:pt x="0" y="530"/>
                  </a:cubicBezTo>
                  <a:cubicBezTo>
                    <a:pt x="0" y="714"/>
                    <a:pt x="110" y="824"/>
                    <a:pt x="257" y="860"/>
                  </a:cubicBezTo>
                  <a:cubicBezTo>
                    <a:pt x="284" y="860"/>
                    <a:pt x="311" y="865"/>
                    <a:pt x="337" y="871"/>
                  </a:cubicBezTo>
                  <a:lnTo>
                    <a:pt x="337" y="871"/>
                  </a:lnTo>
                  <a:cubicBezTo>
                    <a:pt x="385" y="927"/>
                    <a:pt x="420" y="978"/>
                    <a:pt x="477" y="1007"/>
                  </a:cubicBezTo>
                  <a:cubicBezTo>
                    <a:pt x="550" y="1044"/>
                    <a:pt x="660" y="1080"/>
                    <a:pt x="734" y="1080"/>
                  </a:cubicBezTo>
                  <a:cubicBezTo>
                    <a:pt x="774" y="1091"/>
                    <a:pt x="811" y="1096"/>
                    <a:pt x="846" y="1096"/>
                  </a:cubicBezTo>
                  <a:cubicBezTo>
                    <a:pt x="1356" y="1096"/>
                    <a:pt x="1356" y="1"/>
                    <a:pt x="8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6" name="Google Shape;1116;p29"/>
            <p:cNvSpPr/>
            <p:nvPr/>
          </p:nvSpPr>
          <p:spPr>
            <a:xfrm rot="1098150">
              <a:off x="9012001" y="3084611"/>
              <a:ext cx="58162" cy="47439"/>
            </a:xfrm>
            <a:custGeom>
              <a:avLst/>
              <a:gdLst/>
              <a:ahLst/>
              <a:cxnLst/>
              <a:rect l="l" t="t" r="r" b="b"/>
              <a:pathLst>
                <a:path w="1394" h="1137" extrusionOk="0">
                  <a:moveTo>
                    <a:pt x="697" y="0"/>
                  </a:moveTo>
                  <a:cubicBezTo>
                    <a:pt x="0" y="73"/>
                    <a:pt x="0" y="1063"/>
                    <a:pt x="697" y="1137"/>
                  </a:cubicBezTo>
                  <a:cubicBezTo>
                    <a:pt x="1393" y="1063"/>
                    <a:pt x="1393" y="73"/>
                    <a:pt x="69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7" name="Google Shape;1117;p29"/>
            <p:cNvSpPr/>
            <p:nvPr/>
          </p:nvSpPr>
          <p:spPr>
            <a:xfrm rot="1098150">
              <a:off x="8763840" y="2928263"/>
              <a:ext cx="84156" cy="62752"/>
            </a:xfrm>
            <a:custGeom>
              <a:avLst/>
              <a:gdLst/>
              <a:ahLst/>
              <a:cxnLst/>
              <a:rect l="l" t="t" r="r" b="b"/>
              <a:pathLst>
                <a:path w="2017" h="1504" extrusionOk="0">
                  <a:moveTo>
                    <a:pt x="1027" y="1"/>
                  </a:moveTo>
                  <a:cubicBezTo>
                    <a:pt x="0" y="1"/>
                    <a:pt x="0" y="1504"/>
                    <a:pt x="1027" y="1504"/>
                  </a:cubicBezTo>
                  <a:cubicBezTo>
                    <a:pt x="2017" y="1504"/>
                    <a:pt x="2017" y="1"/>
                    <a:pt x="102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8" name="Google Shape;1118;p29"/>
            <p:cNvSpPr/>
            <p:nvPr/>
          </p:nvSpPr>
          <p:spPr>
            <a:xfrm rot="1098150">
              <a:off x="8801407" y="3201905"/>
              <a:ext cx="67341" cy="55116"/>
            </a:xfrm>
            <a:custGeom>
              <a:avLst/>
              <a:gdLst/>
              <a:ahLst/>
              <a:cxnLst/>
              <a:rect l="l" t="t" r="r" b="b"/>
              <a:pathLst>
                <a:path w="1614" h="1321" extrusionOk="0">
                  <a:moveTo>
                    <a:pt x="807" y="1"/>
                  </a:moveTo>
                  <a:cubicBezTo>
                    <a:pt x="0" y="38"/>
                    <a:pt x="0" y="1247"/>
                    <a:pt x="807" y="1321"/>
                  </a:cubicBezTo>
                  <a:cubicBezTo>
                    <a:pt x="1613" y="1247"/>
                    <a:pt x="1613" y="38"/>
                    <a:pt x="80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9" name="Google Shape;1119;p29"/>
            <p:cNvSpPr/>
            <p:nvPr/>
          </p:nvSpPr>
          <p:spPr>
            <a:xfrm rot="1098150">
              <a:off x="8620318" y="3212924"/>
              <a:ext cx="67300" cy="56660"/>
            </a:xfrm>
            <a:custGeom>
              <a:avLst/>
              <a:gdLst/>
              <a:ahLst/>
              <a:cxnLst/>
              <a:rect l="l" t="t" r="r" b="b"/>
              <a:pathLst>
                <a:path w="1613" h="1358" extrusionOk="0">
                  <a:moveTo>
                    <a:pt x="806" y="1"/>
                  </a:moveTo>
                  <a:cubicBezTo>
                    <a:pt x="0" y="74"/>
                    <a:pt x="0" y="1284"/>
                    <a:pt x="806" y="1357"/>
                  </a:cubicBezTo>
                  <a:cubicBezTo>
                    <a:pt x="1613" y="1284"/>
                    <a:pt x="1613" y="74"/>
                    <a:pt x="8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0" name="Google Shape;1120;p29"/>
            <p:cNvSpPr/>
            <p:nvPr/>
          </p:nvSpPr>
          <p:spPr>
            <a:xfrm rot="1098150">
              <a:off x="8658451" y="3359891"/>
              <a:ext cx="62752" cy="47439"/>
            </a:xfrm>
            <a:custGeom>
              <a:avLst/>
              <a:gdLst/>
              <a:ahLst/>
              <a:cxnLst/>
              <a:rect l="l" t="t" r="r" b="b"/>
              <a:pathLst>
                <a:path w="1504" h="1137" extrusionOk="0">
                  <a:moveTo>
                    <a:pt x="734" y="0"/>
                  </a:moveTo>
                  <a:cubicBezTo>
                    <a:pt x="1" y="0"/>
                    <a:pt x="1" y="1136"/>
                    <a:pt x="734" y="1136"/>
                  </a:cubicBezTo>
                  <a:cubicBezTo>
                    <a:pt x="1504" y="1136"/>
                    <a:pt x="1504" y="0"/>
                    <a:pt x="7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1" name="Google Shape;1121;p29"/>
            <p:cNvSpPr/>
            <p:nvPr/>
          </p:nvSpPr>
          <p:spPr>
            <a:xfrm rot="1098150">
              <a:off x="8543867" y="3485047"/>
              <a:ext cx="64254" cy="52029"/>
            </a:xfrm>
            <a:custGeom>
              <a:avLst/>
              <a:gdLst/>
              <a:ahLst/>
              <a:cxnLst/>
              <a:rect l="l" t="t" r="r" b="b"/>
              <a:pathLst>
                <a:path w="1540" h="1247" extrusionOk="0">
                  <a:moveTo>
                    <a:pt x="770" y="1"/>
                  </a:moveTo>
                  <a:cubicBezTo>
                    <a:pt x="0" y="74"/>
                    <a:pt x="0" y="1210"/>
                    <a:pt x="770" y="1247"/>
                  </a:cubicBezTo>
                  <a:cubicBezTo>
                    <a:pt x="1540" y="1210"/>
                    <a:pt x="1540" y="74"/>
                    <a:pt x="7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2" name="Google Shape;1122;p29"/>
            <p:cNvSpPr/>
            <p:nvPr/>
          </p:nvSpPr>
          <p:spPr>
            <a:xfrm rot="1098150">
              <a:off x="8447139" y="3632337"/>
              <a:ext cx="67341" cy="50527"/>
            </a:xfrm>
            <a:custGeom>
              <a:avLst/>
              <a:gdLst/>
              <a:ahLst/>
              <a:cxnLst/>
              <a:rect l="l" t="t" r="r" b="b"/>
              <a:pathLst>
                <a:path w="1614" h="1211" extrusionOk="0">
                  <a:moveTo>
                    <a:pt x="807" y="1"/>
                  </a:moveTo>
                  <a:cubicBezTo>
                    <a:pt x="1" y="1"/>
                    <a:pt x="1" y="1210"/>
                    <a:pt x="807" y="1210"/>
                  </a:cubicBezTo>
                  <a:cubicBezTo>
                    <a:pt x="1613" y="1210"/>
                    <a:pt x="1613" y="1"/>
                    <a:pt x="80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3" name="Google Shape;1123;p29"/>
            <p:cNvSpPr/>
            <p:nvPr/>
          </p:nvSpPr>
          <p:spPr>
            <a:xfrm rot="1098150">
              <a:off x="8385711" y="3789991"/>
              <a:ext cx="62752" cy="47439"/>
            </a:xfrm>
            <a:custGeom>
              <a:avLst/>
              <a:gdLst/>
              <a:ahLst/>
              <a:cxnLst/>
              <a:rect l="l" t="t" r="r" b="b"/>
              <a:pathLst>
                <a:path w="1504" h="1137" extrusionOk="0">
                  <a:moveTo>
                    <a:pt x="770" y="1"/>
                  </a:moveTo>
                  <a:cubicBezTo>
                    <a:pt x="1" y="1"/>
                    <a:pt x="1" y="1137"/>
                    <a:pt x="770" y="1137"/>
                  </a:cubicBezTo>
                  <a:cubicBezTo>
                    <a:pt x="1504" y="1137"/>
                    <a:pt x="1504" y="1"/>
                    <a:pt x="7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24" name="Google Shape;1124;p29"/>
          <p:cNvGrpSpPr/>
          <p:nvPr/>
        </p:nvGrpSpPr>
        <p:grpSpPr>
          <a:xfrm>
            <a:off x="6338497" y="-58251"/>
            <a:ext cx="741626" cy="1195489"/>
            <a:chOff x="510547" y="4000024"/>
            <a:chExt cx="741626" cy="1195489"/>
          </a:xfrm>
        </p:grpSpPr>
        <p:sp>
          <p:nvSpPr>
            <p:cNvPr id="1125" name="Google Shape;1125;p29"/>
            <p:cNvSpPr/>
            <p:nvPr/>
          </p:nvSpPr>
          <p:spPr>
            <a:xfrm rot="3521228">
              <a:off x="718991" y="4602634"/>
              <a:ext cx="26666" cy="19715"/>
            </a:xfrm>
            <a:custGeom>
              <a:avLst/>
              <a:gdLst/>
              <a:ahLst/>
              <a:cxnLst/>
              <a:rect l="l" t="t" r="r" b="b"/>
              <a:pathLst>
                <a:path w="844" h="624" extrusionOk="0">
                  <a:moveTo>
                    <a:pt x="403" y="0"/>
                  </a:moveTo>
                  <a:cubicBezTo>
                    <a:pt x="0" y="0"/>
                    <a:pt x="0" y="624"/>
                    <a:pt x="403" y="624"/>
                  </a:cubicBezTo>
                  <a:cubicBezTo>
                    <a:pt x="843" y="624"/>
                    <a:pt x="843" y="0"/>
                    <a:pt x="4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6" name="Google Shape;1126;p29"/>
            <p:cNvSpPr/>
            <p:nvPr/>
          </p:nvSpPr>
          <p:spPr>
            <a:xfrm rot="3521228">
              <a:off x="750341" y="4705621"/>
              <a:ext cx="28972" cy="20884"/>
            </a:xfrm>
            <a:custGeom>
              <a:avLst/>
              <a:gdLst/>
              <a:ahLst/>
              <a:cxnLst/>
              <a:rect l="l" t="t" r="r" b="b"/>
              <a:pathLst>
                <a:path w="917" h="661" extrusionOk="0">
                  <a:moveTo>
                    <a:pt x="220" y="1"/>
                  </a:moveTo>
                  <a:cubicBezTo>
                    <a:pt x="184" y="37"/>
                    <a:pt x="147" y="37"/>
                    <a:pt x="110" y="74"/>
                  </a:cubicBezTo>
                  <a:cubicBezTo>
                    <a:pt x="74" y="111"/>
                    <a:pt x="74" y="147"/>
                    <a:pt x="37" y="184"/>
                  </a:cubicBezTo>
                  <a:cubicBezTo>
                    <a:pt x="37" y="221"/>
                    <a:pt x="0" y="257"/>
                    <a:pt x="0" y="331"/>
                  </a:cubicBezTo>
                  <a:lnTo>
                    <a:pt x="0" y="404"/>
                  </a:lnTo>
                  <a:cubicBezTo>
                    <a:pt x="37" y="477"/>
                    <a:pt x="74" y="514"/>
                    <a:pt x="110" y="551"/>
                  </a:cubicBezTo>
                  <a:lnTo>
                    <a:pt x="147" y="624"/>
                  </a:lnTo>
                  <a:cubicBezTo>
                    <a:pt x="220" y="624"/>
                    <a:pt x="294" y="661"/>
                    <a:pt x="330" y="661"/>
                  </a:cubicBezTo>
                  <a:lnTo>
                    <a:pt x="624" y="661"/>
                  </a:lnTo>
                  <a:cubicBezTo>
                    <a:pt x="660" y="661"/>
                    <a:pt x="697" y="661"/>
                    <a:pt x="733" y="624"/>
                  </a:cubicBezTo>
                  <a:cubicBezTo>
                    <a:pt x="770" y="624"/>
                    <a:pt x="807" y="587"/>
                    <a:pt x="843" y="551"/>
                  </a:cubicBezTo>
                  <a:cubicBezTo>
                    <a:pt x="880" y="514"/>
                    <a:pt x="880" y="477"/>
                    <a:pt x="880" y="441"/>
                  </a:cubicBezTo>
                  <a:cubicBezTo>
                    <a:pt x="917" y="404"/>
                    <a:pt x="917" y="367"/>
                    <a:pt x="917" y="331"/>
                  </a:cubicBezTo>
                  <a:lnTo>
                    <a:pt x="917" y="257"/>
                  </a:lnTo>
                  <a:cubicBezTo>
                    <a:pt x="917" y="184"/>
                    <a:pt x="880" y="147"/>
                    <a:pt x="843" y="111"/>
                  </a:cubicBezTo>
                  <a:lnTo>
                    <a:pt x="770" y="37"/>
                  </a:lnTo>
                  <a:cubicBezTo>
                    <a:pt x="733" y="37"/>
                    <a:pt x="660" y="1"/>
                    <a:pt x="6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7" name="Google Shape;1127;p29"/>
            <p:cNvSpPr/>
            <p:nvPr/>
          </p:nvSpPr>
          <p:spPr>
            <a:xfrm rot="3521228">
              <a:off x="792815" y="4611079"/>
              <a:ext cx="35955" cy="32068"/>
            </a:xfrm>
            <a:custGeom>
              <a:avLst/>
              <a:gdLst/>
              <a:ahLst/>
              <a:cxnLst/>
              <a:rect l="l" t="t" r="r" b="b"/>
              <a:pathLst>
                <a:path w="1138" h="1015" extrusionOk="0">
                  <a:moveTo>
                    <a:pt x="501" y="1"/>
                  </a:moveTo>
                  <a:cubicBezTo>
                    <a:pt x="242" y="1"/>
                    <a:pt x="1" y="199"/>
                    <a:pt x="1" y="501"/>
                  </a:cubicBezTo>
                  <a:cubicBezTo>
                    <a:pt x="1" y="758"/>
                    <a:pt x="221" y="978"/>
                    <a:pt x="477" y="1014"/>
                  </a:cubicBezTo>
                  <a:cubicBezTo>
                    <a:pt x="917" y="978"/>
                    <a:pt x="1137" y="464"/>
                    <a:pt x="844" y="134"/>
                  </a:cubicBezTo>
                  <a:cubicBezTo>
                    <a:pt x="740" y="42"/>
                    <a:pt x="619" y="1"/>
                    <a:pt x="50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8" name="Google Shape;1128;p29"/>
            <p:cNvSpPr/>
            <p:nvPr/>
          </p:nvSpPr>
          <p:spPr>
            <a:xfrm rot="3521228">
              <a:off x="968227" y="4767298"/>
              <a:ext cx="37092" cy="30141"/>
            </a:xfrm>
            <a:custGeom>
              <a:avLst/>
              <a:gdLst/>
              <a:ahLst/>
              <a:cxnLst/>
              <a:rect l="l" t="t" r="r" b="b"/>
              <a:pathLst>
                <a:path w="1174" h="954" extrusionOk="0">
                  <a:moveTo>
                    <a:pt x="331" y="0"/>
                  </a:moveTo>
                  <a:lnTo>
                    <a:pt x="221" y="73"/>
                  </a:lnTo>
                  <a:cubicBezTo>
                    <a:pt x="147" y="73"/>
                    <a:pt x="111" y="110"/>
                    <a:pt x="111" y="183"/>
                  </a:cubicBezTo>
                  <a:cubicBezTo>
                    <a:pt x="74" y="183"/>
                    <a:pt x="37" y="220"/>
                    <a:pt x="37" y="257"/>
                  </a:cubicBezTo>
                  <a:cubicBezTo>
                    <a:pt x="1" y="330"/>
                    <a:pt x="1" y="367"/>
                    <a:pt x="1" y="440"/>
                  </a:cubicBezTo>
                  <a:lnTo>
                    <a:pt x="1" y="550"/>
                  </a:lnTo>
                  <a:lnTo>
                    <a:pt x="37" y="660"/>
                  </a:lnTo>
                  <a:cubicBezTo>
                    <a:pt x="74" y="697"/>
                    <a:pt x="111" y="733"/>
                    <a:pt x="147" y="770"/>
                  </a:cubicBezTo>
                  <a:cubicBezTo>
                    <a:pt x="184" y="807"/>
                    <a:pt x="257" y="843"/>
                    <a:pt x="294" y="843"/>
                  </a:cubicBezTo>
                  <a:lnTo>
                    <a:pt x="294" y="953"/>
                  </a:lnTo>
                  <a:lnTo>
                    <a:pt x="404" y="953"/>
                  </a:lnTo>
                  <a:lnTo>
                    <a:pt x="376" y="934"/>
                  </a:lnTo>
                  <a:lnTo>
                    <a:pt x="376" y="934"/>
                  </a:lnTo>
                  <a:cubicBezTo>
                    <a:pt x="400" y="946"/>
                    <a:pt x="424" y="953"/>
                    <a:pt x="441" y="953"/>
                  </a:cubicBezTo>
                  <a:lnTo>
                    <a:pt x="697" y="953"/>
                  </a:lnTo>
                  <a:cubicBezTo>
                    <a:pt x="734" y="953"/>
                    <a:pt x="807" y="953"/>
                    <a:pt x="881" y="916"/>
                  </a:cubicBezTo>
                  <a:cubicBezTo>
                    <a:pt x="991" y="880"/>
                    <a:pt x="1100" y="770"/>
                    <a:pt x="1137" y="660"/>
                  </a:cubicBezTo>
                  <a:cubicBezTo>
                    <a:pt x="1137" y="587"/>
                    <a:pt x="1174" y="550"/>
                    <a:pt x="1174" y="477"/>
                  </a:cubicBezTo>
                  <a:lnTo>
                    <a:pt x="1174" y="330"/>
                  </a:lnTo>
                  <a:cubicBezTo>
                    <a:pt x="1137" y="257"/>
                    <a:pt x="1100" y="183"/>
                    <a:pt x="1027" y="147"/>
                  </a:cubicBezTo>
                  <a:lnTo>
                    <a:pt x="954" y="73"/>
                  </a:lnTo>
                  <a:cubicBezTo>
                    <a:pt x="881" y="37"/>
                    <a:pt x="771" y="0"/>
                    <a:pt x="697" y="0"/>
                  </a:cubicBezTo>
                  <a:lnTo>
                    <a:pt x="477" y="0"/>
                  </a:lnTo>
                  <a:cubicBezTo>
                    <a:pt x="461" y="0"/>
                    <a:pt x="446" y="2"/>
                    <a:pt x="433" y="5"/>
                  </a:cubicBezTo>
                  <a:lnTo>
                    <a:pt x="433" y="5"/>
                  </a:lnTo>
                  <a:lnTo>
                    <a:pt x="44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9" name="Google Shape;1129;p29"/>
            <p:cNvSpPr/>
            <p:nvPr/>
          </p:nvSpPr>
          <p:spPr>
            <a:xfrm rot="3521228">
              <a:off x="814499" y="4746099"/>
              <a:ext cx="38261" cy="32479"/>
            </a:xfrm>
            <a:custGeom>
              <a:avLst/>
              <a:gdLst/>
              <a:ahLst/>
              <a:cxnLst/>
              <a:rect l="l" t="t" r="r" b="b"/>
              <a:pathLst>
                <a:path w="1211" h="1028" extrusionOk="0">
                  <a:moveTo>
                    <a:pt x="550" y="1"/>
                  </a:moveTo>
                  <a:cubicBezTo>
                    <a:pt x="257" y="1"/>
                    <a:pt x="0" y="221"/>
                    <a:pt x="0" y="514"/>
                  </a:cubicBezTo>
                  <a:cubicBezTo>
                    <a:pt x="0" y="807"/>
                    <a:pt x="257" y="1027"/>
                    <a:pt x="550" y="1027"/>
                  </a:cubicBezTo>
                  <a:cubicBezTo>
                    <a:pt x="1210" y="1027"/>
                    <a:pt x="1210" y="1"/>
                    <a:pt x="5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0" name="Google Shape;1130;p29"/>
            <p:cNvSpPr/>
            <p:nvPr/>
          </p:nvSpPr>
          <p:spPr>
            <a:xfrm rot="3521228">
              <a:off x="698772" y="4931449"/>
              <a:ext cx="32448" cy="40599"/>
            </a:xfrm>
            <a:custGeom>
              <a:avLst/>
              <a:gdLst/>
              <a:ahLst/>
              <a:cxnLst/>
              <a:rect l="l" t="t" r="r" b="b"/>
              <a:pathLst>
                <a:path w="1027" h="1285" extrusionOk="0">
                  <a:moveTo>
                    <a:pt x="367" y="1"/>
                  </a:moveTo>
                  <a:cubicBezTo>
                    <a:pt x="293" y="38"/>
                    <a:pt x="183" y="74"/>
                    <a:pt x="147" y="148"/>
                  </a:cubicBezTo>
                  <a:lnTo>
                    <a:pt x="37" y="258"/>
                  </a:lnTo>
                  <a:cubicBezTo>
                    <a:pt x="0" y="331"/>
                    <a:pt x="0" y="404"/>
                    <a:pt x="0" y="514"/>
                  </a:cubicBezTo>
                  <a:lnTo>
                    <a:pt x="0" y="624"/>
                  </a:lnTo>
                  <a:cubicBezTo>
                    <a:pt x="0" y="661"/>
                    <a:pt x="0" y="734"/>
                    <a:pt x="0" y="771"/>
                  </a:cubicBezTo>
                  <a:cubicBezTo>
                    <a:pt x="0" y="844"/>
                    <a:pt x="0" y="917"/>
                    <a:pt x="37" y="991"/>
                  </a:cubicBezTo>
                  <a:cubicBezTo>
                    <a:pt x="37" y="1027"/>
                    <a:pt x="73" y="1101"/>
                    <a:pt x="147" y="1137"/>
                  </a:cubicBezTo>
                  <a:cubicBezTo>
                    <a:pt x="183" y="1174"/>
                    <a:pt x="257" y="1211"/>
                    <a:pt x="293" y="1247"/>
                  </a:cubicBezTo>
                  <a:cubicBezTo>
                    <a:pt x="367" y="1284"/>
                    <a:pt x="440" y="1284"/>
                    <a:pt x="513" y="1284"/>
                  </a:cubicBezTo>
                  <a:lnTo>
                    <a:pt x="660" y="1284"/>
                  </a:lnTo>
                  <a:cubicBezTo>
                    <a:pt x="733" y="1284"/>
                    <a:pt x="807" y="1211"/>
                    <a:pt x="880" y="1174"/>
                  </a:cubicBezTo>
                  <a:lnTo>
                    <a:pt x="953" y="1064"/>
                  </a:lnTo>
                  <a:cubicBezTo>
                    <a:pt x="990" y="954"/>
                    <a:pt x="1026" y="881"/>
                    <a:pt x="1026" y="807"/>
                  </a:cubicBezTo>
                  <a:cubicBezTo>
                    <a:pt x="1026" y="734"/>
                    <a:pt x="1026" y="697"/>
                    <a:pt x="1026" y="661"/>
                  </a:cubicBezTo>
                  <a:lnTo>
                    <a:pt x="1026" y="514"/>
                  </a:lnTo>
                  <a:cubicBezTo>
                    <a:pt x="1026" y="441"/>
                    <a:pt x="1026" y="368"/>
                    <a:pt x="990" y="331"/>
                  </a:cubicBezTo>
                  <a:cubicBezTo>
                    <a:pt x="916" y="184"/>
                    <a:pt x="843" y="111"/>
                    <a:pt x="697" y="38"/>
                  </a:cubicBezTo>
                  <a:cubicBezTo>
                    <a:pt x="660" y="1"/>
                    <a:pt x="587" y="1"/>
                    <a:pt x="51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1" name="Google Shape;1131;p29"/>
            <p:cNvSpPr/>
            <p:nvPr/>
          </p:nvSpPr>
          <p:spPr>
            <a:xfrm rot="3521228">
              <a:off x="868664" y="4628457"/>
              <a:ext cx="50993" cy="54469"/>
            </a:xfrm>
            <a:custGeom>
              <a:avLst/>
              <a:gdLst/>
              <a:ahLst/>
              <a:cxnLst/>
              <a:rect l="l" t="t" r="r" b="b"/>
              <a:pathLst>
                <a:path w="1614" h="1724" extrusionOk="0">
                  <a:moveTo>
                    <a:pt x="681" y="911"/>
                  </a:moveTo>
                  <a:lnTo>
                    <a:pt x="681" y="911"/>
                  </a:lnTo>
                  <a:cubicBezTo>
                    <a:pt x="687" y="913"/>
                    <a:pt x="692" y="915"/>
                    <a:pt x="697" y="917"/>
                  </a:cubicBezTo>
                  <a:lnTo>
                    <a:pt x="734" y="990"/>
                  </a:lnTo>
                  <a:lnTo>
                    <a:pt x="734" y="990"/>
                  </a:lnTo>
                  <a:lnTo>
                    <a:pt x="681" y="911"/>
                  </a:lnTo>
                  <a:close/>
                  <a:moveTo>
                    <a:pt x="807" y="1"/>
                  </a:moveTo>
                  <a:cubicBezTo>
                    <a:pt x="797" y="4"/>
                    <a:pt x="786" y="8"/>
                    <a:pt x="776" y="13"/>
                  </a:cubicBezTo>
                  <a:lnTo>
                    <a:pt x="776" y="13"/>
                  </a:lnTo>
                  <a:cubicBezTo>
                    <a:pt x="773" y="13"/>
                    <a:pt x="770" y="13"/>
                    <a:pt x="767" y="13"/>
                  </a:cubicBezTo>
                  <a:cubicBezTo>
                    <a:pt x="709" y="13"/>
                    <a:pt x="648" y="22"/>
                    <a:pt x="587" y="37"/>
                  </a:cubicBezTo>
                  <a:cubicBezTo>
                    <a:pt x="587" y="37"/>
                    <a:pt x="551" y="37"/>
                    <a:pt x="514" y="74"/>
                  </a:cubicBezTo>
                  <a:lnTo>
                    <a:pt x="404" y="111"/>
                  </a:lnTo>
                  <a:lnTo>
                    <a:pt x="258" y="221"/>
                  </a:lnTo>
                  <a:lnTo>
                    <a:pt x="221" y="257"/>
                  </a:lnTo>
                  <a:cubicBezTo>
                    <a:pt x="111" y="367"/>
                    <a:pt x="38" y="514"/>
                    <a:pt x="38" y="661"/>
                  </a:cubicBezTo>
                  <a:cubicBezTo>
                    <a:pt x="1" y="807"/>
                    <a:pt x="1" y="954"/>
                    <a:pt x="38" y="1100"/>
                  </a:cubicBezTo>
                  <a:cubicBezTo>
                    <a:pt x="38" y="1174"/>
                    <a:pt x="74" y="1247"/>
                    <a:pt x="111" y="1320"/>
                  </a:cubicBezTo>
                  <a:cubicBezTo>
                    <a:pt x="148" y="1394"/>
                    <a:pt x="184" y="1467"/>
                    <a:pt x="221" y="1504"/>
                  </a:cubicBezTo>
                  <a:lnTo>
                    <a:pt x="258" y="1540"/>
                  </a:lnTo>
                  <a:lnTo>
                    <a:pt x="404" y="1650"/>
                  </a:lnTo>
                  <a:lnTo>
                    <a:pt x="441" y="1650"/>
                  </a:lnTo>
                  <a:cubicBezTo>
                    <a:pt x="514" y="1687"/>
                    <a:pt x="551" y="1687"/>
                    <a:pt x="624" y="1724"/>
                  </a:cubicBezTo>
                  <a:lnTo>
                    <a:pt x="844" y="1724"/>
                  </a:lnTo>
                  <a:cubicBezTo>
                    <a:pt x="954" y="1687"/>
                    <a:pt x="1064" y="1687"/>
                    <a:pt x="1174" y="1614"/>
                  </a:cubicBezTo>
                  <a:lnTo>
                    <a:pt x="1211" y="1614"/>
                  </a:lnTo>
                  <a:cubicBezTo>
                    <a:pt x="1284" y="1577"/>
                    <a:pt x="1321" y="1540"/>
                    <a:pt x="1357" y="1504"/>
                  </a:cubicBezTo>
                  <a:lnTo>
                    <a:pt x="1394" y="1467"/>
                  </a:lnTo>
                  <a:cubicBezTo>
                    <a:pt x="1431" y="1394"/>
                    <a:pt x="1467" y="1357"/>
                    <a:pt x="1504" y="1320"/>
                  </a:cubicBezTo>
                  <a:cubicBezTo>
                    <a:pt x="1541" y="1247"/>
                    <a:pt x="1577" y="1174"/>
                    <a:pt x="1614" y="1100"/>
                  </a:cubicBezTo>
                  <a:cubicBezTo>
                    <a:pt x="1614" y="1064"/>
                    <a:pt x="1614" y="1027"/>
                    <a:pt x="1614" y="990"/>
                  </a:cubicBezTo>
                  <a:cubicBezTo>
                    <a:pt x="1614" y="917"/>
                    <a:pt x="1614" y="844"/>
                    <a:pt x="1614" y="771"/>
                  </a:cubicBezTo>
                  <a:cubicBezTo>
                    <a:pt x="1614" y="661"/>
                    <a:pt x="1614" y="587"/>
                    <a:pt x="1577" y="514"/>
                  </a:cubicBezTo>
                  <a:cubicBezTo>
                    <a:pt x="1541" y="404"/>
                    <a:pt x="1467" y="294"/>
                    <a:pt x="1394" y="221"/>
                  </a:cubicBezTo>
                  <a:cubicBezTo>
                    <a:pt x="1357" y="184"/>
                    <a:pt x="1321" y="147"/>
                    <a:pt x="1247" y="111"/>
                  </a:cubicBezTo>
                  <a:lnTo>
                    <a:pt x="1211" y="74"/>
                  </a:lnTo>
                  <a:cubicBezTo>
                    <a:pt x="1137" y="37"/>
                    <a:pt x="1101" y="1"/>
                    <a:pt x="102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2" name="Google Shape;1132;p29"/>
            <p:cNvSpPr/>
            <p:nvPr/>
          </p:nvSpPr>
          <p:spPr>
            <a:xfrm rot="3521228">
              <a:off x="958561" y="4468110"/>
              <a:ext cx="53300" cy="39398"/>
            </a:xfrm>
            <a:custGeom>
              <a:avLst/>
              <a:gdLst/>
              <a:ahLst/>
              <a:cxnLst/>
              <a:rect l="l" t="t" r="r" b="b"/>
              <a:pathLst>
                <a:path w="1687" h="1247" extrusionOk="0">
                  <a:moveTo>
                    <a:pt x="844" y="0"/>
                  </a:moveTo>
                  <a:cubicBezTo>
                    <a:pt x="1" y="0"/>
                    <a:pt x="1" y="1247"/>
                    <a:pt x="844" y="1247"/>
                  </a:cubicBezTo>
                  <a:cubicBezTo>
                    <a:pt x="1687" y="1247"/>
                    <a:pt x="1687" y="0"/>
                    <a:pt x="84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3" name="Google Shape;1133;p29"/>
            <p:cNvSpPr/>
            <p:nvPr/>
          </p:nvSpPr>
          <p:spPr>
            <a:xfrm rot="3521228">
              <a:off x="1071915" y="4475437"/>
              <a:ext cx="57944" cy="44043"/>
            </a:xfrm>
            <a:custGeom>
              <a:avLst/>
              <a:gdLst/>
              <a:ahLst/>
              <a:cxnLst/>
              <a:rect l="l" t="t" r="r" b="b"/>
              <a:pathLst>
                <a:path w="1834" h="1394" extrusionOk="0">
                  <a:moveTo>
                    <a:pt x="917" y="1"/>
                  </a:moveTo>
                  <a:cubicBezTo>
                    <a:pt x="0" y="1"/>
                    <a:pt x="0" y="1394"/>
                    <a:pt x="917" y="1394"/>
                  </a:cubicBezTo>
                  <a:cubicBezTo>
                    <a:pt x="1833" y="1394"/>
                    <a:pt x="1833" y="1"/>
                    <a:pt x="91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4" name="Google Shape;1134;p29"/>
            <p:cNvSpPr/>
            <p:nvPr/>
          </p:nvSpPr>
          <p:spPr>
            <a:xfrm rot="3521228">
              <a:off x="829152" y="4393206"/>
              <a:ext cx="73015" cy="56775"/>
            </a:xfrm>
            <a:custGeom>
              <a:avLst/>
              <a:gdLst/>
              <a:ahLst/>
              <a:cxnLst/>
              <a:rect l="l" t="t" r="r" b="b"/>
              <a:pathLst>
                <a:path w="2311" h="1797" extrusionOk="0">
                  <a:moveTo>
                    <a:pt x="1137" y="1"/>
                  </a:moveTo>
                  <a:cubicBezTo>
                    <a:pt x="1" y="1"/>
                    <a:pt x="1" y="1797"/>
                    <a:pt x="1137" y="1797"/>
                  </a:cubicBezTo>
                  <a:cubicBezTo>
                    <a:pt x="2273" y="1797"/>
                    <a:pt x="2310" y="1"/>
                    <a:pt x="113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5" name="Google Shape;1135;p29"/>
            <p:cNvSpPr/>
            <p:nvPr/>
          </p:nvSpPr>
          <p:spPr>
            <a:xfrm rot="3521228">
              <a:off x="1015556" y="4358308"/>
              <a:ext cx="49856" cy="44043"/>
            </a:xfrm>
            <a:custGeom>
              <a:avLst/>
              <a:gdLst/>
              <a:ahLst/>
              <a:cxnLst/>
              <a:rect l="l" t="t" r="r" b="b"/>
              <a:pathLst>
                <a:path w="1578" h="1394" extrusionOk="0">
                  <a:moveTo>
                    <a:pt x="624" y="0"/>
                  </a:moveTo>
                  <a:cubicBezTo>
                    <a:pt x="477" y="37"/>
                    <a:pt x="294" y="110"/>
                    <a:pt x="184" y="220"/>
                  </a:cubicBezTo>
                  <a:cubicBezTo>
                    <a:pt x="74" y="330"/>
                    <a:pt x="1" y="514"/>
                    <a:pt x="1" y="660"/>
                  </a:cubicBezTo>
                  <a:cubicBezTo>
                    <a:pt x="1" y="843"/>
                    <a:pt x="74" y="990"/>
                    <a:pt x="184" y="1137"/>
                  </a:cubicBezTo>
                  <a:lnTo>
                    <a:pt x="331" y="1247"/>
                  </a:lnTo>
                  <a:cubicBezTo>
                    <a:pt x="404" y="1283"/>
                    <a:pt x="551" y="1320"/>
                    <a:pt x="661" y="1320"/>
                  </a:cubicBezTo>
                  <a:lnTo>
                    <a:pt x="624" y="1393"/>
                  </a:lnTo>
                  <a:lnTo>
                    <a:pt x="917" y="1393"/>
                  </a:lnTo>
                  <a:cubicBezTo>
                    <a:pt x="1101" y="1393"/>
                    <a:pt x="1247" y="1320"/>
                    <a:pt x="1394" y="1173"/>
                  </a:cubicBezTo>
                  <a:cubicBezTo>
                    <a:pt x="1504" y="1063"/>
                    <a:pt x="1577" y="880"/>
                    <a:pt x="1577" y="697"/>
                  </a:cubicBezTo>
                  <a:cubicBezTo>
                    <a:pt x="1577" y="330"/>
                    <a:pt x="1284" y="0"/>
                    <a:pt x="91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6" name="Google Shape;1136;p29"/>
            <p:cNvSpPr/>
            <p:nvPr/>
          </p:nvSpPr>
          <p:spPr>
            <a:xfrm rot="3521228">
              <a:off x="1029948" y="4243722"/>
              <a:ext cx="25528" cy="19715"/>
            </a:xfrm>
            <a:custGeom>
              <a:avLst/>
              <a:gdLst/>
              <a:ahLst/>
              <a:cxnLst/>
              <a:rect l="l" t="t" r="r" b="b"/>
              <a:pathLst>
                <a:path w="808" h="624" extrusionOk="0">
                  <a:moveTo>
                    <a:pt x="404" y="1"/>
                  </a:moveTo>
                  <a:cubicBezTo>
                    <a:pt x="1" y="1"/>
                    <a:pt x="1" y="624"/>
                    <a:pt x="404" y="624"/>
                  </a:cubicBezTo>
                  <a:cubicBezTo>
                    <a:pt x="807" y="624"/>
                    <a:pt x="807" y="1"/>
                    <a:pt x="40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7" name="Google Shape;1137;p29"/>
            <p:cNvSpPr/>
            <p:nvPr/>
          </p:nvSpPr>
          <p:spPr>
            <a:xfrm rot="3521228">
              <a:off x="1160244" y="4082961"/>
              <a:ext cx="28972" cy="22053"/>
            </a:xfrm>
            <a:custGeom>
              <a:avLst/>
              <a:gdLst/>
              <a:ahLst/>
              <a:cxnLst/>
              <a:rect l="l" t="t" r="r" b="b"/>
              <a:pathLst>
                <a:path w="917" h="698" extrusionOk="0">
                  <a:moveTo>
                    <a:pt x="440" y="1"/>
                  </a:moveTo>
                  <a:cubicBezTo>
                    <a:pt x="0" y="1"/>
                    <a:pt x="0" y="697"/>
                    <a:pt x="440" y="697"/>
                  </a:cubicBezTo>
                  <a:cubicBezTo>
                    <a:pt x="917" y="697"/>
                    <a:pt x="917" y="1"/>
                    <a:pt x="44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8" name="Google Shape;1138;p29"/>
            <p:cNvSpPr/>
            <p:nvPr/>
          </p:nvSpPr>
          <p:spPr>
            <a:xfrm rot="3521228">
              <a:off x="1224353" y="4006194"/>
              <a:ext cx="25528" cy="19715"/>
            </a:xfrm>
            <a:custGeom>
              <a:avLst/>
              <a:gdLst/>
              <a:ahLst/>
              <a:cxnLst/>
              <a:rect l="l" t="t" r="r" b="b"/>
              <a:pathLst>
                <a:path w="808" h="624" extrusionOk="0">
                  <a:moveTo>
                    <a:pt x="404" y="0"/>
                  </a:moveTo>
                  <a:cubicBezTo>
                    <a:pt x="1" y="0"/>
                    <a:pt x="1" y="623"/>
                    <a:pt x="404" y="623"/>
                  </a:cubicBezTo>
                  <a:cubicBezTo>
                    <a:pt x="807" y="623"/>
                    <a:pt x="807" y="0"/>
                    <a:pt x="40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9" name="Google Shape;1139;p29"/>
            <p:cNvSpPr/>
            <p:nvPr/>
          </p:nvSpPr>
          <p:spPr>
            <a:xfrm rot="3521228">
              <a:off x="853345" y="4922808"/>
              <a:ext cx="66064" cy="48656"/>
            </a:xfrm>
            <a:custGeom>
              <a:avLst/>
              <a:gdLst/>
              <a:ahLst/>
              <a:cxnLst/>
              <a:rect l="l" t="t" r="r" b="b"/>
              <a:pathLst>
                <a:path w="2091" h="1540" extrusionOk="0">
                  <a:moveTo>
                    <a:pt x="1027" y="0"/>
                  </a:moveTo>
                  <a:cubicBezTo>
                    <a:pt x="1" y="0"/>
                    <a:pt x="1" y="1540"/>
                    <a:pt x="1027" y="1540"/>
                  </a:cubicBezTo>
                  <a:cubicBezTo>
                    <a:pt x="2090" y="1540"/>
                    <a:pt x="2090" y="0"/>
                    <a:pt x="102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0" name="Google Shape;1140;p29"/>
            <p:cNvSpPr/>
            <p:nvPr/>
          </p:nvSpPr>
          <p:spPr>
            <a:xfrm rot="3521228">
              <a:off x="565266" y="4687927"/>
              <a:ext cx="69539" cy="54753"/>
            </a:xfrm>
            <a:custGeom>
              <a:avLst/>
              <a:gdLst/>
              <a:ahLst/>
              <a:cxnLst/>
              <a:rect l="l" t="t" r="r" b="b"/>
              <a:pathLst>
                <a:path w="2201" h="1733" extrusionOk="0">
                  <a:moveTo>
                    <a:pt x="1320" y="1"/>
                  </a:moveTo>
                  <a:cubicBezTo>
                    <a:pt x="1186" y="1"/>
                    <a:pt x="1051" y="35"/>
                    <a:pt x="917" y="89"/>
                  </a:cubicBezTo>
                  <a:lnTo>
                    <a:pt x="367" y="345"/>
                  </a:lnTo>
                  <a:cubicBezTo>
                    <a:pt x="221" y="455"/>
                    <a:pt x="74" y="602"/>
                    <a:pt x="37" y="822"/>
                  </a:cubicBezTo>
                  <a:cubicBezTo>
                    <a:pt x="1" y="1005"/>
                    <a:pt x="37" y="1188"/>
                    <a:pt x="111" y="1372"/>
                  </a:cubicBezTo>
                  <a:cubicBezTo>
                    <a:pt x="259" y="1594"/>
                    <a:pt x="507" y="1733"/>
                    <a:pt x="765" y="1733"/>
                  </a:cubicBezTo>
                  <a:cubicBezTo>
                    <a:pt x="890" y="1733"/>
                    <a:pt x="1017" y="1700"/>
                    <a:pt x="1137" y="1628"/>
                  </a:cubicBezTo>
                  <a:lnTo>
                    <a:pt x="1650" y="1335"/>
                  </a:lnTo>
                  <a:cubicBezTo>
                    <a:pt x="2200" y="1005"/>
                    <a:pt x="2090" y="199"/>
                    <a:pt x="1467" y="15"/>
                  </a:cubicBezTo>
                  <a:cubicBezTo>
                    <a:pt x="1418" y="5"/>
                    <a:pt x="1369" y="1"/>
                    <a:pt x="132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1" name="Google Shape;1141;p29"/>
            <p:cNvSpPr/>
            <p:nvPr/>
          </p:nvSpPr>
          <p:spPr>
            <a:xfrm rot="3521228">
              <a:off x="599388" y="5080071"/>
              <a:ext cx="38261" cy="30141"/>
            </a:xfrm>
            <a:custGeom>
              <a:avLst/>
              <a:gdLst/>
              <a:ahLst/>
              <a:cxnLst/>
              <a:rect l="l" t="t" r="r" b="b"/>
              <a:pathLst>
                <a:path w="1211" h="954" extrusionOk="0">
                  <a:moveTo>
                    <a:pt x="734" y="0"/>
                  </a:moveTo>
                  <a:lnTo>
                    <a:pt x="734" y="37"/>
                  </a:lnTo>
                  <a:lnTo>
                    <a:pt x="477" y="37"/>
                  </a:lnTo>
                  <a:cubicBezTo>
                    <a:pt x="330" y="37"/>
                    <a:pt x="220" y="73"/>
                    <a:pt x="147" y="183"/>
                  </a:cubicBezTo>
                  <a:cubicBezTo>
                    <a:pt x="74" y="257"/>
                    <a:pt x="1" y="367"/>
                    <a:pt x="1" y="477"/>
                  </a:cubicBezTo>
                  <a:cubicBezTo>
                    <a:pt x="1" y="623"/>
                    <a:pt x="37" y="733"/>
                    <a:pt x="147" y="807"/>
                  </a:cubicBezTo>
                  <a:cubicBezTo>
                    <a:pt x="220" y="880"/>
                    <a:pt x="330" y="953"/>
                    <a:pt x="477" y="953"/>
                  </a:cubicBezTo>
                  <a:lnTo>
                    <a:pt x="734" y="953"/>
                  </a:lnTo>
                  <a:cubicBezTo>
                    <a:pt x="844" y="953"/>
                    <a:pt x="990" y="880"/>
                    <a:pt x="1064" y="807"/>
                  </a:cubicBezTo>
                  <a:cubicBezTo>
                    <a:pt x="1174" y="697"/>
                    <a:pt x="1210" y="587"/>
                    <a:pt x="1210" y="477"/>
                  </a:cubicBezTo>
                  <a:cubicBezTo>
                    <a:pt x="1210" y="330"/>
                    <a:pt x="1174" y="220"/>
                    <a:pt x="1064" y="147"/>
                  </a:cubicBezTo>
                  <a:cubicBezTo>
                    <a:pt x="990" y="37"/>
                    <a:pt x="844" y="0"/>
                    <a:pt x="73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2" name="Google Shape;1142;p29"/>
            <p:cNvSpPr/>
            <p:nvPr/>
          </p:nvSpPr>
          <p:spPr>
            <a:xfrm rot="3521228">
              <a:off x="513749" y="5157130"/>
              <a:ext cx="38261" cy="29004"/>
            </a:xfrm>
            <a:custGeom>
              <a:avLst/>
              <a:gdLst/>
              <a:ahLst/>
              <a:cxnLst/>
              <a:rect l="l" t="t" r="r" b="b"/>
              <a:pathLst>
                <a:path w="1211" h="918" extrusionOk="0">
                  <a:moveTo>
                    <a:pt x="624" y="1"/>
                  </a:moveTo>
                  <a:cubicBezTo>
                    <a:pt x="0" y="1"/>
                    <a:pt x="0" y="917"/>
                    <a:pt x="624" y="917"/>
                  </a:cubicBezTo>
                  <a:cubicBezTo>
                    <a:pt x="1210" y="917"/>
                    <a:pt x="1210" y="1"/>
                    <a:pt x="6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43" name="Google Shape;1143;p29"/>
          <p:cNvSpPr/>
          <p:nvPr/>
        </p:nvSpPr>
        <p:spPr>
          <a:xfrm rot="2554494">
            <a:off x="7528104" y="222527"/>
            <a:ext cx="3170747" cy="1555306"/>
          </a:xfrm>
          <a:custGeom>
            <a:avLst/>
            <a:gdLst/>
            <a:ahLst/>
            <a:cxnLst/>
            <a:rect l="l" t="t" r="r" b="b"/>
            <a:pathLst>
              <a:path w="85084" h="62210" extrusionOk="0">
                <a:moveTo>
                  <a:pt x="1" y="1"/>
                </a:moveTo>
                <a:lnTo>
                  <a:pt x="1" y="221"/>
                </a:lnTo>
                <a:lnTo>
                  <a:pt x="1064" y="1430"/>
                </a:lnTo>
                <a:cubicBezTo>
                  <a:pt x="3740" y="4400"/>
                  <a:pt x="6489" y="7479"/>
                  <a:pt x="8432" y="11035"/>
                </a:cubicBezTo>
                <a:cubicBezTo>
                  <a:pt x="10265" y="14444"/>
                  <a:pt x="11401" y="18256"/>
                  <a:pt x="12464" y="21886"/>
                </a:cubicBezTo>
                <a:cubicBezTo>
                  <a:pt x="14774" y="29987"/>
                  <a:pt x="17193" y="38345"/>
                  <a:pt x="18146" y="46850"/>
                </a:cubicBezTo>
                <a:cubicBezTo>
                  <a:pt x="18220" y="47290"/>
                  <a:pt x="18256" y="47803"/>
                  <a:pt x="18330" y="48279"/>
                </a:cubicBezTo>
                <a:cubicBezTo>
                  <a:pt x="18623" y="51065"/>
                  <a:pt x="18916" y="53961"/>
                  <a:pt x="20089" y="56527"/>
                </a:cubicBezTo>
                <a:cubicBezTo>
                  <a:pt x="20749" y="58067"/>
                  <a:pt x="21775" y="59423"/>
                  <a:pt x="23095" y="60523"/>
                </a:cubicBezTo>
                <a:cubicBezTo>
                  <a:pt x="24342" y="61549"/>
                  <a:pt x="25918" y="62136"/>
                  <a:pt x="27531" y="62209"/>
                </a:cubicBezTo>
                <a:lnTo>
                  <a:pt x="27604" y="62209"/>
                </a:lnTo>
                <a:cubicBezTo>
                  <a:pt x="31930" y="62136"/>
                  <a:pt x="34789" y="58030"/>
                  <a:pt x="37062" y="53998"/>
                </a:cubicBezTo>
                <a:cubicBezTo>
                  <a:pt x="39005" y="50515"/>
                  <a:pt x="41021" y="46886"/>
                  <a:pt x="42451" y="43001"/>
                </a:cubicBezTo>
                <a:cubicBezTo>
                  <a:pt x="43770" y="39371"/>
                  <a:pt x="44540" y="35522"/>
                  <a:pt x="45310" y="31783"/>
                </a:cubicBezTo>
                <a:cubicBezTo>
                  <a:pt x="45750" y="29620"/>
                  <a:pt x="46226" y="27348"/>
                  <a:pt x="46740" y="25148"/>
                </a:cubicBezTo>
                <a:cubicBezTo>
                  <a:pt x="46960" y="24085"/>
                  <a:pt x="47399" y="23059"/>
                  <a:pt x="48059" y="22179"/>
                </a:cubicBezTo>
                <a:cubicBezTo>
                  <a:pt x="48792" y="21336"/>
                  <a:pt x="49892" y="20859"/>
                  <a:pt x="50845" y="20419"/>
                </a:cubicBezTo>
                <a:lnTo>
                  <a:pt x="85047" y="5316"/>
                </a:lnTo>
                <a:lnTo>
                  <a:pt x="85084" y="5170"/>
                </a:lnTo>
                <a:lnTo>
                  <a:pt x="85084" y="5170"/>
                </a:lnTo>
                <a:lnTo>
                  <a:pt x="50809" y="20309"/>
                </a:lnTo>
                <a:cubicBezTo>
                  <a:pt x="49819" y="20749"/>
                  <a:pt x="48719" y="21226"/>
                  <a:pt x="47949" y="22105"/>
                </a:cubicBezTo>
                <a:cubicBezTo>
                  <a:pt x="47289" y="22985"/>
                  <a:pt x="46850" y="24012"/>
                  <a:pt x="46630" y="25111"/>
                </a:cubicBezTo>
                <a:cubicBezTo>
                  <a:pt x="46080" y="27311"/>
                  <a:pt x="45603" y="29584"/>
                  <a:pt x="45163" y="31747"/>
                </a:cubicBezTo>
                <a:cubicBezTo>
                  <a:pt x="44430" y="35486"/>
                  <a:pt x="43660" y="39335"/>
                  <a:pt x="42304" y="42964"/>
                </a:cubicBezTo>
                <a:cubicBezTo>
                  <a:pt x="40948" y="46813"/>
                  <a:pt x="38895" y="50405"/>
                  <a:pt x="36952" y="53925"/>
                </a:cubicBezTo>
                <a:cubicBezTo>
                  <a:pt x="34716" y="57920"/>
                  <a:pt x="31856" y="61989"/>
                  <a:pt x="27604" y="62026"/>
                </a:cubicBezTo>
                <a:lnTo>
                  <a:pt x="27567" y="62026"/>
                </a:lnTo>
                <a:cubicBezTo>
                  <a:pt x="25111" y="62026"/>
                  <a:pt x="21922" y="60303"/>
                  <a:pt x="20236" y="56454"/>
                </a:cubicBezTo>
                <a:cubicBezTo>
                  <a:pt x="19099" y="53888"/>
                  <a:pt x="18769" y="50992"/>
                  <a:pt x="18476" y="48206"/>
                </a:cubicBezTo>
                <a:cubicBezTo>
                  <a:pt x="18440" y="47766"/>
                  <a:pt x="18366" y="47253"/>
                  <a:pt x="18330" y="46776"/>
                </a:cubicBezTo>
                <a:cubicBezTo>
                  <a:pt x="17340" y="38272"/>
                  <a:pt x="14920" y="29914"/>
                  <a:pt x="12611" y="21812"/>
                </a:cubicBezTo>
                <a:cubicBezTo>
                  <a:pt x="11548" y="18146"/>
                  <a:pt x="10448" y="14371"/>
                  <a:pt x="8579" y="10925"/>
                </a:cubicBezTo>
                <a:cubicBezTo>
                  <a:pt x="6636" y="7369"/>
                  <a:pt x="3886" y="4290"/>
                  <a:pt x="1210" y="1320"/>
                </a:cubicBezTo>
                <a:lnTo>
                  <a:pt x="1" y="1"/>
                </a:ln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p:cSld name="TITLE_AND_BODY_1_1_1">
    <p:bg>
      <p:bgPr>
        <a:solidFill>
          <a:schemeClr val="accent2"/>
        </a:solidFill>
        <a:effectLst/>
      </p:bgPr>
    </p:bg>
    <p:spTree>
      <p:nvGrpSpPr>
        <p:cNvPr id="1" name="Shape 1196"/>
        <p:cNvGrpSpPr/>
        <p:nvPr/>
      </p:nvGrpSpPr>
      <p:grpSpPr>
        <a:xfrm>
          <a:off x="0" y="0"/>
          <a:ext cx="0" cy="0"/>
          <a:chOff x="0" y="0"/>
          <a:chExt cx="0" cy="0"/>
        </a:xfrm>
      </p:grpSpPr>
      <p:sp>
        <p:nvSpPr>
          <p:cNvPr id="1197" name="Google Shape;1197;p31"/>
          <p:cNvSpPr/>
          <p:nvPr/>
        </p:nvSpPr>
        <p:spPr>
          <a:xfrm>
            <a:off x="2596700" y="878250"/>
            <a:ext cx="6547304" cy="4796171"/>
          </a:xfrm>
          <a:custGeom>
            <a:avLst/>
            <a:gdLst/>
            <a:ahLst/>
            <a:cxnLst/>
            <a:rect l="l" t="t" r="r" b="b"/>
            <a:pathLst>
              <a:path w="74161" h="54326" extrusionOk="0">
                <a:moveTo>
                  <a:pt x="27432" y="1"/>
                </a:moveTo>
                <a:cubicBezTo>
                  <a:pt x="26716" y="1"/>
                  <a:pt x="26003" y="58"/>
                  <a:pt x="25295" y="191"/>
                </a:cubicBezTo>
                <a:cubicBezTo>
                  <a:pt x="20603" y="1035"/>
                  <a:pt x="17157" y="4994"/>
                  <a:pt x="14371" y="8879"/>
                </a:cubicBezTo>
                <a:cubicBezTo>
                  <a:pt x="13198" y="10566"/>
                  <a:pt x="12025" y="12252"/>
                  <a:pt x="10925" y="13975"/>
                </a:cubicBezTo>
                <a:cubicBezTo>
                  <a:pt x="10302" y="14965"/>
                  <a:pt x="9789" y="16101"/>
                  <a:pt x="9019" y="16981"/>
                </a:cubicBezTo>
                <a:cubicBezTo>
                  <a:pt x="8579" y="17457"/>
                  <a:pt x="8139" y="18007"/>
                  <a:pt x="7809" y="18594"/>
                </a:cubicBezTo>
                <a:cubicBezTo>
                  <a:pt x="6929" y="19950"/>
                  <a:pt x="6123" y="21380"/>
                  <a:pt x="5390" y="22809"/>
                </a:cubicBezTo>
                <a:cubicBezTo>
                  <a:pt x="3923" y="25705"/>
                  <a:pt x="2714" y="28711"/>
                  <a:pt x="1797" y="31827"/>
                </a:cubicBezTo>
                <a:cubicBezTo>
                  <a:pt x="661" y="35603"/>
                  <a:pt x="1" y="40002"/>
                  <a:pt x="2237" y="43265"/>
                </a:cubicBezTo>
                <a:cubicBezTo>
                  <a:pt x="3154" y="44474"/>
                  <a:pt x="4253" y="45501"/>
                  <a:pt x="5536" y="46271"/>
                </a:cubicBezTo>
                <a:cubicBezTo>
                  <a:pt x="11805" y="50523"/>
                  <a:pt x="19430" y="52246"/>
                  <a:pt x="26945" y="53236"/>
                </a:cubicBezTo>
                <a:cubicBezTo>
                  <a:pt x="32638" y="53963"/>
                  <a:pt x="38362" y="54325"/>
                  <a:pt x="44080" y="54325"/>
                </a:cubicBezTo>
                <a:cubicBezTo>
                  <a:pt x="53642" y="54325"/>
                  <a:pt x="63188" y="53311"/>
                  <a:pt x="72547" y="51293"/>
                </a:cubicBezTo>
                <a:cubicBezTo>
                  <a:pt x="73097" y="51183"/>
                  <a:pt x="73610" y="51036"/>
                  <a:pt x="74160" y="50926"/>
                </a:cubicBezTo>
                <a:lnTo>
                  <a:pt x="74160" y="4187"/>
                </a:lnTo>
                <a:lnTo>
                  <a:pt x="74014" y="4260"/>
                </a:lnTo>
                <a:cubicBezTo>
                  <a:pt x="73794" y="4407"/>
                  <a:pt x="73574" y="4517"/>
                  <a:pt x="73354" y="4627"/>
                </a:cubicBezTo>
                <a:cubicBezTo>
                  <a:pt x="71778" y="5360"/>
                  <a:pt x="69871" y="5434"/>
                  <a:pt x="68185" y="5580"/>
                </a:cubicBezTo>
                <a:cubicBezTo>
                  <a:pt x="66956" y="5667"/>
                  <a:pt x="65727" y="5708"/>
                  <a:pt x="64500" y="5708"/>
                </a:cubicBezTo>
                <a:cubicBezTo>
                  <a:pt x="62617" y="5708"/>
                  <a:pt x="60739" y="5611"/>
                  <a:pt x="58874" y="5434"/>
                </a:cubicBezTo>
                <a:cubicBezTo>
                  <a:pt x="50736" y="4700"/>
                  <a:pt x="42634" y="3344"/>
                  <a:pt x="34716" y="1291"/>
                </a:cubicBezTo>
                <a:cubicBezTo>
                  <a:pt x="32336" y="668"/>
                  <a:pt x="29868" y="1"/>
                  <a:pt x="27432"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8" name="Google Shape;1198;p31"/>
          <p:cNvSpPr/>
          <p:nvPr/>
        </p:nvSpPr>
        <p:spPr>
          <a:xfrm rot="284115">
            <a:off x="2138764" y="4234861"/>
            <a:ext cx="1724961" cy="1024213"/>
          </a:xfrm>
          <a:custGeom>
            <a:avLst/>
            <a:gdLst/>
            <a:ahLst/>
            <a:cxnLst/>
            <a:rect l="l" t="t" r="r" b="b"/>
            <a:pathLst>
              <a:path w="52789" h="31344" extrusionOk="0">
                <a:moveTo>
                  <a:pt x="1" y="1"/>
                </a:moveTo>
                <a:lnTo>
                  <a:pt x="1" y="18587"/>
                </a:lnTo>
                <a:cubicBezTo>
                  <a:pt x="5866" y="19393"/>
                  <a:pt x="11621" y="21043"/>
                  <a:pt x="16680" y="24122"/>
                </a:cubicBezTo>
                <a:cubicBezTo>
                  <a:pt x="19759" y="25991"/>
                  <a:pt x="22509" y="28448"/>
                  <a:pt x="24671" y="31344"/>
                </a:cubicBezTo>
                <a:lnTo>
                  <a:pt x="52788" y="31344"/>
                </a:lnTo>
                <a:cubicBezTo>
                  <a:pt x="47546" y="20786"/>
                  <a:pt x="36915" y="13418"/>
                  <a:pt x="26138" y="8249"/>
                </a:cubicBezTo>
                <a:cubicBezTo>
                  <a:pt x="23498" y="6966"/>
                  <a:pt x="20786" y="5830"/>
                  <a:pt x="18073" y="4767"/>
                </a:cubicBezTo>
                <a:cubicBezTo>
                  <a:pt x="13234" y="2897"/>
                  <a:pt x="8249" y="1467"/>
                  <a:pt x="3153" y="588"/>
                </a:cubicBezTo>
                <a:cubicBezTo>
                  <a:pt x="2163" y="404"/>
                  <a:pt x="1100" y="184"/>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99" name="Google Shape;1199;p31"/>
          <p:cNvGrpSpPr/>
          <p:nvPr/>
        </p:nvGrpSpPr>
        <p:grpSpPr>
          <a:xfrm>
            <a:off x="236975" y="3956900"/>
            <a:ext cx="745375" cy="1353225"/>
            <a:chOff x="255975" y="3937900"/>
            <a:chExt cx="745375" cy="1353225"/>
          </a:xfrm>
        </p:grpSpPr>
        <p:sp>
          <p:nvSpPr>
            <p:cNvPr id="1200" name="Google Shape;1200;p31"/>
            <p:cNvSpPr/>
            <p:nvPr/>
          </p:nvSpPr>
          <p:spPr>
            <a:xfrm>
              <a:off x="255975" y="3937900"/>
              <a:ext cx="392375" cy="1353225"/>
            </a:xfrm>
            <a:custGeom>
              <a:avLst/>
              <a:gdLst/>
              <a:ahLst/>
              <a:cxnLst/>
              <a:rect l="l" t="t" r="r" b="b"/>
              <a:pathLst>
                <a:path w="15695" h="54129" extrusionOk="0">
                  <a:moveTo>
                    <a:pt x="14358" y="2801"/>
                  </a:moveTo>
                  <a:lnTo>
                    <a:pt x="14358" y="2801"/>
                  </a:lnTo>
                  <a:cubicBezTo>
                    <a:pt x="14462" y="5734"/>
                    <a:pt x="14554" y="8661"/>
                    <a:pt x="14668" y="11566"/>
                  </a:cubicBezTo>
                  <a:cubicBezTo>
                    <a:pt x="14741" y="13473"/>
                    <a:pt x="14814" y="15379"/>
                    <a:pt x="14888" y="17285"/>
                  </a:cubicBezTo>
                  <a:cubicBezTo>
                    <a:pt x="14961" y="19118"/>
                    <a:pt x="15071" y="20951"/>
                    <a:pt x="15071" y="22784"/>
                  </a:cubicBezTo>
                  <a:cubicBezTo>
                    <a:pt x="15071" y="23673"/>
                    <a:pt x="14972" y="24562"/>
                    <a:pt x="14779" y="25434"/>
                  </a:cubicBezTo>
                  <a:lnTo>
                    <a:pt x="14779" y="25434"/>
                  </a:lnTo>
                  <a:cubicBezTo>
                    <a:pt x="14239" y="22643"/>
                    <a:pt x="13853" y="19829"/>
                    <a:pt x="13678" y="16992"/>
                  </a:cubicBezTo>
                  <a:cubicBezTo>
                    <a:pt x="13458" y="13436"/>
                    <a:pt x="13531" y="9843"/>
                    <a:pt x="13898" y="6324"/>
                  </a:cubicBezTo>
                  <a:cubicBezTo>
                    <a:pt x="14006" y="5140"/>
                    <a:pt x="14164" y="3968"/>
                    <a:pt x="14358" y="2801"/>
                  </a:cubicBezTo>
                  <a:close/>
                  <a:moveTo>
                    <a:pt x="14512" y="0"/>
                  </a:moveTo>
                  <a:cubicBezTo>
                    <a:pt x="14401" y="0"/>
                    <a:pt x="14296" y="61"/>
                    <a:pt x="14264" y="202"/>
                  </a:cubicBezTo>
                  <a:cubicBezTo>
                    <a:pt x="13568" y="3758"/>
                    <a:pt x="13165" y="7351"/>
                    <a:pt x="13055" y="10980"/>
                  </a:cubicBezTo>
                  <a:cubicBezTo>
                    <a:pt x="12945" y="14572"/>
                    <a:pt x="13128" y="18165"/>
                    <a:pt x="13605" y="21721"/>
                  </a:cubicBezTo>
                  <a:cubicBezTo>
                    <a:pt x="13815" y="23370"/>
                    <a:pt x="14098" y="24995"/>
                    <a:pt x="14455" y="26616"/>
                  </a:cubicBezTo>
                  <a:lnTo>
                    <a:pt x="14455" y="26616"/>
                  </a:lnTo>
                  <a:cubicBezTo>
                    <a:pt x="14298" y="27095"/>
                    <a:pt x="14112" y="27566"/>
                    <a:pt x="13898" y="28026"/>
                  </a:cubicBezTo>
                  <a:cubicBezTo>
                    <a:pt x="13165" y="29639"/>
                    <a:pt x="12248" y="31178"/>
                    <a:pt x="11405" y="32755"/>
                  </a:cubicBezTo>
                  <a:cubicBezTo>
                    <a:pt x="9609" y="36054"/>
                    <a:pt x="7813" y="39390"/>
                    <a:pt x="6016" y="42689"/>
                  </a:cubicBezTo>
                  <a:cubicBezTo>
                    <a:pt x="4037" y="46428"/>
                    <a:pt x="2021" y="50131"/>
                    <a:pt x="78" y="53870"/>
                  </a:cubicBezTo>
                  <a:cubicBezTo>
                    <a:pt x="0" y="53999"/>
                    <a:pt x="106" y="54129"/>
                    <a:pt x="213" y="54129"/>
                  </a:cubicBezTo>
                  <a:cubicBezTo>
                    <a:pt x="257" y="54129"/>
                    <a:pt x="302" y="54107"/>
                    <a:pt x="334" y="54053"/>
                  </a:cubicBezTo>
                  <a:cubicBezTo>
                    <a:pt x="4074" y="47418"/>
                    <a:pt x="7703" y="40746"/>
                    <a:pt x="11368" y="34074"/>
                  </a:cubicBezTo>
                  <a:cubicBezTo>
                    <a:pt x="12248" y="32461"/>
                    <a:pt x="13165" y="30848"/>
                    <a:pt x="14008" y="29199"/>
                  </a:cubicBezTo>
                  <a:cubicBezTo>
                    <a:pt x="14266" y="28705"/>
                    <a:pt x="14499" y="28200"/>
                    <a:pt x="14702" y="27686"/>
                  </a:cubicBezTo>
                  <a:lnTo>
                    <a:pt x="14702" y="27686"/>
                  </a:lnTo>
                  <a:cubicBezTo>
                    <a:pt x="14703" y="27690"/>
                    <a:pt x="14704" y="27693"/>
                    <a:pt x="14704" y="27696"/>
                  </a:cubicBezTo>
                  <a:cubicBezTo>
                    <a:pt x="14748" y="27826"/>
                    <a:pt x="14848" y="27882"/>
                    <a:pt x="14949" y="27882"/>
                  </a:cubicBezTo>
                  <a:cubicBezTo>
                    <a:pt x="15104" y="27882"/>
                    <a:pt x="15262" y="27749"/>
                    <a:pt x="15218" y="27549"/>
                  </a:cubicBezTo>
                  <a:cubicBezTo>
                    <a:pt x="15158" y="27278"/>
                    <a:pt x="15099" y="27007"/>
                    <a:pt x="15042" y="26736"/>
                  </a:cubicBezTo>
                  <a:lnTo>
                    <a:pt x="15042" y="26736"/>
                  </a:lnTo>
                  <a:cubicBezTo>
                    <a:pt x="15294" y="25946"/>
                    <a:pt x="15478" y="25139"/>
                    <a:pt x="15584" y="24323"/>
                  </a:cubicBezTo>
                  <a:cubicBezTo>
                    <a:pt x="15694" y="22490"/>
                    <a:pt x="15694" y="20621"/>
                    <a:pt x="15548" y="18788"/>
                  </a:cubicBezTo>
                  <a:lnTo>
                    <a:pt x="15328" y="13069"/>
                  </a:lnTo>
                  <a:lnTo>
                    <a:pt x="14814" y="276"/>
                  </a:lnTo>
                  <a:cubicBezTo>
                    <a:pt x="14814" y="108"/>
                    <a:pt x="14659" y="0"/>
                    <a:pt x="1451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1" name="Google Shape;1201;p31"/>
            <p:cNvSpPr/>
            <p:nvPr/>
          </p:nvSpPr>
          <p:spPr>
            <a:xfrm>
              <a:off x="526850" y="4638950"/>
              <a:ext cx="221825" cy="150500"/>
            </a:xfrm>
            <a:custGeom>
              <a:avLst/>
              <a:gdLst/>
              <a:ahLst/>
              <a:cxnLst/>
              <a:rect l="l" t="t" r="r" b="b"/>
              <a:pathLst>
                <a:path w="8873" h="6020" extrusionOk="0">
                  <a:moveTo>
                    <a:pt x="7560" y="967"/>
                  </a:moveTo>
                  <a:cubicBezTo>
                    <a:pt x="6722" y="1773"/>
                    <a:pt x="5775" y="2459"/>
                    <a:pt x="4749" y="3026"/>
                  </a:cubicBezTo>
                  <a:cubicBezTo>
                    <a:pt x="4057" y="3391"/>
                    <a:pt x="3329" y="3719"/>
                    <a:pt x="2600" y="3975"/>
                  </a:cubicBezTo>
                  <a:lnTo>
                    <a:pt x="2600" y="3975"/>
                  </a:lnTo>
                  <a:cubicBezTo>
                    <a:pt x="3110" y="3576"/>
                    <a:pt x="3655" y="3187"/>
                    <a:pt x="4199" y="2843"/>
                  </a:cubicBezTo>
                  <a:cubicBezTo>
                    <a:pt x="5261" y="2117"/>
                    <a:pt x="6386" y="1497"/>
                    <a:pt x="7560" y="967"/>
                  </a:cubicBezTo>
                  <a:close/>
                  <a:moveTo>
                    <a:pt x="8605" y="0"/>
                  </a:moveTo>
                  <a:cubicBezTo>
                    <a:pt x="8580" y="0"/>
                    <a:pt x="8553" y="6"/>
                    <a:pt x="8525" y="20"/>
                  </a:cubicBezTo>
                  <a:cubicBezTo>
                    <a:pt x="8490" y="35"/>
                    <a:pt x="8454" y="49"/>
                    <a:pt x="8419" y="64"/>
                  </a:cubicBezTo>
                  <a:lnTo>
                    <a:pt x="8419" y="64"/>
                  </a:lnTo>
                  <a:lnTo>
                    <a:pt x="8415" y="57"/>
                  </a:lnTo>
                  <a:cubicBezTo>
                    <a:pt x="8411" y="62"/>
                    <a:pt x="8407" y="66"/>
                    <a:pt x="8404" y="70"/>
                  </a:cubicBezTo>
                  <a:lnTo>
                    <a:pt x="8404" y="70"/>
                  </a:lnTo>
                  <a:cubicBezTo>
                    <a:pt x="6835" y="721"/>
                    <a:pt x="5337" y="1512"/>
                    <a:pt x="3979" y="2477"/>
                  </a:cubicBezTo>
                  <a:cubicBezTo>
                    <a:pt x="3283" y="2953"/>
                    <a:pt x="2586" y="3466"/>
                    <a:pt x="1963" y="4016"/>
                  </a:cubicBezTo>
                  <a:cubicBezTo>
                    <a:pt x="1846" y="4108"/>
                    <a:pt x="1731" y="4202"/>
                    <a:pt x="1619" y="4296"/>
                  </a:cubicBezTo>
                  <a:lnTo>
                    <a:pt x="1619" y="4296"/>
                  </a:lnTo>
                  <a:cubicBezTo>
                    <a:pt x="1201" y="4473"/>
                    <a:pt x="800" y="4697"/>
                    <a:pt x="424" y="4969"/>
                  </a:cubicBezTo>
                  <a:cubicBezTo>
                    <a:pt x="301" y="5092"/>
                    <a:pt x="375" y="5280"/>
                    <a:pt x="503" y="5347"/>
                  </a:cubicBezTo>
                  <a:lnTo>
                    <a:pt x="503" y="5347"/>
                  </a:lnTo>
                  <a:cubicBezTo>
                    <a:pt x="352" y="5508"/>
                    <a:pt x="203" y="5675"/>
                    <a:pt x="57" y="5849"/>
                  </a:cubicBezTo>
                  <a:cubicBezTo>
                    <a:pt x="0" y="5934"/>
                    <a:pt x="75" y="6019"/>
                    <a:pt x="163" y="6019"/>
                  </a:cubicBezTo>
                  <a:cubicBezTo>
                    <a:pt x="189" y="6019"/>
                    <a:pt x="215" y="6012"/>
                    <a:pt x="240" y="5996"/>
                  </a:cubicBezTo>
                  <a:cubicBezTo>
                    <a:pt x="615" y="5684"/>
                    <a:pt x="977" y="5360"/>
                    <a:pt x="1341" y="5038"/>
                  </a:cubicBezTo>
                  <a:lnTo>
                    <a:pt x="1341" y="5038"/>
                  </a:lnTo>
                  <a:cubicBezTo>
                    <a:pt x="1882" y="4793"/>
                    <a:pt x="2436" y="4578"/>
                    <a:pt x="2990" y="4419"/>
                  </a:cubicBezTo>
                  <a:cubicBezTo>
                    <a:pt x="5189" y="3576"/>
                    <a:pt x="7169" y="2220"/>
                    <a:pt x="8745" y="424"/>
                  </a:cubicBezTo>
                  <a:cubicBezTo>
                    <a:pt x="8873" y="296"/>
                    <a:pt x="8777" y="0"/>
                    <a:pt x="8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2" name="Google Shape;1202;p31"/>
            <p:cNvSpPr/>
            <p:nvPr/>
          </p:nvSpPr>
          <p:spPr>
            <a:xfrm>
              <a:off x="468725" y="4458425"/>
              <a:ext cx="94175" cy="404475"/>
            </a:xfrm>
            <a:custGeom>
              <a:avLst/>
              <a:gdLst/>
              <a:ahLst/>
              <a:cxnLst/>
              <a:rect l="l" t="t" r="r" b="b"/>
              <a:pathLst>
                <a:path w="3767" h="16179" extrusionOk="0">
                  <a:moveTo>
                    <a:pt x="1818" y="1860"/>
                  </a:moveTo>
                  <a:cubicBezTo>
                    <a:pt x="2831" y="5239"/>
                    <a:pt x="2905" y="8838"/>
                    <a:pt x="2015" y="12300"/>
                  </a:cubicBezTo>
                  <a:cubicBezTo>
                    <a:pt x="1789" y="13270"/>
                    <a:pt x="1477" y="14211"/>
                    <a:pt x="1080" y="15149"/>
                  </a:cubicBezTo>
                  <a:lnTo>
                    <a:pt x="1080" y="15149"/>
                  </a:lnTo>
                  <a:cubicBezTo>
                    <a:pt x="696" y="13444"/>
                    <a:pt x="579" y="11667"/>
                    <a:pt x="806" y="9918"/>
                  </a:cubicBezTo>
                  <a:cubicBezTo>
                    <a:pt x="989" y="7865"/>
                    <a:pt x="1392" y="5848"/>
                    <a:pt x="1649" y="3796"/>
                  </a:cubicBezTo>
                  <a:cubicBezTo>
                    <a:pt x="1729" y="3152"/>
                    <a:pt x="1788" y="2509"/>
                    <a:pt x="1818" y="1860"/>
                  </a:cubicBezTo>
                  <a:close/>
                  <a:moveTo>
                    <a:pt x="1506" y="1"/>
                  </a:moveTo>
                  <a:cubicBezTo>
                    <a:pt x="1378" y="1"/>
                    <a:pt x="1263" y="84"/>
                    <a:pt x="1282" y="240"/>
                  </a:cubicBezTo>
                  <a:cubicBezTo>
                    <a:pt x="1283" y="264"/>
                    <a:pt x="1284" y="288"/>
                    <a:pt x="1285" y="313"/>
                  </a:cubicBezTo>
                  <a:lnTo>
                    <a:pt x="1285" y="313"/>
                  </a:lnTo>
                  <a:lnTo>
                    <a:pt x="1282" y="313"/>
                  </a:lnTo>
                  <a:cubicBezTo>
                    <a:pt x="1283" y="316"/>
                    <a:pt x="1284" y="319"/>
                    <a:pt x="1286" y="322"/>
                  </a:cubicBezTo>
                  <a:lnTo>
                    <a:pt x="1286" y="322"/>
                  </a:lnTo>
                  <a:cubicBezTo>
                    <a:pt x="1447" y="4508"/>
                    <a:pt x="0" y="8515"/>
                    <a:pt x="146" y="12667"/>
                  </a:cubicBezTo>
                  <a:cubicBezTo>
                    <a:pt x="146" y="13767"/>
                    <a:pt x="329" y="14903"/>
                    <a:pt x="659" y="15966"/>
                  </a:cubicBezTo>
                  <a:cubicBezTo>
                    <a:pt x="718" y="16114"/>
                    <a:pt x="843" y="16178"/>
                    <a:pt x="964" y="16178"/>
                  </a:cubicBezTo>
                  <a:cubicBezTo>
                    <a:pt x="1142" y="16178"/>
                    <a:pt x="1311" y="16038"/>
                    <a:pt x="1246" y="15819"/>
                  </a:cubicBezTo>
                  <a:cubicBezTo>
                    <a:pt x="1226" y="15747"/>
                    <a:pt x="1207" y="15675"/>
                    <a:pt x="1189" y="15602"/>
                  </a:cubicBezTo>
                  <a:lnTo>
                    <a:pt x="1189" y="15602"/>
                  </a:lnTo>
                  <a:cubicBezTo>
                    <a:pt x="3504" y="10803"/>
                    <a:pt x="3767" y="5250"/>
                    <a:pt x="1834" y="301"/>
                  </a:cubicBezTo>
                  <a:lnTo>
                    <a:pt x="1834" y="301"/>
                  </a:lnTo>
                  <a:cubicBezTo>
                    <a:pt x="1833" y="280"/>
                    <a:pt x="1833" y="260"/>
                    <a:pt x="1832" y="240"/>
                  </a:cubicBezTo>
                  <a:lnTo>
                    <a:pt x="1832" y="240"/>
                  </a:lnTo>
                  <a:lnTo>
                    <a:pt x="1811" y="243"/>
                  </a:lnTo>
                  <a:lnTo>
                    <a:pt x="1811" y="243"/>
                  </a:lnTo>
                  <a:cubicBezTo>
                    <a:pt x="1806" y="229"/>
                    <a:pt x="1801" y="216"/>
                    <a:pt x="1795" y="203"/>
                  </a:cubicBezTo>
                  <a:cubicBezTo>
                    <a:pt x="1744" y="66"/>
                    <a:pt x="1620" y="1"/>
                    <a:pt x="15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3" name="Google Shape;1203;p31"/>
            <p:cNvSpPr/>
            <p:nvPr/>
          </p:nvSpPr>
          <p:spPr>
            <a:xfrm>
              <a:off x="433950" y="4764225"/>
              <a:ext cx="278775" cy="191100"/>
            </a:xfrm>
            <a:custGeom>
              <a:avLst/>
              <a:gdLst/>
              <a:ahLst/>
              <a:cxnLst/>
              <a:rect l="l" t="t" r="r" b="b"/>
              <a:pathLst>
                <a:path w="11151" h="7644" extrusionOk="0">
                  <a:moveTo>
                    <a:pt x="9635" y="1083"/>
                  </a:moveTo>
                  <a:lnTo>
                    <a:pt x="9635" y="1083"/>
                  </a:lnTo>
                  <a:cubicBezTo>
                    <a:pt x="7676" y="3053"/>
                    <a:pt x="5406" y="4709"/>
                    <a:pt x="2893" y="5934"/>
                  </a:cubicBezTo>
                  <a:cubicBezTo>
                    <a:pt x="2462" y="6140"/>
                    <a:pt x="2031" y="6327"/>
                    <a:pt x="1595" y="6509"/>
                  </a:cubicBezTo>
                  <a:lnTo>
                    <a:pt x="1595" y="6509"/>
                  </a:lnTo>
                  <a:cubicBezTo>
                    <a:pt x="2044" y="6089"/>
                    <a:pt x="2499" y="5675"/>
                    <a:pt x="2966" y="5274"/>
                  </a:cubicBezTo>
                  <a:cubicBezTo>
                    <a:pt x="3773" y="4614"/>
                    <a:pt x="4616" y="3991"/>
                    <a:pt x="5459" y="3404"/>
                  </a:cubicBezTo>
                  <a:cubicBezTo>
                    <a:pt x="6801" y="2519"/>
                    <a:pt x="8187" y="1745"/>
                    <a:pt x="9635" y="1083"/>
                  </a:cubicBezTo>
                  <a:close/>
                  <a:moveTo>
                    <a:pt x="10847" y="0"/>
                  </a:moveTo>
                  <a:cubicBezTo>
                    <a:pt x="10813" y="0"/>
                    <a:pt x="10776" y="10"/>
                    <a:pt x="10738" y="32"/>
                  </a:cubicBezTo>
                  <a:cubicBezTo>
                    <a:pt x="10693" y="50"/>
                    <a:pt x="10648" y="68"/>
                    <a:pt x="10603" y="87"/>
                  </a:cubicBezTo>
                  <a:lnTo>
                    <a:pt x="10603" y="87"/>
                  </a:lnTo>
                  <a:lnTo>
                    <a:pt x="10591" y="68"/>
                  </a:lnTo>
                  <a:cubicBezTo>
                    <a:pt x="10581" y="80"/>
                    <a:pt x="10570" y="92"/>
                    <a:pt x="10559" y="104"/>
                  </a:cubicBezTo>
                  <a:lnTo>
                    <a:pt x="10559" y="104"/>
                  </a:lnTo>
                  <a:cubicBezTo>
                    <a:pt x="7620" y="1310"/>
                    <a:pt x="4861" y="3006"/>
                    <a:pt x="2453" y="5090"/>
                  </a:cubicBezTo>
                  <a:cubicBezTo>
                    <a:pt x="1746" y="5656"/>
                    <a:pt x="1106" y="6291"/>
                    <a:pt x="502" y="6960"/>
                  </a:cubicBezTo>
                  <a:lnTo>
                    <a:pt x="502" y="6960"/>
                  </a:lnTo>
                  <a:cubicBezTo>
                    <a:pt x="444" y="6985"/>
                    <a:pt x="386" y="7009"/>
                    <a:pt x="327" y="7033"/>
                  </a:cubicBezTo>
                  <a:cubicBezTo>
                    <a:pt x="1" y="7164"/>
                    <a:pt x="81" y="7643"/>
                    <a:pt x="361" y="7643"/>
                  </a:cubicBezTo>
                  <a:cubicBezTo>
                    <a:pt x="396" y="7643"/>
                    <a:pt x="434" y="7636"/>
                    <a:pt x="474" y="7620"/>
                  </a:cubicBezTo>
                  <a:cubicBezTo>
                    <a:pt x="2087" y="7107"/>
                    <a:pt x="3590" y="6373"/>
                    <a:pt x="5019" y="5494"/>
                  </a:cubicBezTo>
                  <a:cubicBezTo>
                    <a:pt x="6449" y="4614"/>
                    <a:pt x="7769" y="3624"/>
                    <a:pt x="9015" y="2524"/>
                  </a:cubicBezTo>
                  <a:cubicBezTo>
                    <a:pt x="9712" y="1865"/>
                    <a:pt x="10371" y="1205"/>
                    <a:pt x="10995" y="472"/>
                  </a:cubicBezTo>
                  <a:cubicBezTo>
                    <a:pt x="11151" y="316"/>
                    <a:pt x="11041" y="0"/>
                    <a:pt x="1084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4" name="Google Shape;1204;p31"/>
            <p:cNvSpPr/>
            <p:nvPr/>
          </p:nvSpPr>
          <p:spPr>
            <a:xfrm>
              <a:off x="591325" y="4158825"/>
              <a:ext cx="410025" cy="513450"/>
            </a:xfrm>
            <a:custGeom>
              <a:avLst/>
              <a:gdLst/>
              <a:ahLst/>
              <a:cxnLst/>
              <a:rect l="l" t="t" r="r" b="b"/>
              <a:pathLst>
                <a:path w="16401" h="20538" extrusionOk="0">
                  <a:moveTo>
                    <a:pt x="15215" y="1042"/>
                  </a:moveTo>
                  <a:lnTo>
                    <a:pt x="15215" y="1042"/>
                  </a:lnTo>
                  <a:cubicBezTo>
                    <a:pt x="13595" y="3789"/>
                    <a:pt x="11966" y="6517"/>
                    <a:pt x="9978" y="9035"/>
                  </a:cubicBezTo>
                  <a:cubicBezTo>
                    <a:pt x="8915" y="10428"/>
                    <a:pt x="7742" y="11711"/>
                    <a:pt x="6459" y="12920"/>
                  </a:cubicBezTo>
                  <a:cubicBezTo>
                    <a:pt x="5375" y="13869"/>
                    <a:pt x="4228" y="14755"/>
                    <a:pt x="3134" y="15724"/>
                  </a:cubicBezTo>
                  <a:lnTo>
                    <a:pt x="3134" y="15724"/>
                  </a:lnTo>
                  <a:cubicBezTo>
                    <a:pt x="3373" y="15291"/>
                    <a:pt x="3582" y="14839"/>
                    <a:pt x="3783" y="14387"/>
                  </a:cubicBezTo>
                  <a:cubicBezTo>
                    <a:pt x="4406" y="12957"/>
                    <a:pt x="5103" y="11564"/>
                    <a:pt x="5873" y="10244"/>
                  </a:cubicBezTo>
                  <a:cubicBezTo>
                    <a:pt x="7412" y="7605"/>
                    <a:pt x="9428" y="5259"/>
                    <a:pt x="11775" y="3316"/>
                  </a:cubicBezTo>
                  <a:cubicBezTo>
                    <a:pt x="12852" y="2442"/>
                    <a:pt x="13999" y="1684"/>
                    <a:pt x="15215" y="1042"/>
                  </a:cubicBezTo>
                  <a:close/>
                  <a:moveTo>
                    <a:pt x="16018" y="0"/>
                  </a:moveTo>
                  <a:cubicBezTo>
                    <a:pt x="15962" y="0"/>
                    <a:pt x="15903" y="16"/>
                    <a:pt x="15844" y="53"/>
                  </a:cubicBezTo>
                  <a:cubicBezTo>
                    <a:pt x="13094" y="1373"/>
                    <a:pt x="10638" y="3243"/>
                    <a:pt x="8622" y="5552"/>
                  </a:cubicBezTo>
                  <a:cubicBezTo>
                    <a:pt x="6606" y="7825"/>
                    <a:pt x="4956" y="10428"/>
                    <a:pt x="3783" y="13287"/>
                  </a:cubicBezTo>
                  <a:cubicBezTo>
                    <a:pt x="3303" y="14408"/>
                    <a:pt x="2880" y="15665"/>
                    <a:pt x="2149" y="16676"/>
                  </a:cubicBezTo>
                  <a:lnTo>
                    <a:pt x="2149" y="16676"/>
                  </a:lnTo>
                  <a:cubicBezTo>
                    <a:pt x="1918" y="16920"/>
                    <a:pt x="1695" y="17171"/>
                    <a:pt x="1482" y="17433"/>
                  </a:cubicBezTo>
                  <a:lnTo>
                    <a:pt x="1482" y="17433"/>
                  </a:lnTo>
                  <a:cubicBezTo>
                    <a:pt x="1386" y="17521"/>
                    <a:pt x="1286" y="17606"/>
                    <a:pt x="1180" y="17686"/>
                  </a:cubicBezTo>
                  <a:cubicBezTo>
                    <a:pt x="1096" y="17728"/>
                    <a:pt x="1109" y="17807"/>
                    <a:pt x="1156" y="17852"/>
                  </a:cubicBezTo>
                  <a:lnTo>
                    <a:pt x="1156" y="17852"/>
                  </a:lnTo>
                  <a:cubicBezTo>
                    <a:pt x="1152" y="17858"/>
                    <a:pt x="1148" y="17864"/>
                    <a:pt x="1144" y="17869"/>
                  </a:cubicBezTo>
                  <a:cubicBezTo>
                    <a:pt x="667" y="18566"/>
                    <a:pt x="301" y="19372"/>
                    <a:pt x="44" y="20179"/>
                  </a:cubicBezTo>
                  <a:cubicBezTo>
                    <a:pt x="0" y="20397"/>
                    <a:pt x="165" y="20538"/>
                    <a:pt x="336" y="20538"/>
                  </a:cubicBezTo>
                  <a:cubicBezTo>
                    <a:pt x="452" y="20538"/>
                    <a:pt x="571" y="20473"/>
                    <a:pt x="631" y="20325"/>
                  </a:cubicBezTo>
                  <a:cubicBezTo>
                    <a:pt x="1180" y="18932"/>
                    <a:pt x="2060" y="17686"/>
                    <a:pt x="3197" y="16696"/>
                  </a:cubicBezTo>
                  <a:cubicBezTo>
                    <a:pt x="4333" y="15633"/>
                    <a:pt x="5543" y="14680"/>
                    <a:pt x="6716" y="13653"/>
                  </a:cubicBezTo>
                  <a:cubicBezTo>
                    <a:pt x="9245" y="11271"/>
                    <a:pt x="11445" y="8558"/>
                    <a:pt x="13241" y="5589"/>
                  </a:cubicBezTo>
                  <a:cubicBezTo>
                    <a:pt x="14304" y="3902"/>
                    <a:pt x="15294" y="2180"/>
                    <a:pt x="16284" y="457"/>
                  </a:cubicBezTo>
                  <a:cubicBezTo>
                    <a:pt x="16401" y="252"/>
                    <a:pt x="16237" y="0"/>
                    <a:pt x="160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05" name="Google Shape;1205;p31"/>
          <p:cNvSpPr/>
          <p:nvPr/>
        </p:nvSpPr>
        <p:spPr>
          <a:xfrm rot="-5751256">
            <a:off x="7495312" y="3807617"/>
            <a:ext cx="1563199" cy="1281295"/>
          </a:xfrm>
          <a:custGeom>
            <a:avLst/>
            <a:gdLst/>
            <a:ahLst/>
            <a:cxnLst/>
            <a:rect l="l" t="t" r="r" b="b"/>
            <a:pathLst>
              <a:path w="62527" h="51251" extrusionOk="0">
                <a:moveTo>
                  <a:pt x="35889" y="3192"/>
                </a:moveTo>
                <a:cubicBezTo>
                  <a:pt x="34936" y="4989"/>
                  <a:pt x="34020" y="6785"/>
                  <a:pt x="33030" y="8581"/>
                </a:cubicBezTo>
                <a:cubicBezTo>
                  <a:pt x="31930" y="10634"/>
                  <a:pt x="30830" y="12650"/>
                  <a:pt x="29731" y="14666"/>
                </a:cubicBezTo>
                <a:cubicBezTo>
                  <a:pt x="28594" y="16682"/>
                  <a:pt x="27458" y="18662"/>
                  <a:pt x="26285" y="20678"/>
                </a:cubicBezTo>
                <a:cubicBezTo>
                  <a:pt x="25112" y="22658"/>
                  <a:pt x="23939" y="24637"/>
                  <a:pt x="22766" y="26580"/>
                </a:cubicBezTo>
                <a:cubicBezTo>
                  <a:pt x="22252" y="27460"/>
                  <a:pt x="21702" y="28303"/>
                  <a:pt x="21189" y="29146"/>
                </a:cubicBezTo>
                <a:cubicBezTo>
                  <a:pt x="21629" y="28046"/>
                  <a:pt x="22032" y="26983"/>
                  <a:pt x="22472" y="25884"/>
                </a:cubicBezTo>
                <a:cubicBezTo>
                  <a:pt x="23279" y="23794"/>
                  <a:pt x="24159" y="21741"/>
                  <a:pt x="25075" y="19688"/>
                </a:cubicBezTo>
                <a:cubicBezTo>
                  <a:pt x="25991" y="17636"/>
                  <a:pt x="26981" y="15693"/>
                  <a:pt x="28081" y="13750"/>
                </a:cubicBezTo>
                <a:cubicBezTo>
                  <a:pt x="29144" y="11807"/>
                  <a:pt x="30317" y="9974"/>
                  <a:pt x="31600" y="8178"/>
                </a:cubicBezTo>
                <a:cubicBezTo>
                  <a:pt x="32920" y="6418"/>
                  <a:pt x="34349" y="4732"/>
                  <a:pt x="35889" y="3192"/>
                </a:cubicBezTo>
                <a:close/>
                <a:moveTo>
                  <a:pt x="60780" y="7078"/>
                </a:moveTo>
                <a:lnTo>
                  <a:pt x="60780" y="7078"/>
                </a:lnTo>
                <a:cubicBezTo>
                  <a:pt x="56161" y="10011"/>
                  <a:pt x="51469" y="12907"/>
                  <a:pt x="46777" y="15766"/>
                </a:cubicBezTo>
                <a:lnTo>
                  <a:pt x="46740" y="15766"/>
                </a:lnTo>
                <a:cubicBezTo>
                  <a:pt x="41534" y="18919"/>
                  <a:pt x="36256" y="21998"/>
                  <a:pt x="30940" y="25041"/>
                </a:cubicBezTo>
                <a:cubicBezTo>
                  <a:pt x="28521" y="26434"/>
                  <a:pt x="26065" y="27790"/>
                  <a:pt x="23572" y="29183"/>
                </a:cubicBezTo>
                <a:lnTo>
                  <a:pt x="23755" y="28963"/>
                </a:lnTo>
                <a:cubicBezTo>
                  <a:pt x="26578" y="26800"/>
                  <a:pt x="29437" y="24711"/>
                  <a:pt x="32370" y="22731"/>
                </a:cubicBezTo>
                <a:cubicBezTo>
                  <a:pt x="36806" y="19688"/>
                  <a:pt x="41388" y="16902"/>
                  <a:pt x="46080" y="14300"/>
                </a:cubicBezTo>
                <a:cubicBezTo>
                  <a:pt x="50772" y="11697"/>
                  <a:pt x="55575" y="9314"/>
                  <a:pt x="60523" y="7188"/>
                </a:cubicBezTo>
                <a:lnTo>
                  <a:pt x="60780" y="7078"/>
                </a:lnTo>
                <a:close/>
                <a:moveTo>
                  <a:pt x="46557" y="1543"/>
                </a:moveTo>
                <a:cubicBezTo>
                  <a:pt x="43917" y="5135"/>
                  <a:pt x="41205" y="8691"/>
                  <a:pt x="38382" y="12137"/>
                </a:cubicBezTo>
                <a:cubicBezTo>
                  <a:pt x="35193" y="16023"/>
                  <a:pt x="31893" y="19835"/>
                  <a:pt x="28521" y="23574"/>
                </a:cubicBezTo>
                <a:cubicBezTo>
                  <a:pt x="26835" y="25407"/>
                  <a:pt x="25112" y="27203"/>
                  <a:pt x="23389" y="29000"/>
                </a:cubicBezTo>
                <a:lnTo>
                  <a:pt x="22656" y="29586"/>
                </a:lnTo>
                <a:cubicBezTo>
                  <a:pt x="25552" y="25627"/>
                  <a:pt x="28558" y="21778"/>
                  <a:pt x="31673" y="18002"/>
                </a:cubicBezTo>
                <a:cubicBezTo>
                  <a:pt x="34936" y="14080"/>
                  <a:pt x="38345" y="10231"/>
                  <a:pt x="41864" y="6455"/>
                </a:cubicBezTo>
                <a:cubicBezTo>
                  <a:pt x="43404" y="4805"/>
                  <a:pt x="44980" y="3156"/>
                  <a:pt x="46557" y="1543"/>
                </a:cubicBezTo>
                <a:close/>
                <a:moveTo>
                  <a:pt x="20199" y="31016"/>
                </a:moveTo>
                <a:lnTo>
                  <a:pt x="20089" y="31272"/>
                </a:lnTo>
                <a:lnTo>
                  <a:pt x="19906" y="31786"/>
                </a:lnTo>
                <a:lnTo>
                  <a:pt x="19503" y="32115"/>
                </a:lnTo>
                <a:cubicBezTo>
                  <a:pt x="19723" y="31749"/>
                  <a:pt x="19943" y="31382"/>
                  <a:pt x="20199" y="31016"/>
                </a:cubicBezTo>
                <a:close/>
                <a:moveTo>
                  <a:pt x="19833" y="32152"/>
                </a:moveTo>
                <a:cubicBezTo>
                  <a:pt x="19833" y="32189"/>
                  <a:pt x="19833" y="32189"/>
                  <a:pt x="19870" y="32189"/>
                </a:cubicBezTo>
                <a:cubicBezTo>
                  <a:pt x="19723" y="32262"/>
                  <a:pt x="19613" y="32335"/>
                  <a:pt x="19503" y="32445"/>
                </a:cubicBezTo>
                <a:lnTo>
                  <a:pt x="19466" y="32409"/>
                </a:lnTo>
                <a:lnTo>
                  <a:pt x="19503" y="32409"/>
                </a:lnTo>
                <a:lnTo>
                  <a:pt x="19833" y="32152"/>
                </a:lnTo>
                <a:close/>
                <a:moveTo>
                  <a:pt x="44870" y="27020"/>
                </a:moveTo>
                <a:lnTo>
                  <a:pt x="44870" y="27020"/>
                </a:lnTo>
                <a:cubicBezTo>
                  <a:pt x="43441" y="27460"/>
                  <a:pt x="42011" y="27827"/>
                  <a:pt x="40581" y="28193"/>
                </a:cubicBezTo>
                <a:cubicBezTo>
                  <a:pt x="38748" y="28706"/>
                  <a:pt x="36916" y="29146"/>
                  <a:pt x="35046" y="29586"/>
                </a:cubicBezTo>
                <a:cubicBezTo>
                  <a:pt x="33176" y="30026"/>
                  <a:pt x="31344" y="30429"/>
                  <a:pt x="29474" y="30832"/>
                </a:cubicBezTo>
                <a:cubicBezTo>
                  <a:pt x="27604" y="31236"/>
                  <a:pt x="25735" y="31602"/>
                  <a:pt x="23865" y="31932"/>
                </a:cubicBezTo>
                <a:cubicBezTo>
                  <a:pt x="22216" y="32189"/>
                  <a:pt x="20566" y="32555"/>
                  <a:pt x="18953" y="33032"/>
                </a:cubicBezTo>
                <a:lnTo>
                  <a:pt x="18953" y="32995"/>
                </a:lnTo>
                <a:cubicBezTo>
                  <a:pt x="19540" y="32555"/>
                  <a:pt x="20163" y="32189"/>
                  <a:pt x="20859" y="31896"/>
                </a:cubicBezTo>
                <a:cubicBezTo>
                  <a:pt x="21666" y="31529"/>
                  <a:pt x="22509" y="31236"/>
                  <a:pt x="23352" y="30942"/>
                </a:cubicBezTo>
                <a:cubicBezTo>
                  <a:pt x="25112" y="30393"/>
                  <a:pt x="26871" y="29916"/>
                  <a:pt x="28667" y="29549"/>
                </a:cubicBezTo>
                <a:cubicBezTo>
                  <a:pt x="30500" y="29183"/>
                  <a:pt x="32297" y="28853"/>
                  <a:pt x="34130" y="28523"/>
                </a:cubicBezTo>
                <a:cubicBezTo>
                  <a:pt x="35962" y="28193"/>
                  <a:pt x="37869" y="27863"/>
                  <a:pt x="39738" y="27607"/>
                </a:cubicBezTo>
                <a:cubicBezTo>
                  <a:pt x="41461" y="27350"/>
                  <a:pt x="43147" y="27167"/>
                  <a:pt x="44870" y="27020"/>
                </a:cubicBezTo>
                <a:close/>
                <a:moveTo>
                  <a:pt x="24818" y="13933"/>
                </a:moveTo>
                <a:lnTo>
                  <a:pt x="24818" y="13933"/>
                </a:lnTo>
                <a:cubicBezTo>
                  <a:pt x="24122" y="16536"/>
                  <a:pt x="23279" y="19139"/>
                  <a:pt x="22289" y="21631"/>
                </a:cubicBezTo>
                <a:cubicBezTo>
                  <a:pt x="20933" y="25004"/>
                  <a:pt x="19356" y="28230"/>
                  <a:pt x="17560" y="31346"/>
                </a:cubicBezTo>
                <a:cubicBezTo>
                  <a:pt x="16680" y="32885"/>
                  <a:pt x="15764" y="34352"/>
                  <a:pt x="14774" y="35818"/>
                </a:cubicBezTo>
                <a:cubicBezTo>
                  <a:pt x="15764" y="32629"/>
                  <a:pt x="17010" y="29549"/>
                  <a:pt x="18477" y="26543"/>
                </a:cubicBezTo>
                <a:cubicBezTo>
                  <a:pt x="20016" y="23318"/>
                  <a:pt x="21702" y="20128"/>
                  <a:pt x="23352" y="16939"/>
                </a:cubicBezTo>
                <a:cubicBezTo>
                  <a:pt x="23792" y="16023"/>
                  <a:pt x="24232" y="15143"/>
                  <a:pt x="24672" y="14226"/>
                </a:cubicBezTo>
                <a:lnTo>
                  <a:pt x="24818" y="13933"/>
                </a:lnTo>
                <a:close/>
                <a:moveTo>
                  <a:pt x="45823" y="30576"/>
                </a:moveTo>
                <a:lnTo>
                  <a:pt x="45823" y="30576"/>
                </a:lnTo>
                <a:cubicBezTo>
                  <a:pt x="44174" y="30942"/>
                  <a:pt x="42561" y="31272"/>
                  <a:pt x="40911" y="31602"/>
                </a:cubicBezTo>
                <a:cubicBezTo>
                  <a:pt x="38712" y="32042"/>
                  <a:pt x="36549" y="32445"/>
                  <a:pt x="34349" y="32849"/>
                </a:cubicBezTo>
                <a:cubicBezTo>
                  <a:pt x="32187" y="33215"/>
                  <a:pt x="29987" y="33582"/>
                  <a:pt x="27824" y="33912"/>
                </a:cubicBezTo>
                <a:cubicBezTo>
                  <a:pt x="25625" y="34242"/>
                  <a:pt x="23462" y="34535"/>
                  <a:pt x="21299" y="34828"/>
                </a:cubicBezTo>
                <a:cubicBezTo>
                  <a:pt x="19466" y="35048"/>
                  <a:pt x="17670" y="35415"/>
                  <a:pt x="15910" y="35891"/>
                </a:cubicBezTo>
                <a:cubicBezTo>
                  <a:pt x="17084" y="35268"/>
                  <a:pt x="18330" y="34755"/>
                  <a:pt x="19613" y="34352"/>
                </a:cubicBezTo>
                <a:cubicBezTo>
                  <a:pt x="21556" y="33802"/>
                  <a:pt x="23535" y="33362"/>
                  <a:pt x="25552" y="33032"/>
                </a:cubicBezTo>
                <a:cubicBezTo>
                  <a:pt x="27861" y="32629"/>
                  <a:pt x="30170" y="32262"/>
                  <a:pt x="32517" y="31932"/>
                </a:cubicBezTo>
                <a:cubicBezTo>
                  <a:pt x="34863" y="31602"/>
                  <a:pt x="37209" y="31346"/>
                  <a:pt x="39555" y="31089"/>
                </a:cubicBezTo>
                <a:cubicBezTo>
                  <a:pt x="41644" y="30906"/>
                  <a:pt x="43734" y="30722"/>
                  <a:pt x="45823" y="30576"/>
                </a:cubicBezTo>
                <a:close/>
                <a:moveTo>
                  <a:pt x="19063" y="17709"/>
                </a:moveTo>
                <a:lnTo>
                  <a:pt x="19063" y="17709"/>
                </a:lnTo>
                <a:cubicBezTo>
                  <a:pt x="18806" y="18955"/>
                  <a:pt x="18550" y="20238"/>
                  <a:pt x="18257" y="21485"/>
                </a:cubicBezTo>
                <a:cubicBezTo>
                  <a:pt x="17890" y="23024"/>
                  <a:pt x="17523" y="24564"/>
                  <a:pt x="17084" y="26104"/>
                </a:cubicBezTo>
                <a:cubicBezTo>
                  <a:pt x="16607" y="27643"/>
                  <a:pt x="16167" y="29146"/>
                  <a:pt x="15581" y="30649"/>
                </a:cubicBezTo>
                <a:cubicBezTo>
                  <a:pt x="14994" y="32115"/>
                  <a:pt x="14371" y="33545"/>
                  <a:pt x="13674" y="34975"/>
                </a:cubicBezTo>
                <a:cubicBezTo>
                  <a:pt x="13308" y="35671"/>
                  <a:pt x="12941" y="36331"/>
                  <a:pt x="12538" y="37028"/>
                </a:cubicBezTo>
                <a:cubicBezTo>
                  <a:pt x="12208" y="37614"/>
                  <a:pt x="11878" y="38164"/>
                  <a:pt x="11511" y="38714"/>
                </a:cubicBezTo>
                <a:cubicBezTo>
                  <a:pt x="11915" y="37541"/>
                  <a:pt x="12318" y="36404"/>
                  <a:pt x="12685" y="35231"/>
                </a:cubicBezTo>
                <a:cubicBezTo>
                  <a:pt x="13234" y="33728"/>
                  <a:pt x="13748" y="32189"/>
                  <a:pt x="14261" y="30649"/>
                </a:cubicBezTo>
                <a:lnTo>
                  <a:pt x="15837" y="26030"/>
                </a:lnTo>
                <a:cubicBezTo>
                  <a:pt x="16350" y="24527"/>
                  <a:pt x="16827" y="23061"/>
                  <a:pt x="17377" y="21595"/>
                </a:cubicBezTo>
                <a:cubicBezTo>
                  <a:pt x="17853" y="20275"/>
                  <a:pt x="18403" y="18955"/>
                  <a:pt x="19063" y="17709"/>
                </a:cubicBezTo>
                <a:close/>
                <a:moveTo>
                  <a:pt x="42087" y="34599"/>
                </a:moveTo>
                <a:cubicBezTo>
                  <a:pt x="42452" y="34599"/>
                  <a:pt x="42818" y="34602"/>
                  <a:pt x="43184" y="34608"/>
                </a:cubicBezTo>
                <a:cubicBezTo>
                  <a:pt x="39262" y="35415"/>
                  <a:pt x="35339" y="36111"/>
                  <a:pt x="31417" y="36771"/>
                </a:cubicBezTo>
                <a:cubicBezTo>
                  <a:pt x="27055" y="37468"/>
                  <a:pt x="22729" y="38054"/>
                  <a:pt x="18367" y="38604"/>
                </a:cubicBezTo>
                <a:cubicBezTo>
                  <a:pt x="16240" y="38861"/>
                  <a:pt x="14151" y="39081"/>
                  <a:pt x="12025" y="39300"/>
                </a:cubicBezTo>
                <a:cubicBezTo>
                  <a:pt x="13491" y="38567"/>
                  <a:pt x="15031" y="38091"/>
                  <a:pt x="16644" y="37797"/>
                </a:cubicBezTo>
                <a:cubicBezTo>
                  <a:pt x="18733" y="37358"/>
                  <a:pt x="20859" y="37101"/>
                  <a:pt x="22985" y="36734"/>
                </a:cubicBezTo>
                <a:cubicBezTo>
                  <a:pt x="25258" y="36368"/>
                  <a:pt x="27494" y="36001"/>
                  <a:pt x="29767" y="35671"/>
                </a:cubicBezTo>
                <a:cubicBezTo>
                  <a:pt x="32040" y="35305"/>
                  <a:pt x="34349" y="35011"/>
                  <a:pt x="36659" y="34828"/>
                </a:cubicBezTo>
                <a:cubicBezTo>
                  <a:pt x="38461" y="34675"/>
                  <a:pt x="40264" y="34599"/>
                  <a:pt x="42087" y="34599"/>
                </a:cubicBezTo>
                <a:close/>
                <a:moveTo>
                  <a:pt x="13161" y="22951"/>
                </a:moveTo>
                <a:lnTo>
                  <a:pt x="13161" y="22951"/>
                </a:lnTo>
                <a:cubicBezTo>
                  <a:pt x="12904" y="25407"/>
                  <a:pt x="12428" y="27827"/>
                  <a:pt x="11805" y="30209"/>
                </a:cubicBezTo>
                <a:cubicBezTo>
                  <a:pt x="11072" y="32959"/>
                  <a:pt x="10192" y="35708"/>
                  <a:pt x="9275" y="38421"/>
                </a:cubicBezTo>
                <a:cubicBezTo>
                  <a:pt x="8835" y="39850"/>
                  <a:pt x="8286" y="41243"/>
                  <a:pt x="7626" y="42563"/>
                </a:cubicBezTo>
                <a:cubicBezTo>
                  <a:pt x="8286" y="39997"/>
                  <a:pt x="8945" y="37468"/>
                  <a:pt x="9679" y="34902"/>
                </a:cubicBezTo>
                <a:cubicBezTo>
                  <a:pt x="10448" y="32079"/>
                  <a:pt x="11255" y="29293"/>
                  <a:pt x="12061" y="26507"/>
                </a:cubicBezTo>
                <a:cubicBezTo>
                  <a:pt x="12428" y="25297"/>
                  <a:pt x="12795" y="24124"/>
                  <a:pt x="13161" y="22951"/>
                </a:cubicBezTo>
                <a:close/>
                <a:moveTo>
                  <a:pt x="37795" y="37174"/>
                </a:moveTo>
                <a:cubicBezTo>
                  <a:pt x="34130" y="37981"/>
                  <a:pt x="30464" y="38714"/>
                  <a:pt x="26798" y="39447"/>
                </a:cubicBezTo>
                <a:cubicBezTo>
                  <a:pt x="22692" y="40254"/>
                  <a:pt x="18623" y="40987"/>
                  <a:pt x="14517" y="41683"/>
                </a:cubicBezTo>
                <a:cubicBezTo>
                  <a:pt x="12465" y="42013"/>
                  <a:pt x="10375" y="42343"/>
                  <a:pt x="8359" y="42673"/>
                </a:cubicBezTo>
                <a:cubicBezTo>
                  <a:pt x="10045" y="41903"/>
                  <a:pt x="11805" y="41280"/>
                  <a:pt x="13601" y="40877"/>
                </a:cubicBezTo>
                <a:lnTo>
                  <a:pt x="13564" y="40877"/>
                </a:lnTo>
                <a:cubicBezTo>
                  <a:pt x="15544" y="40400"/>
                  <a:pt x="17523" y="39997"/>
                  <a:pt x="19540" y="39594"/>
                </a:cubicBezTo>
                <a:cubicBezTo>
                  <a:pt x="21592" y="39154"/>
                  <a:pt x="23645" y="38751"/>
                  <a:pt x="25735" y="38384"/>
                </a:cubicBezTo>
                <a:cubicBezTo>
                  <a:pt x="27824" y="38017"/>
                  <a:pt x="29877" y="37724"/>
                  <a:pt x="31967" y="37504"/>
                </a:cubicBezTo>
                <a:cubicBezTo>
                  <a:pt x="33910" y="37284"/>
                  <a:pt x="35852" y="37174"/>
                  <a:pt x="37795" y="37174"/>
                </a:cubicBezTo>
                <a:close/>
                <a:moveTo>
                  <a:pt x="7516" y="43003"/>
                </a:moveTo>
                <a:lnTo>
                  <a:pt x="7479" y="43076"/>
                </a:lnTo>
                <a:lnTo>
                  <a:pt x="7479" y="43003"/>
                </a:lnTo>
                <a:close/>
                <a:moveTo>
                  <a:pt x="47747" y="1"/>
                </a:moveTo>
                <a:cubicBezTo>
                  <a:pt x="47716" y="1"/>
                  <a:pt x="47684" y="12"/>
                  <a:pt x="47656" y="40"/>
                </a:cubicBezTo>
                <a:cubicBezTo>
                  <a:pt x="43991" y="3706"/>
                  <a:pt x="40435" y="7445"/>
                  <a:pt x="37026" y="11330"/>
                </a:cubicBezTo>
                <a:cubicBezTo>
                  <a:pt x="33616" y="15180"/>
                  <a:pt x="30317" y="19139"/>
                  <a:pt x="27164" y="23208"/>
                </a:cubicBezTo>
                <a:cubicBezTo>
                  <a:pt x="25368" y="25480"/>
                  <a:pt x="23645" y="27790"/>
                  <a:pt x="21959" y="30099"/>
                </a:cubicBezTo>
                <a:cubicBezTo>
                  <a:pt x="21922" y="30136"/>
                  <a:pt x="21922" y="30136"/>
                  <a:pt x="21922" y="30173"/>
                </a:cubicBezTo>
                <a:lnTo>
                  <a:pt x="21006" y="30906"/>
                </a:lnTo>
                <a:lnTo>
                  <a:pt x="20346" y="31419"/>
                </a:lnTo>
                <a:lnTo>
                  <a:pt x="20969" y="29843"/>
                </a:lnTo>
                <a:cubicBezTo>
                  <a:pt x="21482" y="29036"/>
                  <a:pt x="21959" y="28230"/>
                  <a:pt x="22472" y="27423"/>
                </a:cubicBezTo>
                <a:cubicBezTo>
                  <a:pt x="23682" y="25444"/>
                  <a:pt x="24892" y="23464"/>
                  <a:pt x="26065" y="21485"/>
                </a:cubicBezTo>
                <a:cubicBezTo>
                  <a:pt x="27201" y="19505"/>
                  <a:pt x="28374" y="17489"/>
                  <a:pt x="29511" y="15473"/>
                </a:cubicBezTo>
                <a:cubicBezTo>
                  <a:pt x="30647" y="13493"/>
                  <a:pt x="31747" y="11477"/>
                  <a:pt x="32847" y="9461"/>
                </a:cubicBezTo>
                <a:cubicBezTo>
                  <a:pt x="33946" y="7445"/>
                  <a:pt x="35009" y="5392"/>
                  <a:pt x="36109" y="3339"/>
                </a:cubicBezTo>
                <a:lnTo>
                  <a:pt x="36512" y="2569"/>
                </a:lnTo>
                <a:cubicBezTo>
                  <a:pt x="36567" y="2487"/>
                  <a:pt x="36478" y="2384"/>
                  <a:pt x="36383" y="2384"/>
                </a:cubicBezTo>
                <a:cubicBezTo>
                  <a:pt x="36352" y="2384"/>
                  <a:pt x="36320" y="2395"/>
                  <a:pt x="36292" y="2423"/>
                </a:cubicBezTo>
                <a:cubicBezTo>
                  <a:pt x="34716" y="3962"/>
                  <a:pt x="33250" y="5612"/>
                  <a:pt x="31893" y="7371"/>
                </a:cubicBezTo>
                <a:cubicBezTo>
                  <a:pt x="30574" y="9131"/>
                  <a:pt x="29327" y="10964"/>
                  <a:pt x="28228" y="12870"/>
                </a:cubicBezTo>
                <a:cubicBezTo>
                  <a:pt x="27128" y="14813"/>
                  <a:pt x="26101" y="16792"/>
                  <a:pt x="25185" y="18809"/>
                </a:cubicBezTo>
                <a:cubicBezTo>
                  <a:pt x="24232" y="20825"/>
                  <a:pt x="23352" y="22878"/>
                  <a:pt x="22509" y="24967"/>
                </a:cubicBezTo>
                <a:cubicBezTo>
                  <a:pt x="21776" y="26763"/>
                  <a:pt x="21116" y="28596"/>
                  <a:pt x="20419" y="30393"/>
                </a:cubicBezTo>
                <a:lnTo>
                  <a:pt x="19246" y="32299"/>
                </a:lnTo>
                <a:lnTo>
                  <a:pt x="17963" y="33362"/>
                </a:lnTo>
                <a:lnTo>
                  <a:pt x="17890" y="33399"/>
                </a:lnTo>
                <a:cubicBezTo>
                  <a:pt x="17853" y="33399"/>
                  <a:pt x="17853" y="33435"/>
                  <a:pt x="17853" y="33472"/>
                </a:cubicBezTo>
                <a:cubicBezTo>
                  <a:pt x="16864" y="34315"/>
                  <a:pt x="15874" y="35158"/>
                  <a:pt x="14921" y="36038"/>
                </a:cubicBezTo>
                <a:cubicBezTo>
                  <a:pt x="16827" y="33215"/>
                  <a:pt x="18550" y="30319"/>
                  <a:pt x="20053" y="27277"/>
                </a:cubicBezTo>
                <a:cubicBezTo>
                  <a:pt x="21666" y="24051"/>
                  <a:pt x="23022" y="20715"/>
                  <a:pt x="24122" y="17306"/>
                </a:cubicBezTo>
                <a:cubicBezTo>
                  <a:pt x="24672" y="15546"/>
                  <a:pt x="25185" y="13750"/>
                  <a:pt x="25625" y="11917"/>
                </a:cubicBezTo>
                <a:cubicBezTo>
                  <a:pt x="25662" y="11770"/>
                  <a:pt x="25698" y="11587"/>
                  <a:pt x="25735" y="11404"/>
                </a:cubicBezTo>
                <a:cubicBezTo>
                  <a:pt x="25757" y="11294"/>
                  <a:pt x="25674" y="11224"/>
                  <a:pt x="25589" y="11224"/>
                </a:cubicBezTo>
                <a:cubicBezTo>
                  <a:pt x="25531" y="11224"/>
                  <a:pt x="25471" y="11256"/>
                  <a:pt x="25442" y="11330"/>
                </a:cubicBezTo>
                <a:cubicBezTo>
                  <a:pt x="25405" y="11514"/>
                  <a:pt x="25368" y="11697"/>
                  <a:pt x="25332" y="11880"/>
                </a:cubicBezTo>
                <a:cubicBezTo>
                  <a:pt x="25112" y="12577"/>
                  <a:pt x="24855" y="13273"/>
                  <a:pt x="24525" y="13933"/>
                </a:cubicBezTo>
                <a:cubicBezTo>
                  <a:pt x="24159" y="14740"/>
                  <a:pt x="23755" y="15546"/>
                  <a:pt x="23352" y="16316"/>
                </a:cubicBezTo>
                <a:cubicBezTo>
                  <a:pt x="22546" y="17929"/>
                  <a:pt x="21739" y="19542"/>
                  <a:pt x="20896" y="21118"/>
                </a:cubicBezTo>
                <a:cubicBezTo>
                  <a:pt x="19283" y="24307"/>
                  <a:pt x="17670" y="27497"/>
                  <a:pt x="16277" y="30796"/>
                </a:cubicBezTo>
                <a:cubicBezTo>
                  <a:pt x="15507" y="32665"/>
                  <a:pt x="14847" y="34535"/>
                  <a:pt x="14297" y="36478"/>
                </a:cubicBezTo>
                <a:cubicBezTo>
                  <a:pt x="14297" y="36514"/>
                  <a:pt x="14297" y="36551"/>
                  <a:pt x="14297" y="36588"/>
                </a:cubicBezTo>
                <a:cubicBezTo>
                  <a:pt x="13271" y="37504"/>
                  <a:pt x="12281" y="38421"/>
                  <a:pt x="11292" y="39337"/>
                </a:cubicBezTo>
                <a:lnTo>
                  <a:pt x="11255" y="39337"/>
                </a:lnTo>
                <a:lnTo>
                  <a:pt x="11328" y="39190"/>
                </a:lnTo>
                <a:cubicBezTo>
                  <a:pt x="12171" y="38054"/>
                  <a:pt x="12941" y="36881"/>
                  <a:pt x="13601" y="35635"/>
                </a:cubicBezTo>
                <a:cubicBezTo>
                  <a:pt x="14334" y="34242"/>
                  <a:pt x="15031" y="32812"/>
                  <a:pt x="15581" y="31309"/>
                </a:cubicBezTo>
                <a:cubicBezTo>
                  <a:pt x="16167" y="29843"/>
                  <a:pt x="16680" y="28340"/>
                  <a:pt x="17157" y="26800"/>
                </a:cubicBezTo>
                <a:cubicBezTo>
                  <a:pt x="17633" y="25297"/>
                  <a:pt x="18037" y="23721"/>
                  <a:pt x="18403" y="22145"/>
                </a:cubicBezTo>
                <a:cubicBezTo>
                  <a:pt x="18770" y="20568"/>
                  <a:pt x="19100" y="19029"/>
                  <a:pt x="19393" y="17452"/>
                </a:cubicBezTo>
                <a:lnTo>
                  <a:pt x="19503" y="16866"/>
                </a:lnTo>
                <a:cubicBezTo>
                  <a:pt x="19527" y="16768"/>
                  <a:pt x="19438" y="16687"/>
                  <a:pt x="19354" y="16687"/>
                </a:cubicBezTo>
                <a:cubicBezTo>
                  <a:pt x="19312" y="16687"/>
                  <a:pt x="19271" y="16707"/>
                  <a:pt x="19246" y="16756"/>
                </a:cubicBezTo>
                <a:cubicBezTo>
                  <a:pt x="18550" y="18112"/>
                  <a:pt x="17890" y="19505"/>
                  <a:pt x="17377" y="20935"/>
                </a:cubicBezTo>
                <a:cubicBezTo>
                  <a:pt x="16827" y="22401"/>
                  <a:pt x="16314" y="23831"/>
                  <a:pt x="15837" y="25297"/>
                </a:cubicBezTo>
                <a:cubicBezTo>
                  <a:pt x="15287" y="26837"/>
                  <a:pt x="14774" y="28413"/>
                  <a:pt x="14224" y="29916"/>
                </a:cubicBezTo>
                <a:lnTo>
                  <a:pt x="12648" y="34572"/>
                </a:lnTo>
                <a:lnTo>
                  <a:pt x="11035" y="39227"/>
                </a:lnTo>
                <a:lnTo>
                  <a:pt x="10962" y="39447"/>
                </a:lnTo>
                <a:cubicBezTo>
                  <a:pt x="10925" y="39447"/>
                  <a:pt x="10925" y="39484"/>
                  <a:pt x="10925" y="39557"/>
                </a:cubicBezTo>
                <a:cubicBezTo>
                  <a:pt x="10925" y="39630"/>
                  <a:pt x="10888" y="39704"/>
                  <a:pt x="10852" y="39814"/>
                </a:cubicBezTo>
                <a:cubicBezTo>
                  <a:pt x="10192" y="40400"/>
                  <a:pt x="9569" y="41023"/>
                  <a:pt x="8909" y="41647"/>
                </a:cubicBezTo>
                <a:cubicBezTo>
                  <a:pt x="8542" y="42013"/>
                  <a:pt x="8176" y="42380"/>
                  <a:pt x="7846" y="42746"/>
                </a:cubicBezTo>
                <a:cubicBezTo>
                  <a:pt x="9092" y="40254"/>
                  <a:pt x="9862" y="37578"/>
                  <a:pt x="10705" y="34938"/>
                </a:cubicBezTo>
                <a:cubicBezTo>
                  <a:pt x="11621" y="32189"/>
                  <a:pt x="12355" y="29366"/>
                  <a:pt x="12941" y="26543"/>
                </a:cubicBezTo>
                <a:cubicBezTo>
                  <a:pt x="13271" y="24931"/>
                  <a:pt x="13454" y="23318"/>
                  <a:pt x="13564" y="21705"/>
                </a:cubicBezTo>
                <a:cubicBezTo>
                  <a:pt x="13564" y="21622"/>
                  <a:pt x="13495" y="21575"/>
                  <a:pt x="13421" y="21575"/>
                </a:cubicBezTo>
                <a:cubicBezTo>
                  <a:pt x="13364" y="21575"/>
                  <a:pt x="13303" y="21604"/>
                  <a:pt x="13271" y="21668"/>
                </a:cubicBezTo>
                <a:cubicBezTo>
                  <a:pt x="12428" y="24454"/>
                  <a:pt x="11585" y="27277"/>
                  <a:pt x="10778" y="30063"/>
                </a:cubicBezTo>
                <a:cubicBezTo>
                  <a:pt x="9972" y="32885"/>
                  <a:pt x="9165" y="35708"/>
                  <a:pt x="8396" y="38531"/>
                </a:cubicBezTo>
                <a:cubicBezTo>
                  <a:pt x="7956" y="40107"/>
                  <a:pt x="7552" y="41683"/>
                  <a:pt x="7149" y="43296"/>
                </a:cubicBezTo>
                <a:cubicBezTo>
                  <a:pt x="7113" y="43333"/>
                  <a:pt x="7113" y="43369"/>
                  <a:pt x="7149" y="43406"/>
                </a:cubicBezTo>
                <a:cubicBezTo>
                  <a:pt x="4656" y="45899"/>
                  <a:pt x="2310" y="48465"/>
                  <a:pt x="1" y="51068"/>
                </a:cubicBezTo>
                <a:lnTo>
                  <a:pt x="1" y="51251"/>
                </a:lnTo>
                <a:cubicBezTo>
                  <a:pt x="2384" y="48575"/>
                  <a:pt x="4803" y="45972"/>
                  <a:pt x="7332" y="43443"/>
                </a:cubicBezTo>
                <a:lnTo>
                  <a:pt x="7332" y="43406"/>
                </a:lnTo>
                <a:cubicBezTo>
                  <a:pt x="7406" y="43333"/>
                  <a:pt x="7479" y="43296"/>
                  <a:pt x="7552" y="43223"/>
                </a:cubicBezTo>
                <a:lnTo>
                  <a:pt x="7736" y="43003"/>
                </a:lnTo>
                <a:cubicBezTo>
                  <a:pt x="11805" y="42416"/>
                  <a:pt x="15837" y="41720"/>
                  <a:pt x="19870" y="40987"/>
                </a:cubicBezTo>
                <a:cubicBezTo>
                  <a:pt x="23939" y="40290"/>
                  <a:pt x="28081" y="39484"/>
                  <a:pt x="32150" y="38641"/>
                </a:cubicBezTo>
                <a:cubicBezTo>
                  <a:pt x="34423" y="38164"/>
                  <a:pt x="36732" y="37651"/>
                  <a:pt x="39005" y="37174"/>
                </a:cubicBezTo>
                <a:cubicBezTo>
                  <a:pt x="39152" y="37101"/>
                  <a:pt x="39115" y="36918"/>
                  <a:pt x="38968" y="36881"/>
                </a:cubicBezTo>
                <a:cubicBezTo>
                  <a:pt x="36879" y="36881"/>
                  <a:pt x="34753" y="36954"/>
                  <a:pt x="32663" y="37138"/>
                </a:cubicBezTo>
                <a:cubicBezTo>
                  <a:pt x="30574" y="37358"/>
                  <a:pt x="28484" y="37614"/>
                  <a:pt x="26395" y="37981"/>
                </a:cubicBezTo>
                <a:cubicBezTo>
                  <a:pt x="24342" y="38347"/>
                  <a:pt x="22252" y="38751"/>
                  <a:pt x="20163" y="39154"/>
                </a:cubicBezTo>
                <a:cubicBezTo>
                  <a:pt x="18110" y="39594"/>
                  <a:pt x="16130" y="39997"/>
                  <a:pt x="14114" y="40474"/>
                </a:cubicBezTo>
                <a:cubicBezTo>
                  <a:pt x="12208" y="40877"/>
                  <a:pt x="10338" y="41500"/>
                  <a:pt x="8542" y="42306"/>
                </a:cubicBezTo>
                <a:cubicBezTo>
                  <a:pt x="8469" y="42343"/>
                  <a:pt x="8359" y="42416"/>
                  <a:pt x="8286" y="42453"/>
                </a:cubicBezTo>
                <a:cubicBezTo>
                  <a:pt x="9129" y="41610"/>
                  <a:pt x="10008" y="40767"/>
                  <a:pt x="10888" y="39924"/>
                </a:cubicBezTo>
                <a:cubicBezTo>
                  <a:pt x="10908" y="39933"/>
                  <a:pt x="10928" y="39938"/>
                  <a:pt x="10947" y="39938"/>
                </a:cubicBezTo>
                <a:cubicBezTo>
                  <a:pt x="10998" y="39938"/>
                  <a:pt x="11045" y="39904"/>
                  <a:pt x="11072" y="39850"/>
                </a:cubicBezTo>
                <a:cubicBezTo>
                  <a:pt x="11072" y="39814"/>
                  <a:pt x="11072" y="39777"/>
                  <a:pt x="11108" y="39740"/>
                </a:cubicBezTo>
                <a:lnTo>
                  <a:pt x="11365" y="39594"/>
                </a:lnTo>
                <a:cubicBezTo>
                  <a:pt x="13418" y="39374"/>
                  <a:pt x="15471" y="39154"/>
                  <a:pt x="17560" y="38897"/>
                </a:cubicBezTo>
                <a:cubicBezTo>
                  <a:pt x="19723" y="38641"/>
                  <a:pt x="21886" y="38384"/>
                  <a:pt x="24049" y="38091"/>
                </a:cubicBezTo>
                <a:cubicBezTo>
                  <a:pt x="26175" y="37797"/>
                  <a:pt x="28374" y="37468"/>
                  <a:pt x="30574" y="37138"/>
                </a:cubicBezTo>
                <a:cubicBezTo>
                  <a:pt x="32737" y="36771"/>
                  <a:pt x="34863" y="36404"/>
                  <a:pt x="37026" y="36038"/>
                </a:cubicBezTo>
                <a:cubicBezTo>
                  <a:pt x="39188" y="35635"/>
                  <a:pt x="41351" y="35231"/>
                  <a:pt x="43514" y="34792"/>
                </a:cubicBezTo>
                <a:lnTo>
                  <a:pt x="44320" y="34645"/>
                </a:lnTo>
                <a:cubicBezTo>
                  <a:pt x="44467" y="34608"/>
                  <a:pt x="44430" y="34388"/>
                  <a:pt x="44284" y="34352"/>
                </a:cubicBezTo>
                <a:cubicBezTo>
                  <a:pt x="43418" y="34310"/>
                  <a:pt x="42552" y="34290"/>
                  <a:pt x="41688" y="34290"/>
                </a:cubicBezTo>
                <a:cubicBezTo>
                  <a:pt x="40247" y="34290"/>
                  <a:pt x="38813" y="34347"/>
                  <a:pt x="37392" y="34462"/>
                </a:cubicBezTo>
                <a:cubicBezTo>
                  <a:pt x="35083" y="34645"/>
                  <a:pt x="32810" y="34938"/>
                  <a:pt x="30500" y="35231"/>
                </a:cubicBezTo>
                <a:cubicBezTo>
                  <a:pt x="28228" y="35561"/>
                  <a:pt x="25918" y="35965"/>
                  <a:pt x="23645" y="36331"/>
                </a:cubicBezTo>
                <a:cubicBezTo>
                  <a:pt x="22509" y="36551"/>
                  <a:pt x="21373" y="36734"/>
                  <a:pt x="20236" y="36918"/>
                </a:cubicBezTo>
                <a:cubicBezTo>
                  <a:pt x="19210" y="37064"/>
                  <a:pt x="18220" y="37211"/>
                  <a:pt x="17193" y="37394"/>
                </a:cubicBezTo>
                <a:cubicBezTo>
                  <a:pt x="15214" y="37724"/>
                  <a:pt x="13344" y="38347"/>
                  <a:pt x="11585" y="39300"/>
                </a:cubicBezTo>
                <a:cubicBezTo>
                  <a:pt x="12428" y="38494"/>
                  <a:pt x="13308" y="37688"/>
                  <a:pt x="14188" y="36881"/>
                </a:cubicBezTo>
                <a:cubicBezTo>
                  <a:pt x="14407" y="36771"/>
                  <a:pt x="14591" y="36624"/>
                  <a:pt x="14811" y="36478"/>
                </a:cubicBezTo>
                <a:cubicBezTo>
                  <a:pt x="16644" y="35855"/>
                  <a:pt x="18586" y="35415"/>
                  <a:pt x="20529" y="35195"/>
                </a:cubicBezTo>
                <a:cubicBezTo>
                  <a:pt x="22692" y="34865"/>
                  <a:pt x="24855" y="34608"/>
                  <a:pt x="26981" y="34278"/>
                </a:cubicBezTo>
                <a:cubicBezTo>
                  <a:pt x="29144" y="33948"/>
                  <a:pt x="31380" y="33582"/>
                  <a:pt x="33543" y="33215"/>
                </a:cubicBezTo>
                <a:cubicBezTo>
                  <a:pt x="35742" y="32812"/>
                  <a:pt x="37905" y="32409"/>
                  <a:pt x="40105" y="32006"/>
                </a:cubicBezTo>
                <a:cubicBezTo>
                  <a:pt x="42268" y="31566"/>
                  <a:pt x="44430" y="31089"/>
                  <a:pt x="46593" y="30613"/>
                </a:cubicBezTo>
                <a:lnTo>
                  <a:pt x="47400" y="30429"/>
                </a:lnTo>
                <a:cubicBezTo>
                  <a:pt x="47546" y="30393"/>
                  <a:pt x="47510" y="30209"/>
                  <a:pt x="47363" y="30173"/>
                </a:cubicBezTo>
                <a:cubicBezTo>
                  <a:pt x="44980" y="30319"/>
                  <a:pt x="42634" y="30503"/>
                  <a:pt x="40288" y="30722"/>
                </a:cubicBezTo>
                <a:cubicBezTo>
                  <a:pt x="37905" y="30979"/>
                  <a:pt x="35559" y="31236"/>
                  <a:pt x="33250" y="31529"/>
                </a:cubicBezTo>
                <a:cubicBezTo>
                  <a:pt x="30904" y="31859"/>
                  <a:pt x="28558" y="32225"/>
                  <a:pt x="26211" y="32629"/>
                </a:cubicBezTo>
                <a:cubicBezTo>
                  <a:pt x="24159" y="32959"/>
                  <a:pt x="22106" y="33399"/>
                  <a:pt x="20089" y="33948"/>
                </a:cubicBezTo>
                <a:cubicBezTo>
                  <a:pt x="18403" y="34425"/>
                  <a:pt x="16790" y="35158"/>
                  <a:pt x="15287" y="36111"/>
                </a:cubicBezTo>
                <a:lnTo>
                  <a:pt x="15141" y="36148"/>
                </a:lnTo>
                <a:cubicBezTo>
                  <a:pt x="16057" y="35305"/>
                  <a:pt x="17047" y="34462"/>
                  <a:pt x="18000" y="33655"/>
                </a:cubicBezTo>
                <a:lnTo>
                  <a:pt x="18037" y="33655"/>
                </a:lnTo>
                <a:cubicBezTo>
                  <a:pt x="18880" y="33289"/>
                  <a:pt x="19760" y="33032"/>
                  <a:pt x="20639" y="32849"/>
                </a:cubicBezTo>
                <a:cubicBezTo>
                  <a:pt x="21519" y="32665"/>
                  <a:pt x="22436" y="32482"/>
                  <a:pt x="23315" y="32335"/>
                </a:cubicBezTo>
                <a:cubicBezTo>
                  <a:pt x="25185" y="32006"/>
                  <a:pt x="27055" y="31639"/>
                  <a:pt x="28887" y="31272"/>
                </a:cubicBezTo>
                <a:cubicBezTo>
                  <a:pt x="30757" y="30869"/>
                  <a:pt x="32590" y="30466"/>
                  <a:pt x="34459" y="30026"/>
                </a:cubicBezTo>
                <a:cubicBezTo>
                  <a:pt x="36292" y="29586"/>
                  <a:pt x="38125" y="29146"/>
                  <a:pt x="39995" y="28633"/>
                </a:cubicBezTo>
                <a:cubicBezTo>
                  <a:pt x="41828" y="28156"/>
                  <a:pt x="43661" y="27680"/>
                  <a:pt x="45494" y="27130"/>
                </a:cubicBezTo>
                <a:lnTo>
                  <a:pt x="46190" y="26947"/>
                </a:lnTo>
                <a:cubicBezTo>
                  <a:pt x="46327" y="26912"/>
                  <a:pt x="46304" y="26687"/>
                  <a:pt x="46181" y="26687"/>
                </a:cubicBezTo>
                <a:cubicBezTo>
                  <a:pt x="46172" y="26687"/>
                  <a:pt x="46163" y="26688"/>
                  <a:pt x="46153" y="26690"/>
                </a:cubicBezTo>
                <a:cubicBezTo>
                  <a:pt x="44247" y="26763"/>
                  <a:pt x="42341" y="26983"/>
                  <a:pt x="40435" y="27240"/>
                </a:cubicBezTo>
                <a:cubicBezTo>
                  <a:pt x="38565" y="27497"/>
                  <a:pt x="36622" y="27827"/>
                  <a:pt x="34753" y="28156"/>
                </a:cubicBezTo>
                <a:cubicBezTo>
                  <a:pt x="32847" y="28486"/>
                  <a:pt x="31050" y="28816"/>
                  <a:pt x="29181" y="29183"/>
                </a:cubicBezTo>
                <a:cubicBezTo>
                  <a:pt x="27384" y="29549"/>
                  <a:pt x="25588" y="29989"/>
                  <a:pt x="23829" y="30539"/>
                </a:cubicBezTo>
                <a:cubicBezTo>
                  <a:pt x="22949" y="30832"/>
                  <a:pt x="22106" y="31126"/>
                  <a:pt x="21263" y="31492"/>
                </a:cubicBezTo>
                <a:cubicBezTo>
                  <a:pt x="20896" y="31639"/>
                  <a:pt x="20493" y="31822"/>
                  <a:pt x="20126" y="32006"/>
                </a:cubicBezTo>
                <a:cubicBezTo>
                  <a:pt x="20163" y="31969"/>
                  <a:pt x="20199" y="31896"/>
                  <a:pt x="20199" y="31822"/>
                </a:cubicBezTo>
                <a:cubicBezTo>
                  <a:pt x="20859" y="31309"/>
                  <a:pt x="21482" y="30796"/>
                  <a:pt x="22142" y="30283"/>
                </a:cubicBezTo>
                <a:lnTo>
                  <a:pt x="22692" y="29953"/>
                </a:lnTo>
                <a:cubicBezTo>
                  <a:pt x="22711" y="29989"/>
                  <a:pt x="22738" y="30008"/>
                  <a:pt x="22766" y="30008"/>
                </a:cubicBezTo>
                <a:cubicBezTo>
                  <a:pt x="22793" y="30008"/>
                  <a:pt x="22821" y="29989"/>
                  <a:pt x="22839" y="29953"/>
                </a:cubicBezTo>
                <a:lnTo>
                  <a:pt x="22985" y="29806"/>
                </a:lnTo>
                <a:cubicBezTo>
                  <a:pt x="28044" y="27020"/>
                  <a:pt x="33030" y="24161"/>
                  <a:pt x="38015" y="21301"/>
                </a:cubicBezTo>
                <a:cubicBezTo>
                  <a:pt x="43294" y="18222"/>
                  <a:pt x="48500" y="15070"/>
                  <a:pt x="53705" y="11844"/>
                </a:cubicBezTo>
                <a:cubicBezTo>
                  <a:pt x="56638" y="10047"/>
                  <a:pt x="59534" y="8215"/>
                  <a:pt x="62430" y="6382"/>
                </a:cubicBezTo>
                <a:cubicBezTo>
                  <a:pt x="62526" y="6317"/>
                  <a:pt x="62482" y="6112"/>
                  <a:pt x="62370" y="6112"/>
                </a:cubicBezTo>
                <a:cubicBezTo>
                  <a:pt x="62355" y="6112"/>
                  <a:pt x="62338" y="6116"/>
                  <a:pt x="62320" y="6125"/>
                </a:cubicBezTo>
                <a:lnTo>
                  <a:pt x="62283" y="6125"/>
                </a:lnTo>
                <a:cubicBezTo>
                  <a:pt x="57334" y="8215"/>
                  <a:pt x="52532" y="10524"/>
                  <a:pt x="47803" y="13053"/>
                </a:cubicBezTo>
                <a:cubicBezTo>
                  <a:pt x="43074" y="15583"/>
                  <a:pt x="38455" y="18332"/>
                  <a:pt x="33910" y="21375"/>
                </a:cubicBezTo>
                <a:cubicBezTo>
                  <a:pt x="30794" y="23464"/>
                  <a:pt x="27751" y="25627"/>
                  <a:pt x="24745" y="27936"/>
                </a:cubicBezTo>
                <a:cubicBezTo>
                  <a:pt x="27604" y="24931"/>
                  <a:pt x="30390" y="21888"/>
                  <a:pt x="33103" y="18772"/>
                </a:cubicBezTo>
                <a:cubicBezTo>
                  <a:pt x="36439" y="14923"/>
                  <a:pt x="39665" y="11001"/>
                  <a:pt x="42781" y="7005"/>
                </a:cubicBezTo>
                <a:cubicBezTo>
                  <a:pt x="44504" y="4769"/>
                  <a:pt x="46190" y="2496"/>
                  <a:pt x="47876" y="186"/>
                </a:cubicBezTo>
                <a:cubicBezTo>
                  <a:pt x="47931" y="104"/>
                  <a:pt x="47842" y="1"/>
                  <a:pt x="47747" y="1"/>
                </a:cubicBez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6" name="Google Shape;1206;p31"/>
          <p:cNvSpPr/>
          <p:nvPr/>
        </p:nvSpPr>
        <p:spPr>
          <a:xfrm rot="-10339277">
            <a:off x="8199101" y="1062615"/>
            <a:ext cx="1169743" cy="588421"/>
          </a:xfrm>
          <a:custGeom>
            <a:avLst/>
            <a:gdLst/>
            <a:ahLst/>
            <a:cxnLst/>
            <a:rect l="l" t="t" r="r" b="b"/>
            <a:pathLst>
              <a:path w="46796" h="23540" extrusionOk="0">
                <a:moveTo>
                  <a:pt x="32976" y="1448"/>
                </a:moveTo>
                <a:lnTo>
                  <a:pt x="32976" y="1448"/>
                </a:lnTo>
                <a:cubicBezTo>
                  <a:pt x="32682" y="1814"/>
                  <a:pt x="32426" y="2217"/>
                  <a:pt x="32206" y="2621"/>
                </a:cubicBezTo>
                <a:cubicBezTo>
                  <a:pt x="31913" y="3134"/>
                  <a:pt x="31656" y="3610"/>
                  <a:pt x="31363" y="4124"/>
                </a:cubicBezTo>
                <a:cubicBezTo>
                  <a:pt x="31106" y="4600"/>
                  <a:pt x="30813" y="5077"/>
                  <a:pt x="30446" y="5517"/>
                </a:cubicBezTo>
                <a:cubicBezTo>
                  <a:pt x="29823" y="6433"/>
                  <a:pt x="29090" y="7276"/>
                  <a:pt x="28320" y="8083"/>
                </a:cubicBezTo>
                <a:cubicBezTo>
                  <a:pt x="27550" y="8853"/>
                  <a:pt x="26707" y="9586"/>
                  <a:pt x="25791" y="10246"/>
                </a:cubicBezTo>
                <a:cubicBezTo>
                  <a:pt x="24911" y="10869"/>
                  <a:pt x="23994" y="11419"/>
                  <a:pt x="23041" y="11932"/>
                </a:cubicBezTo>
                <a:cubicBezTo>
                  <a:pt x="23555" y="11162"/>
                  <a:pt x="24068" y="10392"/>
                  <a:pt x="24618" y="9696"/>
                </a:cubicBezTo>
                <a:cubicBezTo>
                  <a:pt x="25314" y="8853"/>
                  <a:pt x="26011" y="8009"/>
                  <a:pt x="26744" y="7203"/>
                </a:cubicBezTo>
                <a:cubicBezTo>
                  <a:pt x="27514" y="6396"/>
                  <a:pt x="28283" y="5627"/>
                  <a:pt x="29090" y="4857"/>
                </a:cubicBezTo>
                <a:cubicBezTo>
                  <a:pt x="29896" y="4087"/>
                  <a:pt x="30703" y="3354"/>
                  <a:pt x="31546" y="2621"/>
                </a:cubicBezTo>
                <a:cubicBezTo>
                  <a:pt x="32023" y="2217"/>
                  <a:pt x="32462" y="1814"/>
                  <a:pt x="32976" y="1448"/>
                </a:cubicBezTo>
                <a:close/>
                <a:moveTo>
                  <a:pt x="46026" y="7826"/>
                </a:moveTo>
                <a:lnTo>
                  <a:pt x="46026" y="7826"/>
                </a:lnTo>
                <a:cubicBezTo>
                  <a:pt x="43350" y="9182"/>
                  <a:pt x="40491" y="10282"/>
                  <a:pt x="37595" y="11052"/>
                </a:cubicBezTo>
                <a:cubicBezTo>
                  <a:pt x="34479" y="11858"/>
                  <a:pt x="31253" y="12335"/>
                  <a:pt x="28027" y="12445"/>
                </a:cubicBezTo>
                <a:cubicBezTo>
                  <a:pt x="27633" y="12454"/>
                  <a:pt x="27236" y="12459"/>
                  <a:pt x="26839" y="12459"/>
                </a:cubicBezTo>
                <a:cubicBezTo>
                  <a:pt x="25646" y="12459"/>
                  <a:pt x="24443" y="12418"/>
                  <a:pt x="23261" y="12335"/>
                </a:cubicBezTo>
                <a:cubicBezTo>
                  <a:pt x="24288" y="11968"/>
                  <a:pt x="25314" y="11675"/>
                  <a:pt x="26341" y="11345"/>
                </a:cubicBezTo>
                <a:cubicBezTo>
                  <a:pt x="29456" y="10429"/>
                  <a:pt x="32609" y="9659"/>
                  <a:pt x="35798" y="9072"/>
                </a:cubicBezTo>
                <a:cubicBezTo>
                  <a:pt x="38988" y="8486"/>
                  <a:pt x="42213" y="8046"/>
                  <a:pt x="45476" y="7863"/>
                </a:cubicBezTo>
                <a:lnTo>
                  <a:pt x="46026" y="7826"/>
                </a:lnTo>
                <a:close/>
                <a:moveTo>
                  <a:pt x="25754" y="2034"/>
                </a:moveTo>
                <a:lnTo>
                  <a:pt x="25754" y="2034"/>
                </a:lnTo>
                <a:cubicBezTo>
                  <a:pt x="25204" y="3391"/>
                  <a:pt x="24618" y="4784"/>
                  <a:pt x="23958" y="6103"/>
                </a:cubicBezTo>
                <a:cubicBezTo>
                  <a:pt x="23151" y="7753"/>
                  <a:pt x="22235" y="9329"/>
                  <a:pt x="21208" y="10832"/>
                </a:cubicBezTo>
                <a:cubicBezTo>
                  <a:pt x="20732" y="11565"/>
                  <a:pt x="20219" y="12262"/>
                  <a:pt x="19705" y="12995"/>
                </a:cubicBezTo>
                <a:cubicBezTo>
                  <a:pt x="20035" y="11345"/>
                  <a:pt x="20585" y="9769"/>
                  <a:pt x="21318" y="8266"/>
                </a:cubicBezTo>
                <a:cubicBezTo>
                  <a:pt x="21722" y="7460"/>
                  <a:pt x="22162" y="6653"/>
                  <a:pt x="22675" y="5883"/>
                </a:cubicBezTo>
                <a:cubicBezTo>
                  <a:pt x="23225" y="5113"/>
                  <a:pt x="23774" y="4380"/>
                  <a:pt x="24398" y="3684"/>
                </a:cubicBezTo>
                <a:cubicBezTo>
                  <a:pt x="24838" y="3134"/>
                  <a:pt x="25314" y="2584"/>
                  <a:pt x="25754" y="2034"/>
                </a:cubicBezTo>
                <a:close/>
                <a:moveTo>
                  <a:pt x="20145" y="1191"/>
                </a:moveTo>
                <a:cubicBezTo>
                  <a:pt x="19925" y="2144"/>
                  <a:pt x="19705" y="3097"/>
                  <a:pt x="19449" y="4014"/>
                </a:cubicBezTo>
                <a:cubicBezTo>
                  <a:pt x="19119" y="5150"/>
                  <a:pt x="18752" y="6250"/>
                  <a:pt x="18349" y="7313"/>
                </a:cubicBezTo>
                <a:cubicBezTo>
                  <a:pt x="17946" y="8376"/>
                  <a:pt x="17506" y="9439"/>
                  <a:pt x="16993" y="10465"/>
                </a:cubicBezTo>
                <a:cubicBezTo>
                  <a:pt x="16443" y="11455"/>
                  <a:pt x="15893" y="12445"/>
                  <a:pt x="15233" y="13398"/>
                </a:cubicBezTo>
                <a:cubicBezTo>
                  <a:pt x="14647" y="14241"/>
                  <a:pt x="14023" y="15084"/>
                  <a:pt x="13327" y="15854"/>
                </a:cubicBezTo>
                <a:cubicBezTo>
                  <a:pt x="13547" y="14864"/>
                  <a:pt x="13767" y="13875"/>
                  <a:pt x="14060" y="12958"/>
                </a:cubicBezTo>
                <a:cubicBezTo>
                  <a:pt x="14353" y="11858"/>
                  <a:pt x="14720" y="10795"/>
                  <a:pt x="15160" y="9769"/>
                </a:cubicBezTo>
                <a:cubicBezTo>
                  <a:pt x="15600" y="8706"/>
                  <a:pt x="16040" y="7679"/>
                  <a:pt x="16516" y="6726"/>
                </a:cubicBezTo>
                <a:cubicBezTo>
                  <a:pt x="17029" y="5700"/>
                  <a:pt x="17616" y="4747"/>
                  <a:pt x="18239" y="3830"/>
                </a:cubicBezTo>
                <a:cubicBezTo>
                  <a:pt x="18532" y="3354"/>
                  <a:pt x="18862" y="2914"/>
                  <a:pt x="19192" y="2437"/>
                </a:cubicBezTo>
                <a:cubicBezTo>
                  <a:pt x="19522" y="1998"/>
                  <a:pt x="19779" y="1594"/>
                  <a:pt x="20145" y="1191"/>
                </a:cubicBezTo>
                <a:close/>
                <a:moveTo>
                  <a:pt x="22073" y="13485"/>
                </a:moveTo>
                <a:cubicBezTo>
                  <a:pt x="22652" y="13485"/>
                  <a:pt x="23232" y="13513"/>
                  <a:pt x="23811" y="13581"/>
                </a:cubicBezTo>
                <a:cubicBezTo>
                  <a:pt x="25387" y="13728"/>
                  <a:pt x="26964" y="13911"/>
                  <a:pt x="28540" y="14131"/>
                </a:cubicBezTo>
                <a:cubicBezTo>
                  <a:pt x="30116" y="14351"/>
                  <a:pt x="31656" y="14645"/>
                  <a:pt x="33196" y="14938"/>
                </a:cubicBezTo>
                <a:cubicBezTo>
                  <a:pt x="34772" y="15231"/>
                  <a:pt x="36275" y="15598"/>
                  <a:pt x="37778" y="16001"/>
                </a:cubicBezTo>
                <a:cubicBezTo>
                  <a:pt x="39281" y="16367"/>
                  <a:pt x="40747" y="16807"/>
                  <a:pt x="42177" y="17247"/>
                </a:cubicBezTo>
                <a:cubicBezTo>
                  <a:pt x="40894" y="17247"/>
                  <a:pt x="39611" y="17247"/>
                  <a:pt x="38291" y="17211"/>
                </a:cubicBezTo>
                <a:cubicBezTo>
                  <a:pt x="36751" y="17137"/>
                  <a:pt x="35212" y="17027"/>
                  <a:pt x="33635" y="16844"/>
                </a:cubicBezTo>
                <a:cubicBezTo>
                  <a:pt x="32096" y="16697"/>
                  <a:pt x="30593" y="16477"/>
                  <a:pt x="29053" y="16184"/>
                </a:cubicBezTo>
                <a:cubicBezTo>
                  <a:pt x="27550" y="15891"/>
                  <a:pt x="26047" y="15524"/>
                  <a:pt x="24581" y="15121"/>
                </a:cubicBezTo>
                <a:cubicBezTo>
                  <a:pt x="23078" y="14681"/>
                  <a:pt x="21612" y="14205"/>
                  <a:pt x="20145" y="13618"/>
                </a:cubicBezTo>
                <a:lnTo>
                  <a:pt x="20072" y="13581"/>
                </a:lnTo>
                <a:cubicBezTo>
                  <a:pt x="20739" y="13523"/>
                  <a:pt x="21406" y="13485"/>
                  <a:pt x="22073" y="13485"/>
                </a:cubicBezTo>
                <a:close/>
                <a:moveTo>
                  <a:pt x="14353" y="3794"/>
                </a:moveTo>
                <a:cubicBezTo>
                  <a:pt x="14243" y="4490"/>
                  <a:pt x="14133" y="5187"/>
                  <a:pt x="13950" y="5883"/>
                </a:cubicBezTo>
                <a:cubicBezTo>
                  <a:pt x="13730" y="6946"/>
                  <a:pt x="13437" y="7973"/>
                  <a:pt x="13107" y="8999"/>
                </a:cubicBezTo>
                <a:cubicBezTo>
                  <a:pt x="12814" y="10026"/>
                  <a:pt x="12447" y="11015"/>
                  <a:pt x="12044" y="12005"/>
                </a:cubicBezTo>
                <a:cubicBezTo>
                  <a:pt x="11604" y="12995"/>
                  <a:pt x="11164" y="13985"/>
                  <a:pt x="10688" y="14938"/>
                </a:cubicBezTo>
                <a:cubicBezTo>
                  <a:pt x="10174" y="15891"/>
                  <a:pt x="9661" y="16807"/>
                  <a:pt x="9111" y="17724"/>
                </a:cubicBezTo>
                <a:cubicBezTo>
                  <a:pt x="9045" y="17757"/>
                  <a:pt x="9009" y="17790"/>
                  <a:pt x="8976" y="17849"/>
                </a:cubicBezTo>
                <a:lnTo>
                  <a:pt x="8976" y="17849"/>
                </a:lnTo>
                <a:cubicBezTo>
                  <a:pt x="9747" y="13838"/>
                  <a:pt x="11063" y="9972"/>
                  <a:pt x="12924" y="6360"/>
                </a:cubicBezTo>
                <a:cubicBezTo>
                  <a:pt x="13400" y="5480"/>
                  <a:pt x="13840" y="4637"/>
                  <a:pt x="14353" y="3794"/>
                </a:cubicBezTo>
                <a:close/>
                <a:moveTo>
                  <a:pt x="16296" y="15084"/>
                </a:moveTo>
                <a:cubicBezTo>
                  <a:pt x="17433" y="15084"/>
                  <a:pt x="18532" y="15231"/>
                  <a:pt x="19632" y="15488"/>
                </a:cubicBezTo>
                <a:cubicBezTo>
                  <a:pt x="21098" y="15818"/>
                  <a:pt x="22528" y="16184"/>
                  <a:pt x="23958" y="16551"/>
                </a:cubicBezTo>
                <a:cubicBezTo>
                  <a:pt x="25387" y="16917"/>
                  <a:pt x="26817" y="17321"/>
                  <a:pt x="28247" y="17724"/>
                </a:cubicBezTo>
                <a:cubicBezTo>
                  <a:pt x="29640" y="18164"/>
                  <a:pt x="31069" y="18604"/>
                  <a:pt x="32499" y="19043"/>
                </a:cubicBezTo>
                <a:cubicBezTo>
                  <a:pt x="33672" y="19447"/>
                  <a:pt x="34882" y="19887"/>
                  <a:pt x="36055" y="20290"/>
                </a:cubicBezTo>
                <a:cubicBezTo>
                  <a:pt x="35029" y="20143"/>
                  <a:pt x="33965" y="19997"/>
                  <a:pt x="32902" y="19777"/>
                </a:cubicBezTo>
                <a:cubicBezTo>
                  <a:pt x="31509" y="19520"/>
                  <a:pt x="30080" y="19190"/>
                  <a:pt x="28650" y="18860"/>
                </a:cubicBezTo>
                <a:cubicBezTo>
                  <a:pt x="27257" y="18494"/>
                  <a:pt x="25827" y="18090"/>
                  <a:pt x="24434" y="17687"/>
                </a:cubicBezTo>
                <a:cubicBezTo>
                  <a:pt x="23005" y="17284"/>
                  <a:pt x="21648" y="16844"/>
                  <a:pt x="20255" y="16404"/>
                </a:cubicBezTo>
                <a:cubicBezTo>
                  <a:pt x="18936" y="15964"/>
                  <a:pt x="17616" y="15524"/>
                  <a:pt x="16296" y="15084"/>
                </a:cubicBezTo>
                <a:close/>
                <a:moveTo>
                  <a:pt x="570" y="19997"/>
                </a:moveTo>
                <a:cubicBezTo>
                  <a:pt x="533" y="19997"/>
                  <a:pt x="497" y="20033"/>
                  <a:pt x="497" y="20107"/>
                </a:cubicBezTo>
                <a:lnTo>
                  <a:pt x="497" y="20363"/>
                </a:lnTo>
                <a:cubicBezTo>
                  <a:pt x="497" y="20400"/>
                  <a:pt x="533" y="20436"/>
                  <a:pt x="570" y="20436"/>
                </a:cubicBezTo>
                <a:cubicBezTo>
                  <a:pt x="607" y="20436"/>
                  <a:pt x="643" y="20400"/>
                  <a:pt x="643" y="20363"/>
                </a:cubicBezTo>
                <a:lnTo>
                  <a:pt x="643" y="20107"/>
                </a:lnTo>
                <a:cubicBezTo>
                  <a:pt x="643" y="20033"/>
                  <a:pt x="607" y="19997"/>
                  <a:pt x="570" y="19997"/>
                </a:cubicBezTo>
                <a:close/>
                <a:moveTo>
                  <a:pt x="12337" y="17321"/>
                </a:moveTo>
                <a:cubicBezTo>
                  <a:pt x="13034" y="17321"/>
                  <a:pt x="13693" y="17357"/>
                  <a:pt x="14390" y="17431"/>
                </a:cubicBezTo>
                <a:cubicBezTo>
                  <a:pt x="15746" y="17614"/>
                  <a:pt x="17103" y="17944"/>
                  <a:pt x="18459" y="18347"/>
                </a:cubicBezTo>
                <a:cubicBezTo>
                  <a:pt x="19779" y="18714"/>
                  <a:pt x="21098" y="19117"/>
                  <a:pt x="22418" y="19520"/>
                </a:cubicBezTo>
                <a:cubicBezTo>
                  <a:pt x="23738" y="19923"/>
                  <a:pt x="25057" y="20326"/>
                  <a:pt x="26341" y="20803"/>
                </a:cubicBezTo>
                <a:cubicBezTo>
                  <a:pt x="27147" y="21096"/>
                  <a:pt x="27953" y="21390"/>
                  <a:pt x="28723" y="21719"/>
                </a:cubicBezTo>
                <a:cubicBezTo>
                  <a:pt x="28063" y="21573"/>
                  <a:pt x="27404" y="21463"/>
                  <a:pt x="26744" y="21353"/>
                </a:cubicBezTo>
                <a:cubicBezTo>
                  <a:pt x="25351" y="21133"/>
                  <a:pt x="24031" y="20950"/>
                  <a:pt x="22675" y="20693"/>
                </a:cubicBezTo>
                <a:cubicBezTo>
                  <a:pt x="21318" y="20473"/>
                  <a:pt x="19962" y="20253"/>
                  <a:pt x="18642" y="19923"/>
                </a:cubicBezTo>
                <a:cubicBezTo>
                  <a:pt x="17286" y="19630"/>
                  <a:pt x="15966" y="19300"/>
                  <a:pt x="14647" y="18933"/>
                </a:cubicBezTo>
                <a:cubicBezTo>
                  <a:pt x="13364" y="18530"/>
                  <a:pt x="12081" y="18090"/>
                  <a:pt x="10834" y="17540"/>
                </a:cubicBezTo>
                <a:cubicBezTo>
                  <a:pt x="11311" y="17431"/>
                  <a:pt x="11824" y="17357"/>
                  <a:pt x="12337" y="17321"/>
                </a:cubicBezTo>
                <a:close/>
                <a:moveTo>
                  <a:pt x="34277" y="1"/>
                </a:moveTo>
                <a:cubicBezTo>
                  <a:pt x="34258" y="1"/>
                  <a:pt x="34240" y="6"/>
                  <a:pt x="34222" y="18"/>
                </a:cubicBezTo>
                <a:lnTo>
                  <a:pt x="34112" y="165"/>
                </a:lnTo>
                <a:lnTo>
                  <a:pt x="33929" y="311"/>
                </a:lnTo>
                <a:cubicBezTo>
                  <a:pt x="33159" y="934"/>
                  <a:pt x="32426" y="1558"/>
                  <a:pt x="31693" y="2181"/>
                </a:cubicBezTo>
                <a:cubicBezTo>
                  <a:pt x="30849" y="2914"/>
                  <a:pt x="30006" y="3647"/>
                  <a:pt x="29200" y="4417"/>
                </a:cubicBezTo>
                <a:cubicBezTo>
                  <a:pt x="28393" y="5187"/>
                  <a:pt x="27624" y="5957"/>
                  <a:pt x="26854" y="6763"/>
                </a:cubicBezTo>
                <a:cubicBezTo>
                  <a:pt x="26084" y="7570"/>
                  <a:pt x="25387" y="8376"/>
                  <a:pt x="24728" y="9256"/>
                </a:cubicBezTo>
                <a:cubicBezTo>
                  <a:pt x="24031" y="10136"/>
                  <a:pt x="23408" y="11015"/>
                  <a:pt x="22858" y="11968"/>
                </a:cubicBezTo>
                <a:cubicBezTo>
                  <a:pt x="22748" y="12042"/>
                  <a:pt x="22675" y="12078"/>
                  <a:pt x="22565" y="12115"/>
                </a:cubicBezTo>
                <a:cubicBezTo>
                  <a:pt x="22491" y="12152"/>
                  <a:pt x="22455" y="12225"/>
                  <a:pt x="22491" y="12262"/>
                </a:cubicBezTo>
                <a:cubicBezTo>
                  <a:pt x="21538" y="12592"/>
                  <a:pt x="20585" y="12922"/>
                  <a:pt x="19595" y="13288"/>
                </a:cubicBezTo>
                <a:cubicBezTo>
                  <a:pt x="19595" y="13288"/>
                  <a:pt x="19595" y="13252"/>
                  <a:pt x="19595" y="13252"/>
                </a:cubicBezTo>
                <a:cubicBezTo>
                  <a:pt x="20145" y="12592"/>
                  <a:pt x="20659" y="11895"/>
                  <a:pt x="21172" y="11199"/>
                </a:cubicBezTo>
                <a:cubicBezTo>
                  <a:pt x="21648" y="10539"/>
                  <a:pt x="22198" y="9696"/>
                  <a:pt x="22675" y="8889"/>
                </a:cubicBezTo>
                <a:cubicBezTo>
                  <a:pt x="23628" y="7313"/>
                  <a:pt x="24471" y="5700"/>
                  <a:pt x="25241" y="4014"/>
                </a:cubicBezTo>
                <a:cubicBezTo>
                  <a:pt x="25644" y="3061"/>
                  <a:pt x="26011" y="2107"/>
                  <a:pt x="26341" y="1118"/>
                </a:cubicBezTo>
                <a:cubicBezTo>
                  <a:pt x="26341" y="1047"/>
                  <a:pt x="26295" y="1006"/>
                  <a:pt x="26242" y="1006"/>
                </a:cubicBezTo>
                <a:cubicBezTo>
                  <a:pt x="26214" y="1006"/>
                  <a:pt x="26183" y="1018"/>
                  <a:pt x="26157" y="1044"/>
                </a:cubicBezTo>
                <a:cubicBezTo>
                  <a:pt x="25644" y="1851"/>
                  <a:pt x="25057" y="2621"/>
                  <a:pt x="24434" y="3317"/>
                </a:cubicBezTo>
                <a:cubicBezTo>
                  <a:pt x="23811" y="4050"/>
                  <a:pt x="23225" y="4747"/>
                  <a:pt x="22675" y="5517"/>
                </a:cubicBezTo>
                <a:cubicBezTo>
                  <a:pt x="21612" y="7020"/>
                  <a:pt x="20768" y="8669"/>
                  <a:pt x="20145" y="10392"/>
                </a:cubicBezTo>
                <a:cubicBezTo>
                  <a:pt x="19815" y="11382"/>
                  <a:pt x="19522" y="12372"/>
                  <a:pt x="19339" y="13398"/>
                </a:cubicBezTo>
                <a:cubicBezTo>
                  <a:pt x="18899" y="13545"/>
                  <a:pt x="18496" y="13691"/>
                  <a:pt x="18092" y="13875"/>
                </a:cubicBezTo>
                <a:cubicBezTo>
                  <a:pt x="17286" y="14168"/>
                  <a:pt x="16443" y="14498"/>
                  <a:pt x="15636" y="14828"/>
                </a:cubicBezTo>
                <a:lnTo>
                  <a:pt x="15563" y="14791"/>
                </a:lnTo>
                <a:cubicBezTo>
                  <a:pt x="15490" y="14791"/>
                  <a:pt x="15380" y="14864"/>
                  <a:pt x="15416" y="14938"/>
                </a:cubicBezTo>
                <a:lnTo>
                  <a:pt x="15270" y="14974"/>
                </a:lnTo>
                <a:lnTo>
                  <a:pt x="15196" y="14974"/>
                </a:lnTo>
                <a:cubicBezTo>
                  <a:pt x="15196" y="14974"/>
                  <a:pt x="15160" y="14974"/>
                  <a:pt x="15160" y="15011"/>
                </a:cubicBezTo>
                <a:cubicBezTo>
                  <a:pt x="14683" y="15231"/>
                  <a:pt x="14207" y="15414"/>
                  <a:pt x="13730" y="15634"/>
                </a:cubicBezTo>
                <a:cubicBezTo>
                  <a:pt x="13840" y="15488"/>
                  <a:pt x="13987" y="15304"/>
                  <a:pt x="14133" y="15194"/>
                </a:cubicBezTo>
                <a:cubicBezTo>
                  <a:pt x="14500" y="14754"/>
                  <a:pt x="14867" y="14315"/>
                  <a:pt x="15196" y="13875"/>
                </a:cubicBezTo>
                <a:cubicBezTo>
                  <a:pt x="15856" y="12922"/>
                  <a:pt x="16479" y="11932"/>
                  <a:pt x="17029" y="10942"/>
                </a:cubicBezTo>
                <a:cubicBezTo>
                  <a:pt x="17579" y="9916"/>
                  <a:pt x="18056" y="8853"/>
                  <a:pt x="18496" y="7789"/>
                </a:cubicBezTo>
                <a:cubicBezTo>
                  <a:pt x="18899" y="6726"/>
                  <a:pt x="19302" y="5627"/>
                  <a:pt x="19632" y="4490"/>
                </a:cubicBezTo>
                <a:cubicBezTo>
                  <a:pt x="19925" y="3391"/>
                  <a:pt x="20219" y="2254"/>
                  <a:pt x="20439" y="1118"/>
                </a:cubicBezTo>
                <a:cubicBezTo>
                  <a:pt x="20475" y="971"/>
                  <a:pt x="20512" y="824"/>
                  <a:pt x="20549" y="714"/>
                </a:cubicBezTo>
                <a:cubicBezTo>
                  <a:pt x="20549" y="609"/>
                  <a:pt x="20473" y="523"/>
                  <a:pt x="20404" y="523"/>
                </a:cubicBezTo>
                <a:cubicBezTo>
                  <a:pt x="20376" y="523"/>
                  <a:pt x="20349" y="537"/>
                  <a:pt x="20329" y="568"/>
                </a:cubicBezTo>
                <a:cubicBezTo>
                  <a:pt x="19632" y="1448"/>
                  <a:pt x="18936" y="2364"/>
                  <a:pt x="18312" y="3317"/>
                </a:cubicBezTo>
                <a:cubicBezTo>
                  <a:pt x="17689" y="4270"/>
                  <a:pt x="17103" y="5223"/>
                  <a:pt x="16553" y="6213"/>
                </a:cubicBezTo>
                <a:cubicBezTo>
                  <a:pt x="16040" y="7203"/>
                  <a:pt x="15526" y="8229"/>
                  <a:pt x="15086" y="9256"/>
                </a:cubicBezTo>
                <a:cubicBezTo>
                  <a:pt x="14683" y="10319"/>
                  <a:pt x="14280" y="11345"/>
                  <a:pt x="13950" y="12445"/>
                </a:cubicBezTo>
                <a:cubicBezTo>
                  <a:pt x="13584" y="13508"/>
                  <a:pt x="13327" y="14571"/>
                  <a:pt x="13070" y="15708"/>
                </a:cubicBezTo>
                <a:cubicBezTo>
                  <a:pt x="13070" y="15781"/>
                  <a:pt x="13070" y="15891"/>
                  <a:pt x="13034" y="15964"/>
                </a:cubicBezTo>
                <a:cubicBezTo>
                  <a:pt x="11751" y="16551"/>
                  <a:pt x="10504" y="17137"/>
                  <a:pt x="9221" y="17724"/>
                </a:cubicBezTo>
                <a:cubicBezTo>
                  <a:pt x="9734" y="16954"/>
                  <a:pt x="10248" y="16184"/>
                  <a:pt x="10688" y="15341"/>
                </a:cubicBezTo>
                <a:cubicBezTo>
                  <a:pt x="11201" y="14388"/>
                  <a:pt x="11641" y="13435"/>
                  <a:pt x="12081" y="12445"/>
                </a:cubicBezTo>
                <a:cubicBezTo>
                  <a:pt x="12520" y="11492"/>
                  <a:pt x="12887" y="10465"/>
                  <a:pt x="13254" y="9439"/>
                </a:cubicBezTo>
                <a:cubicBezTo>
                  <a:pt x="13584" y="8413"/>
                  <a:pt x="13877" y="7386"/>
                  <a:pt x="14133" y="6323"/>
                </a:cubicBezTo>
                <a:cubicBezTo>
                  <a:pt x="14353" y="5297"/>
                  <a:pt x="14573" y="4234"/>
                  <a:pt x="14720" y="3171"/>
                </a:cubicBezTo>
                <a:lnTo>
                  <a:pt x="14793" y="2767"/>
                </a:lnTo>
                <a:cubicBezTo>
                  <a:pt x="14793" y="2667"/>
                  <a:pt x="14716" y="2610"/>
                  <a:pt x="14640" y="2610"/>
                </a:cubicBezTo>
                <a:cubicBezTo>
                  <a:pt x="14578" y="2610"/>
                  <a:pt x="14516" y="2648"/>
                  <a:pt x="14500" y="2731"/>
                </a:cubicBezTo>
                <a:lnTo>
                  <a:pt x="14463" y="3097"/>
                </a:lnTo>
                <a:cubicBezTo>
                  <a:pt x="14427" y="3134"/>
                  <a:pt x="14390" y="3134"/>
                  <a:pt x="14390" y="3171"/>
                </a:cubicBezTo>
                <a:cubicBezTo>
                  <a:pt x="13290" y="4930"/>
                  <a:pt x="12337" y="6763"/>
                  <a:pt x="11494" y="8669"/>
                </a:cubicBezTo>
                <a:cubicBezTo>
                  <a:pt x="10688" y="10575"/>
                  <a:pt x="9991" y="12518"/>
                  <a:pt x="9441" y="14498"/>
                </a:cubicBezTo>
                <a:cubicBezTo>
                  <a:pt x="9148" y="15634"/>
                  <a:pt x="8891" y="16734"/>
                  <a:pt x="8671" y="17870"/>
                </a:cubicBezTo>
                <a:cubicBezTo>
                  <a:pt x="8671" y="17907"/>
                  <a:pt x="8671" y="17980"/>
                  <a:pt x="8708" y="17980"/>
                </a:cubicBezTo>
                <a:cubicBezTo>
                  <a:pt x="5959" y="19300"/>
                  <a:pt x="3356" y="20876"/>
                  <a:pt x="936" y="22709"/>
                </a:cubicBezTo>
                <a:cubicBezTo>
                  <a:pt x="643" y="22929"/>
                  <a:pt x="350" y="23186"/>
                  <a:pt x="57" y="23406"/>
                </a:cubicBezTo>
                <a:cubicBezTo>
                  <a:pt x="0" y="23462"/>
                  <a:pt x="52" y="23540"/>
                  <a:pt x="112" y="23540"/>
                </a:cubicBezTo>
                <a:cubicBezTo>
                  <a:pt x="131" y="23540"/>
                  <a:pt x="150" y="23533"/>
                  <a:pt x="167" y="23516"/>
                </a:cubicBezTo>
                <a:cubicBezTo>
                  <a:pt x="2696" y="21573"/>
                  <a:pt x="5409" y="19887"/>
                  <a:pt x="8268" y="18494"/>
                </a:cubicBezTo>
                <a:cubicBezTo>
                  <a:pt x="8928" y="18164"/>
                  <a:pt x="9588" y="17870"/>
                  <a:pt x="10248" y="17540"/>
                </a:cubicBezTo>
                <a:cubicBezTo>
                  <a:pt x="10248" y="17577"/>
                  <a:pt x="10284" y="17577"/>
                  <a:pt x="10321" y="17577"/>
                </a:cubicBezTo>
                <a:cubicBezTo>
                  <a:pt x="11531" y="18127"/>
                  <a:pt x="12777" y="18567"/>
                  <a:pt x="14023" y="18970"/>
                </a:cubicBezTo>
                <a:cubicBezTo>
                  <a:pt x="15343" y="19373"/>
                  <a:pt x="16663" y="19703"/>
                  <a:pt x="17982" y="20033"/>
                </a:cubicBezTo>
                <a:cubicBezTo>
                  <a:pt x="19339" y="20326"/>
                  <a:pt x="20659" y="20583"/>
                  <a:pt x="22015" y="20803"/>
                </a:cubicBezTo>
                <a:cubicBezTo>
                  <a:pt x="23371" y="21060"/>
                  <a:pt x="24764" y="21280"/>
                  <a:pt x="26121" y="21500"/>
                </a:cubicBezTo>
                <a:cubicBezTo>
                  <a:pt x="27514" y="21646"/>
                  <a:pt x="28870" y="21939"/>
                  <a:pt x="30226" y="22306"/>
                </a:cubicBezTo>
                <a:cubicBezTo>
                  <a:pt x="30373" y="22379"/>
                  <a:pt x="30556" y="22416"/>
                  <a:pt x="30703" y="22489"/>
                </a:cubicBezTo>
                <a:cubicBezTo>
                  <a:pt x="30721" y="22498"/>
                  <a:pt x="30738" y="22502"/>
                  <a:pt x="30755" y="22502"/>
                </a:cubicBezTo>
                <a:cubicBezTo>
                  <a:pt x="30873" y="22502"/>
                  <a:pt x="30941" y="22297"/>
                  <a:pt x="30813" y="22233"/>
                </a:cubicBezTo>
                <a:cubicBezTo>
                  <a:pt x="29530" y="21683"/>
                  <a:pt x="28247" y="21133"/>
                  <a:pt x="26927" y="20693"/>
                </a:cubicBezTo>
                <a:cubicBezTo>
                  <a:pt x="25607" y="20217"/>
                  <a:pt x="24288" y="19777"/>
                  <a:pt x="22968" y="19373"/>
                </a:cubicBezTo>
                <a:cubicBezTo>
                  <a:pt x="21612" y="18970"/>
                  <a:pt x="20292" y="18567"/>
                  <a:pt x="18936" y="18200"/>
                </a:cubicBezTo>
                <a:cubicBezTo>
                  <a:pt x="17579" y="17797"/>
                  <a:pt x="16223" y="17467"/>
                  <a:pt x="14830" y="17247"/>
                </a:cubicBezTo>
                <a:cubicBezTo>
                  <a:pt x="14230" y="17150"/>
                  <a:pt x="13629" y="17103"/>
                  <a:pt x="13029" y="17103"/>
                </a:cubicBezTo>
                <a:cubicBezTo>
                  <a:pt x="12273" y="17103"/>
                  <a:pt x="11517" y="17177"/>
                  <a:pt x="10761" y="17321"/>
                </a:cubicBezTo>
                <a:lnTo>
                  <a:pt x="10651" y="17357"/>
                </a:lnTo>
                <a:cubicBezTo>
                  <a:pt x="11384" y="16991"/>
                  <a:pt x="12154" y="16624"/>
                  <a:pt x="12924" y="16294"/>
                </a:cubicBezTo>
                <a:lnTo>
                  <a:pt x="12924" y="16294"/>
                </a:lnTo>
                <a:lnTo>
                  <a:pt x="12850" y="16404"/>
                </a:lnTo>
                <a:cubicBezTo>
                  <a:pt x="12850" y="16430"/>
                  <a:pt x="12869" y="16456"/>
                  <a:pt x="12892" y="16456"/>
                </a:cubicBezTo>
                <a:cubicBezTo>
                  <a:pt x="12902" y="16456"/>
                  <a:pt x="12913" y="16451"/>
                  <a:pt x="12924" y="16441"/>
                </a:cubicBezTo>
                <a:cubicBezTo>
                  <a:pt x="12997" y="16404"/>
                  <a:pt x="13070" y="16331"/>
                  <a:pt x="13144" y="16257"/>
                </a:cubicBezTo>
                <a:cubicBezTo>
                  <a:pt x="13180" y="16257"/>
                  <a:pt x="13254" y="16221"/>
                  <a:pt x="13254" y="16184"/>
                </a:cubicBezTo>
                <a:cubicBezTo>
                  <a:pt x="14023" y="15818"/>
                  <a:pt x="14830" y="15488"/>
                  <a:pt x="15636" y="15158"/>
                </a:cubicBezTo>
                <a:cubicBezTo>
                  <a:pt x="16993" y="15634"/>
                  <a:pt x="18312" y="16074"/>
                  <a:pt x="19669" y="16477"/>
                </a:cubicBezTo>
                <a:cubicBezTo>
                  <a:pt x="20988" y="16917"/>
                  <a:pt x="22491" y="17357"/>
                  <a:pt x="23848" y="17797"/>
                </a:cubicBezTo>
                <a:cubicBezTo>
                  <a:pt x="25241" y="18200"/>
                  <a:pt x="26670" y="18604"/>
                  <a:pt x="28100" y="18970"/>
                </a:cubicBezTo>
                <a:cubicBezTo>
                  <a:pt x="29493" y="19337"/>
                  <a:pt x="30923" y="19667"/>
                  <a:pt x="32352" y="19923"/>
                </a:cubicBezTo>
                <a:cubicBezTo>
                  <a:pt x="33782" y="20217"/>
                  <a:pt x="35248" y="20473"/>
                  <a:pt x="36678" y="20656"/>
                </a:cubicBezTo>
                <a:lnTo>
                  <a:pt x="37228" y="20693"/>
                </a:lnTo>
                <a:cubicBezTo>
                  <a:pt x="37375" y="20693"/>
                  <a:pt x="37375" y="20473"/>
                  <a:pt x="37265" y="20436"/>
                </a:cubicBezTo>
                <a:cubicBezTo>
                  <a:pt x="35872" y="19923"/>
                  <a:pt x="34442" y="19447"/>
                  <a:pt x="33049" y="18970"/>
                </a:cubicBezTo>
                <a:cubicBezTo>
                  <a:pt x="31619" y="18494"/>
                  <a:pt x="30226" y="18054"/>
                  <a:pt x="28797" y="17614"/>
                </a:cubicBezTo>
                <a:cubicBezTo>
                  <a:pt x="27367" y="17211"/>
                  <a:pt x="25901" y="16807"/>
                  <a:pt x="24471" y="16441"/>
                </a:cubicBezTo>
                <a:cubicBezTo>
                  <a:pt x="23041" y="16038"/>
                  <a:pt x="21575" y="15708"/>
                  <a:pt x="20145" y="15378"/>
                </a:cubicBezTo>
                <a:cubicBezTo>
                  <a:pt x="18826" y="15048"/>
                  <a:pt x="17506" y="14901"/>
                  <a:pt x="16186" y="14901"/>
                </a:cubicBezTo>
                <a:lnTo>
                  <a:pt x="17139" y="14535"/>
                </a:lnTo>
                <a:cubicBezTo>
                  <a:pt x="17873" y="14241"/>
                  <a:pt x="18569" y="13985"/>
                  <a:pt x="19302" y="13691"/>
                </a:cubicBezTo>
                <a:lnTo>
                  <a:pt x="19522" y="13655"/>
                </a:lnTo>
                <a:cubicBezTo>
                  <a:pt x="20952" y="14241"/>
                  <a:pt x="22418" y="14754"/>
                  <a:pt x="23921" y="15194"/>
                </a:cubicBezTo>
                <a:cubicBezTo>
                  <a:pt x="25424" y="15634"/>
                  <a:pt x="26927" y="16001"/>
                  <a:pt x="28430" y="16294"/>
                </a:cubicBezTo>
                <a:cubicBezTo>
                  <a:pt x="29970" y="16587"/>
                  <a:pt x="31509" y="16844"/>
                  <a:pt x="33012" y="17027"/>
                </a:cubicBezTo>
                <a:cubicBezTo>
                  <a:pt x="34552" y="17211"/>
                  <a:pt x="36128" y="17321"/>
                  <a:pt x="37705" y="17394"/>
                </a:cubicBezTo>
                <a:cubicBezTo>
                  <a:pt x="38832" y="17448"/>
                  <a:pt x="39978" y="17482"/>
                  <a:pt x="41116" y="17482"/>
                </a:cubicBezTo>
                <a:cubicBezTo>
                  <a:pt x="41532" y="17482"/>
                  <a:pt x="41948" y="17477"/>
                  <a:pt x="42360" y="17467"/>
                </a:cubicBezTo>
                <a:lnTo>
                  <a:pt x="42947" y="17467"/>
                </a:lnTo>
                <a:cubicBezTo>
                  <a:pt x="43057" y="17467"/>
                  <a:pt x="43093" y="17284"/>
                  <a:pt x="42947" y="17211"/>
                </a:cubicBezTo>
                <a:cubicBezTo>
                  <a:pt x="41444" y="16734"/>
                  <a:pt x="39904" y="16294"/>
                  <a:pt x="38364" y="15891"/>
                </a:cubicBezTo>
                <a:cubicBezTo>
                  <a:pt x="36861" y="15488"/>
                  <a:pt x="35285" y="15121"/>
                  <a:pt x="33709" y="14791"/>
                </a:cubicBezTo>
                <a:cubicBezTo>
                  <a:pt x="32169" y="14498"/>
                  <a:pt x="30593" y="14241"/>
                  <a:pt x="29017" y="13985"/>
                </a:cubicBezTo>
                <a:cubicBezTo>
                  <a:pt x="27440" y="13765"/>
                  <a:pt x="25864" y="13545"/>
                  <a:pt x="24288" y="13398"/>
                </a:cubicBezTo>
                <a:cubicBezTo>
                  <a:pt x="23591" y="13325"/>
                  <a:pt x="22885" y="13288"/>
                  <a:pt x="22180" y="13288"/>
                </a:cubicBezTo>
                <a:cubicBezTo>
                  <a:pt x="21474" y="13288"/>
                  <a:pt x="20768" y="13325"/>
                  <a:pt x="20072" y="13398"/>
                </a:cubicBezTo>
                <a:cubicBezTo>
                  <a:pt x="20915" y="13105"/>
                  <a:pt x="21758" y="12812"/>
                  <a:pt x="22601" y="12518"/>
                </a:cubicBezTo>
                <a:cubicBezTo>
                  <a:pt x="23974" y="12659"/>
                  <a:pt x="25347" y="12726"/>
                  <a:pt x="26720" y="12726"/>
                </a:cubicBezTo>
                <a:cubicBezTo>
                  <a:pt x="28573" y="12726"/>
                  <a:pt x="30426" y="12603"/>
                  <a:pt x="32279" y="12372"/>
                </a:cubicBezTo>
                <a:cubicBezTo>
                  <a:pt x="35505" y="11932"/>
                  <a:pt x="38658" y="11125"/>
                  <a:pt x="41700" y="9989"/>
                </a:cubicBezTo>
                <a:cubicBezTo>
                  <a:pt x="43423" y="9366"/>
                  <a:pt x="45073" y="8596"/>
                  <a:pt x="46686" y="7753"/>
                </a:cubicBezTo>
                <a:cubicBezTo>
                  <a:pt x="46796" y="7716"/>
                  <a:pt x="46759" y="7533"/>
                  <a:pt x="46649" y="7496"/>
                </a:cubicBezTo>
                <a:cubicBezTo>
                  <a:pt x="43387" y="7679"/>
                  <a:pt x="40161" y="8046"/>
                  <a:pt x="36935" y="8596"/>
                </a:cubicBezTo>
                <a:cubicBezTo>
                  <a:pt x="33709" y="9146"/>
                  <a:pt x="30520" y="9879"/>
                  <a:pt x="27367" y="10759"/>
                </a:cubicBezTo>
                <a:cubicBezTo>
                  <a:pt x="26084" y="11125"/>
                  <a:pt x="24801" y="11529"/>
                  <a:pt x="23518" y="11968"/>
                </a:cubicBezTo>
                <a:cubicBezTo>
                  <a:pt x="24251" y="11565"/>
                  <a:pt x="24911" y="11162"/>
                  <a:pt x="25607" y="10722"/>
                </a:cubicBezTo>
                <a:cubicBezTo>
                  <a:pt x="26524" y="10062"/>
                  <a:pt x="27367" y="9366"/>
                  <a:pt x="28173" y="8596"/>
                </a:cubicBezTo>
                <a:cubicBezTo>
                  <a:pt x="28980" y="7789"/>
                  <a:pt x="29713" y="6946"/>
                  <a:pt x="30373" y="6067"/>
                </a:cubicBezTo>
                <a:cubicBezTo>
                  <a:pt x="30703" y="5590"/>
                  <a:pt x="31033" y="5150"/>
                  <a:pt x="31289" y="4674"/>
                </a:cubicBezTo>
                <a:cubicBezTo>
                  <a:pt x="31583" y="4234"/>
                  <a:pt x="31876" y="3720"/>
                  <a:pt x="32133" y="3244"/>
                </a:cubicBezTo>
                <a:cubicBezTo>
                  <a:pt x="32609" y="2217"/>
                  <a:pt x="33269" y="1264"/>
                  <a:pt x="34039" y="495"/>
                </a:cubicBezTo>
                <a:lnTo>
                  <a:pt x="34369" y="201"/>
                </a:lnTo>
                <a:cubicBezTo>
                  <a:pt x="34461" y="140"/>
                  <a:pt x="34373" y="1"/>
                  <a:pt x="34277" y="1"/>
                </a:cubicBezTo>
                <a:close/>
              </a:path>
            </a:pathLst>
          </a:custGeom>
          <a:solidFill>
            <a:schemeClr val="accent1"/>
          </a:solidFill>
          <a:ln w="9525" cap="flat" cmpd="sng">
            <a:solidFill>
              <a:schemeClr val="accen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7" name="Google Shape;1207;p31"/>
          <p:cNvSpPr/>
          <p:nvPr/>
        </p:nvSpPr>
        <p:spPr>
          <a:xfrm rot="-5400000">
            <a:off x="-757390" y="1088852"/>
            <a:ext cx="2127125" cy="643625"/>
          </a:xfrm>
          <a:custGeom>
            <a:avLst/>
            <a:gdLst/>
            <a:ahLst/>
            <a:cxnLst/>
            <a:rect l="l" t="t" r="r" b="b"/>
            <a:pathLst>
              <a:path w="85085" h="25745" extrusionOk="0">
                <a:moveTo>
                  <a:pt x="1" y="0"/>
                </a:moveTo>
                <a:lnTo>
                  <a:pt x="1" y="2530"/>
                </a:lnTo>
                <a:cubicBezTo>
                  <a:pt x="7662" y="6306"/>
                  <a:pt x="12941" y="13674"/>
                  <a:pt x="19906" y="18696"/>
                </a:cubicBezTo>
                <a:cubicBezTo>
                  <a:pt x="20126" y="18879"/>
                  <a:pt x="20346" y="19026"/>
                  <a:pt x="20603" y="19209"/>
                </a:cubicBezTo>
                <a:cubicBezTo>
                  <a:pt x="26913" y="23518"/>
                  <a:pt x="34555" y="25744"/>
                  <a:pt x="42184" y="25744"/>
                </a:cubicBezTo>
                <a:cubicBezTo>
                  <a:pt x="47275" y="25744"/>
                  <a:pt x="52360" y="24753"/>
                  <a:pt x="57041" y="22728"/>
                </a:cubicBezTo>
                <a:cubicBezTo>
                  <a:pt x="67232" y="18329"/>
                  <a:pt x="74967" y="9751"/>
                  <a:pt x="85084" y="5206"/>
                </a:cubicBezTo>
                <a:lnTo>
                  <a:pt x="85084"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8" name="Google Shape;1208;p31"/>
          <p:cNvSpPr/>
          <p:nvPr/>
        </p:nvSpPr>
        <p:spPr>
          <a:xfrm rot="10800000">
            <a:off x="-217991" y="347100"/>
            <a:ext cx="931205" cy="667529"/>
          </a:xfrm>
          <a:custGeom>
            <a:avLst/>
            <a:gdLst/>
            <a:ahLst/>
            <a:cxnLst/>
            <a:rect l="l" t="t" r="r" b="b"/>
            <a:pathLst>
              <a:path w="20713" h="14848" extrusionOk="0">
                <a:moveTo>
                  <a:pt x="6709" y="1"/>
                </a:moveTo>
                <a:cubicBezTo>
                  <a:pt x="4656" y="3887"/>
                  <a:pt x="2420" y="7699"/>
                  <a:pt x="0" y="11365"/>
                </a:cubicBezTo>
                <a:cubicBezTo>
                  <a:pt x="5111" y="13675"/>
                  <a:pt x="10630" y="14847"/>
                  <a:pt x="16201" y="14847"/>
                </a:cubicBezTo>
                <a:cubicBezTo>
                  <a:pt x="17703" y="14847"/>
                  <a:pt x="19210" y="14762"/>
                  <a:pt x="20712" y="14591"/>
                </a:cubicBezTo>
                <a:lnTo>
                  <a:pt x="20712" y="6086"/>
                </a:lnTo>
                <a:cubicBezTo>
                  <a:pt x="17596" y="6013"/>
                  <a:pt x="14554" y="5206"/>
                  <a:pt x="11804" y="3777"/>
                </a:cubicBezTo>
                <a:cubicBezTo>
                  <a:pt x="9898" y="2824"/>
                  <a:pt x="8175" y="1541"/>
                  <a:pt x="670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1">
  <p:cSld name="TITLE_AND_TWO_COLUMNS_1_4_1_2">
    <p:spTree>
      <p:nvGrpSpPr>
        <p:cNvPr id="1" name="Shape 1209"/>
        <p:cNvGrpSpPr/>
        <p:nvPr/>
      </p:nvGrpSpPr>
      <p:grpSpPr>
        <a:xfrm>
          <a:off x="0" y="0"/>
          <a:ext cx="0" cy="0"/>
          <a:chOff x="0" y="0"/>
          <a:chExt cx="0" cy="0"/>
        </a:xfrm>
      </p:grpSpPr>
      <p:sp>
        <p:nvSpPr>
          <p:cNvPr id="1210" name="Google Shape;1210;p32"/>
          <p:cNvSpPr/>
          <p:nvPr/>
        </p:nvSpPr>
        <p:spPr>
          <a:xfrm rot="3678335">
            <a:off x="-215883" y="4602760"/>
            <a:ext cx="1725044" cy="1024262"/>
          </a:xfrm>
          <a:custGeom>
            <a:avLst/>
            <a:gdLst/>
            <a:ahLst/>
            <a:cxnLst/>
            <a:rect l="l" t="t" r="r" b="b"/>
            <a:pathLst>
              <a:path w="52789" h="31344" extrusionOk="0">
                <a:moveTo>
                  <a:pt x="1" y="1"/>
                </a:moveTo>
                <a:lnTo>
                  <a:pt x="1" y="18587"/>
                </a:lnTo>
                <a:cubicBezTo>
                  <a:pt x="5866" y="19393"/>
                  <a:pt x="11621" y="21043"/>
                  <a:pt x="16680" y="24122"/>
                </a:cubicBezTo>
                <a:cubicBezTo>
                  <a:pt x="19759" y="25991"/>
                  <a:pt x="22509" y="28448"/>
                  <a:pt x="24671" y="31344"/>
                </a:cubicBezTo>
                <a:lnTo>
                  <a:pt x="52788" y="31344"/>
                </a:lnTo>
                <a:cubicBezTo>
                  <a:pt x="47546" y="20786"/>
                  <a:pt x="36915" y="13418"/>
                  <a:pt x="26138" y="8249"/>
                </a:cubicBezTo>
                <a:cubicBezTo>
                  <a:pt x="23498" y="6966"/>
                  <a:pt x="20786" y="5830"/>
                  <a:pt x="18073" y="4767"/>
                </a:cubicBezTo>
                <a:cubicBezTo>
                  <a:pt x="13234" y="2897"/>
                  <a:pt x="8249" y="1467"/>
                  <a:pt x="3153" y="588"/>
                </a:cubicBezTo>
                <a:cubicBezTo>
                  <a:pt x="2163" y="404"/>
                  <a:pt x="1100" y="184"/>
                  <a:pt x="1"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1" name="Google Shape;1211;p32"/>
          <p:cNvSpPr/>
          <p:nvPr/>
        </p:nvSpPr>
        <p:spPr>
          <a:xfrm rot="5622700">
            <a:off x="-487869" y="416360"/>
            <a:ext cx="2269012" cy="1347170"/>
          </a:xfrm>
          <a:custGeom>
            <a:avLst/>
            <a:gdLst/>
            <a:ahLst/>
            <a:cxnLst/>
            <a:rect l="l" t="t" r="r" b="b"/>
            <a:pathLst>
              <a:path w="52789" h="31344" extrusionOk="0">
                <a:moveTo>
                  <a:pt x="1" y="1"/>
                </a:moveTo>
                <a:lnTo>
                  <a:pt x="1" y="18587"/>
                </a:lnTo>
                <a:cubicBezTo>
                  <a:pt x="5866" y="19393"/>
                  <a:pt x="11621" y="21043"/>
                  <a:pt x="16680" y="24122"/>
                </a:cubicBezTo>
                <a:cubicBezTo>
                  <a:pt x="19759" y="25991"/>
                  <a:pt x="22509" y="28448"/>
                  <a:pt x="24671" y="31344"/>
                </a:cubicBezTo>
                <a:lnTo>
                  <a:pt x="52788" y="31344"/>
                </a:lnTo>
                <a:cubicBezTo>
                  <a:pt x="47546" y="20786"/>
                  <a:pt x="36915" y="13418"/>
                  <a:pt x="26138" y="8249"/>
                </a:cubicBezTo>
                <a:cubicBezTo>
                  <a:pt x="23498" y="6966"/>
                  <a:pt x="20786" y="5830"/>
                  <a:pt x="18073" y="4767"/>
                </a:cubicBezTo>
                <a:cubicBezTo>
                  <a:pt x="13234" y="2897"/>
                  <a:pt x="8249" y="1467"/>
                  <a:pt x="3153" y="588"/>
                </a:cubicBezTo>
                <a:cubicBezTo>
                  <a:pt x="2163" y="404"/>
                  <a:pt x="1100" y="184"/>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2" name="Google Shape;1212;p32"/>
          <p:cNvSpPr/>
          <p:nvPr/>
        </p:nvSpPr>
        <p:spPr>
          <a:xfrm rot="-2298006">
            <a:off x="308215" y="3605499"/>
            <a:ext cx="1563224" cy="1281315"/>
          </a:xfrm>
          <a:custGeom>
            <a:avLst/>
            <a:gdLst/>
            <a:ahLst/>
            <a:cxnLst/>
            <a:rect l="l" t="t" r="r" b="b"/>
            <a:pathLst>
              <a:path w="62527" h="51251" extrusionOk="0">
                <a:moveTo>
                  <a:pt x="35889" y="3192"/>
                </a:moveTo>
                <a:cubicBezTo>
                  <a:pt x="34936" y="4989"/>
                  <a:pt x="34020" y="6785"/>
                  <a:pt x="33030" y="8581"/>
                </a:cubicBezTo>
                <a:cubicBezTo>
                  <a:pt x="31930" y="10634"/>
                  <a:pt x="30830" y="12650"/>
                  <a:pt x="29731" y="14666"/>
                </a:cubicBezTo>
                <a:cubicBezTo>
                  <a:pt x="28594" y="16682"/>
                  <a:pt x="27458" y="18662"/>
                  <a:pt x="26285" y="20678"/>
                </a:cubicBezTo>
                <a:cubicBezTo>
                  <a:pt x="25112" y="22658"/>
                  <a:pt x="23939" y="24637"/>
                  <a:pt x="22766" y="26580"/>
                </a:cubicBezTo>
                <a:cubicBezTo>
                  <a:pt x="22252" y="27460"/>
                  <a:pt x="21702" y="28303"/>
                  <a:pt x="21189" y="29146"/>
                </a:cubicBezTo>
                <a:cubicBezTo>
                  <a:pt x="21629" y="28046"/>
                  <a:pt x="22032" y="26983"/>
                  <a:pt x="22472" y="25884"/>
                </a:cubicBezTo>
                <a:cubicBezTo>
                  <a:pt x="23279" y="23794"/>
                  <a:pt x="24159" y="21741"/>
                  <a:pt x="25075" y="19688"/>
                </a:cubicBezTo>
                <a:cubicBezTo>
                  <a:pt x="25991" y="17636"/>
                  <a:pt x="26981" y="15693"/>
                  <a:pt x="28081" y="13750"/>
                </a:cubicBezTo>
                <a:cubicBezTo>
                  <a:pt x="29144" y="11807"/>
                  <a:pt x="30317" y="9974"/>
                  <a:pt x="31600" y="8178"/>
                </a:cubicBezTo>
                <a:cubicBezTo>
                  <a:pt x="32920" y="6418"/>
                  <a:pt x="34349" y="4732"/>
                  <a:pt x="35889" y="3192"/>
                </a:cubicBezTo>
                <a:close/>
                <a:moveTo>
                  <a:pt x="60780" y="7078"/>
                </a:moveTo>
                <a:lnTo>
                  <a:pt x="60780" y="7078"/>
                </a:lnTo>
                <a:cubicBezTo>
                  <a:pt x="56161" y="10011"/>
                  <a:pt x="51469" y="12907"/>
                  <a:pt x="46777" y="15766"/>
                </a:cubicBezTo>
                <a:lnTo>
                  <a:pt x="46740" y="15766"/>
                </a:lnTo>
                <a:cubicBezTo>
                  <a:pt x="41534" y="18919"/>
                  <a:pt x="36256" y="21998"/>
                  <a:pt x="30940" y="25041"/>
                </a:cubicBezTo>
                <a:cubicBezTo>
                  <a:pt x="28521" y="26434"/>
                  <a:pt x="26065" y="27790"/>
                  <a:pt x="23572" y="29183"/>
                </a:cubicBezTo>
                <a:lnTo>
                  <a:pt x="23755" y="28963"/>
                </a:lnTo>
                <a:cubicBezTo>
                  <a:pt x="26578" y="26800"/>
                  <a:pt x="29437" y="24711"/>
                  <a:pt x="32370" y="22731"/>
                </a:cubicBezTo>
                <a:cubicBezTo>
                  <a:pt x="36806" y="19688"/>
                  <a:pt x="41388" y="16902"/>
                  <a:pt x="46080" y="14300"/>
                </a:cubicBezTo>
                <a:cubicBezTo>
                  <a:pt x="50772" y="11697"/>
                  <a:pt x="55575" y="9314"/>
                  <a:pt x="60523" y="7188"/>
                </a:cubicBezTo>
                <a:lnTo>
                  <a:pt x="60780" y="7078"/>
                </a:lnTo>
                <a:close/>
                <a:moveTo>
                  <a:pt x="46557" y="1543"/>
                </a:moveTo>
                <a:cubicBezTo>
                  <a:pt x="43917" y="5135"/>
                  <a:pt x="41205" y="8691"/>
                  <a:pt x="38382" y="12137"/>
                </a:cubicBezTo>
                <a:cubicBezTo>
                  <a:pt x="35193" y="16023"/>
                  <a:pt x="31893" y="19835"/>
                  <a:pt x="28521" y="23574"/>
                </a:cubicBezTo>
                <a:cubicBezTo>
                  <a:pt x="26835" y="25407"/>
                  <a:pt x="25112" y="27203"/>
                  <a:pt x="23389" y="29000"/>
                </a:cubicBezTo>
                <a:lnTo>
                  <a:pt x="22656" y="29586"/>
                </a:lnTo>
                <a:cubicBezTo>
                  <a:pt x="25552" y="25627"/>
                  <a:pt x="28558" y="21778"/>
                  <a:pt x="31673" y="18002"/>
                </a:cubicBezTo>
                <a:cubicBezTo>
                  <a:pt x="34936" y="14080"/>
                  <a:pt x="38345" y="10231"/>
                  <a:pt x="41864" y="6455"/>
                </a:cubicBezTo>
                <a:cubicBezTo>
                  <a:pt x="43404" y="4805"/>
                  <a:pt x="44980" y="3156"/>
                  <a:pt x="46557" y="1543"/>
                </a:cubicBezTo>
                <a:close/>
                <a:moveTo>
                  <a:pt x="20199" y="31016"/>
                </a:moveTo>
                <a:lnTo>
                  <a:pt x="20089" y="31272"/>
                </a:lnTo>
                <a:lnTo>
                  <a:pt x="19906" y="31786"/>
                </a:lnTo>
                <a:lnTo>
                  <a:pt x="19503" y="32115"/>
                </a:lnTo>
                <a:cubicBezTo>
                  <a:pt x="19723" y="31749"/>
                  <a:pt x="19943" y="31382"/>
                  <a:pt x="20199" y="31016"/>
                </a:cubicBezTo>
                <a:close/>
                <a:moveTo>
                  <a:pt x="19833" y="32152"/>
                </a:moveTo>
                <a:cubicBezTo>
                  <a:pt x="19833" y="32189"/>
                  <a:pt x="19833" y="32189"/>
                  <a:pt x="19870" y="32189"/>
                </a:cubicBezTo>
                <a:cubicBezTo>
                  <a:pt x="19723" y="32262"/>
                  <a:pt x="19613" y="32335"/>
                  <a:pt x="19503" y="32445"/>
                </a:cubicBezTo>
                <a:lnTo>
                  <a:pt x="19466" y="32409"/>
                </a:lnTo>
                <a:lnTo>
                  <a:pt x="19503" y="32409"/>
                </a:lnTo>
                <a:lnTo>
                  <a:pt x="19833" y="32152"/>
                </a:lnTo>
                <a:close/>
                <a:moveTo>
                  <a:pt x="44870" y="27020"/>
                </a:moveTo>
                <a:lnTo>
                  <a:pt x="44870" y="27020"/>
                </a:lnTo>
                <a:cubicBezTo>
                  <a:pt x="43441" y="27460"/>
                  <a:pt x="42011" y="27827"/>
                  <a:pt x="40581" y="28193"/>
                </a:cubicBezTo>
                <a:cubicBezTo>
                  <a:pt x="38748" y="28706"/>
                  <a:pt x="36916" y="29146"/>
                  <a:pt x="35046" y="29586"/>
                </a:cubicBezTo>
                <a:cubicBezTo>
                  <a:pt x="33176" y="30026"/>
                  <a:pt x="31344" y="30429"/>
                  <a:pt x="29474" y="30832"/>
                </a:cubicBezTo>
                <a:cubicBezTo>
                  <a:pt x="27604" y="31236"/>
                  <a:pt x="25735" y="31602"/>
                  <a:pt x="23865" y="31932"/>
                </a:cubicBezTo>
                <a:cubicBezTo>
                  <a:pt x="22216" y="32189"/>
                  <a:pt x="20566" y="32555"/>
                  <a:pt x="18953" y="33032"/>
                </a:cubicBezTo>
                <a:lnTo>
                  <a:pt x="18953" y="32995"/>
                </a:lnTo>
                <a:cubicBezTo>
                  <a:pt x="19540" y="32555"/>
                  <a:pt x="20163" y="32189"/>
                  <a:pt x="20859" y="31896"/>
                </a:cubicBezTo>
                <a:cubicBezTo>
                  <a:pt x="21666" y="31529"/>
                  <a:pt x="22509" y="31236"/>
                  <a:pt x="23352" y="30942"/>
                </a:cubicBezTo>
                <a:cubicBezTo>
                  <a:pt x="25112" y="30393"/>
                  <a:pt x="26871" y="29916"/>
                  <a:pt x="28667" y="29549"/>
                </a:cubicBezTo>
                <a:cubicBezTo>
                  <a:pt x="30500" y="29183"/>
                  <a:pt x="32297" y="28853"/>
                  <a:pt x="34130" y="28523"/>
                </a:cubicBezTo>
                <a:cubicBezTo>
                  <a:pt x="35962" y="28193"/>
                  <a:pt x="37869" y="27863"/>
                  <a:pt x="39738" y="27607"/>
                </a:cubicBezTo>
                <a:cubicBezTo>
                  <a:pt x="41461" y="27350"/>
                  <a:pt x="43147" y="27167"/>
                  <a:pt x="44870" y="27020"/>
                </a:cubicBezTo>
                <a:close/>
                <a:moveTo>
                  <a:pt x="24818" y="13933"/>
                </a:moveTo>
                <a:lnTo>
                  <a:pt x="24818" y="13933"/>
                </a:lnTo>
                <a:cubicBezTo>
                  <a:pt x="24122" y="16536"/>
                  <a:pt x="23279" y="19139"/>
                  <a:pt x="22289" y="21631"/>
                </a:cubicBezTo>
                <a:cubicBezTo>
                  <a:pt x="20933" y="25004"/>
                  <a:pt x="19356" y="28230"/>
                  <a:pt x="17560" y="31346"/>
                </a:cubicBezTo>
                <a:cubicBezTo>
                  <a:pt x="16680" y="32885"/>
                  <a:pt x="15764" y="34352"/>
                  <a:pt x="14774" y="35818"/>
                </a:cubicBezTo>
                <a:cubicBezTo>
                  <a:pt x="15764" y="32629"/>
                  <a:pt x="17010" y="29549"/>
                  <a:pt x="18477" y="26543"/>
                </a:cubicBezTo>
                <a:cubicBezTo>
                  <a:pt x="20016" y="23318"/>
                  <a:pt x="21702" y="20128"/>
                  <a:pt x="23352" y="16939"/>
                </a:cubicBezTo>
                <a:cubicBezTo>
                  <a:pt x="23792" y="16023"/>
                  <a:pt x="24232" y="15143"/>
                  <a:pt x="24672" y="14226"/>
                </a:cubicBezTo>
                <a:lnTo>
                  <a:pt x="24818" y="13933"/>
                </a:lnTo>
                <a:close/>
                <a:moveTo>
                  <a:pt x="45823" y="30576"/>
                </a:moveTo>
                <a:lnTo>
                  <a:pt x="45823" y="30576"/>
                </a:lnTo>
                <a:cubicBezTo>
                  <a:pt x="44174" y="30942"/>
                  <a:pt x="42561" y="31272"/>
                  <a:pt x="40911" y="31602"/>
                </a:cubicBezTo>
                <a:cubicBezTo>
                  <a:pt x="38712" y="32042"/>
                  <a:pt x="36549" y="32445"/>
                  <a:pt x="34349" y="32849"/>
                </a:cubicBezTo>
                <a:cubicBezTo>
                  <a:pt x="32187" y="33215"/>
                  <a:pt x="29987" y="33582"/>
                  <a:pt x="27824" y="33912"/>
                </a:cubicBezTo>
                <a:cubicBezTo>
                  <a:pt x="25625" y="34242"/>
                  <a:pt x="23462" y="34535"/>
                  <a:pt x="21299" y="34828"/>
                </a:cubicBezTo>
                <a:cubicBezTo>
                  <a:pt x="19466" y="35048"/>
                  <a:pt x="17670" y="35415"/>
                  <a:pt x="15910" y="35891"/>
                </a:cubicBezTo>
                <a:cubicBezTo>
                  <a:pt x="17084" y="35268"/>
                  <a:pt x="18330" y="34755"/>
                  <a:pt x="19613" y="34352"/>
                </a:cubicBezTo>
                <a:cubicBezTo>
                  <a:pt x="21556" y="33802"/>
                  <a:pt x="23535" y="33362"/>
                  <a:pt x="25552" y="33032"/>
                </a:cubicBezTo>
                <a:cubicBezTo>
                  <a:pt x="27861" y="32629"/>
                  <a:pt x="30170" y="32262"/>
                  <a:pt x="32517" y="31932"/>
                </a:cubicBezTo>
                <a:cubicBezTo>
                  <a:pt x="34863" y="31602"/>
                  <a:pt x="37209" y="31346"/>
                  <a:pt x="39555" y="31089"/>
                </a:cubicBezTo>
                <a:cubicBezTo>
                  <a:pt x="41644" y="30906"/>
                  <a:pt x="43734" y="30722"/>
                  <a:pt x="45823" y="30576"/>
                </a:cubicBezTo>
                <a:close/>
                <a:moveTo>
                  <a:pt x="19063" y="17709"/>
                </a:moveTo>
                <a:lnTo>
                  <a:pt x="19063" y="17709"/>
                </a:lnTo>
                <a:cubicBezTo>
                  <a:pt x="18806" y="18955"/>
                  <a:pt x="18550" y="20238"/>
                  <a:pt x="18257" y="21485"/>
                </a:cubicBezTo>
                <a:cubicBezTo>
                  <a:pt x="17890" y="23024"/>
                  <a:pt x="17523" y="24564"/>
                  <a:pt x="17084" y="26104"/>
                </a:cubicBezTo>
                <a:cubicBezTo>
                  <a:pt x="16607" y="27643"/>
                  <a:pt x="16167" y="29146"/>
                  <a:pt x="15581" y="30649"/>
                </a:cubicBezTo>
                <a:cubicBezTo>
                  <a:pt x="14994" y="32115"/>
                  <a:pt x="14371" y="33545"/>
                  <a:pt x="13674" y="34975"/>
                </a:cubicBezTo>
                <a:cubicBezTo>
                  <a:pt x="13308" y="35671"/>
                  <a:pt x="12941" y="36331"/>
                  <a:pt x="12538" y="37028"/>
                </a:cubicBezTo>
                <a:cubicBezTo>
                  <a:pt x="12208" y="37614"/>
                  <a:pt x="11878" y="38164"/>
                  <a:pt x="11511" y="38714"/>
                </a:cubicBezTo>
                <a:cubicBezTo>
                  <a:pt x="11915" y="37541"/>
                  <a:pt x="12318" y="36404"/>
                  <a:pt x="12685" y="35231"/>
                </a:cubicBezTo>
                <a:cubicBezTo>
                  <a:pt x="13234" y="33728"/>
                  <a:pt x="13748" y="32189"/>
                  <a:pt x="14261" y="30649"/>
                </a:cubicBezTo>
                <a:lnTo>
                  <a:pt x="15837" y="26030"/>
                </a:lnTo>
                <a:cubicBezTo>
                  <a:pt x="16350" y="24527"/>
                  <a:pt x="16827" y="23061"/>
                  <a:pt x="17377" y="21595"/>
                </a:cubicBezTo>
                <a:cubicBezTo>
                  <a:pt x="17853" y="20275"/>
                  <a:pt x="18403" y="18955"/>
                  <a:pt x="19063" y="17709"/>
                </a:cubicBezTo>
                <a:close/>
                <a:moveTo>
                  <a:pt x="42087" y="34599"/>
                </a:moveTo>
                <a:cubicBezTo>
                  <a:pt x="42452" y="34599"/>
                  <a:pt x="42818" y="34602"/>
                  <a:pt x="43184" y="34608"/>
                </a:cubicBezTo>
                <a:cubicBezTo>
                  <a:pt x="39262" y="35415"/>
                  <a:pt x="35339" y="36111"/>
                  <a:pt x="31417" y="36771"/>
                </a:cubicBezTo>
                <a:cubicBezTo>
                  <a:pt x="27055" y="37468"/>
                  <a:pt x="22729" y="38054"/>
                  <a:pt x="18367" y="38604"/>
                </a:cubicBezTo>
                <a:cubicBezTo>
                  <a:pt x="16240" y="38861"/>
                  <a:pt x="14151" y="39081"/>
                  <a:pt x="12025" y="39300"/>
                </a:cubicBezTo>
                <a:cubicBezTo>
                  <a:pt x="13491" y="38567"/>
                  <a:pt x="15031" y="38091"/>
                  <a:pt x="16644" y="37797"/>
                </a:cubicBezTo>
                <a:cubicBezTo>
                  <a:pt x="18733" y="37358"/>
                  <a:pt x="20859" y="37101"/>
                  <a:pt x="22985" y="36734"/>
                </a:cubicBezTo>
                <a:cubicBezTo>
                  <a:pt x="25258" y="36368"/>
                  <a:pt x="27494" y="36001"/>
                  <a:pt x="29767" y="35671"/>
                </a:cubicBezTo>
                <a:cubicBezTo>
                  <a:pt x="32040" y="35305"/>
                  <a:pt x="34349" y="35011"/>
                  <a:pt x="36659" y="34828"/>
                </a:cubicBezTo>
                <a:cubicBezTo>
                  <a:pt x="38461" y="34675"/>
                  <a:pt x="40264" y="34599"/>
                  <a:pt x="42087" y="34599"/>
                </a:cubicBezTo>
                <a:close/>
                <a:moveTo>
                  <a:pt x="13161" y="22951"/>
                </a:moveTo>
                <a:lnTo>
                  <a:pt x="13161" y="22951"/>
                </a:lnTo>
                <a:cubicBezTo>
                  <a:pt x="12904" y="25407"/>
                  <a:pt x="12428" y="27827"/>
                  <a:pt x="11805" y="30209"/>
                </a:cubicBezTo>
                <a:cubicBezTo>
                  <a:pt x="11072" y="32959"/>
                  <a:pt x="10192" y="35708"/>
                  <a:pt x="9275" y="38421"/>
                </a:cubicBezTo>
                <a:cubicBezTo>
                  <a:pt x="8835" y="39850"/>
                  <a:pt x="8286" y="41243"/>
                  <a:pt x="7626" y="42563"/>
                </a:cubicBezTo>
                <a:cubicBezTo>
                  <a:pt x="8286" y="39997"/>
                  <a:pt x="8945" y="37468"/>
                  <a:pt x="9679" y="34902"/>
                </a:cubicBezTo>
                <a:cubicBezTo>
                  <a:pt x="10448" y="32079"/>
                  <a:pt x="11255" y="29293"/>
                  <a:pt x="12061" y="26507"/>
                </a:cubicBezTo>
                <a:cubicBezTo>
                  <a:pt x="12428" y="25297"/>
                  <a:pt x="12795" y="24124"/>
                  <a:pt x="13161" y="22951"/>
                </a:cubicBezTo>
                <a:close/>
                <a:moveTo>
                  <a:pt x="37795" y="37174"/>
                </a:moveTo>
                <a:cubicBezTo>
                  <a:pt x="34130" y="37981"/>
                  <a:pt x="30464" y="38714"/>
                  <a:pt x="26798" y="39447"/>
                </a:cubicBezTo>
                <a:cubicBezTo>
                  <a:pt x="22692" y="40254"/>
                  <a:pt x="18623" y="40987"/>
                  <a:pt x="14517" y="41683"/>
                </a:cubicBezTo>
                <a:cubicBezTo>
                  <a:pt x="12465" y="42013"/>
                  <a:pt x="10375" y="42343"/>
                  <a:pt x="8359" y="42673"/>
                </a:cubicBezTo>
                <a:cubicBezTo>
                  <a:pt x="10045" y="41903"/>
                  <a:pt x="11805" y="41280"/>
                  <a:pt x="13601" y="40877"/>
                </a:cubicBezTo>
                <a:lnTo>
                  <a:pt x="13564" y="40877"/>
                </a:lnTo>
                <a:cubicBezTo>
                  <a:pt x="15544" y="40400"/>
                  <a:pt x="17523" y="39997"/>
                  <a:pt x="19540" y="39594"/>
                </a:cubicBezTo>
                <a:cubicBezTo>
                  <a:pt x="21592" y="39154"/>
                  <a:pt x="23645" y="38751"/>
                  <a:pt x="25735" y="38384"/>
                </a:cubicBezTo>
                <a:cubicBezTo>
                  <a:pt x="27824" y="38017"/>
                  <a:pt x="29877" y="37724"/>
                  <a:pt x="31967" y="37504"/>
                </a:cubicBezTo>
                <a:cubicBezTo>
                  <a:pt x="33910" y="37284"/>
                  <a:pt x="35852" y="37174"/>
                  <a:pt x="37795" y="37174"/>
                </a:cubicBezTo>
                <a:close/>
                <a:moveTo>
                  <a:pt x="7516" y="43003"/>
                </a:moveTo>
                <a:lnTo>
                  <a:pt x="7479" y="43076"/>
                </a:lnTo>
                <a:lnTo>
                  <a:pt x="7479" y="43003"/>
                </a:lnTo>
                <a:close/>
                <a:moveTo>
                  <a:pt x="47747" y="1"/>
                </a:moveTo>
                <a:cubicBezTo>
                  <a:pt x="47716" y="1"/>
                  <a:pt x="47684" y="12"/>
                  <a:pt x="47656" y="40"/>
                </a:cubicBezTo>
                <a:cubicBezTo>
                  <a:pt x="43991" y="3706"/>
                  <a:pt x="40435" y="7445"/>
                  <a:pt x="37026" y="11330"/>
                </a:cubicBezTo>
                <a:cubicBezTo>
                  <a:pt x="33616" y="15180"/>
                  <a:pt x="30317" y="19139"/>
                  <a:pt x="27164" y="23208"/>
                </a:cubicBezTo>
                <a:cubicBezTo>
                  <a:pt x="25368" y="25480"/>
                  <a:pt x="23645" y="27790"/>
                  <a:pt x="21959" y="30099"/>
                </a:cubicBezTo>
                <a:cubicBezTo>
                  <a:pt x="21922" y="30136"/>
                  <a:pt x="21922" y="30136"/>
                  <a:pt x="21922" y="30173"/>
                </a:cubicBezTo>
                <a:lnTo>
                  <a:pt x="21006" y="30906"/>
                </a:lnTo>
                <a:lnTo>
                  <a:pt x="20346" y="31419"/>
                </a:lnTo>
                <a:lnTo>
                  <a:pt x="20969" y="29843"/>
                </a:lnTo>
                <a:cubicBezTo>
                  <a:pt x="21482" y="29036"/>
                  <a:pt x="21959" y="28230"/>
                  <a:pt x="22472" y="27423"/>
                </a:cubicBezTo>
                <a:cubicBezTo>
                  <a:pt x="23682" y="25444"/>
                  <a:pt x="24892" y="23464"/>
                  <a:pt x="26065" y="21485"/>
                </a:cubicBezTo>
                <a:cubicBezTo>
                  <a:pt x="27201" y="19505"/>
                  <a:pt x="28374" y="17489"/>
                  <a:pt x="29511" y="15473"/>
                </a:cubicBezTo>
                <a:cubicBezTo>
                  <a:pt x="30647" y="13493"/>
                  <a:pt x="31747" y="11477"/>
                  <a:pt x="32847" y="9461"/>
                </a:cubicBezTo>
                <a:cubicBezTo>
                  <a:pt x="33946" y="7445"/>
                  <a:pt x="35009" y="5392"/>
                  <a:pt x="36109" y="3339"/>
                </a:cubicBezTo>
                <a:lnTo>
                  <a:pt x="36512" y="2569"/>
                </a:lnTo>
                <a:cubicBezTo>
                  <a:pt x="36567" y="2487"/>
                  <a:pt x="36478" y="2384"/>
                  <a:pt x="36383" y="2384"/>
                </a:cubicBezTo>
                <a:cubicBezTo>
                  <a:pt x="36352" y="2384"/>
                  <a:pt x="36320" y="2395"/>
                  <a:pt x="36292" y="2423"/>
                </a:cubicBezTo>
                <a:cubicBezTo>
                  <a:pt x="34716" y="3962"/>
                  <a:pt x="33250" y="5612"/>
                  <a:pt x="31893" y="7371"/>
                </a:cubicBezTo>
                <a:cubicBezTo>
                  <a:pt x="30574" y="9131"/>
                  <a:pt x="29327" y="10964"/>
                  <a:pt x="28228" y="12870"/>
                </a:cubicBezTo>
                <a:cubicBezTo>
                  <a:pt x="27128" y="14813"/>
                  <a:pt x="26101" y="16792"/>
                  <a:pt x="25185" y="18809"/>
                </a:cubicBezTo>
                <a:cubicBezTo>
                  <a:pt x="24232" y="20825"/>
                  <a:pt x="23352" y="22878"/>
                  <a:pt x="22509" y="24967"/>
                </a:cubicBezTo>
                <a:cubicBezTo>
                  <a:pt x="21776" y="26763"/>
                  <a:pt x="21116" y="28596"/>
                  <a:pt x="20419" y="30393"/>
                </a:cubicBezTo>
                <a:lnTo>
                  <a:pt x="19246" y="32299"/>
                </a:lnTo>
                <a:lnTo>
                  <a:pt x="17963" y="33362"/>
                </a:lnTo>
                <a:lnTo>
                  <a:pt x="17890" y="33399"/>
                </a:lnTo>
                <a:cubicBezTo>
                  <a:pt x="17853" y="33399"/>
                  <a:pt x="17853" y="33435"/>
                  <a:pt x="17853" y="33472"/>
                </a:cubicBezTo>
                <a:cubicBezTo>
                  <a:pt x="16864" y="34315"/>
                  <a:pt x="15874" y="35158"/>
                  <a:pt x="14921" y="36038"/>
                </a:cubicBezTo>
                <a:cubicBezTo>
                  <a:pt x="16827" y="33215"/>
                  <a:pt x="18550" y="30319"/>
                  <a:pt x="20053" y="27277"/>
                </a:cubicBezTo>
                <a:cubicBezTo>
                  <a:pt x="21666" y="24051"/>
                  <a:pt x="23022" y="20715"/>
                  <a:pt x="24122" y="17306"/>
                </a:cubicBezTo>
                <a:cubicBezTo>
                  <a:pt x="24672" y="15546"/>
                  <a:pt x="25185" y="13750"/>
                  <a:pt x="25625" y="11917"/>
                </a:cubicBezTo>
                <a:cubicBezTo>
                  <a:pt x="25662" y="11770"/>
                  <a:pt x="25698" y="11587"/>
                  <a:pt x="25735" y="11404"/>
                </a:cubicBezTo>
                <a:cubicBezTo>
                  <a:pt x="25757" y="11294"/>
                  <a:pt x="25674" y="11224"/>
                  <a:pt x="25589" y="11224"/>
                </a:cubicBezTo>
                <a:cubicBezTo>
                  <a:pt x="25531" y="11224"/>
                  <a:pt x="25471" y="11256"/>
                  <a:pt x="25442" y="11330"/>
                </a:cubicBezTo>
                <a:cubicBezTo>
                  <a:pt x="25405" y="11514"/>
                  <a:pt x="25368" y="11697"/>
                  <a:pt x="25332" y="11880"/>
                </a:cubicBezTo>
                <a:cubicBezTo>
                  <a:pt x="25112" y="12577"/>
                  <a:pt x="24855" y="13273"/>
                  <a:pt x="24525" y="13933"/>
                </a:cubicBezTo>
                <a:cubicBezTo>
                  <a:pt x="24159" y="14740"/>
                  <a:pt x="23755" y="15546"/>
                  <a:pt x="23352" y="16316"/>
                </a:cubicBezTo>
                <a:cubicBezTo>
                  <a:pt x="22546" y="17929"/>
                  <a:pt x="21739" y="19542"/>
                  <a:pt x="20896" y="21118"/>
                </a:cubicBezTo>
                <a:cubicBezTo>
                  <a:pt x="19283" y="24307"/>
                  <a:pt x="17670" y="27497"/>
                  <a:pt x="16277" y="30796"/>
                </a:cubicBezTo>
                <a:cubicBezTo>
                  <a:pt x="15507" y="32665"/>
                  <a:pt x="14847" y="34535"/>
                  <a:pt x="14297" y="36478"/>
                </a:cubicBezTo>
                <a:cubicBezTo>
                  <a:pt x="14297" y="36514"/>
                  <a:pt x="14297" y="36551"/>
                  <a:pt x="14297" y="36588"/>
                </a:cubicBezTo>
                <a:cubicBezTo>
                  <a:pt x="13271" y="37504"/>
                  <a:pt x="12281" y="38421"/>
                  <a:pt x="11292" y="39337"/>
                </a:cubicBezTo>
                <a:lnTo>
                  <a:pt x="11255" y="39337"/>
                </a:lnTo>
                <a:lnTo>
                  <a:pt x="11328" y="39190"/>
                </a:lnTo>
                <a:cubicBezTo>
                  <a:pt x="12171" y="38054"/>
                  <a:pt x="12941" y="36881"/>
                  <a:pt x="13601" y="35635"/>
                </a:cubicBezTo>
                <a:cubicBezTo>
                  <a:pt x="14334" y="34242"/>
                  <a:pt x="15031" y="32812"/>
                  <a:pt x="15581" y="31309"/>
                </a:cubicBezTo>
                <a:cubicBezTo>
                  <a:pt x="16167" y="29843"/>
                  <a:pt x="16680" y="28340"/>
                  <a:pt x="17157" y="26800"/>
                </a:cubicBezTo>
                <a:cubicBezTo>
                  <a:pt x="17633" y="25297"/>
                  <a:pt x="18037" y="23721"/>
                  <a:pt x="18403" y="22145"/>
                </a:cubicBezTo>
                <a:cubicBezTo>
                  <a:pt x="18770" y="20568"/>
                  <a:pt x="19100" y="19029"/>
                  <a:pt x="19393" y="17452"/>
                </a:cubicBezTo>
                <a:lnTo>
                  <a:pt x="19503" y="16866"/>
                </a:lnTo>
                <a:cubicBezTo>
                  <a:pt x="19527" y="16768"/>
                  <a:pt x="19438" y="16687"/>
                  <a:pt x="19354" y="16687"/>
                </a:cubicBezTo>
                <a:cubicBezTo>
                  <a:pt x="19312" y="16687"/>
                  <a:pt x="19271" y="16707"/>
                  <a:pt x="19246" y="16756"/>
                </a:cubicBezTo>
                <a:cubicBezTo>
                  <a:pt x="18550" y="18112"/>
                  <a:pt x="17890" y="19505"/>
                  <a:pt x="17377" y="20935"/>
                </a:cubicBezTo>
                <a:cubicBezTo>
                  <a:pt x="16827" y="22401"/>
                  <a:pt x="16314" y="23831"/>
                  <a:pt x="15837" y="25297"/>
                </a:cubicBezTo>
                <a:cubicBezTo>
                  <a:pt x="15287" y="26837"/>
                  <a:pt x="14774" y="28413"/>
                  <a:pt x="14224" y="29916"/>
                </a:cubicBezTo>
                <a:lnTo>
                  <a:pt x="12648" y="34572"/>
                </a:lnTo>
                <a:lnTo>
                  <a:pt x="11035" y="39227"/>
                </a:lnTo>
                <a:lnTo>
                  <a:pt x="10962" y="39447"/>
                </a:lnTo>
                <a:cubicBezTo>
                  <a:pt x="10925" y="39447"/>
                  <a:pt x="10925" y="39484"/>
                  <a:pt x="10925" y="39557"/>
                </a:cubicBezTo>
                <a:cubicBezTo>
                  <a:pt x="10925" y="39630"/>
                  <a:pt x="10888" y="39704"/>
                  <a:pt x="10852" y="39814"/>
                </a:cubicBezTo>
                <a:cubicBezTo>
                  <a:pt x="10192" y="40400"/>
                  <a:pt x="9569" y="41023"/>
                  <a:pt x="8909" y="41647"/>
                </a:cubicBezTo>
                <a:cubicBezTo>
                  <a:pt x="8542" y="42013"/>
                  <a:pt x="8176" y="42380"/>
                  <a:pt x="7846" y="42746"/>
                </a:cubicBezTo>
                <a:cubicBezTo>
                  <a:pt x="9092" y="40254"/>
                  <a:pt x="9862" y="37578"/>
                  <a:pt x="10705" y="34938"/>
                </a:cubicBezTo>
                <a:cubicBezTo>
                  <a:pt x="11621" y="32189"/>
                  <a:pt x="12355" y="29366"/>
                  <a:pt x="12941" y="26543"/>
                </a:cubicBezTo>
                <a:cubicBezTo>
                  <a:pt x="13271" y="24931"/>
                  <a:pt x="13454" y="23318"/>
                  <a:pt x="13564" y="21705"/>
                </a:cubicBezTo>
                <a:cubicBezTo>
                  <a:pt x="13564" y="21622"/>
                  <a:pt x="13495" y="21575"/>
                  <a:pt x="13421" y="21575"/>
                </a:cubicBezTo>
                <a:cubicBezTo>
                  <a:pt x="13364" y="21575"/>
                  <a:pt x="13303" y="21604"/>
                  <a:pt x="13271" y="21668"/>
                </a:cubicBezTo>
                <a:cubicBezTo>
                  <a:pt x="12428" y="24454"/>
                  <a:pt x="11585" y="27277"/>
                  <a:pt x="10778" y="30063"/>
                </a:cubicBezTo>
                <a:cubicBezTo>
                  <a:pt x="9972" y="32885"/>
                  <a:pt x="9165" y="35708"/>
                  <a:pt x="8396" y="38531"/>
                </a:cubicBezTo>
                <a:cubicBezTo>
                  <a:pt x="7956" y="40107"/>
                  <a:pt x="7552" y="41683"/>
                  <a:pt x="7149" y="43296"/>
                </a:cubicBezTo>
                <a:cubicBezTo>
                  <a:pt x="7113" y="43333"/>
                  <a:pt x="7113" y="43369"/>
                  <a:pt x="7149" y="43406"/>
                </a:cubicBezTo>
                <a:cubicBezTo>
                  <a:pt x="4656" y="45899"/>
                  <a:pt x="2310" y="48465"/>
                  <a:pt x="1" y="51068"/>
                </a:cubicBezTo>
                <a:lnTo>
                  <a:pt x="1" y="51251"/>
                </a:lnTo>
                <a:cubicBezTo>
                  <a:pt x="2384" y="48575"/>
                  <a:pt x="4803" y="45972"/>
                  <a:pt x="7332" y="43443"/>
                </a:cubicBezTo>
                <a:lnTo>
                  <a:pt x="7332" y="43406"/>
                </a:lnTo>
                <a:cubicBezTo>
                  <a:pt x="7406" y="43333"/>
                  <a:pt x="7479" y="43296"/>
                  <a:pt x="7552" y="43223"/>
                </a:cubicBezTo>
                <a:lnTo>
                  <a:pt x="7736" y="43003"/>
                </a:lnTo>
                <a:cubicBezTo>
                  <a:pt x="11805" y="42416"/>
                  <a:pt x="15837" y="41720"/>
                  <a:pt x="19870" y="40987"/>
                </a:cubicBezTo>
                <a:cubicBezTo>
                  <a:pt x="23939" y="40290"/>
                  <a:pt x="28081" y="39484"/>
                  <a:pt x="32150" y="38641"/>
                </a:cubicBezTo>
                <a:cubicBezTo>
                  <a:pt x="34423" y="38164"/>
                  <a:pt x="36732" y="37651"/>
                  <a:pt x="39005" y="37174"/>
                </a:cubicBezTo>
                <a:cubicBezTo>
                  <a:pt x="39152" y="37101"/>
                  <a:pt x="39115" y="36918"/>
                  <a:pt x="38968" y="36881"/>
                </a:cubicBezTo>
                <a:cubicBezTo>
                  <a:pt x="36879" y="36881"/>
                  <a:pt x="34753" y="36954"/>
                  <a:pt x="32663" y="37138"/>
                </a:cubicBezTo>
                <a:cubicBezTo>
                  <a:pt x="30574" y="37358"/>
                  <a:pt x="28484" y="37614"/>
                  <a:pt x="26395" y="37981"/>
                </a:cubicBezTo>
                <a:cubicBezTo>
                  <a:pt x="24342" y="38347"/>
                  <a:pt x="22252" y="38751"/>
                  <a:pt x="20163" y="39154"/>
                </a:cubicBezTo>
                <a:cubicBezTo>
                  <a:pt x="18110" y="39594"/>
                  <a:pt x="16130" y="39997"/>
                  <a:pt x="14114" y="40474"/>
                </a:cubicBezTo>
                <a:cubicBezTo>
                  <a:pt x="12208" y="40877"/>
                  <a:pt x="10338" y="41500"/>
                  <a:pt x="8542" y="42306"/>
                </a:cubicBezTo>
                <a:cubicBezTo>
                  <a:pt x="8469" y="42343"/>
                  <a:pt x="8359" y="42416"/>
                  <a:pt x="8286" y="42453"/>
                </a:cubicBezTo>
                <a:cubicBezTo>
                  <a:pt x="9129" y="41610"/>
                  <a:pt x="10008" y="40767"/>
                  <a:pt x="10888" y="39924"/>
                </a:cubicBezTo>
                <a:cubicBezTo>
                  <a:pt x="10908" y="39933"/>
                  <a:pt x="10928" y="39938"/>
                  <a:pt x="10947" y="39938"/>
                </a:cubicBezTo>
                <a:cubicBezTo>
                  <a:pt x="10998" y="39938"/>
                  <a:pt x="11045" y="39904"/>
                  <a:pt x="11072" y="39850"/>
                </a:cubicBezTo>
                <a:cubicBezTo>
                  <a:pt x="11072" y="39814"/>
                  <a:pt x="11072" y="39777"/>
                  <a:pt x="11108" y="39740"/>
                </a:cubicBezTo>
                <a:lnTo>
                  <a:pt x="11365" y="39594"/>
                </a:lnTo>
                <a:cubicBezTo>
                  <a:pt x="13418" y="39374"/>
                  <a:pt x="15471" y="39154"/>
                  <a:pt x="17560" y="38897"/>
                </a:cubicBezTo>
                <a:cubicBezTo>
                  <a:pt x="19723" y="38641"/>
                  <a:pt x="21886" y="38384"/>
                  <a:pt x="24049" y="38091"/>
                </a:cubicBezTo>
                <a:cubicBezTo>
                  <a:pt x="26175" y="37797"/>
                  <a:pt x="28374" y="37468"/>
                  <a:pt x="30574" y="37138"/>
                </a:cubicBezTo>
                <a:cubicBezTo>
                  <a:pt x="32737" y="36771"/>
                  <a:pt x="34863" y="36404"/>
                  <a:pt x="37026" y="36038"/>
                </a:cubicBezTo>
                <a:cubicBezTo>
                  <a:pt x="39188" y="35635"/>
                  <a:pt x="41351" y="35231"/>
                  <a:pt x="43514" y="34792"/>
                </a:cubicBezTo>
                <a:lnTo>
                  <a:pt x="44320" y="34645"/>
                </a:lnTo>
                <a:cubicBezTo>
                  <a:pt x="44467" y="34608"/>
                  <a:pt x="44430" y="34388"/>
                  <a:pt x="44284" y="34352"/>
                </a:cubicBezTo>
                <a:cubicBezTo>
                  <a:pt x="43418" y="34310"/>
                  <a:pt x="42552" y="34290"/>
                  <a:pt x="41688" y="34290"/>
                </a:cubicBezTo>
                <a:cubicBezTo>
                  <a:pt x="40247" y="34290"/>
                  <a:pt x="38813" y="34347"/>
                  <a:pt x="37392" y="34462"/>
                </a:cubicBezTo>
                <a:cubicBezTo>
                  <a:pt x="35083" y="34645"/>
                  <a:pt x="32810" y="34938"/>
                  <a:pt x="30500" y="35231"/>
                </a:cubicBezTo>
                <a:cubicBezTo>
                  <a:pt x="28228" y="35561"/>
                  <a:pt x="25918" y="35965"/>
                  <a:pt x="23645" y="36331"/>
                </a:cubicBezTo>
                <a:cubicBezTo>
                  <a:pt x="22509" y="36551"/>
                  <a:pt x="21373" y="36734"/>
                  <a:pt x="20236" y="36918"/>
                </a:cubicBezTo>
                <a:cubicBezTo>
                  <a:pt x="19210" y="37064"/>
                  <a:pt x="18220" y="37211"/>
                  <a:pt x="17193" y="37394"/>
                </a:cubicBezTo>
                <a:cubicBezTo>
                  <a:pt x="15214" y="37724"/>
                  <a:pt x="13344" y="38347"/>
                  <a:pt x="11585" y="39300"/>
                </a:cubicBezTo>
                <a:cubicBezTo>
                  <a:pt x="12428" y="38494"/>
                  <a:pt x="13308" y="37688"/>
                  <a:pt x="14188" y="36881"/>
                </a:cubicBezTo>
                <a:cubicBezTo>
                  <a:pt x="14407" y="36771"/>
                  <a:pt x="14591" y="36624"/>
                  <a:pt x="14811" y="36478"/>
                </a:cubicBezTo>
                <a:cubicBezTo>
                  <a:pt x="16644" y="35855"/>
                  <a:pt x="18586" y="35415"/>
                  <a:pt x="20529" y="35195"/>
                </a:cubicBezTo>
                <a:cubicBezTo>
                  <a:pt x="22692" y="34865"/>
                  <a:pt x="24855" y="34608"/>
                  <a:pt x="26981" y="34278"/>
                </a:cubicBezTo>
                <a:cubicBezTo>
                  <a:pt x="29144" y="33948"/>
                  <a:pt x="31380" y="33582"/>
                  <a:pt x="33543" y="33215"/>
                </a:cubicBezTo>
                <a:cubicBezTo>
                  <a:pt x="35742" y="32812"/>
                  <a:pt x="37905" y="32409"/>
                  <a:pt x="40105" y="32006"/>
                </a:cubicBezTo>
                <a:cubicBezTo>
                  <a:pt x="42268" y="31566"/>
                  <a:pt x="44430" y="31089"/>
                  <a:pt x="46593" y="30613"/>
                </a:cubicBezTo>
                <a:lnTo>
                  <a:pt x="47400" y="30429"/>
                </a:lnTo>
                <a:cubicBezTo>
                  <a:pt x="47546" y="30393"/>
                  <a:pt x="47510" y="30209"/>
                  <a:pt x="47363" y="30173"/>
                </a:cubicBezTo>
                <a:cubicBezTo>
                  <a:pt x="44980" y="30319"/>
                  <a:pt x="42634" y="30503"/>
                  <a:pt x="40288" y="30722"/>
                </a:cubicBezTo>
                <a:cubicBezTo>
                  <a:pt x="37905" y="30979"/>
                  <a:pt x="35559" y="31236"/>
                  <a:pt x="33250" y="31529"/>
                </a:cubicBezTo>
                <a:cubicBezTo>
                  <a:pt x="30904" y="31859"/>
                  <a:pt x="28558" y="32225"/>
                  <a:pt x="26211" y="32629"/>
                </a:cubicBezTo>
                <a:cubicBezTo>
                  <a:pt x="24159" y="32959"/>
                  <a:pt x="22106" y="33399"/>
                  <a:pt x="20089" y="33948"/>
                </a:cubicBezTo>
                <a:cubicBezTo>
                  <a:pt x="18403" y="34425"/>
                  <a:pt x="16790" y="35158"/>
                  <a:pt x="15287" y="36111"/>
                </a:cubicBezTo>
                <a:lnTo>
                  <a:pt x="15141" y="36148"/>
                </a:lnTo>
                <a:cubicBezTo>
                  <a:pt x="16057" y="35305"/>
                  <a:pt x="17047" y="34462"/>
                  <a:pt x="18000" y="33655"/>
                </a:cubicBezTo>
                <a:lnTo>
                  <a:pt x="18037" y="33655"/>
                </a:lnTo>
                <a:cubicBezTo>
                  <a:pt x="18880" y="33289"/>
                  <a:pt x="19760" y="33032"/>
                  <a:pt x="20639" y="32849"/>
                </a:cubicBezTo>
                <a:cubicBezTo>
                  <a:pt x="21519" y="32665"/>
                  <a:pt x="22436" y="32482"/>
                  <a:pt x="23315" y="32335"/>
                </a:cubicBezTo>
                <a:cubicBezTo>
                  <a:pt x="25185" y="32006"/>
                  <a:pt x="27055" y="31639"/>
                  <a:pt x="28887" y="31272"/>
                </a:cubicBezTo>
                <a:cubicBezTo>
                  <a:pt x="30757" y="30869"/>
                  <a:pt x="32590" y="30466"/>
                  <a:pt x="34459" y="30026"/>
                </a:cubicBezTo>
                <a:cubicBezTo>
                  <a:pt x="36292" y="29586"/>
                  <a:pt x="38125" y="29146"/>
                  <a:pt x="39995" y="28633"/>
                </a:cubicBezTo>
                <a:cubicBezTo>
                  <a:pt x="41828" y="28156"/>
                  <a:pt x="43661" y="27680"/>
                  <a:pt x="45494" y="27130"/>
                </a:cubicBezTo>
                <a:lnTo>
                  <a:pt x="46190" y="26947"/>
                </a:lnTo>
                <a:cubicBezTo>
                  <a:pt x="46327" y="26912"/>
                  <a:pt x="46304" y="26687"/>
                  <a:pt x="46181" y="26687"/>
                </a:cubicBezTo>
                <a:cubicBezTo>
                  <a:pt x="46172" y="26687"/>
                  <a:pt x="46163" y="26688"/>
                  <a:pt x="46153" y="26690"/>
                </a:cubicBezTo>
                <a:cubicBezTo>
                  <a:pt x="44247" y="26763"/>
                  <a:pt x="42341" y="26983"/>
                  <a:pt x="40435" y="27240"/>
                </a:cubicBezTo>
                <a:cubicBezTo>
                  <a:pt x="38565" y="27497"/>
                  <a:pt x="36622" y="27827"/>
                  <a:pt x="34753" y="28156"/>
                </a:cubicBezTo>
                <a:cubicBezTo>
                  <a:pt x="32847" y="28486"/>
                  <a:pt x="31050" y="28816"/>
                  <a:pt x="29181" y="29183"/>
                </a:cubicBezTo>
                <a:cubicBezTo>
                  <a:pt x="27384" y="29549"/>
                  <a:pt x="25588" y="29989"/>
                  <a:pt x="23829" y="30539"/>
                </a:cubicBezTo>
                <a:cubicBezTo>
                  <a:pt x="22949" y="30832"/>
                  <a:pt x="22106" y="31126"/>
                  <a:pt x="21263" y="31492"/>
                </a:cubicBezTo>
                <a:cubicBezTo>
                  <a:pt x="20896" y="31639"/>
                  <a:pt x="20493" y="31822"/>
                  <a:pt x="20126" y="32006"/>
                </a:cubicBezTo>
                <a:cubicBezTo>
                  <a:pt x="20163" y="31969"/>
                  <a:pt x="20199" y="31896"/>
                  <a:pt x="20199" y="31822"/>
                </a:cubicBezTo>
                <a:cubicBezTo>
                  <a:pt x="20859" y="31309"/>
                  <a:pt x="21482" y="30796"/>
                  <a:pt x="22142" y="30283"/>
                </a:cubicBezTo>
                <a:lnTo>
                  <a:pt x="22692" y="29953"/>
                </a:lnTo>
                <a:cubicBezTo>
                  <a:pt x="22711" y="29989"/>
                  <a:pt x="22738" y="30008"/>
                  <a:pt x="22766" y="30008"/>
                </a:cubicBezTo>
                <a:cubicBezTo>
                  <a:pt x="22793" y="30008"/>
                  <a:pt x="22821" y="29989"/>
                  <a:pt x="22839" y="29953"/>
                </a:cubicBezTo>
                <a:lnTo>
                  <a:pt x="22985" y="29806"/>
                </a:lnTo>
                <a:cubicBezTo>
                  <a:pt x="28044" y="27020"/>
                  <a:pt x="33030" y="24161"/>
                  <a:pt x="38015" y="21301"/>
                </a:cubicBezTo>
                <a:cubicBezTo>
                  <a:pt x="43294" y="18222"/>
                  <a:pt x="48500" y="15070"/>
                  <a:pt x="53705" y="11844"/>
                </a:cubicBezTo>
                <a:cubicBezTo>
                  <a:pt x="56638" y="10047"/>
                  <a:pt x="59534" y="8215"/>
                  <a:pt x="62430" y="6382"/>
                </a:cubicBezTo>
                <a:cubicBezTo>
                  <a:pt x="62526" y="6317"/>
                  <a:pt x="62482" y="6112"/>
                  <a:pt x="62370" y="6112"/>
                </a:cubicBezTo>
                <a:cubicBezTo>
                  <a:pt x="62355" y="6112"/>
                  <a:pt x="62338" y="6116"/>
                  <a:pt x="62320" y="6125"/>
                </a:cubicBezTo>
                <a:lnTo>
                  <a:pt x="62283" y="6125"/>
                </a:lnTo>
                <a:cubicBezTo>
                  <a:pt x="57334" y="8215"/>
                  <a:pt x="52532" y="10524"/>
                  <a:pt x="47803" y="13053"/>
                </a:cubicBezTo>
                <a:cubicBezTo>
                  <a:pt x="43074" y="15583"/>
                  <a:pt x="38455" y="18332"/>
                  <a:pt x="33910" y="21375"/>
                </a:cubicBezTo>
                <a:cubicBezTo>
                  <a:pt x="30794" y="23464"/>
                  <a:pt x="27751" y="25627"/>
                  <a:pt x="24745" y="27936"/>
                </a:cubicBezTo>
                <a:cubicBezTo>
                  <a:pt x="27604" y="24931"/>
                  <a:pt x="30390" y="21888"/>
                  <a:pt x="33103" y="18772"/>
                </a:cubicBezTo>
                <a:cubicBezTo>
                  <a:pt x="36439" y="14923"/>
                  <a:pt x="39665" y="11001"/>
                  <a:pt x="42781" y="7005"/>
                </a:cubicBezTo>
                <a:cubicBezTo>
                  <a:pt x="44504" y="4769"/>
                  <a:pt x="46190" y="2496"/>
                  <a:pt x="47876" y="186"/>
                </a:cubicBezTo>
                <a:cubicBezTo>
                  <a:pt x="47931" y="104"/>
                  <a:pt x="47842" y="1"/>
                  <a:pt x="47747" y="1"/>
                </a:cubicBez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13" name="Google Shape;1213;p32"/>
          <p:cNvGrpSpPr/>
          <p:nvPr/>
        </p:nvGrpSpPr>
        <p:grpSpPr>
          <a:xfrm>
            <a:off x="8542847" y="-179901"/>
            <a:ext cx="741626" cy="1195489"/>
            <a:chOff x="510547" y="4000024"/>
            <a:chExt cx="741626" cy="1195489"/>
          </a:xfrm>
        </p:grpSpPr>
        <p:sp>
          <p:nvSpPr>
            <p:cNvPr id="1214" name="Google Shape;1214;p32"/>
            <p:cNvSpPr/>
            <p:nvPr/>
          </p:nvSpPr>
          <p:spPr>
            <a:xfrm rot="3521228">
              <a:off x="718991" y="4602634"/>
              <a:ext cx="26666" cy="19715"/>
            </a:xfrm>
            <a:custGeom>
              <a:avLst/>
              <a:gdLst/>
              <a:ahLst/>
              <a:cxnLst/>
              <a:rect l="l" t="t" r="r" b="b"/>
              <a:pathLst>
                <a:path w="844" h="624" extrusionOk="0">
                  <a:moveTo>
                    <a:pt x="403" y="0"/>
                  </a:moveTo>
                  <a:cubicBezTo>
                    <a:pt x="0" y="0"/>
                    <a:pt x="0" y="624"/>
                    <a:pt x="403" y="624"/>
                  </a:cubicBezTo>
                  <a:cubicBezTo>
                    <a:pt x="843" y="624"/>
                    <a:pt x="843" y="0"/>
                    <a:pt x="4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5" name="Google Shape;1215;p32"/>
            <p:cNvSpPr/>
            <p:nvPr/>
          </p:nvSpPr>
          <p:spPr>
            <a:xfrm rot="3521228">
              <a:off x="750341" y="4705621"/>
              <a:ext cx="28972" cy="20884"/>
            </a:xfrm>
            <a:custGeom>
              <a:avLst/>
              <a:gdLst/>
              <a:ahLst/>
              <a:cxnLst/>
              <a:rect l="l" t="t" r="r" b="b"/>
              <a:pathLst>
                <a:path w="917" h="661" extrusionOk="0">
                  <a:moveTo>
                    <a:pt x="220" y="1"/>
                  </a:moveTo>
                  <a:cubicBezTo>
                    <a:pt x="184" y="37"/>
                    <a:pt x="147" y="37"/>
                    <a:pt x="110" y="74"/>
                  </a:cubicBezTo>
                  <a:cubicBezTo>
                    <a:pt x="74" y="111"/>
                    <a:pt x="74" y="147"/>
                    <a:pt x="37" y="184"/>
                  </a:cubicBezTo>
                  <a:cubicBezTo>
                    <a:pt x="37" y="221"/>
                    <a:pt x="0" y="257"/>
                    <a:pt x="0" y="331"/>
                  </a:cubicBezTo>
                  <a:lnTo>
                    <a:pt x="0" y="404"/>
                  </a:lnTo>
                  <a:cubicBezTo>
                    <a:pt x="37" y="477"/>
                    <a:pt x="74" y="514"/>
                    <a:pt x="110" y="551"/>
                  </a:cubicBezTo>
                  <a:lnTo>
                    <a:pt x="147" y="624"/>
                  </a:lnTo>
                  <a:cubicBezTo>
                    <a:pt x="220" y="624"/>
                    <a:pt x="294" y="661"/>
                    <a:pt x="330" y="661"/>
                  </a:cubicBezTo>
                  <a:lnTo>
                    <a:pt x="624" y="661"/>
                  </a:lnTo>
                  <a:cubicBezTo>
                    <a:pt x="660" y="661"/>
                    <a:pt x="697" y="661"/>
                    <a:pt x="733" y="624"/>
                  </a:cubicBezTo>
                  <a:cubicBezTo>
                    <a:pt x="770" y="624"/>
                    <a:pt x="807" y="587"/>
                    <a:pt x="843" y="551"/>
                  </a:cubicBezTo>
                  <a:cubicBezTo>
                    <a:pt x="880" y="514"/>
                    <a:pt x="880" y="477"/>
                    <a:pt x="880" y="441"/>
                  </a:cubicBezTo>
                  <a:cubicBezTo>
                    <a:pt x="917" y="404"/>
                    <a:pt x="917" y="367"/>
                    <a:pt x="917" y="331"/>
                  </a:cubicBezTo>
                  <a:lnTo>
                    <a:pt x="917" y="257"/>
                  </a:lnTo>
                  <a:cubicBezTo>
                    <a:pt x="917" y="184"/>
                    <a:pt x="880" y="147"/>
                    <a:pt x="843" y="111"/>
                  </a:cubicBezTo>
                  <a:lnTo>
                    <a:pt x="770" y="37"/>
                  </a:lnTo>
                  <a:cubicBezTo>
                    <a:pt x="733" y="37"/>
                    <a:pt x="660" y="1"/>
                    <a:pt x="6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6" name="Google Shape;1216;p32"/>
            <p:cNvSpPr/>
            <p:nvPr/>
          </p:nvSpPr>
          <p:spPr>
            <a:xfrm rot="3521228">
              <a:off x="792815" y="4611079"/>
              <a:ext cx="35955" cy="32068"/>
            </a:xfrm>
            <a:custGeom>
              <a:avLst/>
              <a:gdLst/>
              <a:ahLst/>
              <a:cxnLst/>
              <a:rect l="l" t="t" r="r" b="b"/>
              <a:pathLst>
                <a:path w="1138" h="1015" extrusionOk="0">
                  <a:moveTo>
                    <a:pt x="501" y="1"/>
                  </a:moveTo>
                  <a:cubicBezTo>
                    <a:pt x="242" y="1"/>
                    <a:pt x="1" y="199"/>
                    <a:pt x="1" y="501"/>
                  </a:cubicBezTo>
                  <a:cubicBezTo>
                    <a:pt x="1" y="758"/>
                    <a:pt x="221" y="978"/>
                    <a:pt x="477" y="1014"/>
                  </a:cubicBezTo>
                  <a:cubicBezTo>
                    <a:pt x="917" y="978"/>
                    <a:pt x="1137" y="464"/>
                    <a:pt x="844" y="134"/>
                  </a:cubicBezTo>
                  <a:cubicBezTo>
                    <a:pt x="740" y="42"/>
                    <a:pt x="619" y="1"/>
                    <a:pt x="50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7" name="Google Shape;1217;p32"/>
            <p:cNvSpPr/>
            <p:nvPr/>
          </p:nvSpPr>
          <p:spPr>
            <a:xfrm rot="3521228">
              <a:off x="968227" y="4767298"/>
              <a:ext cx="37092" cy="30141"/>
            </a:xfrm>
            <a:custGeom>
              <a:avLst/>
              <a:gdLst/>
              <a:ahLst/>
              <a:cxnLst/>
              <a:rect l="l" t="t" r="r" b="b"/>
              <a:pathLst>
                <a:path w="1174" h="954" extrusionOk="0">
                  <a:moveTo>
                    <a:pt x="331" y="0"/>
                  </a:moveTo>
                  <a:lnTo>
                    <a:pt x="221" y="73"/>
                  </a:lnTo>
                  <a:cubicBezTo>
                    <a:pt x="147" y="73"/>
                    <a:pt x="111" y="110"/>
                    <a:pt x="111" y="183"/>
                  </a:cubicBezTo>
                  <a:cubicBezTo>
                    <a:pt x="74" y="183"/>
                    <a:pt x="37" y="220"/>
                    <a:pt x="37" y="257"/>
                  </a:cubicBezTo>
                  <a:cubicBezTo>
                    <a:pt x="1" y="330"/>
                    <a:pt x="1" y="367"/>
                    <a:pt x="1" y="440"/>
                  </a:cubicBezTo>
                  <a:lnTo>
                    <a:pt x="1" y="550"/>
                  </a:lnTo>
                  <a:lnTo>
                    <a:pt x="37" y="660"/>
                  </a:lnTo>
                  <a:cubicBezTo>
                    <a:pt x="74" y="697"/>
                    <a:pt x="111" y="733"/>
                    <a:pt x="147" y="770"/>
                  </a:cubicBezTo>
                  <a:cubicBezTo>
                    <a:pt x="184" y="807"/>
                    <a:pt x="257" y="843"/>
                    <a:pt x="294" y="843"/>
                  </a:cubicBezTo>
                  <a:lnTo>
                    <a:pt x="294" y="953"/>
                  </a:lnTo>
                  <a:lnTo>
                    <a:pt x="404" y="953"/>
                  </a:lnTo>
                  <a:lnTo>
                    <a:pt x="376" y="934"/>
                  </a:lnTo>
                  <a:lnTo>
                    <a:pt x="376" y="934"/>
                  </a:lnTo>
                  <a:cubicBezTo>
                    <a:pt x="400" y="946"/>
                    <a:pt x="424" y="953"/>
                    <a:pt x="441" y="953"/>
                  </a:cubicBezTo>
                  <a:lnTo>
                    <a:pt x="697" y="953"/>
                  </a:lnTo>
                  <a:cubicBezTo>
                    <a:pt x="734" y="953"/>
                    <a:pt x="807" y="953"/>
                    <a:pt x="881" y="916"/>
                  </a:cubicBezTo>
                  <a:cubicBezTo>
                    <a:pt x="991" y="880"/>
                    <a:pt x="1100" y="770"/>
                    <a:pt x="1137" y="660"/>
                  </a:cubicBezTo>
                  <a:cubicBezTo>
                    <a:pt x="1137" y="587"/>
                    <a:pt x="1174" y="550"/>
                    <a:pt x="1174" y="477"/>
                  </a:cubicBezTo>
                  <a:lnTo>
                    <a:pt x="1174" y="330"/>
                  </a:lnTo>
                  <a:cubicBezTo>
                    <a:pt x="1137" y="257"/>
                    <a:pt x="1100" y="183"/>
                    <a:pt x="1027" y="147"/>
                  </a:cubicBezTo>
                  <a:lnTo>
                    <a:pt x="954" y="73"/>
                  </a:lnTo>
                  <a:cubicBezTo>
                    <a:pt x="881" y="37"/>
                    <a:pt x="771" y="0"/>
                    <a:pt x="697" y="0"/>
                  </a:cubicBezTo>
                  <a:lnTo>
                    <a:pt x="477" y="0"/>
                  </a:lnTo>
                  <a:cubicBezTo>
                    <a:pt x="461" y="0"/>
                    <a:pt x="446" y="2"/>
                    <a:pt x="433" y="5"/>
                  </a:cubicBezTo>
                  <a:lnTo>
                    <a:pt x="433" y="5"/>
                  </a:lnTo>
                  <a:lnTo>
                    <a:pt x="44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8" name="Google Shape;1218;p32"/>
            <p:cNvSpPr/>
            <p:nvPr/>
          </p:nvSpPr>
          <p:spPr>
            <a:xfrm rot="3521228">
              <a:off x="814499" y="4746099"/>
              <a:ext cx="38261" cy="32479"/>
            </a:xfrm>
            <a:custGeom>
              <a:avLst/>
              <a:gdLst/>
              <a:ahLst/>
              <a:cxnLst/>
              <a:rect l="l" t="t" r="r" b="b"/>
              <a:pathLst>
                <a:path w="1211" h="1028" extrusionOk="0">
                  <a:moveTo>
                    <a:pt x="550" y="1"/>
                  </a:moveTo>
                  <a:cubicBezTo>
                    <a:pt x="257" y="1"/>
                    <a:pt x="0" y="221"/>
                    <a:pt x="0" y="514"/>
                  </a:cubicBezTo>
                  <a:cubicBezTo>
                    <a:pt x="0" y="807"/>
                    <a:pt x="257" y="1027"/>
                    <a:pt x="550" y="1027"/>
                  </a:cubicBezTo>
                  <a:cubicBezTo>
                    <a:pt x="1210" y="1027"/>
                    <a:pt x="1210" y="1"/>
                    <a:pt x="5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9" name="Google Shape;1219;p32"/>
            <p:cNvSpPr/>
            <p:nvPr/>
          </p:nvSpPr>
          <p:spPr>
            <a:xfrm rot="3521228">
              <a:off x="698772" y="4931449"/>
              <a:ext cx="32448" cy="40599"/>
            </a:xfrm>
            <a:custGeom>
              <a:avLst/>
              <a:gdLst/>
              <a:ahLst/>
              <a:cxnLst/>
              <a:rect l="l" t="t" r="r" b="b"/>
              <a:pathLst>
                <a:path w="1027" h="1285" extrusionOk="0">
                  <a:moveTo>
                    <a:pt x="367" y="1"/>
                  </a:moveTo>
                  <a:cubicBezTo>
                    <a:pt x="293" y="38"/>
                    <a:pt x="183" y="74"/>
                    <a:pt x="147" y="148"/>
                  </a:cubicBezTo>
                  <a:lnTo>
                    <a:pt x="37" y="258"/>
                  </a:lnTo>
                  <a:cubicBezTo>
                    <a:pt x="0" y="331"/>
                    <a:pt x="0" y="404"/>
                    <a:pt x="0" y="514"/>
                  </a:cubicBezTo>
                  <a:lnTo>
                    <a:pt x="0" y="624"/>
                  </a:lnTo>
                  <a:cubicBezTo>
                    <a:pt x="0" y="661"/>
                    <a:pt x="0" y="734"/>
                    <a:pt x="0" y="771"/>
                  </a:cubicBezTo>
                  <a:cubicBezTo>
                    <a:pt x="0" y="844"/>
                    <a:pt x="0" y="917"/>
                    <a:pt x="37" y="991"/>
                  </a:cubicBezTo>
                  <a:cubicBezTo>
                    <a:pt x="37" y="1027"/>
                    <a:pt x="73" y="1101"/>
                    <a:pt x="147" y="1137"/>
                  </a:cubicBezTo>
                  <a:cubicBezTo>
                    <a:pt x="183" y="1174"/>
                    <a:pt x="257" y="1211"/>
                    <a:pt x="293" y="1247"/>
                  </a:cubicBezTo>
                  <a:cubicBezTo>
                    <a:pt x="367" y="1284"/>
                    <a:pt x="440" y="1284"/>
                    <a:pt x="513" y="1284"/>
                  </a:cubicBezTo>
                  <a:lnTo>
                    <a:pt x="660" y="1284"/>
                  </a:lnTo>
                  <a:cubicBezTo>
                    <a:pt x="733" y="1284"/>
                    <a:pt x="807" y="1211"/>
                    <a:pt x="880" y="1174"/>
                  </a:cubicBezTo>
                  <a:lnTo>
                    <a:pt x="953" y="1064"/>
                  </a:lnTo>
                  <a:cubicBezTo>
                    <a:pt x="990" y="954"/>
                    <a:pt x="1026" y="881"/>
                    <a:pt x="1026" y="807"/>
                  </a:cubicBezTo>
                  <a:cubicBezTo>
                    <a:pt x="1026" y="734"/>
                    <a:pt x="1026" y="697"/>
                    <a:pt x="1026" y="661"/>
                  </a:cubicBezTo>
                  <a:lnTo>
                    <a:pt x="1026" y="514"/>
                  </a:lnTo>
                  <a:cubicBezTo>
                    <a:pt x="1026" y="441"/>
                    <a:pt x="1026" y="368"/>
                    <a:pt x="990" y="331"/>
                  </a:cubicBezTo>
                  <a:cubicBezTo>
                    <a:pt x="916" y="184"/>
                    <a:pt x="843" y="111"/>
                    <a:pt x="697" y="38"/>
                  </a:cubicBezTo>
                  <a:cubicBezTo>
                    <a:pt x="660" y="1"/>
                    <a:pt x="587" y="1"/>
                    <a:pt x="51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0" name="Google Shape;1220;p32"/>
            <p:cNvSpPr/>
            <p:nvPr/>
          </p:nvSpPr>
          <p:spPr>
            <a:xfrm rot="3521228">
              <a:off x="868664" y="4628457"/>
              <a:ext cx="50993" cy="54469"/>
            </a:xfrm>
            <a:custGeom>
              <a:avLst/>
              <a:gdLst/>
              <a:ahLst/>
              <a:cxnLst/>
              <a:rect l="l" t="t" r="r" b="b"/>
              <a:pathLst>
                <a:path w="1614" h="1724" extrusionOk="0">
                  <a:moveTo>
                    <a:pt x="681" y="911"/>
                  </a:moveTo>
                  <a:lnTo>
                    <a:pt x="681" y="911"/>
                  </a:lnTo>
                  <a:cubicBezTo>
                    <a:pt x="687" y="913"/>
                    <a:pt x="692" y="915"/>
                    <a:pt x="697" y="917"/>
                  </a:cubicBezTo>
                  <a:lnTo>
                    <a:pt x="734" y="990"/>
                  </a:lnTo>
                  <a:lnTo>
                    <a:pt x="734" y="990"/>
                  </a:lnTo>
                  <a:lnTo>
                    <a:pt x="681" y="911"/>
                  </a:lnTo>
                  <a:close/>
                  <a:moveTo>
                    <a:pt x="807" y="1"/>
                  </a:moveTo>
                  <a:cubicBezTo>
                    <a:pt x="797" y="4"/>
                    <a:pt x="786" y="8"/>
                    <a:pt x="776" y="13"/>
                  </a:cubicBezTo>
                  <a:lnTo>
                    <a:pt x="776" y="13"/>
                  </a:lnTo>
                  <a:cubicBezTo>
                    <a:pt x="773" y="13"/>
                    <a:pt x="770" y="13"/>
                    <a:pt x="767" y="13"/>
                  </a:cubicBezTo>
                  <a:cubicBezTo>
                    <a:pt x="709" y="13"/>
                    <a:pt x="648" y="22"/>
                    <a:pt x="587" y="37"/>
                  </a:cubicBezTo>
                  <a:cubicBezTo>
                    <a:pt x="587" y="37"/>
                    <a:pt x="551" y="37"/>
                    <a:pt x="514" y="74"/>
                  </a:cubicBezTo>
                  <a:lnTo>
                    <a:pt x="404" y="111"/>
                  </a:lnTo>
                  <a:lnTo>
                    <a:pt x="258" y="221"/>
                  </a:lnTo>
                  <a:lnTo>
                    <a:pt x="221" y="257"/>
                  </a:lnTo>
                  <a:cubicBezTo>
                    <a:pt x="111" y="367"/>
                    <a:pt x="38" y="514"/>
                    <a:pt x="38" y="661"/>
                  </a:cubicBezTo>
                  <a:cubicBezTo>
                    <a:pt x="1" y="807"/>
                    <a:pt x="1" y="954"/>
                    <a:pt x="38" y="1100"/>
                  </a:cubicBezTo>
                  <a:cubicBezTo>
                    <a:pt x="38" y="1174"/>
                    <a:pt x="74" y="1247"/>
                    <a:pt x="111" y="1320"/>
                  </a:cubicBezTo>
                  <a:cubicBezTo>
                    <a:pt x="148" y="1394"/>
                    <a:pt x="184" y="1467"/>
                    <a:pt x="221" y="1504"/>
                  </a:cubicBezTo>
                  <a:lnTo>
                    <a:pt x="258" y="1540"/>
                  </a:lnTo>
                  <a:lnTo>
                    <a:pt x="404" y="1650"/>
                  </a:lnTo>
                  <a:lnTo>
                    <a:pt x="441" y="1650"/>
                  </a:lnTo>
                  <a:cubicBezTo>
                    <a:pt x="514" y="1687"/>
                    <a:pt x="551" y="1687"/>
                    <a:pt x="624" y="1724"/>
                  </a:cubicBezTo>
                  <a:lnTo>
                    <a:pt x="844" y="1724"/>
                  </a:lnTo>
                  <a:cubicBezTo>
                    <a:pt x="954" y="1687"/>
                    <a:pt x="1064" y="1687"/>
                    <a:pt x="1174" y="1614"/>
                  </a:cubicBezTo>
                  <a:lnTo>
                    <a:pt x="1211" y="1614"/>
                  </a:lnTo>
                  <a:cubicBezTo>
                    <a:pt x="1284" y="1577"/>
                    <a:pt x="1321" y="1540"/>
                    <a:pt x="1357" y="1504"/>
                  </a:cubicBezTo>
                  <a:lnTo>
                    <a:pt x="1394" y="1467"/>
                  </a:lnTo>
                  <a:cubicBezTo>
                    <a:pt x="1431" y="1394"/>
                    <a:pt x="1467" y="1357"/>
                    <a:pt x="1504" y="1320"/>
                  </a:cubicBezTo>
                  <a:cubicBezTo>
                    <a:pt x="1541" y="1247"/>
                    <a:pt x="1577" y="1174"/>
                    <a:pt x="1614" y="1100"/>
                  </a:cubicBezTo>
                  <a:cubicBezTo>
                    <a:pt x="1614" y="1064"/>
                    <a:pt x="1614" y="1027"/>
                    <a:pt x="1614" y="990"/>
                  </a:cubicBezTo>
                  <a:cubicBezTo>
                    <a:pt x="1614" y="917"/>
                    <a:pt x="1614" y="844"/>
                    <a:pt x="1614" y="771"/>
                  </a:cubicBezTo>
                  <a:cubicBezTo>
                    <a:pt x="1614" y="661"/>
                    <a:pt x="1614" y="587"/>
                    <a:pt x="1577" y="514"/>
                  </a:cubicBezTo>
                  <a:cubicBezTo>
                    <a:pt x="1541" y="404"/>
                    <a:pt x="1467" y="294"/>
                    <a:pt x="1394" y="221"/>
                  </a:cubicBezTo>
                  <a:cubicBezTo>
                    <a:pt x="1357" y="184"/>
                    <a:pt x="1321" y="147"/>
                    <a:pt x="1247" y="111"/>
                  </a:cubicBezTo>
                  <a:lnTo>
                    <a:pt x="1211" y="74"/>
                  </a:lnTo>
                  <a:cubicBezTo>
                    <a:pt x="1137" y="37"/>
                    <a:pt x="1101" y="1"/>
                    <a:pt x="102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1" name="Google Shape;1221;p32"/>
            <p:cNvSpPr/>
            <p:nvPr/>
          </p:nvSpPr>
          <p:spPr>
            <a:xfrm rot="3521228">
              <a:off x="958561" y="4468110"/>
              <a:ext cx="53300" cy="39398"/>
            </a:xfrm>
            <a:custGeom>
              <a:avLst/>
              <a:gdLst/>
              <a:ahLst/>
              <a:cxnLst/>
              <a:rect l="l" t="t" r="r" b="b"/>
              <a:pathLst>
                <a:path w="1687" h="1247" extrusionOk="0">
                  <a:moveTo>
                    <a:pt x="844" y="0"/>
                  </a:moveTo>
                  <a:cubicBezTo>
                    <a:pt x="1" y="0"/>
                    <a:pt x="1" y="1247"/>
                    <a:pt x="844" y="1247"/>
                  </a:cubicBezTo>
                  <a:cubicBezTo>
                    <a:pt x="1687" y="1247"/>
                    <a:pt x="1687" y="0"/>
                    <a:pt x="84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2" name="Google Shape;1222;p32"/>
            <p:cNvSpPr/>
            <p:nvPr/>
          </p:nvSpPr>
          <p:spPr>
            <a:xfrm rot="3521228">
              <a:off x="1071915" y="4475437"/>
              <a:ext cx="57944" cy="44043"/>
            </a:xfrm>
            <a:custGeom>
              <a:avLst/>
              <a:gdLst/>
              <a:ahLst/>
              <a:cxnLst/>
              <a:rect l="l" t="t" r="r" b="b"/>
              <a:pathLst>
                <a:path w="1834" h="1394" extrusionOk="0">
                  <a:moveTo>
                    <a:pt x="917" y="1"/>
                  </a:moveTo>
                  <a:cubicBezTo>
                    <a:pt x="0" y="1"/>
                    <a:pt x="0" y="1394"/>
                    <a:pt x="917" y="1394"/>
                  </a:cubicBezTo>
                  <a:cubicBezTo>
                    <a:pt x="1833" y="1394"/>
                    <a:pt x="1833" y="1"/>
                    <a:pt x="91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3" name="Google Shape;1223;p32"/>
            <p:cNvSpPr/>
            <p:nvPr/>
          </p:nvSpPr>
          <p:spPr>
            <a:xfrm rot="3521228">
              <a:off x="829152" y="4393206"/>
              <a:ext cx="73015" cy="56775"/>
            </a:xfrm>
            <a:custGeom>
              <a:avLst/>
              <a:gdLst/>
              <a:ahLst/>
              <a:cxnLst/>
              <a:rect l="l" t="t" r="r" b="b"/>
              <a:pathLst>
                <a:path w="2311" h="1797" extrusionOk="0">
                  <a:moveTo>
                    <a:pt x="1137" y="1"/>
                  </a:moveTo>
                  <a:cubicBezTo>
                    <a:pt x="1" y="1"/>
                    <a:pt x="1" y="1797"/>
                    <a:pt x="1137" y="1797"/>
                  </a:cubicBezTo>
                  <a:cubicBezTo>
                    <a:pt x="2273" y="1797"/>
                    <a:pt x="2310" y="1"/>
                    <a:pt x="113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4" name="Google Shape;1224;p32"/>
            <p:cNvSpPr/>
            <p:nvPr/>
          </p:nvSpPr>
          <p:spPr>
            <a:xfrm rot="3521228">
              <a:off x="1015556" y="4358308"/>
              <a:ext cx="49856" cy="44043"/>
            </a:xfrm>
            <a:custGeom>
              <a:avLst/>
              <a:gdLst/>
              <a:ahLst/>
              <a:cxnLst/>
              <a:rect l="l" t="t" r="r" b="b"/>
              <a:pathLst>
                <a:path w="1578" h="1394" extrusionOk="0">
                  <a:moveTo>
                    <a:pt x="624" y="0"/>
                  </a:moveTo>
                  <a:cubicBezTo>
                    <a:pt x="477" y="37"/>
                    <a:pt x="294" y="110"/>
                    <a:pt x="184" y="220"/>
                  </a:cubicBezTo>
                  <a:cubicBezTo>
                    <a:pt x="74" y="330"/>
                    <a:pt x="1" y="514"/>
                    <a:pt x="1" y="660"/>
                  </a:cubicBezTo>
                  <a:cubicBezTo>
                    <a:pt x="1" y="843"/>
                    <a:pt x="74" y="990"/>
                    <a:pt x="184" y="1137"/>
                  </a:cubicBezTo>
                  <a:lnTo>
                    <a:pt x="331" y="1247"/>
                  </a:lnTo>
                  <a:cubicBezTo>
                    <a:pt x="404" y="1283"/>
                    <a:pt x="551" y="1320"/>
                    <a:pt x="661" y="1320"/>
                  </a:cubicBezTo>
                  <a:lnTo>
                    <a:pt x="624" y="1393"/>
                  </a:lnTo>
                  <a:lnTo>
                    <a:pt x="917" y="1393"/>
                  </a:lnTo>
                  <a:cubicBezTo>
                    <a:pt x="1101" y="1393"/>
                    <a:pt x="1247" y="1320"/>
                    <a:pt x="1394" y="1173"/>
                  </a:cubicBezTo>
                  <a:cubicBezTo>
                    <a:pt x="1504" y="1063"/>
                    <a:pt x="1577" y="880"/>
                    <a:pt x="1577" y="697"/>
                  </a:cubicBezTo>
                  <a:cubicBezTo>
                    <a:pt x="1577" y="330"/>
                    <a:pt x="1284" y="0"/>
                    <a:pt x="91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5" name="Google Shape;1225;p32"/>
            <p:cNvSpPr/>
            <p:nvPr/>
          </p:nvSpPr>
          <p:spPr>
            <a:xfrm rot="3521228">
              <a:off x="1029948" y="4243722"/>
              <a:ext cx="25528" cy="19715"/>
            </a:xfrm>
            <a:custGeom>
              <a:avLst/>
              <a:gdLst/>
              <a:ahLst/>
              <a:cxnLst/>
              <a:rect l="l" t="t" r="r" b="b"/>
              <a:pathLst>
                <a:path w="808" h="624" extrusionOk="0">
                  <a:moveTo>
                    <a:pt x="404" y="1"/>
                  </a:moveTo>
                  <a:cubicBezTo>
                    <a:pt x="1" y="1"/>
                    <a:pt x="1" y="624"/>
                    <a:pt x="404" y="624"/>
                  </a:cubicBezTo>
                  <a:cubicBezTo>
                    <a:pt x="807" y="624"/>
                    <a:pt x="807" y="1"/>
                    <a:pt x="40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6" name="Google Shape;1226;p32"/>
            <p:cNvSpPr/>
            <p:nvPr/>
          </p:nvSpPr>
          <p:spPr>
            <a:xfrm rot="3521228">
              <a:off x="1160244" y="4082961"/>
              <a:ext cx="28972" cy="22053"/>
            </a:xfrm>
            <a:custGeom>
              <a:avLst/>
              <a:gdLst/>
              <a:ahLst/>
              <a:cxnLst/>
              <a:rect l="l" t="t" r="r" b="b"/>
              <a:pathLst>
                <a:path w="917" h="698" extrusionOk="0">
                  <a:moveTo>
                    <a:pt x="440" y="1"/>
                  </a:moveTo>
                  <a:cubicBezTo>
                    <a:pt x="0" y="1"/>
                    <a:pt x="0" y="697"/>
                    <a:pt x="440" y="697"/>
                  </a:cubicBezTo>
                  <a:cubicBezTo>
                    <a:pt x="917" y="697"/>
                    <a:pt x="917" y="1"/>
                    <a:pt x="44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7" name="Google Shape;1227;p32"/>
            <p:cNvSpPr/>
            <p:nvPr/>
          </p:nvSpPr>
          <p:spPr>
            <a:xfrm rot="3521228">
              <a:off x="1224353" y="4006194"/>
              <a:ext cx="25528" cy="19715"/>
            </a:xfrm>
            <a:custGeom>
              <a:avLst/>
              <a:gdLst/>
              <a:ahLst/>
              <a:cxnLst/>
              <a:rect l="l" t="t" r="r" b="b"/>
              <a:pathLst>
                <a:path w="808" h="624" extrusionOk="0">
                  <a:moveTo>
                    <a:pt x="404" y="0"/>
                  </a:moveTo>
                  <a:cubicBezTo>
                    <a:pt x="1" y="0"/>
                    <a:pt x="1" y="623"/>
                    <a:pt x="404" y="623"/>
                  </a:cubicBezTo>
                  <a:cubicBezTo>
                    <a:pt x="807" y="623"/>
                    <a:pt x="807" y="0"/>
                    <a:pt x="40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8" name="Google Shape;1228;p32"/>
            <p:cNvSpPr/>
            <p:nvPr/>
          </p:nvSpPr>
          <p:spPr>
            <a:xfrm rot="3521228">
              <a:off x="853345" y="4922808"/>
              <a:ext cx="66064" cy="48656"/>
            </a:xfrm>
            <a:custGeom>
              <a:avLst/>
              <a:gdLst/>
              <a:ahLst/>
              <a:cxnLst/>
              <a:rect l="l" t="t" r="r" b="b"/>
              <a:pathLst>
                <a:path w="2091" h="1540" extrusionOk="0">
                  <a:moveTo>
                    <a:pt x="1027" y="0"/>
                  </a:moveTo>
                  <a:cubicBezTo>
                    <a:pt x="1" y="0"/>
                    <a:pt x="1" y="1540"/>
                    <a:pt x="1027" y="1540"/>
                  </a:cubicBezTo>
                  <a:cubicBezTo>
                    <a:pt x="2090" y="1540"/>
                    <a:pt x="2090" y="0"/>
                    <a:pt x="102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9" name="Google Shape;1229;p32"/>
            <p:cNvSpPr/>
            <p:nvPr/>
          </p:nvSpPr>
          <p:spPr>
            <a:xfrm rot="3521228">
              <a:off x="565266" y="4687927"/>
              <a:ext cx="69539" cy="54753"/>
            </a:xfrm>
            <a:custGeom>
              <a:avLst/>
              <a:gdLst/>
              <a:ahLst/>
              <a:cxnLst/>
              <a:rect l="l" t="t" r="r" b="b"/>
              <a:pathLst>
                <a:path w="2201" h="1733" extrusionOk="0">
                  <a:moveTo>
                    <a:pt x="1320" y="1"/>
                  </a:moveTo>
                  <a:cubicBezTo>
                    <a:pt x="1186" y="1"/>
                    <a:pt x="1051" y="35"/>
                    <a:pt x="917" y="89"/>
                  </a:cubicBezTo>
                  <a:lnTo>
                    <a:pt x="367" y="345"/>
                  </a:lnTo>
                  <a:cubicBezTo>
                    <a:pt x="221" y="455"/>
                    <a:pt x="74" y="602"/>
                    <a:pt x="37" y="822"/>
                  </a:cubicBezTo>
                  <a:cubicBezTo>
                    <a:pt x="1" y="1005"/>
                    <a:pt x="37" y="1188"/>
                    <a:pt x="111" y="1372"/>
                  </a:cubicBezTo>
                  <a:cubicBezTo>
                    <a:pt x="259" y="1594"/>
                    <a:pt x="507" y="1733"/>
                    <a:pt x="765" y="1733"/>
                  </a:cubicBezTo>
                  <a:cubicBezTo>
                    <a:pt x="890" y="1733"/>
                    <a:pt x="1017" y="1700"/>
                    <a:pt x="1137" y="1628"/>
                  </a:cubicBezTo>
                  <a:lnTo>
                    <a:pt x="1650" y="1335"/>
                  </a:lnTo>
                  <a:cubicBezTo>
                    <a:pt x="2200" y="1005"/>
                    <a:pt x="2090" y="199"/>
                    <a:pt x="1467" y="15"/>
                  </a:cubicBezTo>
                  <a:cubicBezTo>
                    <a:pt x="1418" y="5"/>
                    <a:pt x="1369" y="1"/>
                    <a:pt x="132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0" name="Google Shape;1230;p32"/>
            <p:cNvSpPr/>
            <p:nvPr/>
          </p:nvSpPr>
          <p:spPr>
            <a:xfrm rot="3521228">
              <a:off x="599388" y="5080071"/>
              <a:ext cx="38261" cy="30141"/>
            </a:xfrm>
            <a:custGeom>
              <a:avLst/>
              <a:gdLst/>
              <a:ahLst/>
              <a:cxnLst/>
              <a:rect l="l" t="t" r="r" b="b"/>
              <a:pathLst>
                <a:path w="1211" h="954" extrusionOk="0">
                  <a:moveTo>
                    <a:pt x="734" y="0"/>
                  </a:moveTo>
                  <a:lnTo>
                    <a:pt x="734" y="37"/>
                  </a:lnTo>
                  <a:lnTo>
                    <a:pt x="477" y="37"/>
                  </a:lnTo>
                  <a:cubicBezTo>
                    <a:pt x="330" y="37"/>
                    <a:pt x="220" y="73"/>
                    <a:pt x="147" y="183"/>
                  </a:cubicBezTo>
                  <a:cubicBezTo>
                    <a:pt x="74" y="257"/>
                    <a:pt x="1" y="367"/>
                    <a:pt x="1" y="477"/>
                  </a:cubicBezTo>
                  <a:cubicBezTo>
                    <a:pt x="1" y="623"/>
                    <a:pt x="37" y="733"/>
                    <a:pt x="147" y="807"/>
                  </a:cubicBezTo>
                  <a:cubicBezTo>
                    <a:pt x="220" y="880"/>
                    <a:pt x="330" y="953"/>
                    <a:pt x="477" y="953"/>
                  </a:cubicBezTo>
                  <a:lnTo>
                    <a:pt x="734" y="953"/>
                  </a:lnTo>
                  <a:cubicBezTo>
                    <a:pt x="844" y="953"/>
                    <a:pt x="990" y="880"/>
                    <a:pt x="1064" y="807"/>
                  </a:cubicBezTo>
                  <a:cubicBezTo>
                    <a:pt x="1174" y="697"/>
                    <a:pt x="1210" y="587"/>
                    <a:pt x="1210" y="477"/>
                  </a:cubicBezTo>
                  <a:cubicBezTo>
                    <a:pt x="1210" y="330"/>
                    <a:pt x="1174" y="220"/>
                    <a:pt x="1064" y="147"/>
                  </a:cubicBezTo>
                  <a:cubicBezTo>
                    <a:pt x="990" y="37"/>
                    <a:pt x="844" y="0"/>
                    <a:pt x="73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1" name="Google Shape;1231;p32"/>
            <p:cNvSpPr/>
            <p:nvPr/>
          </p:nvSpPr>
          <p:spPr>
            <a:xfrm rot="3521228">
              <a:off x="513749" y="5157130"/>
              <a:ext cx="38261" cy="29004"/>
            </a:xfrm>
            <a:custGeom>
              <a:avLst/>
              <a:gdLst/>
              <a:ahLst/>
              <a:cxnLst/>
              <a:rect l="l" t="t" r="r" b="b"/>
              <a:pathLst>
                <a:path w="1211" h="918" extrusionOk="0">
                  <a:moveTo>
                    <a:pt x="624" y="1"/>
                  </a:moveTo>
                  <a:cubicBezTo>
                    <a:pt x="0" y="1"/>
                    <a:pt x="0" y="917"/>
                    <a:pt x="624" y="917"/>
                  </a:cubicBezTo>
                  <a:cubicBezTo>
                    <a:pt x="1210" y="917"/>
                    <a:pt x="1210" y="1"/>
                    <a:pt x="6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32" name="Google Shape;1232;p32"/>
          <p:cNvSpPr/>
          <p:nvPr/>
        </p:nvSpPr>
        <p:spPr>
          <a:xfrm rot="8792422">
            <a:off x="7350672" y="4368151"/>
            <a:ext cx="2126910" cy="1697048"/>
          </a:xfrm>
          <a:custGeom>
            <a:avLst/>
            <a:gdLst/>
            <a:ahLst/>
            <a:cxnLst/>
            <a:rect l="l" t="t" r="r" b="b"/>
            <a:pathLst>
              <a:path w="85084" h="67888" extrusionOk="0">
                <a:moveTo>
                  <a:pt x="1" y="0"/>
                </a:moveTo>
                <a:lnTo>
                  <a:pt x="1" y="30903"/>
                </a:lnTo>
                <a:lnTo>
                  <a:pt x="28337" y="61109"/>
                </a:lnTo>
                <a:cubicBezTo>
                  <a:pt x="29914" y="62795"/>
                  <a:pt x="31526" y="64482"/>
                  <a:pt x="33506" y="65691"/>
                </a:cubicBezTo>
                <a:cubicBezTo>
                  <a:pt x="36362" y="67405"/>
                  <a:pt x="39723" y="67888"/>
                  <a:pt x="43095" y="67888"/>
                </a:cubicBezTo>
                <a:cubicBezTo>
                  <a:pt x="44267" y="67888"/>
                  <a:pt x="45440" y="67829"/>
                  <a:pt x="46593" y="67744"/>
                </a:cubicBezTo>
                <a:cubicBezTo>
                  <a:pt x="47253" y="67744"/>
                  <a:pt x="47913" y="67598"/>
                  <a:pt x="48499" y="67268"/>
                </a:cubicBezTo>
                <a:cubicBezTo>
                  <a:pt x="49122" y="66791"/>
                  <a:pt x="49452" y="66058"/>
                  <a:pt x="49746" y="65325"/>
                </a:cubicBezTo>
                <a:cubicBezTo>
                  <a:pt x="52752" y="57883"/>
                  <a:pt x="56637" y="50845"/>
                  <a:pt x="61293" y="44356"/>
                </a:cubicBezTo>
                <a:cubicBezTo>
                  <a:pt x="63822" y="40837"/>
                  <a:pt x="66718" y="37355"/>
                  <a:pt x="70677" y="35595"/>
                </a:cubicBezTo>
                <a:cubicBezTo>
                  <a:pt x="72400" y="34825"/>
                  <a:pt x="74233" y="34422"/>
                  <a:pt x="75993" y="33872"/>
                </a:cubicBezTo>
                <a:cubicBezTo>
                  <a:pt x="79145" y="32882"/>
                  <a:pt x="82115" y="31379"/>
                  <a:pt x="85047" y="29840"/>
                </a:cubicBezTo>
                <a:lnTo>
                  <a:pt x="85084" y="8688"/>
                </a:lnTo>
                <a:lnTo>
                  <a:pt x="85084" y="8688"/>
                </a:lnTo>
                <a:cubicBezTo>
                  <a:pt x="84937" y="8835"/>
                  <a:pt x="84791" y="9018"/>
                  <a:pt x="84644" y="9165"/>
                </a:cubicBezTo>
                <a:cubicBezTo>
                  <a:pt x="82078" y="11914"/>
                  <a:pt x="79182" y="14297"/>
                  <a:pt x="75993" y="16276"/>
                </a:cubicBezTo>
                <a:cubicBezTo>
                  <a:pt x="69242" y="20370"/>
                  <a:pt x="61568" y="22478"/>
                  <a:pt x="53829" y="22478"/>
                </a:cubicBezTo>
                <a:cubicBezTo>
                  <a:pt x="49719" y="22478"/>
                  <a:pt x="45590" y="21884"/>
                  <a:pt x="41571" y="20675"/>
                </a:cubicBezTo>
                <a:cubicBezTo>
                  <a:pt x="36585" y="19172"/>
                  <a:pt x="31966" y="16716"/>
                  <a:pt x="27347" y="14334"/>
                </a:cubicBezTo>
                <a:lnTo>
                  <a:pt x="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233" name="Google Shape;1233;p32"/>
          <p:cNvGrpSpPr/>
          <p:nvPr/>
        </p:nvGrpSpPr>
        <p:grpSpPr>
          <a:xfrm>
            <a:off x="-586438" y="2246659"/>
            <a:ext cx="1395308" cy="1361806"/>
            <a:chOff x="-586438" y="2246659"/>
            <a:chExt cx="1395308" cy="1361806"/>
          </a:xfrm>
        </p:grpSpPr>
        <p:sp>
          <p:nvSpPr>
            <p:cNvPr id="1234" name="Google Shape;1234;p32"/>
            <p:cNvSpPr/>
            <p:nvPr/>
          </p:nvSpPr>
          <p:spPr>
            <a:xfrm rot="3361624">
              <a:off x="-354384" y="2400039"/>
              <a:ext cx="931198" cy="1055048"/>
            </a:xfrm>
            <a:custGeom>
              <a:avLst/>
              <a:gdLst/>
              <a:ahLst/>
              <a:cxnLst/>
              <a:rect l="l" t="t" r="r" b="b"/>
              <a:pathLst>
                <a:path w="37248" h="42202" extrusionOk="0">
                  <a:moveTo>
                    <a:pt x="2456" y="1880"/>
                  </a:moveTo>
                  <a:lnTo>
                    <a:pt x="10047" y="6560"/>
                  </a:lnTo>
                  <a:lnTo>
                    <a:pt x="14885" y="9529"/>
                  </a:lnTo>
                  <a:cubicBezTo>
                    <a:pt x="16425" y="10482"/>
                    <a:pt x="18001" y="11362"/>
                    <a:pt x="19468" y="12425"/>
                  </a:cubicBezTo>
                  <a:cubicBezTo>
                    <a:pt x="20170" y="12905"/>
                    <a:pt x="20817" y="13451"/>
                    <a:pt x="21402" y="14058"/>
                  </a:cubicBezTo>
                  <a:lnTo>
                    <a:pt x="21402" y="14058"/>
                  </a:lnTo>
                  <a:cubicBezTo>
                    <a:pt x="18808" y="12956"/>
                    <a:pt x="16269" y="11697"/>
                    <a:pt x="13822" y="10299"/>
                  </a:cubicBezTo>
                  <a:cubicBezTo>
                    <a:pt x="10743" y="8502"/>
                    <a:pt x="7810" y="6450"/>
                    <a:pt x="5061" y="4177"/>
                  </a:cubicBezTo>
                  <a:cubicBezTo>
                    <a:pt x="4159" y="3442"/>
                    <a:pt x="3293" y="2672"/>
                    <a:pt x="2456" y="1880"/>
                  </a:cubicBezTo>
                  <a:close/>
                  <a:moveTo>
                    <a:pt x="415" y="1"/>
                  </a:moveTo>
                  <a:cubicBezTo>
                    <a:pt x="179" y="1"/>
                    <a:pt x="0" y="295"/>
                    <a:pt x="186" y="511"/>
                  </a:cubicBezTo>
                  <a:cubicBezTo>
                    <a:pt x="2752" y="3040"/>
                    <a:pt x="5501" y="5350"/>
                    <a:pt x="8434" y="7476"/>
                  </a:cubicBezTo>
                  <a:cubicBezTo>
                    <a:pt x="11366" y="9565"/>
                    <a:pt x="14482" y="11435"/>
                    <a:pt x="17745" y="13011"/>
                  </a:cubicBezTo>
                  <a:cubicBezTo>
                    <a:pt x="19190" y="13719"/>
                    <a:pt x="20684" y="14380"/>
                    <a:pt x="22205" y="14974"/>
                  </a:cubicBezTo>
                  <a:lnTo>
                    <a:pt x="22205" y="14974"/>
                  </a:lnTo>
                  <a:cubicBezTo>
                    <a:pt x="22470" y="15307"/>
                    <a:pt x="22718" y="15655"/>
                    <a:pt x="22950" y="16017"/>
                  </a:cubicBezTo>
                  <a:cubicBezTo>
                    <a:pt x="23903" y="17484"/>
                    <a:pt x="24673" y="19097"/>
                    <a:pt x="25480" y="20673"/>
                  </a:cubicBezTo>
                  <a:cubicBezTo>
                    <a:pt x="27276" y="24045"/>
                    <a:pt x="29036" y="27381"/>
                    <a:pt x="30832" y="30754"/>
                  </a:cubicBezTo>
                  <a:cubicBezTo>
                    <a:pt x="32628" y="34126"/>
                    <a:pt x="34388" y="37499"/>
                    <a:pt x="36221" y="40871"/>
                  </a:cubicBezTo>
                  <a:lnTo>
                    <a:pt x="36917" y="42118"/>
                  </a:lnTo>
                  <a:cubicBezTo>
                    <a:pt x="36941" y="42177"/>
                    <a:pt x="36988" y="42202"/>
                    <a:pt x="37037" y="42202"/>
                  </a:cubicBezTo>
                  <a:cubicBezTo>
                    <a:pt x="37138" y="42202"/>
                    <a:pt x="37248" y="42095"/>
                    <a:pt x="37174" y="41971"/>
                  </a:cubicBezTo>
                  <a:lnTo>
                    <a:pt x="37174" y="41971"/>
                  </a:lnTo>
                  <a:lnTo>
                    <a:pt x="37174" y="42008"/>
                  </a:lnTo>
                  <a:cubicBezTo>
                    <a:pt x="35451" y="38562"/>
                    <a:pt x="33691" y="35153"/>
                    <a:pt x="31932" y="31744"/>
                  </a:cubicBezTo>
                  <a:cubicBezTo>
                    <a:pt x="30135" y="28298"/>
                    <a:pt x="28376" y="24925"/>
                    <a:pt x="26579" y="21516"/>
                  </a:cubicBezTo>
                  <a:cubicBezTo>
                    <a:pt x="25736" y="19866"/>
                    <a:pt x="24930" y="18253"/>
                    <a:pt x="24050" y="16640"/>
                  </a:cubicBezTo>
                  <a:cubicBezTo>
                    <a:pt x="23811" y="16205"/>
                    <a:pt x="23549" y="15783"/>
                    <a:pt x="23266" y="15375"/>
                  </a:cubicBezTo>
                  <a:lnTo>
                    <a:pt x="23266" y="15375"/>
                  </a:lnTo>
                  <a:cubicBezTo>
                    <a:pt x="23283" y="15382"/>
                    <a:pt x="23300" y="15388"/>
                    <a:pt x="23317" y="15394"/>
                  </a:cubicBezTo>
                  <a:cubicBezTo>
                    <a:pt x="23345" y="15405"/>
                    <a:pt x="23372" y="15409"/>
                    <a:pt x="23397" y="15409"/>
                  </a:cubicBezTo>
                  <a:cubicBezTo>
                    <a:pt x="23634" y="15409"/>
                    <a:pt x="23725" y="14980"/>
                    <a:pt x="23427" y="14881"/>
                  </a:cubicBezTo>
                  <a:cubicBezTo>
                    <a:pt x="23176" y="14783"/>
                    <a:pt x="22926" y="14684"/>
                    <a:pt x="22676" y="14584"/>
                  </a:cubicBezTo>
                  <a:lnTo>
                    <a:pt x="22676" y="14584"/>
                  </a:lnTo>
                  <a:cubicBezTo>
                    <a:pt x="22149" y="13924"/>
                    <a:pt x="21565" y="13311"/>
                    <a:pt x="20934" y="12755"/>
                  </a:cubicBezTo>
                  <a:cubicBezTo>
                    <a:pt x="19504" y="11692"/>
                    <a:pt x="18038" y="10739"/>
                    <a:pt x="16498" y="9859"/>
                  </a:cubicBezTo>
                  <a:lnTo>
                    <a:pt x="11586" y="6816"/>
                  </a:lnTo>
                  <a:lnTo>
                    <a:pt x="1762" y="804"/>
                  </a:lnTo>
                  <a:lnTo>
                    <a:pt x="651" y="97"/>
                  </a:lnTo>
                  <a:lnTo>
                    <a:pt x="651" y="97"/>
                  </a:lnTo>
                  <a:cubicBezTo>
                    <a:pt x="643" y="89"/>
                    <a:pt x="634" y="80"/>
                    <a:pt x="625" y="71"/>
                  </a:cubicBezTo>
                  <a:lnTo>
                    <a:pt x="621" y="78"/>
                  </a:lnTo>
                  <a:lnTo>
                    <a:pt x="552" y="34"/>
                  </a:lnTo>
                  <a:cubicBezTo>
                    <a:pt x="506" y="11"/>
                    <a:pt x="459" y="1"/>
                    <a:pt x="41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5" name="Google Shape;1235;p32"/>
            <p:cNvSpPr/>
            <p:nvPr/>
          </p:nvSpPr>
          <p:spPr>
            <a:xfrm rot="3361624">
              <a:off x="316904" y="2857778"/>
              <a:ext cx="33025" cy="118625"/>
            </a:xfrm>
            <a:custGeom>
              <a:avLst/>
              <a:gdLst/>
              <a:ahLst/>
              <a:cxnLst/>
              <a:rect l="l" t="t" r="r" b="b"/>
              <a:pathLst>
                <a:path w="1321" h="4745" extrusionOk="0">
                  <a:moveTo>
                    <a:pt x="639" y="1472"/>
                  </a:moveTo>
                  <a:lnTo>
                    <a:pt x="639" y="1472"/>
                  </a:lnTo>
                  <a:cubicBezTo>
                    <a:pt x="735" y="2324"/>
                    <a:pt x="667" y="3191"/>
                    <a:pt x="435" y="4014"/>
                  </a:cubicBezTo>
                  <a:lnTo>
                    <a:pt x="435" y="4014"/>
                  </a:lnTo>
                  <a:cubicBezTo>
                    <a:pt x="431" y="3162"/>
                    <a:pt x="499" y="2312"/>
                    <a:pt x="639" y="1472"/>
                  </a:cubicBezTo>
                  <a:close/>
                  <a:moveTo>
                    <a:pt x="661" y="0"/>
                  </a:moveTo>
                  <a:cubicBezTo>
                    <a:pt x="569" y="0"/>
                    <a:pt x="477" y="55"/>
                    <a:pt x="441" y="165"/>
                  </a:cubicBezTo>
                  <a:cubicBezTo>
                    <a:pt x="74" y="1558"/>
                    <a:pt x="1" y="2988"/>
                    <a:pt x="184" y="4381"/>
                  </a:cubicBezTo>
                  <a:cubicBezTo>
                    <a:pt x="198" y="4449"/>
                    <a:pt x="236" y="4487"/>
                    <a:pt x="281" y="4498"/>
                  </a:cubicBezTo>
                  <a:lnTo>
                    <a:pt x="281" y="4498"/>
                  </a:lnTo>
                  <a:cubicBezTo>
                    <a:pt x="250" y="4652"/>
                    <a:pt x="378" y="4745"/>
                    <a:pt x="517" y="4745"/>
                  </a:cubicBezTo>
                  <a:cubicBezTo>
                    <a:pt x="613" y="4745"/>
                    <a:pt x="714" y="4700"/>
                    <a:pt x="771" y="4601"/>
                  </a:cubicBezTo>
                  <a:cubicBezTo>
                    <a:pt x="1284" y="3171"/>
                    <a:pt x="1320" y="1595"/>
                    <a:pt x="880" y="165"/>
                  </a:cubicBezTo>
                  <a:cubicBezTo>
                    <a:pt x="844" y="55"/>
                    <a:pt x="752" y="0"/>
                    <a:pt x="66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6" name="Google Shape;1236;p32"/>
            <p:cNvSpPr/>
            <p:nvPr/>
          </p:nvSpPr>
          <p:spPr>
            <a:xfrm rot="3361624">
              <a:off x="288699" y="2899478"/>
              <a:ext cx="38525" cy="261799"/>
            </a:xfrm>
            <a:custGeom>
              <a:avLst/>
              <a:gdLst/>
              <a:ahLst/>
              <a:cxnLst/>
              <a:rect l="l" t="t" r="r" b="b"/>
              <a:pathLst>
                <a:path w="1541" h="10472" extrusionOk="0">
                  <a:moveTo>
                    <a:pt x="757" y="1375"/>
                  </a:moveTo>
                  <a:lnTo>
                    <a:pt x="757" y="1375"/>
                  </a:lnTo>
                  <a:cubicBezTo>
                    <a:pt x="970" y="2562"/>
                    <a:pt x="1029" y="3765"/>
                    <a:pt x="917" y="4968"/>
                  </a:cubicBezTo>
                  <a:cubicBezTo>
                    <a:pt x="844" y="5738"/>
                    <a:pt x="697" y="6544"/>
                    <a:pt x="514" y="7314"/>
                  </a:cubicBezTo>
                  <a:cubicBezTo>
                    <a:pt x="513" y="7317"/>
                    <a:pt x="512" y="7320"/>
                    <a:pt x="510" y="7323"/>
                  </a:cubicBezTo>
                  <a:lnTo>
                    <a:pt x="510" y="7323"/>
                  </a:lnTo>
                  <a:cubicBezTo>
                    <a:pt x="464" y="6662"/>
                    <a:pt x="441" y="5968"/>
                    <a:pt x="441" y="5298"/>
                  </a:cubicBezTo>
                  <a:cubicBezTo>
                    <a:pt x="441" y="3984"/>
                    <a:pt x="552" y="2671"/>
                    <a:pt x="757" y="1375"/>
                  </a:cubicBezTo>
                  <a:close/>
                  <a:moveTo>
                    <a:pt x="734" y="1"/>
                  </a:moveTo>
                  <a:cubicBezTo>
                    <a:pt x="642" y="1"/>
                    <a:pt x="551" y="56"/>
                    <a:pt x="514" y="166"/>
                  </a:cubicBezTo>
                  <a:cubicBezTo>
                    <a:pt x="148" y="1852"/>
                    <a:pt x="1" y="3575"/>
                    <a:pt x="38" y="5298"/>
                  </a:cubicBezTo>
                  <a:cubicBezTo>
                    <a:pt x="38" y="6141"/>
                    <a:pt x="74" y="7021"/>
                    <a:pt x="184" y="7864"/>
                  </a:cubicBezTo>
                  <a:cubicBezTo>
                    <a:pt x="197" y="8014"/>
                    <a:pt x="211" y="8163"/>
                    <a:pt x="228" y="8311"/>
                  </a:cubicBezTo>
                  <a:lnTo>
                    <a:pt x="228" y="8311"/>
                  </a:lnTo>
                  <a:cubicBezTo>
                    <a:pt x="152" y="8732"/>
                    <a:pt x="127" y="9159"/>
                    <a:pt x="148" y="9587"/>
                  </a:cubicBezTo>
                  <a:cubicBezTo>
                    <a:pt x="148" y="9752"/>
                    <a:pt x="267" y="9834"/>
                    <a:pt x="386" y="9834"/>
                  </a:cubicBezTo>
                  <a:cubicBezTo>
                    <a:pt x="424" y="9834"/>
                    <a:pt x="461" y="9826"/>
                    <a:pt x="495" y="9809"/>
                  </a:cubicBezTo>
                  <a:lnTo>
                    <a:pt x="495" y="9809"/>
                  </a:lnTo>
                  <a:cubicBezTo>
                    <a:pt x="545" y="10006"/>
                    <a:pt x="600" y="10201"/>
                    <a:pt x="661" y="10393"/>
                  </a:cubicBezTo>
                  <a:cubicBezTo>
                    <a:pt x="678" y="10444"/>
                    <a:pt x="726" y="10472"/>
                    <a:pt x="774" y="10472"/>
                  </a:cubicBezTo>
                  <a:cubicBezTo>
                    <a:pt x="828" y="10472"/>
                    <a:pt x="881" y="10435"/>
                    <a:pt x="881" y="10357"/>
                  </a:cubicBezTo>
                  <a:lnTo>
                    <a:pt x="881" y="10320"/>
                  </a:lnTo>
                  <a:cubicBezTo>
                    <a:pt x="822" y="9889"/>
                    <a:pt x="753" y="9449"/>
                    <a:pt x="690" y="9003"/>
                  </a:cubicBezTo>
                  <a:lnTo>
                    <a:pt x="690" y="9003"/>
                  </a:lnTo>
                  <a:cubicBezTo>
                    <a:pt x="773" y="8393"/>
                    <a:pt x="897" y="7788"/>
                    <a:pt x="1064" y="7204"/>
                  </a:cubicBezTo>
                  <a:cubicBezTo>
                    <a:pt x="1247" y="6434"/>
                    <a:pt x="1357" y="5664"/>
                    <a:pt x="1431" y="4858"/>
                  </a:cubicBezTo>
                  <a:cubicBezTo>
                    <a:pt x="1541" y="3282"/>
                    <a:pt x="1357" y="1705"/>
                    <a:pt x="954" y="166"/>
                  </a:cubicBezTo>
                  <a:cubicBezTo>
                    <a:pt x="917" y="56"/>
                    <a:pt x="826" y="1"/>
                    <a:pt x="7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7" name="Google Shape;1237;p32"/>
            <p:cNvSpPr/>
            <p:nvPr/>
          </p:nvSpPr>
          <p:spPr>
            <a:xfrm rot="3361624">
              <a:off x="2117" y="2853097"/>
              <a:ext cx="336899" cy="244375"/>
            </a:xfrm>
            <a:custGeom>
              <a:avLst/>
              <a:gdLst/>
              <a:ahLst/>
              <a:cxnLst/>
              <a:rect l="l" t="t" r="r" b="b"/>
              <a:pathLst>
                <a:path w="13476" h="9775" extrusionOk="0">
                  <a:moveTo>
                    <a:pt x="1793" y="925"/>
                  </a:moveTo>
                  <a:cubicBezTo>
                    <a:pt x="5163" y="1974"/>
                    <a:pt x="8204" y="3873"/>
                    <a:pt x="10574" y="6498"/>
                  </a:cubicBezTo>
                  <a:cubicBezTo>
                    <a:pt x="11302" y="7259"/>
                    <a:pt x="11940" y="8080"/>
                    <a:pt x="12516" y="8961"/>
                  </a:cubicBezTo>
                  <a:lnTo>
                    <a:pt x="12516" y="8961"/>
                  </a:lnTo>
                  <a:cubicBezTo>
                    <a:pt x="8852" y="7596"/>
                    <a:pt x="6232" y="4636"/>
                    <a:pt x="3315" y="2136"/>
                  </a:cubicBezTo>
                  <a:cubicBezTo>
                    <a:pt x="2828" y="1710"/>
                    <a:pt x="2319" y="1306"/>
                    <a:pt x="1793" y="925"/>
                  </a:cubicBezTo>
                  <a:close/>
                  <a:moveTo>
                    <a:pt x="12920" y="9101"/>
                  </a:moveTo>
                  <a:lnTo>
                    <a:pt x="12923" y="9105"/>
                  </a:lnTo>
                  <a:lnTo>
                    <a:pt x="12923" y="9105"/>
                  </a:lnTo>
                  <a:cubicBezTo>
                    <a:pt x="12923" y="9104"/>
                    <a:pt x="12922" y="9104"/>
                    <a:pt x="12921" y="9104"/>
                  </a:cubicBezTo>
                  <a:lnTo>
                    <a:pt x="12921" y="9104"/>
                  </a:lnTo>
                  <a:cubicBezTo>
                    <a:pt x="12921" y="9103"/>
                    <a:pt x="12920" y="9102"/>
                    <a:pt x="12920" y="9101"/>
                  </a:cubicBezTo>
                  <a:close/>
                  <a:moveTo>
                    <a:pt x="386" y="1"/>
                  </a:moveTo>
                  <a:cubicBezTo>
                    <a:pt x="136" y="1"/>
                    <a:pt x="1" y="355"/>
                    <a:pt x="236" y="523"/>
                  </a:cubicBezTo>
                  <a:cubicBezTo>
                    <a:pt x="3829" y="2686"/>
                    <a:pt x="6321" y="6132"/>
                    <a:pt x="9877" y="8331"/>
                  </a:cubicBezTo>
                  <a:cubicBezTo>
                    <a:pt x="10830" y="8954"/>
                    <a:pt x="11857" y="9431"/>
                    <a:pt x="12956" y="9761"/>
                  </a:cubicBezTo>
                  <a:cubicBezTo>
                    <a:pt x="12991" y="9770"/>
                    <a:pt x="13023" y="9774"/>
                    <a:pt x="13054" y="9774"/>
                  </a:cubicBezTo>
                  <a:cubicBezTo>
                    <a:pt x="13381" y="9774"/>
                    <a:pt x="13475" y="9275"/>
                    <a:pt x="13140" y="9174"/>
                  </a:cubicBezTo>
                  <a:cubicBezTo>
                    <a:pt x="13073" y="9153"/>
                    <a:pt x="13007" y="9132"/>
                    <a:pt x="12941" y="9110"/>
                  </a:cubicBezTo>
                  <a:lnTo>
                    <a:pt x="12941" y="9110"/>
                  </a:lnTo>
                  <a:cubicBezTo>
                    <a:pt x="10851" y="5494"/>
                    <a:pt x="7631" y="2682"/>
                    <a:pt x="3792" y="1073"/>
                  </a:cubicBezTo>
                  <a:cubicBezTo>
                    <a:pt x="2692" y="633"/>
                    <a:pt x="1592" y="266"/>
                    <a:pt x="456" y="10"/>
                  </a:cubicBezTo>
                  <a:cubicBezTo>
                    <a:pt x="432" y="4"/>
                    <a:pt x="409" y="1"/>
                    <a:pt x="38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8" name="Google Shape;1238;p32"/>
            <p:cNvSpPr/>
            <p:nvPr/>
          </p:nvSpPr>
          <p:spPr>
            <a:xfrm rot="3361624">
              <a:off x="220682" y="3011322"/>
              <a:ext cx="52250" cy="329399"/>
            </a:xfrm>
            <a:custGeom>
              <a:avLst/>
              <a:gdLst/>
              <a:ahLst/>
              <a:cxnLst/>
              <a:rect l="l" t="t" r="r" b="b"/>
              <a:pathLst>
                <a:path w="2090" h="13176" extrusionOk="0">
                  <a:moveTo>
                    <a:pt x="897" y="1697"/>
                  </a:moveTo>
                  <a:cubicBezTo>
                    <a:pt x="1435" y="4326"/>
                    <a:pt x="1524" y="7020"/>
                    <a:pt x="1210" y="9687"/>
                  </a:cubicBezTo>
                  <a:cubicBezTo>
                    <a:pt x="1147" y="10271"/>
                    <a:pt x="1049" y="10854"/>
                    <a:pt x="936" y="11438"/>
                  </a:cubicBezTo>
                  <a:lnTo>
                    <a:pt x="936" y="11438"/>
                  </a:lnTo>
                  <a:cubicBezTo>
                    <a:pt x="827" y="10793"/>
                    <a:pt x="729" y="10148"/>
                    <a:pt x="660" y="9504"/>
                  </a:cubicBezTo>
                  <a:cubicBezTo>
                    <a:pt x="587" y="8514"/>
                    <a:pt x="513" y="7488"/>
                    <a:pt x="513" y="6461"/>
                  </a:cubicBezTo>
                  <a:cubicBezTo>
                    <a:pt x="513" y="4862"/>
                    <a:pt x="647" y="3262"/>
                    <a:pt x="897" y="1697"/>
                  </a:cubicBezTo>
                  <a:close/>
                  <a:moveTo>
                    <a:pt x="880" y="0"/>
                  </a:moveTo>
                  <a:cubicBezTo>
                    <a:pt x="770" y="0"/>
                    <a:pt x="660" y="64"/>
                    <a:pt x="623" y="193"/>
                  </a:cubicBezTo>
                  <a:cubicBezTo>
                    <a:pt x="184" y="2246"/>
                    <a:pt x="0" y="4335"/>
                    <a:pt x="0" y="6461"/>
                  </a:cubicBezTo>
                  <a:cubicBezTo>
                    <a:pt x="0" y="8514"/>
                    <a:pt x="212" y="10566"/>
                    <a:pt x="706" y="12550"/>
                  </a:cubicBezTo>
                  <a:lnTo>
                    <a:pt x="706" y="12550"/>
                  </a:lnTo>
                  <a:cubicBezTo>
                    <a:pt x="691" y="12622"/>
                    <a:pt x="676" y="12694"/>
                    <a:pt x="660" y="12766"/>
                  </a:cubicBezTo>
                  <a:cubicBezTo>
                    <a:pt x="593" y="13012"/>
                    <a:pt x="784" y="13176"/>
                    <a:pt x="969" y="13176"/>
                  </a:cubicBezTo>
                  <a:cubicBezTo>
                    <a:pt x="1087" y="13176"/>
                    <a:pt x="1204" y="13108"/>
                    <a:pt x="1247" y="12950"/>
                  </a:cubicBezTo>
                  <a:cubicBezTo>
                    <a:pt x="1833" y="10860"/>
                    <a:pt x="2090" y="8697"/>
                    <a:pt x="2016" y="6571"/>
                  </a:cubicBezTo>
                  <a:cubicBezTo>
                    <a:pt x="1980" y="4408"/>
                    <a:pt x="1686" y="2282"/>
                    <a:pt x="1137" y="193"/>
                  </a:cubicBezTo>
                  <a:cubicBezTo>
                    <a:pt x="1100" y="64"/>
                    <a:pt x="990" y="0"/>
                    <a:pt x="88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9" name="Google Shape;1239;p32"/>
            <p:cNvSpPr/>
            <p:nvPr/>
          </p:nvSpPr>
          <p:spPr>
            <a:xfrm rot="3361624">
              <a:off x="342169" y="2414139"/>
              <a:ext cx="236050" cy="617999"/>
            </a:xfrm>
            <a:custGeom>
              <a:avLst/>
              <a:gdLst/>
              <a:ahLst/>
              <a:cxnLst/>
              <a:rect l="l" t="t" r="r" b="b"/>
              <a:pathLst>
                <a:path w="9442" h="24720" extrusionOk="0">
                  <a:moveTo>
                    <a:pt x="1334" y="1388"/>
                  </a:moveTo>
                  <a:cubicBezTo>
                    <a:pt x="2725" y="4292"/>
                    <a:pt x="4104" y="7184"/>
                    <a:pt x="5096" y="10225"/>
                  </a:cubicBezTo>
                  <a:cubicBezTo>
                    <a:pt x="5645" y="11875"/>
                    <a:pt x="6049" y="13598"/>
                    <a:pt x="6342" y="15358"/>
                  </a:cubicBezTo>
                  <a:cubicBezTo>
                    <a:pt x="6546" y="16787"/>
                    <a:pt x="6624" y="18248"/>
                    <a:pt x="6839" y="19681"/>
                  </a:cubicBezTo>
                  <a:lnTo>
                    <a:pt x="6839" y="19681"/>
                  </a:lnTo>
                  <a:cubicBezTo>
                    <a:pt x="6595" y="19180"/>
                    <a:pt x="6306" y="18693"/>
                    <a:pt x="6012" y="18217"/>
                  </a:cubicBezTo>
                  <a:cubicBezTo>
                    <a:pt x="5169" y="16934"/>
                    <a:pt x="4436" y="15614"/>
                    <a:pt x="3776" y="14221"/>
                  </a:cubicBezTo>
                  <a:cubicBezTo>
                    <a:pt x="2456" y="11472"/>
                    <a:pt x="1613" y="8502"/>
                    <a:pt x="1320" y="5497"/>
                  </a:cubicBezTo>
                  <a:cubicBezTo>
                    <a:pt x="1173" y="4121"/>
                    <a:pt x="1191" y="2745"/>
                    <a:pt x="1334" y="1388"/>
                  </a:cubicBezTo>
                  <a:close/>
                  <a:moveTo>
                    <a:pt x="1153" y="0"/>
                  </a:moveTo>
                  <a:cubicBezTo>
                    <a:pt x="1009" y="0"/>
                    <a:pt x="864" y="75"/>
                    <a:pt x="843" y="218"/>
                  </a:cubicBezTo>
                  <a:cubicBezTo>
                    <a:pt x="0" y="6266"/>
                    <a:pt x="1760" y="12498"/>
                    <a:pt x="5059" y="17630"/>
                  </a:cubicBezTo>
                  <a:cubicBezTo>
                    <a:pt x="5975" y="19060"/>
                    <a:pt x="7185" y="20490"/>
                    <a:pt x="7295" y="22286"/>
                  </a:cubicBezTo>
                  <a:cubicBezTo>
                    <a:pt x="7295" y="22359"/>
                    <a:pt x="7350" y="22396"/>
                    <a:pt x="7405" y="22396"/>
                  </a:cubicBezTo>
                  <a:cubicBezTo>
                    <a:pt x="7425" y="22396"/>
                    <a:pt x="7444" y="22391"/>
                    <a:pt x="7462" y="22382"/>
                  </a:cubicBezTo>
                  <a:lnTo>
                    <a:pt x="7462" y="22382"/>
                  </a:lnTo>
                  <a:cubicBezTo>
                    <a:pt x="7467" y="22399"/>
                    <a:pt x="7473" y="22416"/>
                    <a:pt x="7478" y="22433"/>
                  </a:cubicBezTo>
                  <a:cubicBezTo>
                    <a:pt x="7808" y="23239"/>
                    <a:pt x="8248" y="23972"/>
                    <a:pt x="8798" y="24632"/>
                  </a:cubicBezTo>
                  <a:cubicBezTo>
                    <a:pt x="8851" y="24693"/>
                    <a:pt x="8918" y="24719"/>
                    <a:pt x="8987" y="24719"/>
                  </a:cubicBezTo>
                  <a:cubicBezTo>
                    <a:pt x="9206" y="24719"/>
                    <a:pt x="9442" y="24461"/>
                    <a:pt x="9275" y="24265"/>
                  </a:cubicBezTo>
                  <a:cubicBezTo>
                    <a:pt x="8432" y="23019"/>
                    <a:pt x="7882" y="21626"/>
                    <a:pt x="7662" y="20123"/>
                  </a:cubicBezTo>
                  <a:cubicBezTo>
                    <a:pt x="7368" y="18620"/>
                    <a:pt x="7295" y="17080"/>
                    <a:pt x="7075" y="15577"/>
                  </a:cubicBezTo>
                  <a:cubicBezTo>
                    <a:pt x="6525" y="12132"/>
                    <a:pt x="5499" y="8759"/>
                    <a:pt x="3996" y="5570"/>
                  </a:cubicBezTo>
                  <a:cubicBezTo>
                    <a:pt x="3189" y="3737"/>
                    <a:pt x="2310" y="1941"/>
                    <a:pt x="1430" y="144"/>
                  </a:cubicBezTo>
                  <a:cubicBezTo>
                    <a:pt x="1381" y="47"/>
                    <a:pt x="1268" y="0"/>
                    <a:pt x="11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2"/>
        </a:solidFill>
        <a:effectLst/>
      </p:bgPr>
    </p:bg>
    <p:spTree>
      <p:nvGrpSpPr>
        <p:cNvPr id="1" name="Shape 65"/>
        <p:cNvGrpSpPr/>
        <p:nvPr/>
      </p:nvGrpSpPr>
      <p:grpSpPr>
        <a:xfrm>
          <a:off x="0" y="0"/>
          <a:ext cx="0" cy="0"/>
          <a:chOff x="0" y="0"/>
          <a:chExt cx="0" cy="0"/>
        </a:xfrm>
      </p:grpSpPr>
      <p:sp>
        <p:nvSpPr>
          <p:cNvPr id="66" name="Google Shape;66;p3"/>
          <p:cNvSpPr/>
          <p:nvPr/>
        </p:nvSpPr>
        <p:spPr>
          <a:xfrm rot="-3113637" flipH="1">
            <a:off x="-1478435" y="1539676"/>
            <a:ext cx="2701620" cy="2155606"/>
          </a:xfrm>
          <a:custGeom>
            <a:avLst/>
            <a:gdLst/>
            <a:ahLst/>
            <a:cxnLst/>
            <a:rect l="l" t="t" r="r" b="b"/>
            <a:pathLst>
              <a:path w="85084" h="67888" extrusionOk="0">
                <a:moveTo>
                  <a:pt x="1" y="0"/>
                </a:moveTo>
                <a:lnTo>
                  <a:pt x="1" y="30903"/>
                </a:lnTo>
                <a:lnTo>
                  <a:pt x="28337" y="61109"/>
                </a:lnTo>
                <a:cubicBezTo>
                  <a:pt x="29914" y="62795"/>
                  <a:pt x="31526" y="64482"/>
                  <a:pt x="33506" y="65691"/>
                </a:cubicBezTo>
                <a:cubicBezTo>
                  <a:pt x="36362" y="67405"/>
                  <a:pt x="39723" y="67888"/>
                  <a:pt x="43095" y="67888"/>
                </a:cubicBezTo>
                <a:cubicBezTo>
                  <a:pt x="44267" y="67888"/>
                  <a:pt x="45440" y="67829"/>
                  <a:pt x="46593" y="67744"/>
                </a:cubicBezTo>
                <a:cubicBezTo>
                  <a:pt x="47253" y="67744"/>
                  <a:pt x="47913" y="67598"/>
                  <a:pt x="48499" y="67268"/>
                </a:cubicBezTo>
                <a:cubicBezTo>
                  <a:pt x="49122" y="66791"/>
                  <a:pt x="49452" y="66058"/>
                  <a:pt x="49746" y="65325"/>
                </a:cubicBezTo>
                <a:cubicBezTo>
                  <a:pt x="52752" y="57883"/>
                  <a:pt x="56637" y="50845"/>
                  <a:pt x="61293" y="44356"/>
                </a:cubicBezTo>
                <a:cubicBezTo>
                  <a:pt x="63822" y="40837"/>
                  <a:pt x="66718" y="37355"/>
                  <a:pt x="70677" y="35595"/>
                </a:cubicBezTo>
                <a:cubicBezTo>
                  <a:pt x="72400" y="34825"/>
                  <a:pt x="74233" y="34422"/>
                  <a:pt x="75993" y="33872"/>
                </a:cubicBezTo>
                <a:cubicBezTo>
                  <a:pt x="79145" y="32882"/>
                  <a:pt x="82115" y="31379"/>
                  <a:pt x="85047" y="29840"/>
                </a:cubicBezTo>
                <a:lnTo>
                  <a:pt x="85084" y="8688"/>
                </a:lnTo>
                <a:lnTo>
                  <a:pt x="85084" y="8688"/>
                </a:lnTo>
                <a:cubicBezTo>
                  <a:pt x="84937" y="8835"/>
                  <a:pt x="84791" y="9018"/>
                  <a:pt x="84644" y="9165"/>
                </a:cubicBezTo>
                <a:cubicBezTo>
                  <a:pt x="82078" y="11914"/>
                  <a:pt x="79182" y="14297"/>
                  <a:pt x="75993" y="16276"/>
                </a:cubicBezTo>
                <a:cubicBezTo>
                  <a:pt x="69242" y="20370"/>
                  <a:pt x="61568" y="22478"/>
                  <a:pt x="53829" y="22478"/>
                </a:cubicBezTo>
                <a:cubicBezTo>
                  <a:pt x="49719" y="22478"/>
                  <a:pt x="45590" y="21884"/>
                  <a:pt x="41571" y="20675"/>
                </a:cubicBezTo>
                <a:cubicBezTo>
                  <a:pt x="36585" y="19172"/>
                  <a:pt x="31966" y="16716"/>
                  <a:pt x="27347" y="14334"/>
                </a:cubicBezTo>
                <a:lnTo>
                  <a:pt x="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3"/>
          <p:cNvSpPr/>
          <p:nvPr/>
        </p:nvSpPr>
        <p:spPr>
          <a:xfrm rot="-9522620">
            <a:off x="6966042" y="2854761"/>
            <a:ext cx="2347159" cy="346466"/>
          </a:xfrm>
          <a:custGeom>
            <a:avLst/>
            <a:gdLst/>
            <a:ahLst/>
            <a:cxnLst/>
            <a:rect l="l" t="t" r="r" b="b"/>
            <a:pathLst>
              <a:path w="93882" h="13858" fill="none" extrusionOk="0">
                <a:moveTo>
                  <a:pt x="0" y="1"/>
                </a:moveTo>
                <a:cubicBezTo>
                  <a:pt x="6195" y="3667"/>
                  <a:pt x="11217" y="9678"/>
                  <a:pt x="18219" y="11401"/>
                </a:cubicBezTo>
                <a:cubicBezTo>
                  <a:pt x="27970" y="13857"/>
                  <a:pt x="37501" y="7186"/>
                  <a:pt x="47362" y="5243"/>
                </a:cubicBezTo>
                <a:cubicBezTo>
                  <a:pt x="54291" y="3886"/>
                  <a:pt x="61439" y="4876"/>
                  <a:pt x="67781" y="7992"/>
                </a:cubicBezTo>
                <a:cubicBezTo>
                  <a:pt x="71044" y="9642"/>
                  <a:pt x="74233" y="11878"/>
                  <a:pt x="77862" y="12061"/>
                </a:cubicBezTo>
                <a:cubicBezTo>
                  <a:pt x="83911" y="12318"/>
                  <a:pt x="88529" y="6892"/>
                  <a:pt x="93882" y="4106"/>
                </a:cubicBezTo>
              </a:path>
            </a:pathLst>
          </a:custGeom>
          <a:solidFill>
            <a:schemeClr val="accent1"/>
          </a:solidFill>
          <a:ln w="19050" cap="flat" cmpd="sng">
            <a:solidFill>
              <a:schemeClr val="accent1"/>
            </a:solidFill>
            <a:prstDash val="solid"/>
            <a:miter lim="3665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3"/>
          <p:cNvSpPr/>
          <p:nvPr/>
        </p:nvSpPr>
        <p:spPr>
          <a:xfrm rot="-7300685" flipH="1">
            <a:off x="1803334" y="326595"/>
            <a:ext cx="5077909" cy="5275099"/>
          </a:xfrm>
          <a:custGeom>
            <a:avLst/>
            <a:gdLst/>
            <a:ahLst/>
            <a:cxnLst/>
            <a:rect l="l" t="t" r="r" b="b"/>
            <a:pathLst>
              <a:path w="74161" h="54326" extrusionOk="0">
                <a:moveTo>
                  <a:pt x="27432" y="1"/>
                </a:moveTo>
                <a:cubicBezTo>
                  <a:pt x="26716" y="1"/>
                  <a:pt x="26003" y="58"/>
                  <a:pt x="25295" y="191"/>
                </a:cubicBezTo>
                <a:cubicBezTo>
                  <a:pt x="20603" y="1035"/>
                  <a:pt x="17157" y="4994"/>
                  <a:pt x="14371" y="8879"/>
                </a:cubicBezTo>
                <a:cubicBezTo>
                  <a:pt x="13198" y="10566"/>
                  <a:pt x="12025" y="12252"/>
                  <a:pt x="10925" y="13975"/>
                </a:cubicBezTo>
                <a:cubicBezTo>
                  <a:pt x="10302" y="14965"/>
                  <a:pt x="9789" y="16101"/>
                  <a:pt x="9019" y="16981"/>
                </a:cubicBezTo>
                <a:cubicBezTo>
                  <a:pt x="8579" y="17457"/>
                  <a:pt x="8139" y="18007"/>
                  <a:pt x="7809" y="18594"/>
                </a:cubicBezTo>
                <a:cubicBezTo>
                  <a:pt x="6929" y="19950"/>
                  <a:pt x="6123" y="21380"/>
                  <a:pt x="5390" y="22809"/>
                </a:cubicBezTo>
                <a:cubicBezTo>
                  <a:pt x="3923" y="25705"/>
                  <a:pt x="2714" y="28711"/>
                  <a:pt x="1797" y="31827"/>
                </a:cubicBezTo>
                <a:cubicBezTo>
                  <a:pt x="661" y="35603"/>
                  <a:pt x="1" y="40002"/>
                  <a:pt x="2237" y="43265"/>
                </a:cubicBezTo>
                <a:cubicBezTo>
                  <a:pt x="3154" y="44474"/>
                  <a:pt x="4253" y="45501"/>
                  <a:pt x="5536" y="46271"/>
                </a:cubicBezTo>
                <a:cubicBezTo>
                  <a:pt x="11805" y="50523"/>
                  <a:pt x="19430" y="52246"/>
                  <a:pt x="26945" y="53236"/>
                </a:cubicBezTo>
                <a:cubicBezTo>
                  <a:pt x="32638" y="53963"/>
                  <a:pt x="38362" y="54325"/>
                  <a:pt x="44080" y="54325"/>
                </a:cubicBezTo>
                <a:cubicBezTo>
                  <a:pt x="53642" y="54325"/>
                  <a:pt x="63188" y="53311"/>
                  <a:pt x="72547" y="51293"/>
                </a:cubicBezTo>
                <a:cubicBezTo>
                  <a:pt x="73097" y="51183"/>
                  <a:pt x="73610" y="51036"/>
                  <a:pt x="74160" y="50926"/>
                </a:cubicBezTo>
                <a:lnTo>
                  <a:pt x="74160" y="4187"/>
                </a:lnTo>
                <a:lnTo>
                  <a:pt x="74014" y="4260"/>
                </a:lnTo>
                <a:cubicBezTo>
                  <a:pt x="73794" y="4407"/>
                  <a:pt x="73574" y="4517"/>
                  <a:pt x="73354" y="4627"/>
                </a:cubicBezTo>
                <a:cubicBezTo>
                  <a:pt x="71778" y="5360"/>
                  <a:pt x="69871" y="5434"/>
                  <a:pt x="68185" y="5580"/>
                </a:cubicBezTo>
                <a:cubicBezTo>
                  <a:pt x="66956" y="5667"/>
                  <a:pt x="65727" y="5708"/>
                  <a:pt x="64500" y="5708"/>
                </a:cubicBezTo>
                <a:cubicBezTo>
                  <a:pt x="62617" y="5708"/>
                  <a:pt x="60739" y="5611"/>
                  <a:pt x="58874" y="5434"/>
                </a:cubicBezTo>
                <a:cubicBezTo>
                  <a:pt x="50736" y="4700"/>
                  <a:pt x="42634" y="3344"/>
                  <a:pt x="34716" y="1291"/>
                </a:cubicBezTo>
                <a:cubicBezTo>
                  <a:pt x="32336" y="668"/>
                  <a:pt x="29868" y="1"/>
                  <a:pt x="274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rot="-1106640">
            <a:off x="1355362" y="3829880"/>
            <a:ext cx="1563285" cy="1281365"/>
          </a:xfrm>
          <a:custGeom>
            <a:avLst/>
            <a:gdLst/>
            <a:ahLst/>
            <a:cxnLst/>
            <a:rect l="l" t="t" r="r" b="b"/>
            <a:pathLst>
              <a:path w="62527" h="51251" extrusionOk="0">
                <a:moveTo>
                  <a:pt x="35889" y="3192"/>
                </a:moveTo>
                <a:cubicBezTo>
                  <a:pt x="34936" y="4989"/>
                  <a:pt x="34020" y="6785"/>
                  <a:pt x="33030" y="8581"/>
                </a:cubicBezTo>
                <a:cubicBezTo>
                  <a:pt x="31930" y="10634"/>
                  <a:pt x="30830" y="12650"/>
                  <a:pt x="29731" y="14666"/>
                </a:cubicBezTo>
                <a:cubicBezTo>
                  <a:pt x="28594" y="16682"/>
                  <a:pt x="27458" y="18662"/>
                  <a:pt x="26285" y="20678"/>
                </a:cubicBezTo>
                <a:cubicBezTo>
                  <a:pt x="25112" y="22658"/>
                  <a:pt x="23939" y="24637"/>
                  <a:pt x="22766" y="26580"/>
                </a:cubicBezTo>
                <a:cubicBezTo>
                  <a:pt x="22252" y="27460"/>
                  <a:pt x="21702" y="28303"/>
                  <a:pt x="21189" y="29146"/>
                </a:cubicBezTo>
                <a:cubicBezTo>
                  <a:pt x="21629" y="28046"/>
                  <a:pt x="22032" y="26983"/>
                  <a:pt x="22472" y="25884"/>
                </a:cubicBezTo>
                <a:cubicBezTo>
                  <a:pt x="23279" y="23794"/>
                  <a:pt x="24159" y="21741"/>
                  <a:pt x="25075" y="19688"/>
                </a:cubicBezTo>
                <a:cubicBezTo>
                  <a:pt x="25991" y="17636"/>
                  <a:pt x="26981" y="15693"/>
                  <a:pt x="28081" y="13750"/>
                </a:cubicBezTo>
                <a:cubicBezTo>
                  <a:pt x="29144" y="11807"/>
                  <a:pt x="30317" y="9974"/>
                  <a:pt x="31600" y="8178"/>
                </a:cubicBezTo>
                <a:cubicBezTo>
                  <a:pt x="32920" y="6418"/>
                  <a:pt x="34349" y="4732"/>
                  <a:pt x="35889" y="3192"/>
                </a:cubicBezTo>
                <a:close/>
                <a:moveTo>
                  <a:pt x="60780" y="7078"/>
                </a:moveTo>
                <a:lnTo>
                  <a:pt x="60780" y="7078"/>
                </a:lnTo>
                <a:cubicBezTo>
                  <a:pt x="56161" y="10011"/>
                  <a:pt x="51469" y="12907"/>
                  <a:pt x="46777" y="15766"/>
                </a:cubicBezTo>
                <a:lnTo>
                  <a:pt x="46740" y="15766"/>
                </a:lnTo>
                <a:cubicBezTo>
                  <a:pt x="41534" y="18919"/>
                  <a:pt x="36256" y="21998"/>
                  <a:pt x="30940" y="25041"/>
                </a:cubicBezTo>
                <a:cubicBezTo>
                  <a:pt x="28521" y="26434"/>
                  <a:pt x="26065" y="27790"/>
                  <a:pt x="23572" y="29183"/>
                </a:cubicBezTo>
                <a:lnTo>
                  <a:pt x="23755" y="28963"/>
                </a:lnTo>
                <a:cubicBezTo>
                  <a:pt x="26578" y="26800"/>
                  <a:pt x="29437" y="24711"/>
                  <a:pt x="32370" y="22731"/>
                </a:cubicBezTo>
                <a:cubicBezTo>
                  <a:pt x="36806" y="19688"/>
                  <a:pt x="41388" y="16902"/>
                  <a:pt x="46080" y="14300"/>
                </a:cubicBezTo>
                <a:cubicBezTo>
                  <a:pt x="50772" y="11697"/>
                  <a:pt x="55575" y="9314"/>
                  <a:pt x="60523" y="7188"/>
                </a:cubicBezTo>
                <a:lnTo>
                  <a:pt x="60780" y="7078"/>
                </a:lnTo>
                <a:close/>
                <a:moveTo>
                  <a:pt x="46557" y="1543"/>
                </a:moveTo>
                <a:cubicBezTo>
                  <a:pt x="43917" y="5135"/>
                  <a:pt x="41205" y="8691"/>
                  <a:pt x="38382" y="12137"/>
                </a:cubicBezTo>
                <a:cubicBezTo>
                  <a:pt x="35193" y="16023"/>
                  <a:pt x="31893" y="19835"/>
                  <a:pt x="28521" y="23574"/>
                </a:cubicBezTo>
                <a:cubicBezTo>
                  <a:pt x="26835" y="25407"/>
                  <a:pt x="25112" y="27203"/>
                  <a:pt x="23389" y="29000"/>
                </a:cubicBezTo>
                <a:lnTo>
                  <a:pt x="22656" y="29586"/>
                </a:lnTo>
                <a:cubicBezTo>
                  <a:pt x="25552" y="25627"/>
                  <a:pt x="28558" y="21778"/>
                  <a:pt x="31673" y="18002"/>
                </a:cubicBezTo>
                <a:cubicBezTo>
                  <a:pt x="34936" y="14080"/>
                  <a:pt x="38345" y="10231"/>
                  <a:pt x="41864" y="6455"/>
                </a:cubicBezTo>
                <a:cubicBezTo>
                  <a:pt x="43404" y="4805"/>
                  <a:pt x="44980" y="3156"/>
                  <a:pt x="46557" y="1543"/>
                </a:cubicBezTo>
                <a:close/>
                <a:moveTo>
                  <a:pt x="20199" y="31016"/>
                </a:moveTo>
                <a:lnTo>
                  <a:pt x="20089" y="31272"/>
                </a:lnTo>
                <a:lnTo>
                  <a:pt x="19906" y="31786"/>
                </a:lnTo>
                <a:lnTo>
                  <a:pt x="19503" y="32115"/>
                </a:lnTo>
                <a:cubicBezTo>
                  <a:pt x="19723" y="31749"/>
                  <a:pt x="19943" y="31382"/>
                  <a:pt x="20199" y="31016"/>
                </a:cubicBezTo>
                <a:close/>
                <a:moveTo>
                  <a:pt x="19833" y="32152"/>
                </a:moveTo>
                <a:cubicBezTo>
                  <a:pt x="19833" y="32189"/>
                  <a:pt x="19833" y="32189"/>
                  <a:pt x="19870" y="32189"/>
                </a:cubicBezTo>
                <a:cubicBezTo>
                  <a:pt x="19723" y="32262"/>
                  <a:pt x="19613" y="32335"/>
                  <a:pt x="19503" y="32445"/>
                </a:cubicBezTo>
                <a:lnTo>
                  <a:pt x="19466" y="32409"/>
                </a:lnTo>
                <a:lnTo>
                  <a:pt x="19503" y="32409"/>
                </a:lnTo>
                <a:lnTo>
                  <a:pt x="19833" y="32152"/>
                </a:lnTo>
                <a:close/>
                <a:moveTo>
                  <a:pt x="44870" y="27020"/>
                </a:moveTo>
                <a:lnTo>
                  <a:pt x="44870" y="27020"/>
                </a:lnTo>
                <a:cubicBezTo>
                  <a:pt x="43441" y="27460"/>
                  <a:pt x="42011" y="27827"/>
                  <a:pt x="40581" y="28193"/>
                </a:cubicBezTo>
                <a:cubicBezTo>
                  <a:pt x="38748" y="28706"/>
                  <a:pt x="36916" y="29146"/>
                  <a:pt x="35046" y="29586"/>
                </a:cubicBezTo>
                <a:cubicBezTo>
                  <a:pt x="33176" y="30026"/>
                  <a:pt x="31344" y="30429"/>
                  <a:pt x="29474" y="30832"/>
                </a:cubicBezTo>
                <a:cubicBezTo>
                  <a:pt x="27604" y="31236"/>
                  <a:pt x="25735" y="31602"/>
                  <a:pt x="23865" y="31932"/>
                </a:cubicBezTo>
                <a:cubicBezTo>
                  <a:pt x="22216" y="32189"/>
                  <a:pt x="20566" y="32555"/>
                  <a:pt x="18953" y="33032"/>
                </a:cubicBezTo>
                <a:lnTo>
                  <a:pt x="18953" y="32995"/>
                </a:lnTo>
                <a:cubicBezTo>
                  <a:pt x="19540" y="32555"/>
                  <a:pt x="20163" y="32189"/>
                  <a:pt x="20859" y="31896"/>
                </a:cubicBezTo>
                <a:cubicBezTo>
                  <a:pt x="21666" y="31529"/>
                  <a:pt x="22509" y="31236"/>
                  <a:pt x="23352" y="30942"/>
                </a:cubicBezTo>
                <a:cubicBezTo>
                  <a:pt x="25112" y="30393"/>
                  <a:pt x="26871" y="29916"/>
                  <a:pt x="28667" y="29549"/>
                </a:cubicBezTo>
                <a:cubicBezTo>
                  <a:pt x="30500" y="29183"/>
                  <a:pt x="32297" y="28853"/>
                  <a:pt x="34130" y="28523"/>
                </a:cubicBezTo>
                <a:cubicBezTo>
                  <a:pt x="35962" y="28193"/>
                  <a:pt x="37869" y="27863"/>
                  <a:pt x="39738" y="27607"/>
                </a:cubicBezTo>
                <a:cubicBezTo>
                  <a:pt x="41461" y="27350"/>
                  <a:pt x="43147" y="27167"/>
                  <a:pt x="44870" y="27020"/>
                </a:cubicBezTo>
                <a:close/>
                <a:moveTo>
                  <a:pt x="24818" y="13933"/>
                </a:moveTo>
                <a:lnTo>
                  <a:pt x="24818" y="13933"/>
                </a:lnTo>
                <a:cubicBezTo>
                  <a:pt x="24122" y="16536"/>
                  <a:pt x="23279" y="19139"/>
                  <a:pt x="22289" y="21631"/>
                </a:cubicBezTo>
                <a:cubicBezTo>
                  <a:pt x="20933" y="25004"/>
                  <a:pt x="19356" y="28230"/>
                  <a:pt x="17560" y="31346"/>
                </a:cubicBezTo>
                <a:cubicBezTo>
                  <a:pt x="16680" y="32885"/>
                  <a:pt x="15764" y="34352"/>
                  <a:pt x="14774" y="35818"/>
                </a:cubicBezTo>
                <a:cubicBezTo>
                  <a:pt x="15764" y="32629"/>
                  <a:pt x="17010" y="29549"/>
                  <a:pt x="18477" y="26543"/>
                </a:cubicBezTo>
                <a:cubicBezTo>
                  <a:pt x="20016" y="23318"/>
                  <a:pt x="21702" y="20128"/>
                  <a:pt x="23352" y="16939"/>
                </a:cubicBezTo>
                <a:cubicBezTo>
                  <a:pt x="23792" y="16023"/>
                  <a:pt x="24232" y="15143"/>
                  <a:pt x="24672" y="14226"/>
                </a:cubicBezTo>
                <a:lnTo>
                  <a:pt x="24818" y="13933"/>
                </a:lnTo>
                <a:close/>
                <a:moveTo>
                  <a:pt x="45823" y="30576"/>
                </a:moveTo>
                <a:lnTo>
                  <a:pt x="45823" y="30576"/>
                </a:lnTo>
                <a:cubicBezTo>
                  <a:pt x="44174" y="30942"/>
                  <a:pt x="42561" y="31272"/>
                  <a:pt x="40911" y="31602"/>
                </a:cubicBezTo>
                <a:cubicBezTo>
                  <a:pt x="38712" y="32042"/>
                  <a:pt x="36549" y="32445"/>
                  <a:pt x="34349" y="32849"/>
                </a:cubicBezTo>
                <a:cubicBezTo>
                  <a:pt x="32187" y="33215"/>
                  <a:pt x="29987" y="33582"/>
                  <a:pt x="27824" y="33912"/>
                </a:cubicBezTo>
                <a:cubicBezTo>
                  <a:pt x="25625" y="34242"/>
                  <a:pt x="23462" y="34535"/>
                  <a:pt x="21299" y="34828"/>
                </a:cubicBezTo>
                <a:cubicBezTo>
                  <a:pt x="19466" y="35048"/>
                  <a:pt x="17670" y="35415"/>
                  <a:pt x="15910" y="35891"/>
                </a:cubicBezTo>
                <a:cubicBezTo>
                  <a:pt x="17084" y="35268"/>
                  <a:pt x="18330" y="34755"/>
                  <a:pt x="19613" y="34352"/>
                </a:cubicBezTo>
                <a:cubicBezTo>
                  <a:pt x="21556" y="33802"/>
                  <a:pt x="23535" y="33362"/>
                  <a:pt x="25552" y="33032"/>
                </a:cubicBezTo>
                <a:cubicBezTo>
                  <a:pt x="27861" y="32629"/>
                  <a:pt x="30170" y="32262"/>
                  <a:pt x="32517" y="31932"/>
                </a:cubicBezTo>
                <a:cubicBezTo>
                  <a:pt x="34863" y="31602"/>
                  <a:pt x="37209" y="31346"/>
                  <a:pt x="39555" y="31089"/>
                </a:cubicBezTo>
                <a:cubicBezTo>
                  <a:pt x="41644" y="30906"/>
                  <a:pt x="43734" y="30722"/>
                  <a:pt x="45823" y="30576"/>
                </a:cubicBezTo>
                <a:close/>
                <a:moveTo>
                  <a:pt x="19063" y="17709"/>
                </a:moveTo>
                <a:lnTo>
                  <a:pt x="19063" y="17709"/>
                </a:lnTo>
                <a:cubicBezTo>
                  <a:pt x="18806" y="18955"/>
                  <a:pt x="18550" y="20238"/>
                  <a:pt x="18257" y="21485"/>
                </a:cubicBezTo>
                <a:cubicBezTo>
                  <a:pt x="17890" y="23024"/>
                  <a:pt x="17523" y="24564"/>
                  <a:pt x="17084" y="26104"/>
                </a:cubicBezTo>
                <a:cubicBezTo>
                  <a:pt x="16607" y="27643"/>
                  <a:pt x="16167" y="29146"/>
                  <a:pt x="15581" y="30649"/>
                </a:cubicBezTo>
                <a:cubicBezTo>
                  <a:pt x="14994" y="32115"/>
                  <a:pt x="14371" y="33545"/>
                  <a:pt x="13674" y="34975"/>
                </a:cubicBezTo>
                <a:cubicBezTo>
                  <a:pt x="13308" y="35671"/>
                  <a:pt x="12941" y="36331"/>
                  <a:pt x="12538" y="37028"/>
                </a:cubicBezTo>
                <a:cubicBezTo>
                  <a:pt x="12208" y="37614"/>
                  <a:pt x="11878" y="38164"/>
                  <a:pt x="11511" y="38714"/>
                </a:cubicBezTo>
                <a:cubicBezTo>
                  <a:pt x="11915" y="37541"/>
                  <a:pt x="12318" y="36404"/>
                  <a:pt x="12685" y="35231"/>
                </a:cubicBezTo>
                <a:cubicBezTo>
                  <a:pt x="13234" y="33728"/>
                  <a:pt x="13748" y="32189"/>
                  <a:pt x="14261" y="30649"/>
                </a:cubicBezTo>
                <a:lnTo>
                  <a:pt x="15837" y="26030"/>
                </a:lnTo>
                <a:cubicBezTo>
                  <a:pt x="16350" y="24527"/>
                  <a:pt x="16827" y="23061"/>
                  <a:pt x="17377" y="21595"/>
                </a:cubicBezTo>
                <a:cubicBezTo>
                  <a:pt x="17853" y="20275"/>
                  <a:pt x="18403" y="18955"/>
                  <a:pt x="19063" y="17709"/>
                </a:cubicBezTo>
                <a:close/>
                <a:moveTo>
                  <a:pt x="42087" y="34599"/>
                </a:moveTo>
                <a:cubicBezTo>
                  <a:pt x="42452" y="34599"/>
                  <a:pt x="42818" y="34602"/>
                  <a:pt x="43184" y="34608"/>
                </a:cubicBezTo>
                <a:cubicBezTo>
                  <a:pt x="39262" y="35415"/>
                  <a:pt x="35339" y="36111"/>
                  <a:pt x="31417" y="36771"/>
                </a:cubicBezTo>
                <a:cubicBezTo>
                  <a:pt x="27055" y="37468"/>
                  <a:pt x="22729" y="38054"/>
                  <a:pt x="18367" y="38604"/>
                </a:cubicBezTo>
                <a:cubicBezTo>
                  <a:pt x="16240" y="38861"/>
                  <a:pt x="14151" y="39081"/>
                  <a:pt x="12025" y="39300"/>
                </a:cubicBezTo>
                <a:cubicBezTo>
                  <a:pt x="13491" y="38567"/>
                  <a:pt x="15031" y="38091"/>
                  <a:pt x="16644" y="37797"/>
                </a:cubicBezTo>
                <a:cubicBezTo>
                  <a:pt x="18733" y="37358"/>
                  <a:pt x="20859" y="37101"/>
                  <a:pt x="22985" y="36734"/>
                </a:cubicBezTo>
                <a:cubicBezTo>
                  <a:pt x="25258" y="36368"/>
                  <a:pt x="27494" y="36001"/>
                  <a:pt x="29767" y="35671"/>
                </a:cubicBezTo>
                <a:cubicBezTo>
                  <a:pt x="32040" y="35305"/>
                  <a:pt x="34349" y="35011"/>
                  <a:pt x="36659" y="34828"/>
                </a:cubicBezTo>
                <a:cubicBezTo>
                  <a:pt x="38461" y="34675"/>
                  <a:pt x="40264" y="34599"/>
                  <a:pt x="42087" y="34599"/>
                </a:cubicBezTo>
                <a:close/>
                <a:moveTo>
                  <a:pt x="13161" y="22951"/>
                </a:moveTo>
                <a:lnTo>
                  <a:pt x="13161" y="22951"/>
                </a:lnTo>
                <a:cubicBezTo>
                  <a:pt x="12904" y="25407"/>
                  <a:pt x="12428" y="27827"/>
                  <a:pt x="11805" y="30209"/>
                </a:cubicBezTo>
                <a:cubicBezTo>
                  <a:pt x="11072" y="32959"/>
                  <a:pt x="10192" y="35708"/>
                  <a:pt x="9275" y="38421"/>
                </a:cubicBezTo>
                <a:cubicBezTo>
                  <a:pt x="8835" y="39850"/>
                  <a:pt x="8286" y="41243"/>
                  <a:pt x="7626" y="42563"/>
                </a:cubicBezTo>
                <a:cubicBezTo>
                  <a:pt x="8286" y="39997"/>
                  <a:pt x="8945" y="37468"/>
                  <a:pt x="9679" y="34902"/>
                </a:cubicBezTo>
                <a:cubicBezTo>
                  <a:pt x="10448" y="32079"/>
                  <a:pt x="11255" y="29293"/>
                  <a:pt x="12061" y="26507"/>
                </a:cubicBezTo>
                <a:cubicBezTo>
                  <a:pt x="12428" y="25297"/>
                  <a:pt x="12795" y="24124"/>
                  <a:pt x="13161" y="22951"/>
                </a:cubicBezTo>
                <a:close/>
                <a:moveTo>
                  <a:pt x="37795" y="37174"/>
                </a:moveTo>
                <a:cubicBezTo>
                  <a:pt x="34130" y="37981"/>
                  <a:pt x="30464" y="38714"/>
                  <a:pt x="26798" y="39447"/>
                </a:cubicBezTo>
                <a:cubicBezTo>
                  <a:pt x="22692" y="40254"/>
                  <a:pt x="18623" y="40987"/>
                  <a:pt x="14517" y="41683"/>
                </a:cubicBezTo>
                <a:cubicBezTo>
                  <a:pt x="12465" y="42013"/>
                  <a:pt x="10375" y="42343"/>
                  <a:pt x="8359" y="42673"/>
                </a:cubicBezTo>
                <a:cubicBezTo>
                  <a:pt x="10045" y="41903"/>
                  <a:pt x="11805" y="41280"/>
                  <a:pt x="13601" y="40877"/>
                </a:cubicBezTo>
                <a:lnTo>
                  <a:pt x="13564" y="40877"/>
                </a:lnTo>
                <a:cubicBezTo>
                  <a:pt x="15544" y="40400"/>
                  <a:pt x="17523" y="39997"/>
                  <a:pt x="19540" y="39594"/>
                </a:cubicBezTo>
                <a:cubicBezTo>
                  <a:pt x="21592" y="39154"/>
                  <a:pt x="23645" y="38751"/>
                  <a:pt x="25735" y="38384"/>
                </a:cubicBezTo>
                <a:cubicBezTo>
                  <a:pt x="27824" y="38017"/>
                  <a:pt x="29877" y="37724"/>
                  <a:pt x="31967" y="37504"/>
                </a:cubicBezTo>
                <a:cubicBezTo>
                  <a:pt x="33910" y="37284"/>
                  <a:pt x="35852" y="37174"/>
                  <a:pt x="37795" y="37174"/>
                </a:cubicBezTo>
                <a:close/>
                <a:moveTo>
                  <a:pt x="7516" y="43003"/>
                </a:moveTo>
                <a:lnTo>
                  <a:pt x="7479" y="43076"/>
                </a:lnTo>
                <a:lnTo>
                  <a:pt x="7479" y="43003"/>
                </a:lnTo>
                <a:close/>
                <a:moveTo>
                  <a:pt x="47747" y="1"/>
                </a:moveTo>
                <a:cubicBezTo>
                  <a:pt x="47716" y="1"/>
                  <a:pt x="47684" y="12"/>
                  <a:pt x="47656" y="40"/>
                </a:cubicBezTo>
                <a:cubicBezTo>
                  <a:pt x="43991" y="3706"/>
                  <a:pt x="40435" y="7445"/>
                  <a:pt x="37026" y="11330"/>
                </a:cubicBezTo>
                <a:cubicBezTo>
                  <a:pt x="33616" y="15180"/>
                  <a:pt x="30317" y="19139"/>
                  <a:pt x="27164" y="23208"/>
                </a:cubicBezTo>
                <a:cubicBezTo>
                  <a:pt x="25368" y="25480"/>
                  <a:pt x="23645" y="27790"/>
                  <a:pt x="21959" y="30099"/>
                </a:cubicBezTo>
                <a:cubicBezTo>
                  <a:pt x="21922" y="30136"/>
                  <a:pt x="21922" y="30136"/>
                  <a:pt x="21922" y="30173"/>
                </a:cubicBezTo>
                <a:lnTo>
                  <a:pt x="21006" y="30906"/>
                </a:lnTo>
                <a:lnTo>
                  <a:pt x="20346" y="31419"/>
                </a:lnTo>
                <a:lnTo>
                  <a:pt x="20969" y="29843"/>
                </a:lnTo>
                <a:cubicBezTo>
                  <a:pt x="21482" y="29036"/>
                  <a:pt x="21959" y="28230"/>
                  <a:pt x="22472" y="27423"/>
                </a:cubicBezTo>
                <a:cubicBezTo>
                  <a:pt x="23682" y="25444"/>
                  <a:pt x="24892" y="23464"/>
                  <a:pt x="26065" y="21485"/>
                </a:cubicBezTo>
                <a:cubicBezTo>
                  <a:pt x="27201" y="19505"/>
                  <a:pt x="28374" y="17489"/>
                  <a:pt x="29511" y="15473"/>
                </a:cubicBezTo>
                <a:cubicBezTo>
                  <a:pt x="30647" y="13493"/>
                  <a:pt x="31747" y="11477"/>
                  <a:pt x="32847" y="9461"/>
                </a:cubicBezTo>
                <a:cubicBezTo>
                  <a:pt x="33946" y="7445"/>
                  <a:pt x="35009" y="5392"/>
                  <a:pt x="36109" y="3339"/>
                </a:cubicBezTo>
                <a:lnTo>
                  <a:pt x="36512" y="2569"/>
                </a:lnTo>
                <a:cubicBezTo>
                  <a:pt x="36567" y="2487"/>
                  <a:pt x="36478" y="2384"/>
                  <a:pt x="36383" y="2384"/>
                </a:cubicBezTo>
                <a:cubicBezTo>
                  <a:pt x="36352" y="2384"/>
                  <a:pt x="36320" y="2395"/>
                  <a:pt x="36292" y="2423"/>
                </a:cubicBezTo>
                <a:cubicBezTo>
                  <a:pt x="34716" y="3962"/>
                  <a:pt x="33250" y="5612"/>
                  <a:pt x="31893" y="7371"/>
                </a:cubicBezTo>
                <a:cubicBezTo>
                  <a:pt x="30574" y="9131"/>
                  <a:pt x="29327" y="10964"/>
                  <a:pt x="28228" y="12870"/>
                </a:cubicBezTo>
                <a:cubicBezTo>
                  <a:pt x="27128" y="14813"/>
                  <a:pt x="26101" y="16792"/>
                  <a:pt x="25185" y="18809"/>
                </a:cubicBezTo>
                <a:cubicBezTo>
                  <a:pt x="24232" y="20825"/>
                  <a:pt x="23352" y="22878"/>
                  <a:pt x="22509" y="24967"/>
                </a:cubicBezTo>
                <a:cubicBezTo>
                  <a:pt x="21776" y="26763"/>
                  <a:pt x="21116" y="28596"/>
                  <a:pt x="20419" y="30393"/>
                </a:cubicBezTo>
                <a:lnTo>
                  <a:pt x="19246" y="32299"/>
                </a:lnTo>
                <a:lnTo>
                  <a:pt x="17963" y="33362"/>
                </a:lnTo>
                <a:lnTo>
                  <a:pt x="17890" y="33399"/>
                </a:lnTo>
                <a:cubicBezTo>
                  <a:pt x="17853" y="33399"/>
                  <a:pt x="17853" y="33435"/>
                  <a:pt x="17853" y="33472"/>
                </a:cubicBezTo>
                <a:cubicBezTo>
                  <a:pt x="16864" y="34315"/>
                  <a:pt x="15874" y="35158"/>
                  <a:pt x="14921" y="36038"/>
                </a:cubicBezTo>
                <a:cubicBezTo>
                  <a:pt x="16827" y="33215"/>
                  <a:pt x="18550" y="30319"/>
                  <a:pt x="20053" y="27277"/>
                </a:cubicBezTo>
                <a:cubicBezTo>
                  <a:pt x="21666" y="24051"/>
                  <a:pt x="23022" y="20715"/>
                  <a:pt x="24122" y="17306"/>
                </a:cubicBezTo>
                <a:cubicBezTo>
                  <a:pt x="24672" y="15546"/>
                  <a:pt x="25185" y="13750"/>
                  <a:pt x="25625" y="11917"/>
                </a:cubicBezTo>
                <a:cubicBezTo>
                  <a:pt x="25662" y="11770"/>
                  <a:pt x="25698" y="11587"/>
                  <a:pt x="25735" y="11404"/>
                </a:cubicBezTo>
                <a:cubicBezTo>
                  <a:pt x="25757" y="11294"/>
                  <a:pt x="25674" y="11224"/>
                  <a:pt x="25589" y="11224"/>
                </a:cubicBezTo>
                <a:cubicBezTo>
                  <a:pt x="25531" y="11224"/>
                  <a:pt x="25471" y="11256"/>
                  <a:pt x="25442" y="11330"/>
                </a:cubicBezTo>
                <a:cubicBezTo>
                  <a:pt x="25405" y="11514"/>
                  <a:pt x="25368" y="11697"/>
                  <a:pt x="25332" y="11880"/>
                </a:cubicBezTo>
                <a:cubicBezTo>
                  <a:pt x="25112" y="12577"/>
                  <a:pt x="24855" y="13273"/>
                  <a:pt x="24525" y="13933"/>
                </a:cubicBezTo>
                <a:cubicBezTo>
                  <a:pt x="24159" y="14740"/>
                  <a:pt x="23755" y="15546"/>
                  <a:pt x="23352" y="16316"/>
                </a:cubicBezTo>
                <a:cubicBezTo>
                  <a:pt x="22546" y="17929"/>
                  <a:pt x="21739" y="19542"/>
                  <a:pt x="20896" y="21118"/>
                </a:cubicBezTo>
                <a:cubicBezTo>
                  <a:pt x="19283" y="24307"/>
                  <a:pt x="17670" y="27497"/>
                  <a:pt x="16277" y="30796"/>
                </a:cubicBezTo>
                <a:cubicBezTo>
                  <a:pt x="15507" y="32665"/>
                  <a:pt x="14847" y="34535"/>
                  <a:pt x="14297" y="36478"/>
                </a:cubicBezTo>
                <a:cubicBezTo>
                  <a:pt x="14297" y="36514"/>
                  <a:pt x="14297" y="36551"/>
                  <a:pt x="14297" y="36588"/>
                </a:cubicBezTo>
                <a:cubicBezTo>
                  <a:pt x="13271" y="37504"/>
                  <a:pt x="12281" y="38421"/>
                  <a:pt x="11292" y="39337"/>
                </a:cubicBezTo>
                <a:lnTo>
                  <a:pt x="11255" y="39337"/>
                </a:lnTo>
                <a:lnTo>
                  <a:pt x="11328" y="39190"/>
                </a:lnTo>
                <a:cubicBezTo>
                  <a:pt x="12171" y="38054"/>
                  <a:pt x="12941" y="36881"/>
                  <a:pt x="13601" y="35635"/>
                </a:cubicBezTo>
                <a:cubicBezTo>
                  <a:pt x="14334" y="34242"/>
                  <a:pt x="15031" y="32812"/>
                  <a:pt x="15581" y="31309"/>
                </a:cubicBezTo>
                <a:cubicBezTo>
                  <a:pt x="16167" y="29843"/>
                  <a:pt x="16680" y="28340"/>
                  <a:pt x="17157" y="26800"/>
                </a:cubicBezTo>
                <a:cubicBezTo>
                  <a:pt x="17633" y="25297"/>
                  <a:pt x="18037" y="23721"/>
                  <a:pt x="18403" y="22145"/>
                </a:cubicBezTo>
                <a:cubicBezTo>
                  <a:pt x="18770" y="20568"/>
                  <a:pt x="19100" y="19029"/>
                  <a:pt x="19393" y="17452"/>
                </a:cubicBezTo>
                <a:lnTo>
                  <a:pt x="19503" y="16866"/>
                </a:lnTo>
                <a:cubicBezTo>
                  <a:pt x="19527" y="16768"/>
                  <a:pt x="19438" y="16687"/>
                  <a:pt x="19354" y="16687"/>
                </a:cubicBezTo>
                <a:cubicBezTo>
                  <a:pt x="19312" y="16687"/>
                  <a:pt x="19271" y="16707"/>
                  <a:pt x="19246" y="16756"/>
                </a:cubicBezTo>
                <a:cubicBezTo>
                  <a:pt x="18550" y="18112"/>
                  <a:pt x="17890" y="19505"/>
                  <a:pt x="17377" y="20935"/>
                </a:cubicBezTo>
                <a:cubicBezTo>
                  <a:pt x="16827" y="22401"/>
                  <a:pt x="16314" y="23831"/>
                  <a:pt x="15837" y="25297"/>
                </a:cubicBezTo>
                <a:cubicBezTo>
                  <a:pt x="15287" y="26837"/>
                  <a:pt x="14774" y="28413"/>
                  <a:pt x="14224" y="29916"/>
                </a:cubicBezTo>
                <a:lnTo>
                  <a:pt x="12648" y="34572"/>
                </a:lnTo>
                <a:lnTo>
                  <a:pt x="11035" y="39227"/>
                </a:lnTo>
                <a:lnTo>
                  <a:pt x="10962" y="39447"/>
                </a:lnTo>
                <a:cubicBezTo>
                  <a:pt x="10925" y="39447"/>
                  <a:pt x="10925" y="39484"/>
                  <a:pt x="10925" y="39557"/>
                </a:cubicBezTo>
                <a:cubicBezTo>
                  <a:pt x="10925" y="39630"/>
                  <a:pt x="10888" y="39704"/>
                  <a:pt x="10852" y="39814"/>
                </a:cubicBezTo>
                <a:cubicBezTo>
                  <a:pt x="10192" y="40400"/>
                  <a:pt x="9569" y="41023"/>
                  <a:pt x="8909" y="41647"/>
                </a:cubicBezTo>
                <a:cubicBezTo>
                  <a:pt x="8542" y="42013"/>
                  <a:pt x="8176" y="42380"/>
                  <a:pt x="7846" y="42746"/>
                </a:cubicBezTo>
                <a:cubicBezTo>
                  <a:pt x="9092" y="40254"/>
                  <a:pt x="9862" y="37578"/>
                  <a:pt x="10705" y="34938"/>
                </a:cubicBezTo>
                <a:cubicBezTo>
                  <a:pt x="11621" y="32189"/>
                  <a:pt x="12355" y="29366"/>
                  <a:pt x="12941" y="26543"/>
                </a:cubicBezTo>
                <a:cubicBezTo>
                  <a:pt x="13271" y="24931"/>
                  <a:pt x="13454" y="23318"/>
                  <a:pt x="13564" y="21705"/>
                </a:cubicBezTo>
                <a:cubicBezTo>
                  <a:pt x="13564" y="21622"/>
                  <a:pt x="13495" y="21575"/>
                  <a:pt x="13421" y="21575"/>
                </a:cubicBezTo>
                <a:cubicBezTo>
                  <a:pt x="13364" y="21575"/>
                  <a:pt x="13303" y="21604"/>
                  <a:pt x="13271" y="21668"/>
                </a:cubicBezTo>
                <a:cubicBezTo>
                  <a:pt x="12428" y="24454"/>
                  <a:pt x="11585" y="27277"/>
                  <a:pt x="10778" y="30063"/>
                </a:cubicBezTo>
                <a:cubicBezTo>
                  <a:pt x="9972" y="32885"/>
                  <a:pt x="9165" y="35708"/>
                  <a:pt x="8396" y="38531"/>
                </a:cubicBezTo>
                <a:cubicBezTo>
                  <a:pt x="7956" y="40107"/>
                  <a:pt x="7552" y="41683"/>
                  <a:pt x="7149" y="43296"/>
                </a:cubicBezTo>
                <a:cubicBezTo>
                  <a:pt x="7113" y="43333"/>
                  <a:pt x="7113" y="43369"/>
                  <a:pt x="7149" y="43406"/>
                </a:cubicBezTo>
                <a:cubicBezTo>
                  <a:pt x="4656" y="45899"/>
                  <a:pt x="2310" y="48465"/>
                  <a:pt x="1" y="51068"/>
                </a:cubicBezTo>
                <a:lnTo>
                  <a:pt x="1" y="51251"/>
                </a:lnTo>
                <a:cubicBezTo>
                  <a:pt x="2384" y="48575"/>
                  <a:pt x="4803" y="45972"/>
                  <a:pt x="7332" y="43443"/>
                </a:cubicBezTo>
                <a:lnTo>
                  <a:pt x="7332" y="43406"/>
                </a:lnTo>
                <a:cubicBezTo>
                  <a:pt x="7406" y="43333"/>
                  <a:pt x="7479" y="43296"/>
                  <a:pt x="7552" y="43223"/>
                </a:cubicBezTo>
                <a:lnTo>
                  <a:pt x="7736" y="43003"/>
                </a:lnTo>
                <a:cubicBezTo>
                  <a:pt x="11805" y="42416"/>
                  <a:pt x="15837" y="41720"/>
                  <a:pt x="19870" y="40987"/>
                </a:cubicBezTo>
                <a:cubicBezTo>
                  <a:pt x="23939" y="40290"/>
                  <a:pt x="28081" y="39484"/>
                  <a:pt x="32150" y="38641"/>
                </a:cubicBezTo>
                <a:cubicBezTo>
                  <a:pt x="34423" y="38164"/>
                  <a:pt x="36732" y="37651"/>
                  <a:pt x="39005" y="37174"/>
                </a:cubicBezTo>
                <a:cubicBezTo>
                  <a:pt x="39152" y="37101"/>
                  <a:pt x="39115" y="36918"/>
                  <a:pt x="38968" y="36881"/>
                </a:cubicBezTo>
                <a:cubicBezTo>
                  <a:pt x="36879" y="36881"/>
                  <a:pt x="34753" y="36954"/>
                  <a:pt x="32663" y="37138"/>
                </a:cubicBezTo>
                <a:cubicBezTo>
                  <a:pt x="30574" y="37358"/>
                  <a:pt x="28484" y="37614"/>
                  <a:pt x="26395" y="37981"/>
                </a:cubicBezTo>
                <a:cubicBezTo>
                  <a:pt x="24342" y="38347"/>
                  <a:pt x="22252" y="38751"/>
                  <a:pt x="20163" y="39154"/>
                </a:cubicBezTo>
                <a:cubicBezTo>
                  <a:pt x="18110" y="39594"/>
                  <a:pt x="16130" y="39997"/>
                  <a:pt x="14114" y="40474"/>
                </a:cubicBezTo>
                <a:cubicBezTo>
                  <a:pt x="12208" y="40877"/>
                  <a:pt x="10338" y="41500"/>
                  <a:pt x="8542" y="42306"/>
                </a:cubicBezTo>
                <a:cubicBezTo>
                  <a:pt x="8469" y="42343"/>
                  <a:pt x="8359" y="42416"/>
                  <a:pt x="8286" y="42453"/>
                </a:cubicBezTo>
                <a:cubicBezTo>
                  <a:pt x="9129" y="41610"/>
                  <a:pt x="10008" y="40767"/>
                  <a:pt x="10888" y="39924"/>
                </a:cubicBezTo>
                <a:cubicBezTo>
                  <a:pt x="10908" y="39933"/>
                  <a:pt x="10928" y="39938"/>
                  <a:pt x="10947" y="39938"/>
                </a:cubicBezTo>
                <a:cubicBezTo>
                  <a:pt x="10998" y="39938"/>
                  <a:pt x="11045" y="39904"/>
                  <a:pt x="11072" y="39850"/>
                </a:cubicBezTo>
                <a:cubicBezTo>
                  <a:pt x="11072" y="39814"/>
                  <a:pt x="11072" y="39777"/>
                  <a:pt x="11108" y="39740"/>
                </a:cubicBezTo>
                <a:lnTo>
                  <a:pt x="11365" y="39594"/>
                </a:lnTo>
                <a:cubicBezTo>
                  <a:pt x="13418" y="39374"/>
                  <a:pt x="15471" y="39154"/>
                  <a:pt x="17560" y="38897"/>
                </a:cubicBezTo>
                <a:cubicBezTo>
                  <a:pt x="19723" y="38641"/>
                  <a:pt x="21886" y="38384"/>
                  <a:pt x="24049" y="38091"/>
                </a:cubicBezTo>
                <a:cubicBezTo>
                  <a:pt x="26175" y="37797"/>
                  <a:pt x="28374" y="37468"/>
                  <a:pt x="30574" y="37138"/>
                </a:cubicBezTo>
                <a:cubicBezTo>
                  <a:pt x="32737" y="36771"/>
                  <a:pt x="34863" y="36404"/>
                  <a:pt x="37026" y="36038"/>
                </a:cubicBezTo>
                <a:cubicBezTo>
                  <a:pt x="39188" y="35635"/>
                  <a:pt x="41351" y="35231"/>
                  <a:pt x="43514" y="34792"/>
                </a:cubicBezTo>
                <a:lnTo>
                  <a:pt x="44320" y="34645"/>
                </a:lnTo>
                <a:cubicBezTo>
                  <a:pt x="44467" y="34608"/>
                  <a:pt x="44430" y="34388"/>
                  <a:pt x="44284" y="34352"/>
                </a:cubicBezTo>
                <a:cubicBezTo>
                  <a:pt x="43418" y="34310"/>
                  <a:pt x="42552" y="34290"/>
                  <a:pt x="41688" y="34290"/>
                </a:cubicBezTo>
                <a:cubicBezTo>
                  <a:pt x="40247" y="34290"/>
                  <a:pt x="38813" y="34347"/>
                  <a:pt x="37392" y="34462"/>
                </a:cubicBezTo>
                <a:cubicBezTo>
                  <a:pt x="35083" y="34645"/>
                  <a:pt x="32810" y="34938"/>
                  <a:pt x="30500" y="35231"/>
                </a:cubicBezTo>
                <a:cubicBezTo>
                  <a:pt x="28228" y="35561"/>
                  <a:pt x="25918" y="35965"/>
                  <a:pt x="23645" y="36331"/>
                </a:cubicBezTo>
                <a:cubicBezTo>
                  <a:pt x="22509" y="36551"/>
                  <a:pt x="21373" y="36734"/>
                  <a:pt x="20236" y="36918"/>
                </a:cubicBezTo>
                <a:cubicBezTo>
                  <a:pt x="19210" y="37064"/>
                  <a:pt x="18220" y="37211"/>
                  <a:pt x="17193" y="37394"/>
                </a:cubicBezTo>
                <a:cubicBezTo>
                  <a:pt x="15214" y="37724"/>
                  <a:pt x="13344" y="38347"/>
                  <a:pt x="11585" y="39300"/>
                </a:cubicBezTo>
                <a:cubicBezTo>
                  <a:pt x="12428" y="38494"/>
                  <a:pt x="13308" y="37688"/>
                  <a:pt x="14188" y="36881"/>
                </a:cubicBezTo>
                <a:cubicBezTo>
                  <a:pt x="14407" y="36771"/>
                  <a:pt x="14591" y="36624"/>
                  <a:pt x="14811" y="36478"/>
                </a:cubicBezTo>
                <a:cubicBezTo>
                  <a:pt x="16644" y="35855"/>
                  <a:pt x="18586" y="35415"/>
                  <a:pt x="20529" y="35195"/>
                </a:cubicBezTo>
                <a:cubicBezTo>
                  <a:pt x="22692" y="34865"/>
                  <a:pt x="24855" y="34608"/>
                  <a:pt x="26981" y="34278"/>
                </a:cubicBezTo>
                <a:cubicBezTo>
                  <a:pt x="29144" y="33948"/>
                  <a:pt x="31380" y="33582"/>
                  <a:pt x="33543" y="33215"/>
                </a:cubicBezTo>
                <a:cubicBezTo>
                  <a:pt x="35742" y="32812"/>
                  <a:pt x="37905" y="32409"/>
                  <a:pt x="40105" y="32006"/>
                </a:cubicBezTo>
                <a:cubicBezTo>
                  <a:pt x="42268" y="31566"/>
                  <a:pt x="44430" y="31089"/>
                  <a:pt x="46593" y="30613"/>
                </a:cubicBezTo>
                <a:lnTo>
                  <a:pt x="47400" y="30429"/>
                </a:lnTo>
                <a:cubicBezTo>
                  <a:pt x="47546" y="30393"/>
                  <a:pt x="47510" y="30209"/>
                  <a:pt x="47363" y="30173"/>
                </a:cubicBezTo>
                <a:cubicBezTo>
                  <a:pt x="44980" y="30319"/>
                  <a:pt x="42634" y="30503"/>
                  <a:pt x="40288" y="30722"/>
                </a:cubicBezTo>
                <a:cubicBezTo>
                  <a:pt x="37905" y="30979"/>
                  <a:pt x="35559" y="31236"/>
                  <a:pt x="33250" y="31529"/>
                </a:cubicBezTo>
                <a:cubicBezTo>
                  <a:pt x="30904" y="31859"/>
                  <a:pt x="28558" y="32225"/>
                  <a:pt x="26211" y="32629"/>
                </a:cubicBezTo>
                <a:cubicBezTo>
                  <a:pt x="24159" y="32959"/>
                  <a:pt x="22106" y="33399"/>
                  <a:pt x="20089" y="33948"/>
                </a:cubicBezTo>
                <a:cubicBezTo>
                  <a:pt x="18403" y="34425"/>
                  <a:pt x="16790" y="35158"/>
                  <a:pt x="15287" y="36111"/>
                </a:cubicBezTo>
                <a:lnTo>
                  <a:pt x="15141" y="36148"/>
                </a:lnTo>
                <a:cubicBezTo>
                  <a:pt x="16057" y="35305"/>
                  <a:pt x="17047" y="34462"/>
                  <a:pt x="18000" y="33655"/>
                </a:cubicBezTo>
                <a:lnTo>
                  <a:pt x="18037" y="33655"/>
                </a:lnTo>
                <a:cubicBezTo>
                  <a:pt x="18880" y="33289"/>
                  <a:pt x="19760" y="33032"/>
                  <a:pt x="20639" y="32849"/>
                </a:cubicBezTo>
                <a:cubicBezTo>
                  <a:pt x="21519" y="32665"/>
                  <a:pt x="22436" y="32482"/>
                  <a:pt x="23315" y="32335"/>
                </a:cubicBezTo>
                <a:cubicBezTo>
                  <a:pt x="25185" y="32006"/>
                  <a:pt x="27055" y="31639"/>
                  <a:pt x="28887" y="31272"/>
                </a:cubicBezTo>
                <a:cubicBezTo>
                  <a:pt x="30757" y="30869"/>
                  <a:pt x="32590" y="30466"/>
                  <a:pt x="34459" y="30026"/>
                </a:cubicBezTo>
                <a:cubicBezTo>
                  <a:pt x="36292" y="29586"/>
                  <a:pt x="38125" y="29146"/>
                  <a:pt x="39995" y="28633"/>
                </a:cubicBezTo>
                <a:cubicBezTo>
                  <a:pt x="41828" y="28156"/>
                  <a:pt x="43661" y="27680"/>
                  <a:pt x="45494" y="27130"/>
                </a:cubicBezTo>
                <a:lnTo>
                  <a:pt x="46190" y="26947"/>
                </a:lnTo>
                <a:cubicBezTo>
                  <a:pt x="46327" y="26912"/>
                  <a:pt x="46304" y="26687"/>
                  <a:pt x="46181" y="26687"/>
                </a:cubicBezTo>
                <a:cubicBezTo>
                  <a:pt x="46172" y="26687"/>
                  <a:pt x="46163" y="26688"/>
                  <a:pt x="46153" y="26690"/>
                </a:cubicBezTo>
                <a:cubicBezTo>
                  <a:pt x="44247" y="26763"/>
                  <a:pt x="42341" y="26983"/>
                  <a:pt x="40435" y="27240"/>
                </a:cubicBezTo>
                <a:cubicBezTo>
                  <a:pt x="38565" y="27497"/>
                  <a:pt x="36622" y="27827"/>
                  <a:pt x="34753" y="28156"/>
                </a:cubicBezTo>
                <a:cubicBezTo>
                  <a:pt x="32847" y="28486"/>
                  <a:pt x="31050" y="28816"/>
                  <a:pt x="29181" y="29183"/>
                </a:cubicBezTo>
                <a:cubicBezTo>
                  <a:pt x="27384" y="29549"/>
                  <a:pt x="25588" y="29989"/>
                  <a:pt x="23829" y="30539"/>
                </a:cubicBezTo>
                <a:cubicBezTo>
                  <a:pt x="22949" y="30832"/>
                  <a:pt x="22106" y="31126"/>
                  <a:pt x="21263" y="31492"/>
                </a:cubicBezTo>
                <a:cubicBezTo>
                  <a:pt x="20896" y="31639"/>
                  <a:pt x="20493" y="31822"/>
                  <a:pt x="20126" y="32006"/>
                </a:cubicBezTo>
                <a:cubicBezTo>
                  <a:pt x="20163" y="31969"/>
                  <a:pt x="20199" y="31896"/>
                  <a:pt x="20199" y="31822"/>
                </a:cubicBezTo>
                <a:cubicBezTo>
                  <a:pt x="20859" y="31309"/>
                  <a:pt x="21482" y="30796"/>
                  <a:pt x="22142" y="30283"/>
                </a:cubicBezTo>
                <a:lnTo>
                  <a:pt x="22692" y="29953"/>
                </a:lnTo>
                <a:cubicBezTo>
                  <a:pt x="22711" y="29989"/>
                  <a:pt x="22738" y="30008"/>
                  <a:pt x="22766" y="30008"/>
                </a:cubicBezTo>
                <a:cubicBezTo>
                  <a:pt x="22793" y="30008"/>
                  <a:pt x="22821" y="29989"/>
                  <a:pt x="22839" y="29953"/>
                </a:cubicBezTo>
                <a:lnTo>
                  <a:pt x="22985" y="29806"/>
                </a:lnTo>
                <a:cubicBezTo>
                  <a:pt x="28044" y="27020"/>
                  <a:pt x="33030" y="24161"/>
                  <a:pt x="38015" y="21301"/>
                </a:cubicBezTo>
                <a:cubicBezTo>
                  <a:pt x="43294" y="18222"/>
                  <a:pt x="48500" y="15070"/>
                  <a:pt x="53705" y="11844"/>
                </a:cubicBezTo>
                <a:cubicBezTo>
                  <a:pt x="56638" y="10047"/>
                  <a:pt x="59534" y="8215"/>
                  <a:pt x="62430" y="6382"/>
                </a:cubicBezTo>
                <a:cubicBezTo>
                  <a:pt x="62526" y="6317"/>
                  <a:pt x="62482" y="6112"/>
                  <a:pt x="62370" y="6112"/>
                </a:cubicBezTo>
                <a:cubicBezTo>
                  <a:pt x="62355" y="6112"/>
                  <a:pt x="62338" y="6116"/>
                  <a:pt x="62320" y="6125"/>
                </a:cubicBezTo>
                <a:lnTo>
                  <a:pt x="62283" y="6125"/>
                </a:lnTo>
                <a:cubicBezTo>
                  <a:pt x="57334" y="8215"/>
                  <a:pt x="52532" y="10524"/>
                  <a:pt x="47803" y="13053"/>
                </a:cubicBezTo>
                <a:cubicBezTo>
                  <a:pt x="43074" y="15583"/>
                  <a:pt x="38455" y="18332"/>
                  <a:pt x="33910" y="21375"/>
                </a:cubicBezTo>
                <a:cubicBezTo>
                  <a:pt x="30794" y="23464"/>
                  <a:pt x="27751" y="25627"/>
                  <a:pt x="24745" y="27936"/>
                </a:cubicBezTo>
                <a:cubicBezTo>
                  <a:pt x="27604" y="24931"/>
                  <a:pt x="30390" y="21888"/>
                  <a:pt x="33103" y="18772"/>
                </a:cubicBezTo>
                <a:cubicBezTo>
                  <a:pt x="36439" y="14923"/>
                  <a:pt x="39665" y="11001"/>
                  <a:pt x="42781" y="7005"/>
                </a:cubicBezTo>
                <a:cubicBezTo>
                  <a:pt x="44504" y="4769"/>
                  <a:pt x="46190" y="2496"/>
                  <a:pt x="47876" y="186"/>
                </a:cubicBezTo>
                <a:cubicBezTo>
                  <a:pt x="47931" y="104"/>
                  <a:pt x="47842" y="1"/>
                  <a:pt x="47747" y="1"/>
                </a:cubicBez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txBox="1">
            <a:spLocks noGrp="1"/>
          </p:cNvSpPr>
          <p:nvPr>
            <p:ph type="title"/>
          </p:nvPr>
        </p:nvSpPr>
        <p:spPr>
          <a:xfrm>
            <a:off x="4009650" y="1895550"/>
            <a:ext cx="2888700" cy="560400"/>
          </a:xfrm>
          <a:prstGeom prst="rect">
            <a:avLst/>
          </a:prstGeom>
        </p:spPr>
        <p:txBody>
          <a:bodyPr spcFirstLastPara="1" wrap="square" lIns="91425" tIns="91425" rIns="91425" bIns="91425" anchor="t" anchorCtr="0">
            <a:noAutofit/>
          </a:bodyPr>
          <a:lstStyle>
            <a:lvl1pPr lvl="0" rtl="0">
              <a:lnSpc>
                <a:spcPct val="115000"/>
              </a:lnSpc>
              <a:spcBef>
                <a:spcPts val="0"/>
              </a:spcBef>
              <a:spcAft>
                <a:spcPts val="0"/>
              </a:spcAft>
              <a:buSzPts val="4000"/>
              <a:buNone/>
              <a:defRPr sz="4000">
                <a:solidFill>
                  <a:schemeClr val="dk2"/>
                </a:solidFill>
              </a:defRPr>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endParaRPr/>
          </a:p>
        </p:txBody>
      </p:sp>
      <p:sp>
        <p:nvSpPr>
          <p:cNvPr id="71" name="Google Shape;71;p3"/>
          <p:cNvSpPr txBox="1">
            <a:spLocks noGrp="1"/>
          </p:cNvSpPr>
          <p:nvPr>
            <p:ph type="title" idx="2" hasCustomPrompt="1"/>
          </p:nvPr>
        </p:nvSpPr>
        <p:spPr>
          <a:xfrm>
            <a:off x="2245650" y="1895550"/>
            <a:ext cx="1668000" cy="1352400"/>
          </a:xfrm>
          <a:prstGeom prst="rect">
            <a:avLst/>
          </a:prstGeom>
        </p:spPr>
        <p:txBody>
          <a:bodyPr spcFirstLastPara="1" wrap="square" lIns="91425" tIns="91425" rIns="91425" bIns="91425" anchor="t" anchorCtr="0">
            <a:noAutofit/>
          </a:bodyPr>
          <a:lstStyle>
            <a:lvl1pPr lvl="0" algn="r" rtl="0">
              <a:lnSpc>
                <a:spcPct val="115000"/>
              </a:lnSpc>
              <a:spcBef>
                <a:spcPts val="0"/>
              </a:spcBef>
              <a:spcAft>
                <a:spcPts val="0"/>
              </a:spcAft>
              <a:buSzPts val="12000"/>
              <a:buNone/>
              <a:defRPr sz="9000">
                <a:solidFill>
                  <a:schemeClr val="lt1"/>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72" name="Google Shape;72;p3"/>
          <p:cNvSpPr txBox="1">
            <a:spLocks noGrp="1"/>
          </p:cNvSpPr>
          <p:nvPr>
            <p:ph type="subTitle" idx="1"/>
          </p:nvPr>
        </p:nvSpPr>
        <p:spPr>
          <a:xfrm>
            <a:off x="4009650" y="2563051"/>
            <a:ext cx="2561400" cy="6849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a:solidFill>
                  <a:schemeClr val="lt2"/>
                </a:solidFill>
              </a:defRPr>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73" name="Google Shape;73;p3"/>
          <p:cNvSpPr/>
          <p:nvPr/>
        </p:nvSpPr>
        <p:spPr>
          <a:xfrm rot="5622700">
            <a:off x="-487869" y="416360"/>
            <a:ext cx="2269012" cy="1347170"/>
          </a:xfrm>
          <a:custGeom>
            <a:avLst/>
            <a:gdLst/>
            <a:ahLst/>
            <a:cxnLst/>
            <a:rect l="l" t="t" r="r" b="b"/>
            <a:pathLst>
              <a:path w="52789" h="31344" extrusionOk="0">
                <a:moveTo>
                  <a:pt x="1" y="1"/>
                </a:moveTo>
                <a:lnTo>
                  <a:pt x="1" y="18587"/>
                </a:lnTo>
                <a:cubicBezTo>
                  <a:pt x="5866" y="19393"/>
                  <a:pt x="11621" y="21043"/>
                  <a:pt x="16680" y="24122"/>
                </a:cubicBezTo>
                <a:cubicBezTo>
                  <a:pt x="19759" y="25991"/>
                  <a:pt x="22509" y="28448"/>
                  <a:pt x="24671" y="31344"/>
                </a:cubicBezTo>
                <a:lnTo>
                  <a:pt x="52788" y="31344"/>
                </a:lnTo>
                <a:cubicBezTo>
                  <a:pt x="47546" y="20786"/>
                  <a:pt x="36915" y="13418"/>
                  <a:pt x="26138" y="8249"/>
                </a:cubicBezTo>
                <a:cubicBezTo>
                  <a:pt x="23498" y="6966"/>
                  <a:pt x="20786" y="5830"/>
                  <a:pt x="18073" y="4767"/>
                </a:cubicBezTo>
                <a:cubicBezTo>
                  <a:pt x="13234" y="2897"/>
                  <a:pt x="8249" y="1467"/>
                  <a:pt x="3153" y="588"/>
                </a:cubicBezTo>
                <a:cubicBezTo>
                  <a:pt x="2163" y="404"/>
                  <a:pt x="1100" y="184"/>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4" name="Google Shape;74;p3"/>
          <p:cNvGrpSpPr/>
          <p:nvPr/>
        </p:nvGrpSpPr>
        <p:grpSpPr>
          <a:xfrm rot="10800000">
            <a:off x="8074932" y="3436057"/>
            <a:ext cx="1375281" cy="1198328"/>
            <a:chOff x="2519199" y="-2954641"/>
            <a:chExt cx="1375144" cy="1198208"/>
          </a:xfrm>
        </p:grpSpPr>
        <p:sp>
          <p:nvSpPr>
            <p:cNvPr id="75" name="Google Shape;75;p3"/>
            <p:cNvSpPr/>
            <p:nvPr/>
          </p:nvSpPr>
          <p:spPr>
            <a:xfrm rot="7125379">
              <a:off x="3010578" y="-3133758"/>
              <a:ext cx="392387" cy="1353266"/>
            </a:xfrm>
            <a:custGeom>
              <a:avLst/>
              <a:gdLst/>
              <a:ahLst/>
              <a:cxnLst/>
              <a:rect l="l" t="t" r="r" b="b"/>
              <a:pathLst>
                <a:path w="15695" h="54129" extrusionOk="0">
                  <a:moveTo>
                    <a:pt x="14358" y="2801"/>
                  </a:moveTo>
                  <a:lnTo>
                    <a:pt x="14358" y="2801"/>
                  </a:lnTo>
                  <a:cubicBezTo>
                    <a:pt x="14462" y="5734"/>
                    <a:pt x="14554" y="8661"/>
                    <a:pt x="14668" y="11566"/>
                  </a:cubicBezTo>
                  <a:cubicBezTo>
                    <a:pt x="14741" y="13473"/>
                    <a:pt x="14814" y="15379"/>
                    <a:pt x="14888" y="17285"/>
                  </a:cubicBezTo>
                  <a:cubicBezTo>
                    <a:pt x="14961" y="19118"/>
                    <a:pt x="15071" y="20951"/>
                    <a:pt x="15071" y="22784"/>
                  </a:cubicBezTo>
                  <a:cubicBezTo>
                    <a:pt x="15071" y="23673"/>
                    <a:pt x="14972" y="24562"/>
                    <a:pt x="14779" y="25434"/>
                  </a:cubicBezTo>
                  <a:lnTo>
                    <a:pt x="14779" y="25434"/>
                  </a:lnTo>
                  <a:cubicBezTo>
                    <a:pt x="14239" y="22643"/>
                    <a:pt x="13853" y="19829"/>
                    <a:pt x="13678" y="16992"/>
                  </a:cubicBezTo>
                  <a:cubicBezTo>
                    <a:pt x="13458" y="13436"/>
                    <a:pt x="13531" y="9843"/>
                    <a:pt x="13898" y="6324"/>
                  </a:cubicBezTo>
                  <a:cubicBezTo>
                    <a:pt x="14006" y="5140"/>
                    <a:pt x="14164" y="3968"/>
                    <a:pt x="14358" y="2801"/>
                  </a:cubicBezTo>
                  <a:close/>
                  <a:moveTo>
                    <a:pt x="14512" y="0"/>
                  </a:moveTo>
                  <a:cubicBezTo>
                    <a:pt x="14401" y="0"/>
                    <a:pt x="14296" y="61"/>
                    <a:pt x="14264" y="202"/>
                  </a:cubicBezTo>
                  <a:cubicBezTo>
                    <a:pt x="13568" y="3758"/>
                    <a:pt x="13165" y="7351"/>
                    <a:pt x="13055" y="10980"/>
                  </a:cubicBezTo>
                  <a:cubicBezTo>
                    <a:pt x="12945" y="14572"/>
                    <a:pt x="13128" y="18165"/>
                    <a:pt x="13605" y="21721"/>
                  </a:cubicBezTo>
                  <a:cubicBezTo>
                    <a:pt x="13815" y="23370"/>
                    <a:pt x="14098" y="24995"/>
                    <a:pt x="14455" y="26616"/>
                  </a:cubicBezTo>
                  <a:lnTo>
                    <a:pt x="14455" y="26616"/>
                  </a:lnTo>
                  <a:cubicBezTo>
                    <a:pt x="14298" y="27095"/>
                    <a:pt x="14112" y="27566"/>
                    <a:pt x="13898" y="28026"/>
                  </a:cubicBezTo>
                  <a:cubicBezTo>
                    <a:pt x="13165" y="29639"/>
                    <a:pt x="12248" y="31178"/>
                    <a:pt x="11405" y="32755"/>
                  </a:cubicBezTo>
                  <a:cubicBezTo>
                    <a:pt x="9609" y="36054"/>
                    <a:pt x="7813" y="39390"/>
                    <a:pt x="6016" y="42689"/>
                  </a:cubicBezTo>
                  <a:cubicBezTo>
                    <a:pt x="4037" y="46428"/>
                    <a:pt x="2021" y="50131"/>
                    <a:pt x="78" y="53870"/>
                  </a:cubicBezTo>
                  <a:cubicBezTo>
                    <a:pt x="0" y="53999"/>
                    <a:pt x="106" y="54129"/>
                    <a:pt x="213" y="54129"/>
                  </a:cubicBezTo>
                  <a:cubicBezTo>
                    <a:pt x="257" y="54129"/>
                    <a:pt x="302" y="54107"/>
                    <a:pt x="334" y="54053"/>
                  </a:cubicBezTo>
                  <a:cubicBezTo>
                    <a:pt x="4074" y="47418"/>
                    <a:pt x="7703" y="40746"/>
                    <a:pt x="11368" y="34074"/>
                  </a:cubicBezTo>
                  <a:cubicBezTo>
                    <a:pt x="12248" y="32461"/>
                    <a:pt x="13165" y="30848"/>
                    <a:pt x="14008" y="29199"/>
                  </a:cubicBezTo>
                  <a:cubicBezTo>
                    <a:pt x="14266" y="28705"/>
                    <a:pt x="14499" y="28200"/>
                    <a:pt x="14702" y="27686"/>
                  </a:cubicBezTo>
                  <a:lnTo>
                    <a:pt x="14702" y="27686"/>
                  </a:lnTo>
                  <a:cubicBezTo>
                    <a:pt x="14703" y="27690"/>
                    <a:pt x="14704" y="27693"/>
                    <a:pt x="14704" y="27696"/>
                  </a:cubicBezTo>
                  <a:cubicBezTo>
                    <a:pt x="14748" y="27826"/>
                    <a:pt x="14848" y="27882"/>
                    <a:pt x="14949" y="27882"/>
                  </a:cubicBezTo>
                  <a:cubicBezTo>
                    <a:pt x="15104" y="27882"/>
                    <a:pt x="15262" y="27749"/>
                    <a:pt x="15218" y="27549"/>
                  </a:cubicBezTo>
                  <a:cubicBezTo>
                    <a:pt x="15158" y="27278"/>
                    <a:pt x="15099" y="27007"/>
                    <a:pt x="15042" y="26736"/>
                  </a:cubicBezTo>
                  <a:lnTo>
                    <a:pt x="15042" y="26736"/>
                  </a:lnTo>
                  <a:cubicBezTo>
                    <a:pt x="15294" y="25946"/>
                    <a:pt x="15478" y="25139"/>
                    <a:pt x="15584" y="24323"/>
                  </a:cubicBezTo>
                  <a:cubicBezTo>
                    <a:pt x="15694" y="22490"/>
                    <a:pt x="15694" y="20621"/>
                    <a:pt x="15548" y="18788"/>
                  </a:cubicBezTo>
                  <a:lnTo>
                    <a:pt x="15328" y="13069"/>
                  </a:lnTo>
                  <a:lnTo>
                    <a:pt x="14814" y="276"/>
                  </a:lnTo>
                  <a:cubicBezTo>
                    <a:pt x="14814" y="108"/>
                    <a:pt x="14659" y="0"/>
                    <a:pt x="1451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3"/>
            <p:cNvSpPr/>
            <p:nvPr/>
          </p:nvSpPr>
          <p:spPr>
            <a:xfrm rot="7125379">
              <a:off x="3065331" y="-2301854"/>
              <a:ext cx="105753" cy="68827"/>
            </a:xfrm>
            <a:custGeom>
              <a:avLst/>
              <a:gdLst/>
              <a:ahLst/>
              <a:cxnLst/>
              <a:rect l="l" t="t" r="r" b="b"/>
              <a:pathLst>
                <a:path w="4230" h="2753" extrusionOk="0">
                  <a:moveTo>
                    <a:pt x="2945" y="942"/>
                  </a:moveTo>
                  <a:cubicBezTo>
                    <a:pt x="2269" y="1517"/>
                    <a:pt x="1471" y="1952"/>
                    <a:pt x="606" y="2228"/>
                  </a:cubicBezTo>
                  <a:lnTo>
                    <a:pt x="606" y="2228"/>
                  </a:lnTo>
                  <a:cubicBezTo>
                    <a:pt x="1355" y="1737"/>
                    <a:pt x="2134" y="1308"/>
                    <a:pt x="2945" y="942"/>
                  </a:cubicBezTo>
                  <a:close/>
                  <a:moveTo>
                    <a:pt x="3975" y="1"/>
                  </a:moveTo>
                  <a:cubicBezTo>
                    <a:pt x="3946" y="1"/>
                    <a:pt x="3913" y="7"/>
                    <a:pt x="3878" y="23"/>
                  </a:cubicBezTo>
                  <a:cubicBezTo>
                    <a:pt x="2522" y="499"/>
                    <a:pt x="1275" y="1196"/>
                    <a:pt x="212" y="2149"/>
                  </a:cubicBezTo>
                  <a:cubicBezTo>
                    <a:pt x="135" y="2206"/>
                    <a:pt x="149" y="2294"/>
                    <a:pt x="201" y="2349"/>
                  </a:cubicBezTo>
                  <a:lnTo>
                    <a:pt x="201" y="2349"/>
                  </a:lnTo>
                  <a:cubicBezTo>
                    <a:pt x="0" y="2444"/>
                    <a:pt x="91" y="2753"/>
                    <a:pt x="304" y="2753"/>
                  </a:cubicBezTo>
                  <a:cubicBezTo>
                    <a:pt x="333" y="2753"/>
                    <a:pt x="363" y="2747"/>
                    <a:pt x="395" y="2735"/>
                  </a:cubicBezTo>
                  <a:cubicBezTo>
                    <a:pt x="1862" y="2405"/>
                    <a:pt x="3145" y="1599"/>
                    <a:pt x="4135" y="426"/>
                  </a:cubicBezTo>
                  <a:cubicBezTo>
                    <a:pt x="4229" y="268"/>
                    <a:pt x="4161" y="1"/>
                    <a:pt x="397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3"/>
            <p:cNvSpPr/>
            <p:nvPr/>
          </p:nvSpPr>
          <p:spPr>
            <a:xfrm rot="7125379">
              <a:off x="2919191" y="-2417630"/>
              <a:ext cx="221832" cy="150505"/>
            </a:xfrm>
            <a:custGeom>
              <a:avLst/>
              <a:gdLst/>
              <a:ahLst/>
              <a:cxnLst/>
              <a:rect l="l" t="t" r="r" b="b"/>
              <a:pathLst>
                <a:path w="8873" h="6020" extrusionOk="0">
                  <a:moveTo>
                    <a:pt x="7560" y="967"/>
                  </a:moveTo>
                  <a:cubicBezTo>
                    <a:pt x="6722" y="1773"/>
                    <a:pt x="5775" y="2459"/>
                    <a:pt x="4749" y="3026"/>
                  </a:cubicBezTo>
                  <a:cubicBezTo>
                    <a:pt x="4057" y="3391"/>
                    <a:pt x="3329" y="3719"/>
                    <a:pt x="2600" y="3975"/>
                  </a:cubicBezTo>
                  <a:lnTo>
                    <a:pt x="2600" y="3975"/>
                  </a:lnTo>
                  <a:cubicBezTo>
                    <a:pt x="3110" y="3576"/>
                    <a:pt x="3655" y="3187"/>
                    <a:pt x="4199" y="2843"/>
                  </a:cubicBezTo>
                  <a:cubicBezTo>
                    <a:pt x="5261" y="2117"/>
                    <a:pt x="6386" y="1497"/>
                    <a:pt x="7560" y="967"/>
                  </a:cubicBezTo>
                  <a:close/>
                  <a:moveTo>
                    <a:pt x="8605" y="0"/>
                  </a:moveTo>
                  <a:cubicBezTo>
                    <a:pt x="8580" y="0"/>
                    <a:pt x="8553" y="6"/>
                    <a:pt x="8525" y="20"/>
                  </a:cubicBezTo>
                  <a:cubicBezTo>
                    <a:pt x="8490" y="35"/>
                    <a:pt x="8454" y="49"/>
                    <a:pt x="8419" y="64"/>
                  </a:cubicBezTo>
                  <a:lnTo>
                    <a:pt x="8419" y="64"/>
                  </a:lnTo>
                  <a:lnTo>
                    <a:pt x="8415" y="57"/>
                  </a:lnTo>
                  <a:cubicBezTo>
                    <a:pt x="8411" y="62"/>
                    <a:pt x="8407" y="66"/>
                    <a:pt x="8404" y="70"/>
                  </a:cubicBezTo>
                  <a:lnTo>
                    <a:pt x="8404" y="70"/>
                  </a:lnTo>
                  <a:cubicBezTo>
                    <a:pt x="6835" y="721"/>
                    <a:pt x="5337" y="1512"/>
                    <a:pt x="3979" y="2477"/>
                  </a:cubicBezTo>
                  <a:cubicBezTo>
                    <a:pt x="3283" y="2953"/>
                    <a:pt x="2586" y="3466"/>
                    <a:pt x="1963" y="4016"/>
                  </a:cubicBezTo>
                  <a:cubicBezTo>
                    <a:pt x="1846" y="4108"/>
                    <a:pt x="1731" y="4202"/>
                    <a:pt x="1619" y="4296"/>
                  </a:cubicBezTo>
                  <a:lnTo>
                    <a:pt x="1619" y="4296"/>
                  </a:lnTo>
                  <a:cubicBezTo>
                    <a:pt x="1201" y="4473"/>
                    <a:pt x="800" y="4697"/>
                    <a:pt x="424" y="4969"/>
                  </a:cubicBezTo>
                  <a:cubicBezTo>
                    <a:pt x="301" y="5092"/>
                    <a:pt x="375" y="5280"/>
                    <a:pt x="503" y="5347"/>
                  </a:cubicBezTo>
                  <a:lnTo>
                    <a:pt x="503" y="5347"/>
                  </a:lnTo>
                  <a:cubicBezTo>
                    <a:pt x="352" y="5508"/>
                    <a:pt x="203" y="5675"/>
                    <a:pt x="57" y="5849"/>
                  </a:cubicBezTo>
                  <a:cubicBezTo>
                    <a:pt x="0" y="5934"/>
                    <a:pt x="75" y="6019"/>
                    <a:pt x="163" y="6019"/>
                  </a:cubicBezTo>
                  <a:cubicBezTo>
                    <a:pt x="189" y="6019"/>
                    <a:pt x="215" y="6012"/>
                    <a:pt x="240" y="5996"/>
                  </a:cubicBezTo>
                  <a:cubicBezTo>
                    <a:pt x="615" y="5684"/>
                    <a:pt x="977" y="5360"/>
                    <a:pt x="1341" y="5038"/>
                  </a:cubicBezTo>
                  <a:lnTo>
                    <a:pt x="1341" y="5038"/>
                  </a:lnTo>
                  <a:cubicBezTo>
                    <a:pt x="1882" y="4793"/>
                    <a:pt x="2436" y="4578"/>
                    <a:pt x="2990" y="4419"/>
                  </a:cubicBezTo>
                  <a:cubicBezTo>
                    <a:pt x="5189" y="3576"/>
                    <a:pt x="7169" y="2220"/>
                    <a:pt x="8745" y="424"/>
                  </a:cubicBezTo>
                  <a:cubicBezTo>
                    <a:pt x="8873" y="296"/>
                    <a:pt x="8777" y="0"/>
                    <a:pt x="8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3"/>
            <p:cNvSpPr/>
            <p:nvPr/>
          </p:nvSpPr>
          <p:spPr>
            <a:xfrm rot="7125379">
              <a:off x="3088618" y="-2625776"/>
              <a:ext cx="94178" cy="404487"/>
            </a:xfrm>
            <a:custGeom>
              <a:avLst/>
              <a:gdLst/>
              <a:ahLst/>
              <a:cxnLst/>
              <a:rect l="l" t="t" r="r" b="b"/>
              <a:pathLst>
                <a:path w="3767" h="16179" extrusionOk="0">
                  <a:moveTo>
                    <a:pt x="1818" y="1860"/>
                  </a:moveTo>
                  <a:cubicBezTo>
                    <a:pt x="2831" y="5239"/>
                    <a:pt x="2905" y="8838"/>
                    <a:pt x="2015" y="12300"/>
                  </a:cubicBezTo>
                  <a:cubicBezTo>
                    <a:pt x="1789" y="13270"/>
                    <a:pt x="1477" y="14211"/>
                    <a:pt x="1080" y="15149"/>
                  </a:cubicBezTo>
                  <a:lnTo>
                    <a:pt x="1080" y="15149"/>
                  </a:lnTo>
                  <a:cubicBezTo>
                    <a:pt x="696" y="13444"/>
                    <a:pt x="579" y="11667"/>
                    <a:pt x="806" y="9918"/>
                  </a:cubicBezTo>
                  <a:cubicBezTo>
                    <a:pt x="989" y="7865"/>
                    <a:pt x="1392" y="5848"/>
                    <a:pt x="1649" y="3796"/>
                  </a:cubicBezTo>
                  <a:cubicBezTo>
                    <a:pt x="1729" y="3152"/>
                    <a:pt x="1788" y="2509"/>
                    <a:pt x="1818" y="1860"/>
                  </a:cubicBezTo>
                  <a:close/>
                  <a:moveTo>
                    <a:pt x="1506" y="1"/>
                  </a:moveTo>
                  <a:cubicBezTo>
                    <a:pt x="1378" y="1"/>
                    <a:pt x="1263" y="84"/>
                    <a:pt x="1282" y="240"/>
                  </a:cubicBezTo>
                  <a:cubicBezTo>
                    <a:pt x="1283" y="264"/>
                    <a:pt x="1284" y="288"/>
                    <a:pt x="1285" y="313"/>
                  </a:cubicBezTo>
                  <a:lnTo>
                    <a:pt x="1285" y="313"/>
                  </a:lnTo>
                  <a:lnTo>
                    <a:pt x="1282" y="313"/>
                  </a:lnTo>
                  <a:cubicBezTo>
                    <a:pt x="1283" y="316"/>
                    <a:pt x="1284" y="319"/>
                    <a:pt x="1286" y="322"/>
                  </a:cubicBezTo>
                  <a:lnTo>
                    <a:pt x="1286" y="322"/>
                  </a:lnTo>
                  <a:cubicBezTo>
                    <a:pt x="1447" y="4508"/>
                    <a:pt x="0" y="8515"/>
                    <a:pt x="146" y="12667"/>
                  </a:cubicBezTo>
                  <a:cubicBezTo>
                    <a:pt x="146" y="13767"/>
                    <a:pt x="329" y="14903"/>
                    <a:pt x="659" y="15966"/>
                  </a:cubicBezTo>
                  <a:cubicBezTo>
                    <a:pt x="718" y="16114"/>
                    <a:pt x="843" y="16178"/>
                    <a:pt x="964" y="16178"/>
                  </a:cubicBezTo>
                  <a:cubicBezTo>
                    <a:pt x="1142" y="16178"/>
                    <a:pt x="1311" y="16038"/>
                    <a:pt x="1246" y="15819"/>
                  </a:cubicBezTo>
                  <a:cubicBezTo>
                    <a:pt x="1226" y="15747"/>
                    <a:pt x="1207" y="15675"/>
                    <a:pt x="1189" y="15602"/>
                  </a:cubicBezTo>
                  <a:lnTo>
                    <a:pt x="1189" y="15602"/>
                  </a:lnTo>
                  <a:cubicBezTo>
                    <a:pt x="3504" y="10803"/>
                    <a:pt x="3767" y="5250"/>
                    <a:pt x="1834" y="301"/>
                  </a:cubicBezTo>
                  <a:lnTo>
                    <a:pt x="1834" y="301"/>
                  </a:lnTo>
                  <a:cubicBezTo>
                    <a:pt x="1833" y="280"/>
                    <a:pt x="1833" y="260"/>
                    <a:pt x="1832" y="240"/>
                  </a:cubicBezTo>
                  <a:lnTo>
                    <a:pt x="1832" y="240"/>
                  </a:lnTo>
                  <a:lnTo>
                    <a:pt x="1811" y="243"/>
                  </a:lnTo>
                  <a:lnTo>
                    <a:pt x="1811" y="243"/>
                  </a:lnTo>
                  <a:cubicBezTo>
                    <a:pt x="1806" y="229"/>
                    <a:pt x="1801" y="216"/>
                    <a:pt x="1795" y="203"/>
                  </a:cubicBezTo>
                  <a:cubicBezTo>
                    <a:pt x="1744" y="66"/>
                    <a:pt x="1620" y="1"/>
                    <a:pt x="15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rot="7125379">
              <a:off x="2794089" y="-2564445"/>
              <a:ext cx="278783" cy="191106"/>
            </a:xfrm>
            <a:custGeom>
              <a:avLst/>
              <a:gdLst/>
              <a:ahLst/>
              <a:cxnLst/>
              <a:rect l="l" t="t" r="r" b="b"/>
              <a:pathLst>
                <a:path w="11151" h="7644" extrusionOk="0">
                  <a:moveTo>
                    <a:pt x="9635" y="1083"/>
                  </a:moveTo>
                  <a:lnTo>
                    <a:pt x="9635" y="1083"/>
                  </a:lnTo>
                  <a:cubicBezTo>
                    <a:pt x="7676" y="3053"/>
                    <a:pt x="5406" y="4709"/>
                    <a:pt x="2893" y="5934"/>
                  </a:cubicBezTo>
                  <a:cubicBezTo>
                    <a:pt x="2462" y="6140"/>
                    <a:pt x="2031" y="6327"/>
                    <a:pt x="1595" y="6509"/>
                  </a:cubicBezTo>
                  <a:lnTo>
                    <a:pt x="1595" y="6509"/>
                  </a:lnTo>
                  <a:cubicBezTo>
                    <a:pt x="2044" y="6089"/>
                    <a:pt x="2499" y="5675"/>
                    <a:pt x="2966" y="5274"/>
                  </a:cubicBezTo>
                  <a:cubicBezTo>
                    <a:pt x="3773" y="4614"/>
                    <a:pt x="4616" y="3991"/>
                    <a:pt x="5459" y="3404"/>
                  </a:cubicBezTo>
                  <a:cubicBezTo>
                    <a:pt x="6801" y="2519"/>
                    <a:pt x="8187" y="1745"/>
                    <a:pt x="9635" y="1083"/>
                  </a:cubicBezTo>
                  <a:close/>
                  <a:moveTo>
                    <a:pt x="10847" y="0"/>
                  </a:moveTo>
                  <a:cubicBezTo>
                    <a:pt x="10813" y="0"/>
                    <a:pt x="10776" y="10"/>
                    <a:pt x="10738" y="32"/>
                  </a:cubicBezTo>
                  <a:cubicBezTo>
                    <a:pt x="10693" y="50"/>
                    <a:pt x="10648" y="68"/>
                    <a:pt x="10603" y="87"/>
                  </a:cubicBezTo>
                  <a:lnTo>
                    <a:pt x="10603" y="87"/>
                  </a:lnTo>
                  <a:lnTo>
                    <a:pt x="10591" y="68"/>
                  </a:lnTo>
                  <a:cubicBezTo>
                    <a:pt x="10581" y="80"/>
                    <a:pt x="10570" y="92"/>
                    <a:pt x="10559" y="104"/>
                  </a:cubicBezTo>
                  <a:lnTo>
                    <a:pt x="10559" y="104"/>
                  </a:lnTo>
                  <a:cubicBezTo>
                    <a:pt x="7620" y="1310"/>
                    <a:pt x="4861" y="3006"/>
                    <a:pt x="2453" y="5090"/>
                  </a:cubicBezTo>
                  <a:cubicBezTo>
                    <a:pt x="1746" y="5656"/>
                    <a:pt x="1106" y="6291"/>
                    <a:pt x="502" y="6960"/>
                  </a:cubicBezTo>
                  <a:lnTo>
                    <a:pt x="502" y="6960"/>
                  </a:lnTo>
                  <a:cubicBezTo>
                    <a:pt x="444" y="6985"/>
                    <a:pt x="386" y="7009"/>
                    <a:pt x="327" y="7033"/>
                  </a:cubicBezTo>
                  <a:cubicBezTo>
                    <a:pt x="1" y="7164"/>
                    <a:pt x="81" y="7643"/>
                    <a:pt x="361" y="7643"/>
                  </a:cubicBezTo>
                  <a:cubicBezTo>
                    <a:pt x="396" y="7643"/>
                    <a:pt x="434" y="7636"/>
                    <a:pt x="474" y="7620"/>
                  </a:cubicBezTo>
                  <a:cubicBezTo>
                    <a:pt x="2087" y="7107"/>
                    <a:pt x="3590" y="6373"/>
                    <a:pt x="5019" y="5494"/>
                  </a:cubicBezTo>
                  <a:cubicBezTo>
                    <a:pt x="6449" y="4614"/>
                    <a:pt x="7769" y="3624"/>
                    <a:pt x="9015" y="2524"/>
                  </a:cubicBezTo>
                  <a:cubicBezTo>
                    <a:pt x="9712" y="1865"/>
                    <a:pt x="10371" y="1205"/>
                    <a:pt x="10995" y="472"/>
                  </a:cubicBezTo>
                  <a:cubicBezTo>
                    <a:pt x="11151" y="316"/>
                    <a:pt x="11041" y="0"/>
                    <a:pt x="1084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3"/>
            <p:cNvSpPr/>
            <p:nvPr/>
          </p:nvSpPr>
          <p:spPr>
            <a:xfrm rot="7125379">
              <a:off x="3010608" y="-2316410"/>
              <a:ext cx="410037" cy="513465"/>
            </a:xfrm>
            <a:custGeom>
              <a:avLst/>
              <a:gdLst/>
              <a:ahLst/>
              <a:cxnLst/>
              <a:rect l="l" t="t" r="r" b="b"/>
              <a:pathLst>
                <a:path w="16401" h="20538" extrusionOk="0">
                  <a:moveTo>
                    <a:pt x="15215" y="1042"/>
                  </a:moveTo>
                  <a:lnTo>
                    <a:pt x="15215" y="1042"/>
                  </a:lnTo>
                  <a:cubicBezTo>
                    <a:pt x="13595" y="3789"/>
                    <a:pt x="11966" y="6517"/>
                    <a:pt x="9978" y="9035"/>
                  </a:cubicBezTo>
                  <a:cubicBezTo>
                    <a:pt x="8915" y="10428"/>
                    <a:pt x="7742" y="11711"/>
                    <a:pt x="6459" y="12920"/>
                  </a:cubicBezTo>
                  <a:cubicBezTo>
                    <a:pt x="5375" y="13869"/>
                    <a:pt x="4228" y="14755"/>
                    <a:pt x="3134" y="15724"/>
                  </a:cubicBezTo>
                  <a:lnTo>
                    <a:pt x="3134" y="15724"/>
                  </a:lnTo>
                  <a:cubicBezTo>
                    <a:pt x="3373" y="15291"/>
                    <a:pt x="3582" y="14839"/>
                    <a:pt x="3783" y="14387"/>
                  </a:cubicBezTo>
                  <a:cubicBezTo>
                    <a:pt x="4406" y="12957"/>
                    <a:pt x="5103" y="11564"/>
                    <a:pt x="5873" y="10244"/>
                  </a:cubicBezTo>
                  <a:cubicBezTo>
                    <a:pt x="7412" y="7605"/>
                    <a:pt x="9428" y="5259"/>
                    <a:pt x="11775" y="3316"/>
                  </a:cubicBezTo>
                  <a:cubicBezTo>
                    <a:pt x="12852" y="2442"/>
                    <a:pt x="13999" y="1684"/>
                    <a:pt x="15215" y="1042"/>
                  </a:cubicBezTo>
                  <a:close/>
                  <a:moveTo>
                    <a:pt x="16018" y="0"/>
                  </a:moveTo>
                  <a:cubicBezTo>
                    <a:pt x="15962" y="0"/>
                    <a:pt x="15903" y="16"/>
                    <a:pt x="15844" y="53"/>
                  </a:cubicBezTo>
                  <a:cubicBezTo>
                    <a:pt x="13094" y="1373"/>
                    <a:pt x="10638" y="3243"/>
                    <a:pt x="8622" y="5552"/>
                  </a:cubicBezTo>
                  <a:cubicBezTo>
                    <a:pt x="6606" y="7825"/>
                    <a:pt x="4956" y="10428"/>
                    <a:pt x="3783" y="13287"/>
                  </a:cubicBezTo>
                  <a:cubicBezTo>
                    <a:pt x="3303" y="14408"/>
                    <a:pt x="2880" y="15665"/>
                    <a:pt x="2149" y="16676"/>
                  </a:cubicBezTo>
                  <a:lnTo>
                    <a:pt x="2149" y="16676"/>
                  </a:lnTo>
                  <a:cubicBezTo>
                    <a:pt x="1918" y="16920"/>
                    <a:pt x="1695" y="17171"/>
                    <a:pt x="1482" y="17433"/>
                  </a:cubicBezTo>
                  <a:lnTo>
                    <a:pt x="1482" y="17433"/>
                  </a:lnTo>
                  <a:cubicBezTo>
                    <a:pt x="1386" y="17521"/>
                    <a:pt x="1286" y="17606"/>
                    <a:pt x="1180" y="17686"/>
                  </a:cubicBezTo>
                  <a:cubicBezTo>
                    <a:pt x="1096" y="17728"/>
                    <a:pt x="1109" y="17807"/>
                    <a:pt x="1156" y="17852"/>
                  </a:cubicBezTo>
                  <a:lnTo>
                    <a:pt x="1156" y="17852"/>
                  </a:lnTo>
                  <a:cubicBezTo>
                    <a:pt x="1152" y="17858"/>
                    <a:pt x="1148" y="17864"/>
                    <a:pt x="1144" y="17869"/>
                  </a:cubicBezTo>
                  <a:cubicBezTo>
                    <a:pt x="667" y="18566"/>
                    <a:pt x="301" y="19372"/>
                    <a:pt x="44" y="20179"/>
                  </a:cubicBezTo>
                  <a:cubicBezTo>
                    <a:pt x="0" y="20397"/>
                    <a:pt x="165" y="20538"/>
                    <a:pt x="336" y="20538"/>
                  </a:cubicBezTo>
                  <a:cubicBezTo>
                    <a:pt x="452" y="20538"/>
                    <a:pt x="571" y="20473"/>
                    <a:pt x="631" y="20325"/>
                  </a:cubicBezTo>
                  <a:cubicBezTo>
                    <a:pt x="1180" y="18932"/>
                    <a:pt x="2060" y="17686"/>
                    <a:pt x="3197" y="16696"/>
                  </a:cubicBezTo>
                  <a:cubicBezTo>
                    <a:pt x="4333" y="15633"/>
                    <a:pt x="5543" y="14680"/>
                    <a:pt x="6716" y="13653"/>
                  </a:cubicBezTo>
                  <a:cubicBezTo>
                    <a:pt x="9245" y="11271"/>
                    <a:pt x="11445" y="8558"/>
                    <a:pt x="13241" y="5589"/>
                  </a:cubicBezTo>
                  <a:cubicBezTo>
                    <a:pt x="14304" y="3902"/>
                    <a:pt x="15294" y="2180"/>
                    <a:pt x="16284" y="457"/>
                  </a:cubicBezTo>
                  <a:cubicBezTo>
                    <a:pt x="16401" y="252"/>
                    <a:pt x="16237" y="0"/>
                    <a:pt x="160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3"/>
            <p:cNvSpPr/>
            <p:nvPr/>
          </p:nvSpPr>
          <p:spPr>
            <a:xfrm rot="7125379">
              <a:off x="3065331" y="-2301854"/>
              <a:ext cx="105753" cy="68827"/>
            </a:xfrm>
            <a:custGeom>
              <a:avLst/>
              <a:gdLst/>
              <a:ahLst/>
              <a:cxnLst/>
              <a:rect l="l" t="t" r="r" b="b"/>
              <a:pathLst>
                <a:path w="4230" h="2753" extrusionOk="0">
                  <a:moveTo>
                    <a:pt x="2945" y="942"/>
                  </a:moveTo>
                  <a:cubicBezTo>
                    <a:pt x="2269" y="1517"/>
                    <a:pt x="1471" y="1952"/>
                    <a:pt x="606" y="2228"/>
                  </a:cubicBezTo>
                  <a:lnTo>
                    <a:pt x="606" y="2228"/>
                  </a:lnTo>
                  <a:cubicBezTo>
                    <a:pt x="1355" y="1737"/>
                    <a:pt x="2134" y="1308"/>
                    <a:pt x="2945" y="942"/>
                  </a:cubicBezTo>
                  <a:close/>
                  <a:moveTo>
                    <a:pt x="3975" y="1"/>
                  </a:moveTo>
                  <a:cubicBezTo>
                    <a:pt x="3946" y="1"/>
                    <a:pt x="3913" y="7"/>
                    <a:pt x="3878" y="23"/>
                  </a:cubicBezTo>
                  <a:cubicBezTo>
                    <a:pt x="2522" y="499"/>
                    <a:pt x="1275" y="1196"/>
                    <a:pt x="212" y="2149"/>
                  </a:cubicBezTo>
                  <a:cubicBezTo>
                    <a:pt x="135" y="2206"/>
                    <a:pt x="149" y="2294"/>
                    <a:pt x="201" y="2349"/>
                  </a:cubicBezTo>
                  <a:lnTo>
                    <a:pt x="201" y="2349"/>
                  </a:lnTo>
                  <a:cubicBezTo>
                    <a:pt x="0" y="2444"/>
                    <a:pt x="91" y="2753"/>
                    <a:pt x="304" y="2753"/>
                  </a:cubicBezTo>
                  <a:cubicBezTo>
                    <a:pt x="333" y="2753"/>
                    <a:pt x="363" y="2747"/>
                    <a:pt x="395" y="2735"/>
                  </a:cubicBezTo>
                  <a:cubicBezTo>
                    <a:pt x="1862" y="2405"/>
                    <a:pt x="3145" y="1599"/>
                    <a:pt x="4135" y="426"/>
                  </a:cubicBezTo>
                  <a:cubicBezTo>
                    <a:pt x="4229" y="268"/>
                    <a:pt x="4161" y="1"/>
                    <a:pt x="397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 name="Google Shape;82;p3"/>
          <p:cNvSpPr/>
          <p:nvPr/>
        </p:nvSpPr>
        <p:spPr>
          <a:xfrm rot="899960">
            <a:off x="7499293" y="-496170"/>
            <a:ext cx="2127036" cy="1697149"/>
          </a:xfrm>
          <a:custGeom>
            <a:avLst/>
            <a:gdLst/>
            <a:ahLst/>
            <a:cxnLst/>
            <a:rect l="l" t="t" r="r" b="b"/>
            <a:pathLst>
              <a:path w="85084" h="67888" extrusionOk="0">
                <a:moveTo>
                  <a:pt x="1" y="0"/>
                </a:moveTo>
                <a:lnTo>
                  <a:pt x="1" y="30903"/>
                </a:lnTo>
                <a:lnTo>
                  <a:pt x="28337" y="61109"/>
                </a:lnTo>
                <a:cubicBezTo>
                  <a:pt x="29914" y="62795"/>
                  <a:pt x="31526" y="64482"/>
                  <a:pt x="33506" y="65691"/>
                </a:cubicBezTo>
                <a:cubicBezTo>
                  <a:pt x="36362" y="67405"/>
                  <a:pt x="39723" y="67888"/>
                  <a:pt x="43095" y="67888"/>
                </a:cubicBezTo>
                <a:cubicBezTo>
                  <a:pt x="44267" y="67888"/>
                  <a:pt x="45440" y="67829"/>
                  <a:pt x="46593" y="67744"/>
                </a:cubicBezTo>
                <a:cubicBezTo>
                  <a:pt x="47253" y="67744"/>
                  <a:pt x="47913" y="67598"/>
                  <a:pt x="48499" y="67268"/>
                </a:cubicBezTo>
                <a:cubicBezTo>
                  <a:pt x="49122" y="66791"/>
                  <a:pt x="49452" y="66058"/>
                  <a:pt x="49746" y="65325"/>
                </a:cubicBezTo>
                <a:cubicBezTo>
                  <a:pt x="52752" y="57883"/>
                  <a:pt x="56637" y="50845"/>
                  <a:pt x="61293" y="44356"/>
                </a:cubicBezTo>
                <a:cubicBezTo>
                  <a:pt x="63822" y="40837"/>
                  <a:pt x="66718" y="37355"/>
                  <a:pt x="70677" y="35595"/>
                </a:cubicBezTo>
                <a:cubicBezTo>
                  <a:pt x="72400" y="34825"/>
                  <a:pt x="74233" y="34422"/>
                  <a:pt x="75993" y="33872"/>
                </a:cubicBezTo>
                <a:cubicBezTo>
                  <a:pt x="79145" y="32882"/>
                  <a:pt x="82115" y="31379"/>
                  <a:pt x="85047" y="29840"/>
                </a:cubicBezTo>
                <a:lnTo>
                  <a:pt x="85084" y="8688"/>
                </a:lnTo>
                <a:lnTo>
                  <a:pt x="85084" y="8688"/>
                </a:lnTo>
                <a:cubicBezTo>
                  <a:pt x="84937" y="8835"/>
                  <a:pt x="84791" y="9018"/>
                  <a:pt x="84644" y="9165"/>
                </a:cubicBezTo>
                <a:cubicBezTo>
                  <a:pt x="82078" y="11914"/>
                  <a:pt x="79182" y="14297"/>
                  <a:pt x="75993" y="16276"/>
                </a:cubicBezTo>
                <a:cubicBezTo>
                  <a:pt x="69242" y="20370"/>
                  <a:pt x="61568" y="22478"/>
                  <a:pt x="53829" y="22478"/>
                </a:cubicBezTo>
                <a:cubicBezTo>
                  <a:pt x="49719" y="22478"/>
                  <a:pt x="45590" y="21884"/>
                  <a:pt x="41571" y="20675"/>
                </a:cubicBezTo>
                <a:cubicBezTo>
                  <a:pt x="36585" y="19172"/>
                  <a:pt x="31966" y="16716"/>
                  <a:pt x="27347" y="14334"/>
                </a:cubicBezTo>
                <a:lnTo>
                  <a:pt x="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3"/>
          <p:cNvSpPr/>
          <p:nvPr/>
        </p:nvSpPr>
        <p:spPr>
          <a:xfrm rot="-6147797" flipH="1">
            <a:off x="4455422" y="2636327"/>
            <a:ext cx="3235315" cy="3460143"/>
          </a:xfrm>
          <a:custGeom>
            <a:avLst/>
            <a:gdLst/>
            <a:ahLst/>
            <a:cxnLst/>
            <a:rect l="l" t="t" r="r" b="b"/>
            <a:pathLst>
              <a:path w="74161" h="54326" extrusionOk="0">
                <a:moveTo>
                  <a:pt x="27432" y="1"/>
                </a:moveTo>
                <a:cubicBezTo>
                  <a:pt x="26716" y="1"/>
                  <a:pt x="26003" y="58"/>
                  <a:pt x="25295" y="191"/>
                </a:cubicBezTo>
                <a:cubicBezTo>
                  <a:pt x="20603" y="1035"/>
                  <a:pt x="17157" y="4994"/>
                  <a:pt x="14371" y="8879"/>
                </a:cubicBezTo>
                <a:cubicBezTo>
                  <a:pt x="13198" y="10566"/>
                  <a:pt x="12025" y="12252"/>
                  <a:pt x="10925" y="13975"/>
                </a:cubicBezTo>
                <a:cubicBezTo>
                  <a:pt x="10302" y="14965"/>
                  <a:pt x="9789" y="16101"/>
                  <a:pt x="9019" y="16981"/>
                </a:cubicBezTo>
                <a:cubicBezTo>
                  <a:pt x="8579" y="17457"/>
                  <a:pt x="8139" y="18007"/>
                  <a:pt x="7809" y="18594"/>
                </a:cubicBezTo>
                <a:cubicBezTo>
                  <a:pt x="6929" y="19950"/>
                  <a:pt x="6123" y="21380"/>
                  <a:pt x="5390" y="22809"/>
                </a:cubicBezTo>
                <a:cubicBezTo>
                  <a:pt x="3923" y="25705"/>
                  <a:pt x="2714" y="28711"/>
                  <a:pt x="1797" y="31827"/>
                </a:cubicBezTo>
                <a:cubicBezTo>
                  <a:pt x="661" y="35603"/>
                  <a:pt x="1" y="40002"/>
                  <a:pt x="2237" y="43265"/>
                </a:cubicBezTo>
                <a:cubicBezTo>
                  <a:pt x="3154" y="44474"/>
                  <a:pt x="4253" y="45501"/>
                  <a:pt x="5536" y="46271"/>
                </a:cubicBezTo>
                <a:cubicBezTo>
                  <a:pt x="11805" y="50523"/>
                  <a:pt x="19430" y="52246"/>
                  <a:pt x="26945" y="53236"/>
                </a:cubicBezTo>
                <a:cubicBezTo>
                  <a:pt x="32638" y="53963"/>
                  <a:pt x="38362" y="54325"/>
                  <a:pt x="44080" y="54325"/>
                </a:cubicBezTo>
                <a:cubicBezTo>
                  <a:pt x="53642" y="54325"/>
                  <a:pt x="63188" y="53311"/>
                  <a:pt x="72547" y="51293"/>
                </a:cubicBezTo>
                <a:cubicBezTo>
                  <a:pt x="73097" y="51183"/>
                  <a:pt x="73610" y="51036"/>
                  <a:pt x="74160" y="50926"/>
                </a:cubicBezTo>
                <a:lnTo>
                  <a:pt x="74160" y="4187"/>
                </a:lnTo>
                <a:lnTo>
                  <a:pt x="74014" y="4260"/>
                </a:lnTo>
                <a:cubicBezTo>
                  <a:pt x="73794" y="4407"/>
                  <a:pt x="73574" y="4517"/>
                  <a:pt x="73354" y="4627"/>
                </a:cubicBezTo>
                <a:cubicBezTo>
                  <a:pt x="71778" y="5360"/>
                  <a:pt x="69871" y="5434"/>
                  <a:pt x="68185" y="5580"/>
                </a:cubicBezTo>
                <a:cubicBezTo>
                  <a:pt x="66956" y="5667"/>
                  <a:pt x="65727" y="5708"/>
                  <a:pt x="64500" y="5708"/>
                </a:cubicBezTo>
                <a:cubicBezTo>
                  <a:pt x="62617" y="5708"/>
                  <a:pt x="60739" y="5611"/>
                  <a:pt x="58874" y="5434"/>
                </a:cubicBezTo>
                <a:cubicBezTo>
                  <a:pt x="50736" y="4700"/>
                  <a:pt x="42634" y="3344"/>
                  <a:pt x="34716" y="1291"/>
                </a:cubicBezTo>
                <a:cubicBezTo>
                  <a:pt x="32336" y="668"/>
                  <a:pt x="29868" y="1"/>
                  <a:pt x="274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4" name="Google Shape;84;p3"/>
          <p:cNvGrpSpPr/>
          <p:nvPr/>
        </p:nvGrpSpPr>
        <p:grpSpPr>
          <a:xfrm>
            <a:off x="7094922" y="3061499"/>
            <a:ext cx="741626" cy="1195489"/>
            <a:chOff x="1790072" y="5162724"/>
            <a:chExt cx="741626" cy="1195489"/>
          </a:xfrm>
        </p:grpSpPr>
        <p:sp>
          <p:nvSpPr>
            <p:cNvPr id="85" name="Google Shape;85;p3"/>
            <p:cNvSpPr/>
            <p:nvPr/>
          </p:nvSpPr>
          <p:spPr>
            <a:xfrm rot="3521228">
              <a:off x="1998516" y="5765334"/>
              <a:ext cx="26666" cy="19715"/>
            </a:xfrm>
            <a:custGeom>
              <a:avLst/>
              <a:gdLst/>
              <a:ahLst/>
              <a:cxnLst/>
              <a:rect l="l" t="t" r="r" b="b"/>
              <a:pathLst>
                <a:path w="844" h="624" extrusionOk="0">
                  <a:moveTo>
                    <a:pt x="403" y="0"/>
                  </a:moveTo>
                  <a:cubicBezTo>
                    <a:pt x="0" y="0"/>
                    <a:pt x="0" y="624"/>
                    <a:pt x="403" y="624"/>
                  </a:cubicBezTo>
                  <a:cubicBezTo>
                    <a:pt x="843" y="624"/>
                    <a:pt x="843" y="0"/>
                    <a:pt x="4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3"/>
            <p:cNvSpPr/>
            <p:nvPr/>
          </p:nvSpPr>
          <p:spPr>
            <a:xfrm rot="3521228">
              <a:off x="2029866" y="5868321"/>
              <a:ext cx="28972" cy="20884"/>
            </a:xfrm>
            <a:custGeom>
              <a:avLst/>
              <a:gdLst/>
              <a:ahLst/>
              <a:cxnLst/>
              <a:rect l="l" t="t" r="r" b="b"/>
              <a:pathLst>
                <a:path w="917" h="661" extrusionOk="0">
                  <a:moveTo>
                    <a:pt x="220" y="1"/>
                  </a:moveTo>
                  <a:cubicBezTo>
                    <a:pt x="184" y="37"/>
                    <a:pt x="147" y="37"/>
                    <a:pt x="110" y="74"/>
                  </a:cubicBezTo>
                  <a:cubicBezTo>
                    <a:pt x="74" y="111"/>
                    <a:pt x="74" y="147"/>
                    <a:pt x="37" y="184"/>
                  </a:cubicBezTo>
                  <a:cubicBezTo>
                    <a:pt x="37" y="221"/>
                    <a:pt x="0" y="257"/>
                    <a:pt x="0" y="331"/>
                  </a:cubicBezTo>
                  <a:lnTo>
                    <a:pt x="0" y="404"/>
                  </a:lnTo>
                  <a:cubicBezTo>
                    <a:pt x="37" y="477"/>
                    <a:pt x="74" y="514"/>
                    <a:pt x="110" y="551"/>
                  </a:cubicBezTo>
                  <a:lnTo>
                    <a:pt x="147" y="624"/>
                  </a:lnTo>
                  <a:cubicBezTo>
                    <a:pt x="220" y="624"/>
                    <a:pt x="294" y="661"/>
                    <a:pt x="330" y="661"/>
                  </a:cubicBezTo>
                  <a:lnTo>
                    <a:pt x="624" y="661"/>
                  </a:lnTo>
                  <a:cubicBezTo>
                    <a:pt x="660" y="661"/>
                    <a:pt x="697" y="661"/>
                    <a:pt x="733" y="624"/>
                  </a:cubicBezTo>
                  <a:cubicBezTo>
                    <a:pt x="770" y="624"/>
                    <a:pt x="807" y="587"/>
                    <a:pt x="843" y="551"/>
                  </a:cubicBezTo>
                  <a:cubicBezTo>
                    <a:pt x="880" y="514"/>
                    <a:pt x="880" y="477"/>
                    <a:pt x="880" y="441"/>
                  </a:cubicBezTo>
                  <a:cubicBezTo>
                    <a:pt x="917" y="404"/>
                    <a:pt x="917" y="367"/>
                    <a:pt x="917" y="331"/>
                  </a:cubicBezTo>
                  <a:lnTo>
                    <a:pt x="917" y="257"/>
                  </a:lnTo>
                  <a:cubicBezTo>
                    <a:pt x="917" y="184"/>
                    <a:pt x="880" y="147"/>
                    <a:pt x="843" y="111"/>
                  </a:cubicBezTo>
                  <a:lnTo>
                    <a:pt x="770" y="37"/>
                  </a:lnTo>
                  <a:cubicBezTo>
                    <a:pt x="733" y="37"/>
                    <a:pt x="660" y="1"/>
                    <a:pt x="62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3"/>
            <p:cNvSpPr/>
            <p:nvPr/>
          </p:nvSpPr>
          <p:spPr>
            <a:xfrm rot="3521228">
              <a:off x="2072340" y="5773779"/>
              <a:ext cx="35955" cy="32068"/>
            </a:xfrm>
            <a:custGeom>
              <a:avLst/>
              <a:gdLst/>
              <a:ahLst/>
              <a:cxnLst/>
              <a:rect l="l" t="t" r="r" b="b"/>
              <a:pathLst>
                <a:path w="1138" h="1015" extrusionOk="0">
                  <a:moveTo>
                    <a:pt x="501" y="1"/>
                  </a:moveTo>
                  <a:cubicBezTo>
                    <a:pt x="242" y="1"/>
                    <a:pt x="1" y="199"/>
                    <a:pt x="1" y="501"/>
                  </a:cubicBezTo>
                  <a:cubicBezTo>
                    <a:pt x="1" y="758"/>
                    <a:pt x="221" y="978"/>
                    <a:pt x="477" y="1014"/>
                  </a:cubicBezTo>
                  <a:cubicBezTo>
                    <a:pt x="917" y="978"/>
                    <a:pt x="1137" y="464"/>
                    <a:pt x="844" y="134"/>
                  </a:cubicBezTo>
                  <a:cubicBezTo>
                    <a:pt x="740" y="42"/>
                    <a:pt x="619" y="1"/>
                    <a:pt x="50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3"/>
            <p:cNvSpPr/>
            <p:nvPr/>
          </p:nvSpPr>
          <p:spPr>
            <a:xfrm rot="3521228">
              <a:off x="2247752" y="5929998"/>
              <a:ext cx="37092" cy="30141"/>
            </a:xfrm>
            <a:custGeom>
              <a:avLst/>
              <a:gdLst/>
              <a:ahLst/>
              <a:cxnLst/>
              <a:rect l="l" t="t" r="r" b="b"/>
              <a:pathLst>
                <a:path w="1174" h="954" extrusionOk="0">
                  <a:moveTo>
                    <a:pt x="331" y="0"/>
                  </a:moveTo>
                  <a:lnTo>
                    <a:pt x="221" y="73"/>
                  </a:lnTo>
                  <a:cubicBezTo>
                    <a:pt x="147" y="73"/>
                    <a:pt x="111" y="110"/>
                    <a:pt x="111" y="183"/>
                  </a:cubicBezTo>
                  <a:cubicBezTo>
                    <a:pt x="74" y="183"/>
                    <a:pt x="37" y="220"/>
                    <a:pt x="37" y="257"/>
                  </a:cubicBezTo>
                  <a:cubicBezTo>
                    <a:pt x="1" y="330"/>
                    <a:pt x="1" y="367"/>
                    <a:pt x="1" y="440"/>
                  </a:cubicBezTo>
                  <a:lnTo>
                    <a:pt x="1" y="550"/>
                  </a:lnTo>
                  <a:lnTo>
                    <a:pt x="37" y="660"/>
                  </a:lnTo>
                  <a:cubicBezTo>
                    <a:pt x="74" y="697"/>
                    <a:pt x="111" y="733"/>
                    <a:pt x="147" y="770"/>
                  </a:cubicBezTo>
                  <a:cubicBezTo>
                    <a:pt x="184" y="807"/>
                    <a:pt x="257" y="843"/>
                    <a:pt x="294" y="843"/>
                  </a:cubicBezTo>
                  <a:lnTo>
                    <a:pt x="294" y="953"/>
                  </a:lnTo>
                  <a:lnTo>
                    <a:pt x="404" y="953"/>
                  </a:lnTo>
                  <a:lnTo>
                    <a:pt x="376" y="934"/>
                  </a:lnTo>
                  <a:lnTo>
                    <a:pt x="376" y="934"/>
                  </a:lnTo>
                  <a:cubicBezTo>
                    <a:pt x="400" y="946"/>
                    <a:pt x="424" y="953"/>
                    <a:pt x="441" y="953"/>
                  </a:cubicBezTo>
                  <a:lnTo>
                    <a:pt x="697" y="953"/>
                  </a:lnTo>
                  <a:cubicBezTo>
                    <a:pt x="734" y="953"/>
                    <a:pt x="807" y="953"/>
                    <a:pt x="881" y="916"/>
                  </a:cubicBezTo>
                  <a:cubicBezTo>
                    <a:pt x="991" y="880"/>
                    <a:pt x="1100" y="770"/>
                    <a:pt x="1137" y="660"/>
                  </a:cubicBezTo>
                  <a:cubicBezTo>
                    <a:pt x="1137" y="587"/>
                    <a:pt x="1174" y="550"/>
                    <a:pt x="1174" y="477"/>
                  </a:cubicBezTo>
                  <a:lnTo>
                    <a:pt x="1174" y="330"/>
                  </a:lnTo>
                  <a:cubicBezTo>
                    <a:pt x="1137" y="257"/>
                    <a:pt x="1100" y="183"/>
                    <a:pt x="1027" y="147"/>
                  </a:cubicBezTo>
                  <a:lnTo>
                    <a:pt x="954" y="73"/>
                  </a:lnTo>
                  <a:cubicBezTo>
                    <a:pt x="881" y="37"/>
                    <a:pt x="771" y="0"/>
                    <a:pt x="697" y="0"/>
                  </a:cubicBezTo>
                  <a:lnTo>
                    <a:pt x="477" y="0"/>
                  </a:lnTo>
                  <a:cubicBezTo>
                    <a:pt x="461" y="0"/>
                    <a:pt x="446" y="2"/>
                    <a:pt x="433" y="5"/>
                  </a:cubicBezTo>
                  <a:lnTo>
                    <a:pt x="433" y="5"/>
                  </a:lnTo>
                  <a:lnTo>
                    <a:pt x="44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9" name="Google Shape;89;p3"/>
            <p:cNvSpPr/>
            <p:nvPr/>
          </p:nvSpPr>
          <p:spPr>
            <a:xfrm rot="3521228">
              <a:off x="2094024" y="5908799"/>
              <a:ext cx="38261" cy="32479"/>
            </a:xfrm>
            <a:custGeom>
              <a:avLst/>
              <a:gdLst/>
              <a:ahLst/>
              <a:cxnLst/>
              <a:rect l="l" t="t" r="r" b="b"/>
              <a:pathLst>
                <a:path w="1211" h="1028" extrusionOk="0">
                  <a:moveTo>
                    <a:pt x="550" y="1"/>
                  </a:moveTo>
                  <a:cubicBezTo>
                    <a:pt x="257" y="1"/>
                    <a:pt x="0" y="221"/>
                    <a:pt x="0" y="514"/>
                  </a:cubicBezTo>
                  <a:cubicBezTo>
                    <a:pt x="0" y="807"/>
                    <a:pt x="257" y="1027"/>
                    <a:pt x="550" y="1027"/>
                  </a:cubicBezTo>
                  <a:cubicBezTo>
                    <a:pt x="1210" y="1027"/>
                    <a:pt x="1210" y="1"/>
                    <a:pt x="55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 name="Google Shape;90;p3"/>
            <p:cNvSpPr/>
            <p:nvPr/>
          </p:nvSpPr>
          <p:spPr>
            <a:xfrm rot="3521228">
              <a:off x="1978297" y="6094149"/>
              <a:ext cx="32448" cy="40599"/>
            </a:xfrm>
            <a:custGeom>
              <a:avLst/>
              <a:gdLst/>
              <a:ahLst/>
              <a:cxnLst/>
              <a:rect l="l" t="t" r="r" b="b"/>
              <a:pathLst>
                <a:path w="1027" h="1285" extrusionOk="0">
                  <a:moveTo>
                    <a:pt x="367" y="1"/>
                  </a:moveTo>
                  <a:cubicBezTo>
                    <a:pt x="293" y="38"/>
                    <a:pt x="183" y="74"/>
                    <a:pt x="147" y="148"/>
                  </a:cubicBezTo>
                  <a:lnTo>
                    <a:pt x="37" y="258"/>
                  </a:lnTo>
                  <a:cubicBezTo>
                    <a:pt x="0" y="331"/>
                    <a:pt x="0" y="404"/>
                    <a:pt x="0" y="514"/>
                  </a:cubicBezTo>
                  <a:lnTo>
                    <a:pt x="0" y="624"/>
                  </a:lnTo>
                  <a:cubicBezTo>
                    <a:pt x="0" y="661"/>
                    <a:pt x="0" y="734"/>
                    <a:pt x="0" y="771"/>
                  </a:cubicBezTo>
                  <a:cubicBezTo>
                    <a:pt x="0" y="844"/>
                    <a:pt x="0" y="917"/>
                    <a:pt x="37" y="991"/>
                  </a:cubicBezTo>
                  <a:cubicBezTo>
                    <a:pt x="37" y="1027"/>
                    <a:pt x="73" y="1101"/>
                    <a:pt x="147" y="1137"/>
                  </a:cubicBezTo>
                  <a:cubicBezTo>
                    <a:pt x="183" y="1174"/>
                    <a:pt x="257" y="1211"/>
                    <a:pt x="293" y="1247"/>
                  </a:cubicBezTo>
                  <a:cubicBezTo>
                    <a:pt x="367" y="1284"/>
                    <a:pt x="440" y="1284"/>
                    <a:pt x="513" y="1284"/>
                  </a:cubicBezTo>
                  <a:lnTo>
                    <a:pt x="660" y="1284"/>
                  </a:lnTo>
                  <a:cubicBezTo>
                    <a:pt x="733" y="1284"/>
                    <a:pt x="807" y="1211"/>
                    <a:pt x="880" y="1174"/>
                  </a:cubicBezTo>
                  <a:lnTo>
                    <a:pt x="953" y="1064"/>
                  </a:lnTo>
                  <a:cubicBezTo>
                    <a:pt x="990" y="954"/>
                    <a:pt x="1026" y="881"/>
                    <a:pt x="1026" y="807"/>
                  </a:cubicBezTo>
                  <a:cubicBezTo>
                    <a:pt x="1026" y="734"/>
                    <a:pt x="1026" y="697"/>
                    <a:pt x="1026" y="661"/>
                  </a:cubicBezTo>
                  <a:lnTo>
                    <a:pt x="1026" y="514"/>
                  </a:lnTo>
                  <a:cubicBezTo>
                    <a:pt x="1026" y="441"/>
                    <a:pt x="1026" y="368"/>
                    <a:pt x="990" y="331"/>
                  </a:cubicBezTo>
                  <a:cubicBezTo>
                    <a:pt x="916" y="184"/>
                    <a:pt x="843" y="111"/>
                    <a:pt x="697" y="38"/>
                  </a:cubicBezTo>
                  <a:cubicBezTo>
                    <a:pt x="660" y="1"/>
                    <a:pt x="587" y="1"/>
                    <a:pt x="51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3"/>
            <p:cNvSpPr/>
            <p:nvPr/>
          </p:nvSpPr>
          <p:spPr>
            <a:xfrm rot="3521228">
              <a:off x="2148189" y="5791157"/>
              <a:ext cx="50993" cy="54469"/>
            </a:xfrm>
            <a:custGeom>
              <a:avLst/>
              <a:gdLst/>
              <a:ahLst/>
              <a:cxnLst/>
              <a:rect l="l" t="t" r="r" b="b"/>
              <a:pathLst>
                <a:path w="1614" h="1724" extrusionOk="0">
                  <a:moveTo>
                    <a:pt x="681" y="911"/>
                  </a:moveTo>
                  <a:lnTo>
                    <a:pt x="681" y="911"/>
                  </a:lnTo>
                  <a:cubicBezTo>
                    <a:pt x="687" y="913"/>
                    <a:pt x="692" y="915"/>
                    <a:pt x="697" y="917"/>
                  </a:cubicBezTo>
                  <a:lnTo>
                    <a:pt x="734" y="990"/>
                  </a:lnTo>
                  <a:lnTo>
                    <a:pt x="734" y="990"/>
                  </a:lnTo>
                  <a:lnTo>
                    <a:pt x="681" y="911"/>
                  </a:lnTo>
                  <a:close/>
                  <a:moveTo>
                    <a:pt x="807" y="1"/>
                  </a:moveTo>
                  <a:cubicBezTo>
                    <a:pt x="797" y="4"/>
                    <a:pt x="786" y="8"/>
                    <a:pt x="776" y="13"/>
                  </a:cubicBezTo>
                  <a:lnTo>
                    <a:pt x="776" y="13"/>
                  </a:lnTo>
                  <a:cubicBezTo>
                    <a:pt x="773" y="13"/>
                    <a:pt x="770" y="13"/>
                    <a:pt x="767" y="13"/>
                  </a:cubicBezTo>
                  <a:cubicBezTo>
                    <a:pt x="709" y="13"/>
                    <a:pt x="648" y="22"/>
                    <a:pt x="587" y="37"/>
                  </a:cubicBezTo>
                  <a:cubicBezTo>
                    <a:pt x="587" y="37"/>
                    <a:pt x="551" y="37"/>
                    <a:pt x="514" y="74"/>
                  </a:cubicBezTo>
                  <a:lnTo>
                    <a:pt x="404" y="111"/>
                  </a:lnTo>
                  <a:lnTo>
                    <a:pt x="258" y="221"/>
                  </a:lnTo>
                  <a:lnTo>
                    <a:pt x="221" y="257"/>
                  </a:lnTo>
                  <a:cubicBezTo>
                    <a:pt x="111" y="367"/>
                    <a:pt x="38" y="514"/>
                    <a:pt x="38" y="661"/>
                  </a:cubicBezTo>
                  <a:cubicBezTo>
                    <a:pt x="1" y="807"/>
                    <a:pt x="1" y="954"/>
                    <a:pt x="38" y="1100"/>
                  </a:cubicBezTo>
                  <a:cubicBezTo>
                    <a:pt x="38" y="1174"/>
                    <a:pt x="74" y="1247"/>
                    <a:pt x="111" y="1320"/>
                  </a:cubicBezTo>
                  <a:cubicBezTo>
                    <a:pt x="148" y="1394"/>
                    <a:pt x="184" y="1467"/>
                    <a:pt x="221" y="1504"/>
                  </a:cubicBezTo>
                  <a:lnTo>
                    <a:pt x="258" y="1540"/>
                  </a:lnTo>
                  <a:lnTo>
                    <a:pt x="404" y="1650"/>
                  </a:lnTo>
                  <a:lnTo>
                    <a:pt x="441" y="1650"/>
                  </a:lnTo>
                  <a:cubicBezTo>
                    <a:pt x="514" y="1687"/>
                    <a:pt x="551" y="1687"/>
                    <a:pt x="624" y="1724"/>
                  </a:cubicBezTo>
                  <a:lnTo>
                    <a:pt x="844" y="1724"/>
                  </a:lnTo>
                  <a:cubicBezTo>
                    <a:pt x="954" y="1687"/>
                    <a:pt x="1064" y="1687"/>
                    <a:pt x="1174" y="1614"/>
                  </a:cubicBezTo>
                  <a:lnTo>
                    <a:pt x="1211" y="1614"/>
                  </a:lnTo>
                  <a:cubicBezTo>
                    <a:pt x="1284" y="1577"/>
                    <a:pt x="1321" y="1540"/>
                    <a:pt x="1357" y="1504"/>
                  </a:cubicBezTo>
                  <a:lnTo>
                    <a:pt x="1394" y="1467"/>
                  </a:lnTo>
                  <a:cubicBezTo>
                    <a:pt x="1431" y="1394"/>
                    <a:pt x="1467" y="1357"/>
                    <a:pt x="1504" y="1320"/>
                  </a:cubicBezTo>
                  <a:cubicBezTo>
                    <a:pt x="1541" y="1247"/>
                    <a:pt x="1577" y="1174"/>
                    <a:pt x="1614" y="1100"/>
                  </a:cubicBezTo>
                  <a:cubicBezTo>
                    <a:pt x="1614" y="1064"/>
                    <a:pt x="1614" y="1027"/>
                    <a:pt x="1614" y="990"/>
                  </a:cubicBezTo>
                  <a:cubicBezTo>
                    <a:pt x="1614" y="917"/>
                    <a:pt x="1614" y="844"/>
                    <a:pt x="1614" y="771"/>
                  </a:cubicBezTo>
                  <a:cubicBezTo>
                    <a:pt x="1614" y="661"/>
                    <a:pt x="1614" y="587"/>
                    <a:pt x="1577" y="514"/>
                  </a:cubicBezTo>
                  <a:cubicBezTo>
                    <a:pt x="1541" y="404"/>
                    <a:pt x="1467" y="294"/>
                    <a:pt x="1394" y="221"/>
                  </a:cubicBezTo>
                  <a:cubicBezTo>
                    <a:pt x="1357" y="184"/>
                    <a:pt x="1321" y="147"/>
                    <a:pt x="1247" y="111"/>
                  </a:cubicBezTo>
                  <a:lnTo>
                    <a:pt x="1211" y="74"/>
                  </a:lnTo>
                  <a:cubicBezTo>
                    <a:pt x="1137" y="37"/>
                    <a:pt x="1101" y="1"/>
                    <a:pt x="102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3"/>
            <p:cNvSpPr/>
            <p:nvPr/>
          </p:nvSpPr>
          <p:spPr>
            <a:xfrm rot="3521228">
              <a:off x="2238086" y="5630810"/>
              <a:ext cx="53300" cy="39398"/>
            </a:xfrm>
            <a:custGeom>
              <a:avLst/>
              <a:gdLst/>
              <a:ahLst/>
              <a:cxnLst/>
              <a:rect l="l" t="t" r="r" b="b"/>
              <a:pathLst>
                <a:path w="1687" h="1247" extrusionOk="0">
                  <a:moveTo>
                    <a:pt x="844" y="0"/>
                  </a:moveTo>
                  <a:cubicBezTo>
                    <a:pt x="1" y="0"/>
                    <a:pt x="1" y="1247"/>
                    <a:pt x="844" y="1247"/>
                  </a:cubicBezTo>
                  <a:cubicBezTo>
                    <a:pt x="1687" y="1247"/>
                    <a:pt x="1687" y="0"/>
                    <a:pt x="84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3"/>
            <p:cNvSpPr/>
            <p:nvPr/>
          </p:nvSpPr>
          <p:spPr>
            <a:xfrm rot="3521228">
              <a:off x="2351440" y="5638137"/>
              <a:ext cx="57944" cy="44043"/>
            </a:xfrm>
            <a:custGeom>
              <a:avLst/>
              <a:gdLst/>
              <a:ahLst/>
              <a:cxnLst/>
              <a:rect l="l" t="t" r="r" b="b"/>
              <a:pathLst>
                <a:path w="1834" h="1394" extrusionOk="0">
                  <a:moveTo>
                    <a:pt x="917" y="1"/>
                  </a:moveTo>
                  <a:cubicBezTo>
                    <a:pt x="0" y="1"/>
                    <a:pt x="0" y="1394"/>
                    <a:pt x="917" y="1394"/>
                  </a:cubicBezTo>
                  <a:cubicBezTo>
                    <a:pt x="1833" y="1394"/>
                    <a:pt x="1833" y="1"/>
                    <a:pt x="91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3"/>
            <p:cNvSpPr/>
            <p:nvPr/>
          </p:nvSpPr>
          <p:spPr>
            <a:xfrm rot="3521228">
              <a:off x="2108677" y="5555906"/>
              <a:ext cx="73015" cy="56775"/>
            </a:xfrm>
            <a:custGeom>
              <a:avLst/>
              <a:gdLst/>
              <a:ahLst/>
              <a:cxnLst/>
              <a:rect l="l" t="t" r="r" b="b"/>
              <a:pathLst>
                <a:path w="2311" h="1797" extrusionOk="0">
                  <a:moveTo>
                    <a:pt x="1137" y="1"/>
                  </a:moveTo>
                  <a:cubicBezTo>
                    <a:pt x="1" y="1"/>
                    <a:pt x="1" y="1797"/>
                    <a:pt x="1137" y="1797"/>
                  </a:cubicBezTo>
                  <a:cubicBezTo>
                    <a:pt x="2273" y="1797"/>
                    <a:pt x="2310" y="1"/>
                    <a:pt x="113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 name="Google Shape;95;p3"/>
            <p:cNvSpPr/>
            <p:nvPr/>
          </p:nvSpPr>
          <p:spPr>
            <a:xfrm rot="3521228">
              <a:off x="2295081" y="5521008"/>
              <a:ext cx="49856" cy="44043"/>
            </a:xfrm>
            <a:custGeom>
              <a:avLst/>
              <a:gdLst/>
              <a:ahLst/>
              <a:cxnLst/>
              <a:rect l="l" t="t" r="r" b="b"/>
              <a:pathLst>
                <a:path w="1578" h="1394" extrusionOk="0">
                  <a:moveTo>
                    <a:pt x="624" y="0"/>
                  </a:moveTo>
                  <a:cubicBezTo>
                    <a:pt x="477" y="37"/>
                    <a:pt x="294" y="110"/>
                    <a:pt x="184" y="220"/>
                  </a:cubicBezTo>
                  <a:cubicBezTo>
                    <a:pt x="74" y="330"/>
                    <a:pt x="1" y="514"/>
                    <a:pt x="1" y="660"/>
                  </a:cubicBezTo>
                  <a:cubicBezTo>
                    <a:pt x="1" y="843"/>
                    <a:pt x="74" y="990"/>
                    <a:pt x="184" y="1137"/>
                  </a:cubicBezTo>
                  <a:lnTo>
                    <a:pt x="331" y="1247"/>
                  </a:lnTo>
                  <a:cubicBezTo>
                    <a:pt x="404" y="1283"/>
                    <a:pt x="551" y="1320"/>
                    <a:pt x="661" y="1320"/>
                  </a:cubicBezTo>
                  <a:lnTo>
                    <a:pt x="624" y="1393"/>
                  </a:lnTo>
                  <a:lnTo>
                    <a:pt x="917" y="1393"/>
                  </a:lnTo>
                  <a:cubicBezTo>
                    <a:pt x="1101" y="1393"/>
                    <a:pt x="1247" y="1320"/>
                    <a:pt x="1394" y="1173"/>
                  </a:cubicBezTo>
                  <a:cubicBezTo>
                    <a:pt x="1504" y="1063"/>
                    <a:pt x="1577" y="880"/>
                    <a:pt x="1577" y="697"/>
                  </a:cubicBezTo>
                  <a:cubicBezTo>
                    <a:pt x="1577" y="330"/>
                    <a:pt x="1284" y="0"/>
                    <a:pt x="91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 name="Google Shape;96;p3"/>
            <p:cNvSpPr/>
            <p:nvPr/>
          </p:nvSpPr>
          <p:spPr>
            <a:xfrm rot="3521228">
              <a:off x="2309473" y="5406422"/>
              <a:ext cx="25528" cy="19715"/>
            </a:xfrm>
            <a:custGeom>
              <a:avLst/>
              <a:gdLst/>
              <a:ahLst/>
              <a:cxnLst/>
              <a:rect l="l" t="t" r="r" b="b"/>
              <a:pathLst>
                <a:path w="808" h="624" extrusionOk="0">
                  <a:moveTo>
                    <a:pt x="404" y="1"/>
                  </a:moveTo>
                  <a:cubicBezTo>
                    <a:pt x="1" y="1"/>
                    <a:pt x="1" y="624"/>
                    <a:pt x="404" y="624"/>
                  </a:cubicBezTo>
                  <a:cubicBezTo>
                    <a:pt x="807" y="624"/>
                    <a:pt x="807" y="1"/>
                    <a:pt x="40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3"/>
            <p:cNvSpPr/>
            <p:nvPr/>
          </p:nvSpPr>
          <p:spPr>
            <a:xfrm rot="3521228">
              <a:off x="2439769" y="5245661"/>
              <a:ext cx="28972" cy="22053"/>
            </a:xfrm>
            <a:custGeom>
              <a:avLst/>
              <a:gdLst/>
              <a:ahLst/>
              <a:cxnLst/>
              <a:rect l="l" t="t" r="r" b="b"/>
              <a:pathLst>
                <a:path w="917" h="698" extrusionOk="0">
                  <a:moveTo>
                    <a:pt x="440" y="1"/>
                  </a:moveTo>
                  <a:cubicBezTo>
                    <a:pt x="0" y="1"/>
                    <a:pt x="0" y="697"/>
                    <a:pt x="440" y="697"/>
                  </a:cubicBezTo>
                  <a:cubicBezTo>
                    <a:pt x="917" y="697"/>
                    <a:pt x="917" y="1"/>
                    <a:pt x="4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3"/>
            <p:cNvSpPr/>
            <p:nvPr/>
          </p:nvSpPr>
          <p:spPr>
            <a:xfrm rot="3521228">
              <a:off x="2503878" y="5168894"/>
              <a:ext cx="25528" cy="19715"/>
            </a:xfrm>
            <a:custGeom>
              <a:avLst/>
              <a:gdLst/>
              <a:ahLst/>
              <a:cxnLst/>
              <a:rect l="l" t="t" r="r" b="b"/>
              <a:pathLst>
                <a:path w="808" h="624" extrusionOk="0">
                  <a:moveTo>
                    <a:pt x="404" y="0"/>
                  </a:moveTo>
                  <a:cubicBezTo>
                    <a:pt x="1" y="0"/>
                    <a:pt x="1" y="623"/>
                    <a:pt x="404" y="623"/>
                  </a:cubicBezTo>
                  <a:cubicBezTo>
                    <a:pt x="807" y="623"/>
                    <a:pt x="807" y="0"/>
                    <a:pt x="40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3"/>
            <p:cNvSpPr/>
            <p:nvPr/>
          </p:nvSpPr>
          <p:spPr>
            <a:xfrm rot="3521228">
              <a:off x="2132870" y="6085508"/>
              <a:ext cx="66064" cy="48656"/>
            </a:xfrm>
            <a:custGeom>
              <a:avLst/>
              <a:gdLst/>
              <a:ahLst/>
              <a:cxnLst/>
              <a:rect l="l" t="t" r="r" b="b"/>
              <a:pathLst>
                <a:path w="2091" h="1540" extrusionOk="0">
                  <a:moveTo>
                    <a:pt x="1027" y="0"/>
                  </a:moveTo>
                  <a:cubicBezTo>
                    <a:pt x="1" y="0"/>
                    <a:pt x="1" y="1540"/>
                    <a:pt x="1027" y="1540"/>
                  </a:cubicBezTo>
                  <a:cubicBezTo>
                    <a:pt x="2090" y="1540"/>
                    <a:pt x="2090" y="0"/>
                    <a:pt x="102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 name="Google Shape;100;p3"/>
            <p:cNvSpPr/>
            <p:nvPr/>
          </p:nvSpPr>
          <p:spPr>
            <a:xfrm rot="3521228">
              <a:off x="1844791" y="5850627"/>
              <a:ext cx="69539" cy="54753"/>
            </a:xfrm>
            <a:custGeom>
              <a:avLst/>
              <a:gdLst/>
              <a:ahLst/>
              <a:cxnLst/>
              <a:rect l="l" t="t" r="r" b="b"/>
              <a:pathLst>
                <a:path w="2201" h="1733" extrusionOk="0">
                  <a:moveTo>
                    <a:pt x="1320" y="1"/>
                  </a:moveTo>
                  <a:cubicBezTo>
                    <a:pt x="1186" y="1"/>
                    <a:pt x="1051" y="35"/>
                    <a:pt x="917" y="89"/>
                  </a:cubicBezTo>
                  <a:lnTo>
                    <a:pt x="367" y="345"/>
                  </a:lnTo>
                  <a:cubicBezTo>
                    <a:pt x="221" y="455"/>
                    <a:pt x="74" y="602"/>
                    <a:pt x="37" y="822"/>
                  </a:cubicBezTo>
                  <a:cubicBezTo>
                    <a:pt x="1" y="1005"/>
                    <a:pt x="37" y="1188"/>
                    <a:pt x="111" y="1372"/>
                  </a:cubicBezTo>
                  <a:cubicBezTo>
                    <a:pt x="259" y="1594"/>
                    <a:pt x="507" y="1733"/>
                    <a:pt x="765" y="1733"/>
                  </a:cubicBezTo>
                  <a:cubicBezTo>
                    <a:pt x="890" y="1733"/>
                    <a:pt x="1017" y="1700"/>
                    <a:pt x="1137" y="1628"/>
                  </a:cubicBezTo>
                  <a:lnTo>
                    <a:pt x="1650" y="1335"/>
                  </a:lnTo>
                  <a:cubicBezTo>
                    <a:pt x="2200" y="1005"/>
                    <a:pt x="2090" y="199"/>
                    <a:pt x="1467" y="15"/>
                  </a:cubicBezTo>
                  <a:cubicBezTo>
                    <a:pt x="1418" y="5"/>
                    <a:pt x="1369" y="1"/>
                    <a:pt x="132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 name="Google Shape;101;p3"/>
            <p:cNvSpPr/>
            <p:nvPr/>
          </p:nvSpPr>
          <p:spPr>
            <a:xfrm rot="3521228">
              <a:off x="1878913" y="6242771"/>
              <a:ext cx="38261" cy="30141"/>
            </a:xfrm>
            <a:custGeom>
              <a:avLst/>
              <a:gdLst/>
              <a:ahLst/>
              <a:cxnLst/>
              <a:rect l="l" t="t" r="r" b="b"/>
              <a:pathLst>
                <a:path w="1211" h="954" extrusionOk="0">
                  <a:moveTo>
                    <a:pt x="734" y="0"/>
                  </a:moveTo>
                  <a:lnTo>
                    <a:pt x="734" y="37"/>
                  </a:lnTo>
                  <a:lnTo>
                    <a:pt x="477" y="37"/>
                  </a:lnTo>
                  <a:cubicBezTo>
                    <a:pt x="330" y="37"/>
                    <a:pt x="220" y="73"/>
                    <a:pt x="147" y="183"/>
                  </a:cubicBezTo>
                  <a:cubicBezTo>
                    <a:pt x="74" y="257"/>
                    <a:pt x="1" y="367"/>
                    <a:pt x="1" y="477"/>
                  </a:cubicBezTo>
                  <a:cubicBezTo>
                    <a:pt x="1" y="623"/>
                    <a:pt x="37" y="733"/>
                    <a:pt x="147" y="807"/>
                  </a:cubicBezTo>
                  <a:cubicBezTo>
                    <a:pt x="220" y="880"/>
                    <a:pt x="330" y="953"/>
                    <a:pt x="477" y="953"/>
                  </a:cubicBezTo>
                  <a:lnTo>
                    <a:pt x="734" y="953"/>
                  </a:lnTo>
                  <a:cubicBezTo>
                    <a:pt x="844" y="953"/>
                    <a:pt x="990" y="880"/>
                    <a:pt x="1064" y="807"/>
                  </a:cubicBezTo>
                  <a:cubicBezTo>
                    <a:pt x="1174" y="697"/>
                    <a:pt x="1210" y="587"/>
                    <a:pt x="1210" y="477"/>
                  </a:cubicBezTo>
                  <a:cubicBezTo>
                    <a:pt x="1210" y="330"/>
                    <a:pt x="1174" y="220"/>
                    <a:pt x="1064" y="147"/>
                  </a:cubicBezTo>
                  <a:cubicBezTo>
                    <a:pt x="990" y="37"/>
                    <a:pt x="844" y="0"/>
                    <a:pt x="73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3"/>
            <p:cNvSpPr/>
            <p:nvPr/>
          </p:nvSpPr>
          <p:spPr>
            <a:xfrm rot="3521228">
              <a:off x="1793274" y="6319830"/>
              <a:ext cx="38261" cy="29004"/>
            </a:xfrm>
            <a:custGeom>
              <a:avLst/>
              <a:gdLst/>
              <a:ahLst/>
              <a:cxnLst/>
              <a:rect l="l" t="t" r="r" b="b"/>
              <a:pathLst>
                <a:path w="1211" h="918" extrusionOk="0">
                  <a:moveTo>
                    <a:pt x="624" y="1"/>
                  </a:moveTo>
                  <a:cubicBezTo>
                    <a:pt x="0" y="1"/>
                    <a:pt x="0" y="917"/>
                    <a:pt x="624" y="917"/>
                  </a:cubicBezTo>
                  <a:cubicBezTo>
                    <a:pt x="1210" y="917"/>
                    <a:pt x="1210" y="1"/>
                    <a:pt x="62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 name="Google Shape;103;p3"/>
          <p:cNvSpPr/>
          <p:nvPr/>
        </p:nvSpPr>
        <p:spPr>
          <a:xfrm flipH="1">
            <a:off x="4166863" y="4298200"/>
            <a:ext cx="5129137" cy="845395"/>
          </a:xfrm>
          <a:custGeom>
            <a:avLst/>
            <a:gdLst/>
            <a:ahLst/>
            <a:cxnLst/>
            <a:rect l="l" t="t" r="r" b="b"/>
            <a:pathLst>
              <a:path w="85085" h="35856" extrusionOk="0">
                <a:moveTo>
                  <a:pt x="21963" y="0"/>
                </a:moveTo>
                <a:cubicBezTo>
                  <a:pt x="20489" y="0"/>
                  <a:pt x="19021" y="128"/>
                  <a:pt x="17560" y="444"/>
                </a:cubicBezTo>
                <a:cubicBezTo>
                  <a:pt x="11658" y="1763"/>
                  <a:pt x="6819" y="5942"/>
                  <a:pt x="3007" y="10671"/>
                </a:cubicBezTo>
                <a:cubicBezTo>
                  <a:pt x="1980" y="11954"/>
                  <a:pt x="954" y="13311"/>
                  <a:pt x="1" y="14704"/>
                </a:cubicBezTo>
                <a:lnTo>
                  <a:pt x="1" y="35855"/>
                </a:lnTo>
                <a:lnTo>
                  <a:pt x="85084" y="35855"/>
                </a:lnTo>
                <a:lnTo>
                  <a:pt x="85084" y="13494"/>
                </a:lnTo>
                <a:cubicBezTo>
                  <a:pt x="81602" y="11111"/>
                  <a:pt x="77973" y="8948"/>
                  <a:pt x="74233" y="7079"/>
                </a:cubicBezTo>
                <a:cubicBezTo>
                  <a:pt x="69285" y="4476"/>
                  <a:pt x="64152" y="1947"/>
                  <a:pt x="58617" y="1323"/>
                </a:cubicBezTo>
                <a:cubicBezTo>
                  <a:pt x="57606" y="1211"/>
                  <a:pt x="56597" y="1165"/>
                  <a:pt x="55588" y="1165"/>
                </a:cubicBezTo>
                <a:cubicBezTo>
                  <a:pt x="50695" y="1165"/>
                  <a:pt x="45815" y="2258"/>
                  <a:pt x="40893" y="2258"/>
                </a:cubicBezTo>
                <a:cubicBezTo>
                  <a:pt x="40533" y="2258"/>
                  <a:pt x="40172" y="2252"/>
                  <a:pt x="39811" y="2240"/>
                </a:cubicBezTo>
                <a:cubicBezTo>
                  <a:pt x="33831" y="2035"/>
                  <a:pt x="27850" y="0"/>
                  <a:pt x="2196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en"/>
              <a:t> </a:t>
            </a:r>
            <a:endParaRPr/>
          </a:p>
        </p:txBody>
      </p:sp>
      <p:sp>
        <p:nvSpPr>
          <p:cNvPr id="104" name="Google Shape;104;p3"/>
          <p:cNvSpPr/>
          <p:nvPr/>
        </p:nvSpPr>
        <p:spPr>
          <a:xfrm rot="10800000" flipH="1">
            <a:off x="3529065" y="4102018"/>
            <a:ext cx="2701630" cy="2155614"/>
          </a:xfrm>
          <a:custGeom>
            <a:avLst/>
            <a:gdLst/>
            <a:ahLst/>
            <a:cxnLst/>
            <a:rect l="l" t="t" r="r" b="b"/>
            <a:pathLst>
              <a:path w="85084" h="67888" extrusionOk="0">
                <a:moveTo>
                  <a:pt x="1" y="0"/>
                </a:moveTo>
                <a:lnTo>
                  <a:pt x="1" y="30903"/>
                </a:lnTo>
                <a:lnTo>
                  <a:pt x="28337" y="61109"/>
                </a:lnTo>
                <a:cubicBezTo>
                  <a:pt x="29914" y="62795"/>
                  <a:pt x="31526" y="64482"/>
                  <a:pt x="33506" y="65691"/>
                </a:cubicBezTo>
                <a:cubicBezTo>
                  <a:pt x="36362" y="67405"/>
                  <a:pt x="39723" y="67888"/>
                  <a:pt x="43095" y="67888"/>
                </a:cubicBezTo>
                <a:cubicBezTo>
                  <a:pt x="44267" y="67888"/>
                  <a:pt x="45440" y="67829"/>
                  <a:pt x="46593" y="67744"/>
                </a:cubicBezTo>
                <a:cubicBezTo>
                  <a:pt x="47253" y="67744"/>
                  <a:pt x="47913" y="67598"/>
                  <a:pt x="48499" y="67268"/>
                </a:cubicBezTo>
                <a:cubicBezTo>
                  <a:pt x="49122" y="66791"/>
                  <a:pt x="49452" y="66058"/>
                  <a:pt x="49746" y="65325"/>
                </a:cubicBezTo>
                <a:cubicBezTo>
                  <a:pt x="52752" y="57883"/>
                  <a:pt x="56637" y="50845"/>
                  <a:pt x="61293" y="44356"/>
                </a:cubicBezTo>
                <a:cubicBezTo>
                  <a:pt x="63822" y="40837"/>
                  <a:pt x="66718" y="37355"/>
                  <a:pt x="70677" y="35595"/>
                </a:cubicBezTo>
                <a:cubicBezTo>
                  <a:pt x="72400" y="34825"/>
                  <a:pt x="74233" y="34422"/>
                  <a:pt x="75993" y="33872"/>
                </a:cubicBezTo>
                <a:cubicBezTo>
                  <a:pt x="79145" y="32882"/>
                  <a:pt x="82115" y="31379"/>
                  <a:pt x="85047" y="29840"/>
                </a:cubicBezTo>
                <a:lnTo>
                  <a:pt x="85084" y="8688"/>
                </a:lnTo>
                <a:lnTo>
                  <a:pt x="85084" y="8688"/>
                </a:lnTo>
                <a:cubicBezTo>
                  <a:pt x="84937" y="8835"/>
                  <a:pt x="84791" y="9018"/>
                  <a:pt x="84644" y="9165"/>
                </a:cubicBezTo>
                <a:cubicBezTo>
                  <a:pt x="82078" y="11914"/>
                  <a:pt x="79182" y="14297"/>
                  <a:pt x="75993" y="16276"/>
                </a:cubicBezTo>
                <a:cubicBezTo>
                  <a:pt x="69242" y="20370"/>
                  <a:pt x="61568" y="22478"/>
                  <a:pt x="53829" y="22478"/>
                </a:cubicBezTo>
                <a:cubicBezTo>
                  <a:pt x="49719" y="22478"/>
                  <a:pt x="45590" y="21884"/>
                  <a:pt x="41571" y="20675"/>
                </a:cubicBezTo>
                <a:cubicBezTo>
                  <a:pt x="36585" y="19172"/>
                  <a:pt x="31966" y="16716"/>
                  <a:pt x="27347" y="14334"/>
                </a:cubicBezTo>
                <a:lnTo>
                  <a:pt x="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05"/>
        <p:cNvGrpSpPr/>
        <p:nvPr/>
      </p:nvGrpSpPr>
      <p:grpSpPr>
        <a:xfrm>
          <a:off x="0" y="0"/>
          <a:ext cx="0" cy="0"/>
          <a:chOff x="0" y="0"/>
          <a:chExt cx="0" cy="0"/>
        </a:xfrm>
      </p:grpSpPr>
      <p:sp>
        <p:nvSpPr>
          <p:cNvPr id="106" name="Google Shape;106;p4"/>
          <p:cNvSpPr/>
          <p:nvPr/>
        </p:nvSpPr>
        <p:spPr>
          <a:xfrm rot="2479792">
            <a:off x="-1467390" y="3344051"/>
            <a:ext cx="3158401" cy="1823083"/>
          </a:xfrm>
          <a:custGeom>
            <a:avLst/>
            <a:gdLst/>
            <a:ahLst/>
            <a:cxnLst/>
            <a:rect l="l" t="t" r="r" b="b"/>
            <a:pathLst>
              <a:path w="58983" h="34046" extrusionOk="0">
                <a:moveTo>
                  <a:pt x="11649" y="1"/>
                </a:moveTo>
                <a:cubicBezTo>
                  <a:pt x="11530" y="1"/>
                  <a:pt x="11410" y="15"/>
                  <a:pt x="11291" y="46"/>
                </a:cubicBezTo>
                <a:cubicBezTo>
                  <a:pt x="10814" y="230"/>
                  <a:pt x="10411" y="559"/>
                  <a:pt x="10118" y="963"/>
                </a:cubicBezTo>
                <a:lnTo>
                  <a:pt x="0" y="12327"/>
                </a:lnTo>
                <a:cubicBezTo>
                  <a:pt x="7662" y="19218"/>
                  <a:pt x="15506" y="26183"/>
                  <a:pt x="24964" y="30252"/>
                </a:cubicBezTo>
                <a:cubicBezTo>
                  <a:pt x="30870" y="32789"/>
                  <a:pt x="37293" y="34045"/>
                  <a:pt x="43716" y="34045"/>
                </a:cubicBezTo>
                <a:cubicBezTo>
                  <a:pt x="48895" y="34045"/>
                  <a:pt x="54074" y="33229"/>
                  <a:pt x="58983" y="31609"/>
                </a:cubicBezTo>
                <a:lnTo>
                  <a:pt x="58983" y="15882"/>
                </a:lnTo>
                <a:cubicBezTo>
                  <a:pt x="58470" y="15992"/>
                  <a:pt x="57883" y="16066"/>
                  <a:pt x="57260" y="16176"/>
                </a:cubicBezTo>
                <a:cubicBezTo>
                  <a:pt x="56135" y="16285"/>
                  <a:pt x="54997" y="16341"/>
                  <a:pt x="53854" y="16341"/>
                </a:cubicBezTo>
                <a:cubicBezTo>
                  <a:pt x="52315" y="16341"/>
                  <a:pt x="50768" y="16239"/>
                  <a:pt x="49232" y="16029"/>
                </a:cubicBezTo>
                <a:cubicBezTo>
                  <a:pt x="36218" y="14379"/>
                  <a:pt x="23901" y="9174"/>
                  <a:pt x="13637" y="963"/>
                </a:cubicBezTo>
                <a:cubicBezTo>
                  <a:pt x="13071" y="522"/>
                  <a:pt x="12369" y="1"/>
                  <a:pt x="116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4"/>
          <p:cNvSpPr/>
          <p:nvPr/>
        </p:nvSpPr>
        <p:spPr>
          <a:xfrm rot="10374333">
            <a:off x="5967606" y="4784092"/>
            <a:ext cx="2346946" cy="346435"/>
          </a:xfrm>
          <a:custGeom>
            <a:avLst/>
            <a:gdLst/>
            <a:ahLst/>
            <a:cxnLst/>
            <a:rect l="l" t="t" r="r" b="b"/>
            <a:pathLst>
              <a:path w="93882" h="13858" fill="none" extrusionOk="0">
                <a:moveTo>
                  <a:pt x="0" y="1"/>
                </a:moveTo>
                <a:cubicBezTo>
                  <a:pt x="6195" y="3667"/>
                  <a:pt x="11217" y="9678"/>
                  <a:pt x="18219" y="11401"/>
                </a:cubicBezTo>
                <a:cubicBezTo>
                  <a:pt x="27970" y="13857"/>
                  <a:pt x="37501" y="7186"/>
                  <a:pt x="47362" y="5243"/>
                </a:cubicBezTo>
                <a:cubicBezTo>
                  <a:pt x="54291" y="3886"/>
                  <a:pt x="61439" y="4876"/>
                  <a:pt x="67781" y="7992"/>
                </a:cubicBezTo>
                <a:cubicBezTo>
                  <a:pt x="71044" y="9642"/>
                  <a:pt x="74233" y="11878"/>
                  <a:pt x="77862" y="12061"/>
                </a:cubicBezTo>
                <a:cubicBezTo>
                  <a:pt x="83911" y="12318"/>
                  <a:pt x="88529" y="6892"/>
                  <a:pt x="93882" y="4106"/>
                </a:cubicBezTo>
              </a:path>
            </a:pathLst>
          </a:custGeom>
          <a:solidFill>
            <a:schemeClr val="accent1"/>
          </a:solidFill>
          <a:ln w="19050" cap="flat" cmpd="sng">
            <a:solidFill>
              <a:schemeClr val="accent1"/>
            </a:solidFill>
            <a:prstDash val="solid"/>
            <a:miter lim="3665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4"/>
          <p:cNvSpPr txBox="1">
            <a:spLocks noGrp="1"/>
          </p:cNvSpPr>
          <p:nvPr>
            <p:ph type="title"/>
          </p:nvPr>
        </p:nvSpPr>
        <p:spPr>
          <a:xfrm>
            <a:off x="712350" y="421109"/>
            <a:ext cx="7719300" cy="572700"/>
          </a:xfrm>
          <a:prstGeom prst="rect">
            <a:avLst/>
          </a:prstGeom>
        </p:spPr>
        <p:txBody>
          <a:bodyPr spcFirstLastPara="1" wrap="square" lIns="91425" tIns="91425" rIns="91425" bIns="91425" anchor="t" anchorCtr="0">
            <a:noAutofit/>
          </a:bodyPr>
          <a:lstStyle>
            <a:lvl1pPr lvl="0">
              <a:spcBef>
                <a:spcPts val="0"/>
              </a:spcBef>
              <a:spcAft>
                <a:spcPts val="0"/>
              </a:spcAft>
              <a:buSzPts val="3600"/>
              <a:buNone/>
              <a:defRPr>
                <a:solidFill>
                  <a:schemeClr val="accent3"/>
                </a:solidFill>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109" name="Google Shape;109;p4"/>
          <p:cNvSpPr txBox="1">
            <a:spLocks noGrp="1"/>
          </p:cNvSpPr>
          <p:nvPr>
            <p:ph type="subTitle" idx="1"/>
          </p:nvPr>
        </p:nvSpPr>
        <p:spPr>
          <a:xfrm>
            <a:off x="709875" y="1211393"/>
            <a:ext cx="7719300" cy="3379800"/>
          </a:xfrm>
          <a:prstGeom prst="rect">
            <a:avLst/>
          </a:prstGeom>
        </p:spPr>
        <p:txBody>
          <a:bodyPr spcFirstLastPara="1" wrap="square" lIns="91425" tIns="91425" rIns="91425" bIns="91425" anchor="t" anchorCtr="0">
            <a:noAutofit/>
          </a:bodyPr>
          <a:lstStyle>
            <a:lvl1pPr lvl="0">
              <a:spcBef>
                <a:spcPts val="0"/>
              </a:spcBef>
              <a:spcAft>
                <a:spcPts val="0"/>
              </a:spcAft>
              <a:buClr>
                <a:srgbClr val="434343"/>
              </a:buClr>
              <a:buSzPts val="1200"/>
              <a:buAutoNum type="arabicPeriod"/>
              <a:defRPr sz="1200"/>
            </a:lvl1pPr>
            <a:lvl2pPr lvl="1">
              <a:spcBef>
                <a:spcPts val="0"/>
              </a:spcBef>
              <a:spcAft>
                <a:spcPts val="0"/>
              </a:spcAft>
              <a:buClr>
                <a:srgbClr val="434343"/>
              </a:buClr>
              <a:buSzPts val="1200"/>
              <a:buFont typeface="Roboto Condensed Light"/>
              <a:buAutoNum type="alphaLcPeriod"/>
              <a:defRPr/>
            </a:lvl2pPr>
            <a:lvl3pPr lvl="2">
              <a:spcBef>
                <a:spcPts val="0"/>
              </a:spcBef>
              <a:spcAft>
                <a:spcPts val="0"/>
              </a:spcAft>
              <a:buClr>
                <a:srgbClr val="434343"/>
              </a:buClr>
              <a:buSzPts val="1200"/>
              <a:buFont typeface="Roboto Condensed Light"/>
              <a:buAutoNum type="romanLcPeriod"/>
              <a:defRPr/>
            </a:lvl3pPr>
            <a:lvl4pPr lvl="3">
              <a:spcBef>
                <a:spcPts val="0"/>
              </a:spcBef>
              <a:spcAft>
                <a:spcPts val="0"/>
              </a:spcAft>
              <a:buClr>
                <a:srgbClr val="434343"/>
              </a:buClr>
              <a:buSzPts val="1200"/>
              <a:buFont typeface="Roboto Condensed Light"/>
              <a:buAutoNum type="arabicPeriod"/>
              <a:defRPr/>
            </a:lvl4pPr>
            <a:lvl5pPr lvl="4">
              <a:spcBef>
                <a:spcPts val="0"/>
              </a:spcBef>
              <a:spcAft>
                <a:spcPts val="0"/>
              </a:spcAft>
              <a:buClr>
                <a:srgbClr val="434343"/>
              </a:buClr>
              <a:buSzPts val="1200"/>
              <a:buFont typeface="Roboto Condensed Light"/>
              <a:buAutoNum type="alphaLcPeriod"/>
              <a:defRPr/>
            </a:lvl5pPr>
            <a:lvl6pPr lvl="5">
              <a:spcBef>
                <a:spcPts val="0"/>
              </a:spcBef>
              <a:spcAft>
                <a:spcPts val="0"/>
              </a:spcAft>
              <a:buClr>
                <a:srgbClr val="434343"/>
              </a:buClr>
              <a:buSzPts val="1200"/>
              <a:buFont typeface="Roboto Condensed Light"/>
              <a:buAutoNum type="romanLcPeriod"/>
              <a:defRPr/>
            </a:lvl6pPr>
            <a:lvl7pPr lvl="6">
              <a:spcBef>
                <a:spcPts val="0"/>
              </a:spcBef>
              <a:spcAft>
                <a:spcPts val="0"/>
              </a:spcAft>
              <a:buClr>
                <a:srgbClr val="434343"/>
              </a:buClr>
              <a:buSzPts val="1200"/>
              <a:buFont typeface="Roboto Condensed Light"/>
              <a:buAutoNum type="arabicPeriod"/>
              <a:defRPr/>
            </a:lvl7pPr>
            <a:lvl8pPr lvl="7">
              <a:spcBef>
                <a:spcPts val="0"/>
              </a:spcBef>
              <a:spcAft>
                <a:spcPts val="0"/>
              </a:spcAft>
              <a:buClr>
                <a:srgbClr val="434343"/>
              </a:buClr>
              <a:buSzPts val="1200"/>
              <a:buFont typeface="Roboto Condensed Light"/>
              <a:buAutoNum type="alphaLcPeriod"/>
              <a:defRPr/>
            </a:lvl8pPr>
            <a:lvl9pPr lvl="8">
              <a:spcBef>
                <a:spcPts val="0"/>
              </a:spcBef>
              <a:spcAft>
                <a:spcPts val="0"/>
              </a:spcAft>
              <a:buClr>
                <a:srgbClr val="434343"/>
              </a:buClr>
              <a:buSzPts val="1200"/>
              <a:buFont typeface="Roboto Condensed Light"/>
              <a:buAutoNum type="romanLcPeriod"/>
              <a:defRPr/>
            </a:lvl9pPr>
          </a:lstStyle>
          <a:p>
            <a:endParaRPr/>
          </a:p>
        </p:txBody>
      </p:sp>
      <p:sp>
        <p:nvSpPr>
          <p:cNvPr id="110" name="Google Shape;110;p4"/>
          <p:cNvSpPr/>
          <p:nvPr/>
        </p:nvSpPr>
        <p:spPr>
          <a:xfrm flipH="1">
            <a:off x="7794500" y="4467125"/>
            <a:ext cx="1319725" cy="783600"/>
          </a:xfrm>
          <a:custGeom>
            <a:avLst/>
            <a:gdLst/>
            <a:ahLst/>
            <a:cxnLst/>
            <a:rect l="l" t="t" r="r" b="b"/>
            <a:pathLst>
              <a:path w="52789" h="31344" extrusionOk="0">
                <a:moveTo>
                  <a:pt x="1" y="1"/>
                </a:moveTo>
                <a:lnTo>
                  <a:pt x="1" y="18587"/>
                </a:lnTo>
                <a:cubicBezTo>
                  <a:pt x="5866" y="19393"/>
                  <a:pt x="11621" y="21043"/>
                  <a:pt x="16680" y="24122"/>
                </a:cubicBezTo>
                <a:cubicBezTo>
                  <a:pt x="19759" y="25991"/>
                  <a:pt x="22509" y="28448"/>
                  <a:pt x="24671" y="31344"/>
                </a:cubicBezTo>
                <a:lnTo>
                  <a:pt x="52788" y="31344"/>
                </a:lnTo>
                <a:cubicBezTo>
                  <a:pt x="47546" y="20786"/>
                  <a:pt x="36915" y="13418"/>
                  <a:pt x="26138" y="8249"/>
                </a:cubicBezTo>
                <a:cubicBezTo>
                  <a:pt x="23498" y="6966"/>
                  <a:pt x="20786" y="5830"/>
                  <a:pt x="18073" y="4767"/>
                </a:cubicBezTo>
                <a:cubicBezTo>
                  <a:pt x="13234" y="2897"/>
                  <a:pt x="8249" y="1467"/>
                  <a:pt x="3153" y="588"/>
                </a:cubicBezTo>
                <a:cubicBezTo>
                  <a:pt x="2163" y="404"/>
                  <a:pt x="1100" y="184"/>
                  <a:pt x="1" y="1"/>
                </a:cubicBezTo>
                <a:close/>
              </a:path>
            </a:pathLst>
          </a:custGeom>
          <a:solidFill>
            <a:srgbClr val="FFFC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4"/>
          <p:cNvSpPr/>
          <p:nvPr/>
        </p:nvSpPr>
        <p:spPr>
          <a:xfrm flipH="1">
            <a:off x="8405649" y="4118825"/>
            <a:ext cx="741826" cy="1079669"/>
          </a:xfrm>
          <a:custGeom>
            <a:avLst/>
            <a:gdLst/>
            <a:ahLst/>
            <a:cxnLst/>
            <a:rect l="l" t="t" r="r" b="b"/>
            <a:pathLst>
              <a:path w="24709" h="35962" extrusionOk="0">
                <a:moveTo>
                  <a:pt x="20466" y="0"/>
                </a:moveTo>
                <a:cubicBezTo>
                  <a:pt x="12438" y="0"/>
                  <a:pt x="4856" y="4425"/>
                  <a:pt x="0" y="10778"/>
                </a:cubicBezTo>
                <a:lnTo>
                  <a:pt x="0" y="35962"/>
                </a:lnTo>
                <a:lnTo>
                  <a:pt x="9605" y="35962"/>
                </a:lnTo>
                <a:cubicBezTo>
                  <a:pt x="8469" y="31599"/>
                  <a:pt x="8285" y="27091"/>
                  <a:pt x="9568" y="22838"/>
                </a:cubicBezTo>
                <a:cubicBezTo>
                  <a:pt x="11468" y="16504"/>
                  <a:pt x="17355" y="11116"/>
                  <a:pt x="23887" y="11116"/>
                </a:cubicBezTo>
                <a:cubicBezTo>
                  <a:pt x="24160" y="11116"/>
                  <a:pt x="24433" y="11125"/>
                  <a:pt x="24708" y="11144"/>
                </a:cubicBezTo>
                <a:cubicBezTo>
                  <a:pt x="22985" y="7552"/>
                  <a:pt x="21592" y="3813"/>
                  <a:pt x="20566" y="0"/>
                </a:cubicBezTo>
                <a:cubicBezTo>
                  <a:pt x="20533" y="0"/>
                  <a:pt x="20500" y="0"/>
                  <a:pt x="2046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2" name="Google Shape;112;p4"/>
          <p:cNvGrpSpPr/>
          <p:nvPr/>
        </p:nvGrpSpPr>
        <p:grpSpPr>
          <a:xfrm>
            <a:off x="-585838" y="-42816"/>
            <a:ext cx="1395308" cy="1361806"/>
            <a:chOff x="-605888" y="3025234"/>
            <a:chExt cx="1395308" cy="1361806"/>
          </a:xfrm>
        </p:grpSpPr>
        <p:sp>
          <p:nvSpPr>
            <p:cNvPr id="113" name="Google Shape;113;p4"/>
            <p:cNvSpPr/>
            <p:nvPr/>
          </p:nvSpPr>
          <p:spPr>
            <a:xfrm rot="3361624">
              <a:off x="-373834" y="3178614"/>
              <a:ext cx="931198" cy="1055048"/>
            </a:xfrm>
            <a:custGeom>
              <a:avLst/>
              <a:gdLst/>
              <a:ahLst/>
              <a:cxnLst/>
              <a:rect l="l" t="t" r="r" b="b"/>
              <a:pathLst>
                <a:path w="37248" h="42202" extrusionOk="0">
                  <a:moveTo>
                    <a:pt x="2456" y="1880"/>
                  </a:moveTo>
                  <a:lnTo>
                    <a:pt x="10047" y="6560"/>
                  </a:lnTo>
                  <a:lnTo>
                    <a:pt x="14885" y="9529"/>
                  </a:lnTo>
                  <a:cubicBezTo>
                    <a:pt x="16425" y="10482"/>
                    <a:pt x="18001" y="11362"/>
                    <a:pt x="19468" y="12425"/>
                  </a:cubicBezTo>
                  <a:cubicBezTo>
                    <a:pt x="20170" y="12905"/>
                    <a:pt x="20817" y="13451"/>
                    <a:pt x="21402" y="14058"/>
                  </a:cubicBezTo>
                  <a:lnTo>
                    <a:pt x="21402" y="14058"/>
                  </a:lnTo>
                  <a:cubicBezTo>
                    <a:pt x="18808" y="12956"/>
                    <a:pt x="16269" y="11697"/>
                    <a:pt x="13822" y="10299"/>
                  </a:cubicBezTo>
                  <a:cubicBezTo>
                    <a:pt x="10743" y="8502"/>
                    <a:pt x="7810" y="6450"/>
                    <a:pt x="5061" y="4177"/>
                  </a:cubicBezTo>
                  <a:cubicBezTo>
                    <a:pt x="4159" y="3442"/>
                    <a:pt x="3293" y="2672"/>
                    <a:pt x="2456" y="1880"/>
                  </a:cubicBezTo>
                  <a:close/>
                  <a:moveTo>
                    <a:pt x="415" y="1"/>
                  </a:moveTo>
                  <a:cubicBezTo>
                    <a:pt x="179" y="1"/>
                    <a:pt x="0" y="295"/>
                    <a:pt x="186" y="511"/>
                  </a:cubicBezTo>
                  <a:cubicBezTo>
                    <a:pt x="2752" y="3040"/>
                    <a:pt x="5501" y="5350"/>
                    <a:pt x="8434" y="7476"/>
                  </a:cubicBezTo>
                  <a:cubicBezTo>
                    <a:pt x="11366" y="9565"/>
                    <a:pt x="14482" y="11435"/>
                    <a:pt x="17745" y="13011"/>
                  </a:cubicBezTo>
                  <a:cubicBezTo>
                    <a:pt x="19190" y="13719"/>
                    <a:pt x="20684" y="14380"/>
                    <a:pt x="22205" y="14974"/>
                  </a:cubicBezTo>
                  <a:lnTo>
                    <a:pt x="22205" y="14974"/>
                  </a:lnTo>
                  <a:cubicBezTo>
                    <a:pt x="22470" y="15307"/>
                    <a:pt x="22718" y="15655"/>
                    <a:pt x="22950" y="16017"/>
                  </a:cubicBezTo>
                  <a:cubicBezTo>
                    <a:pt x="23903" y="17484"/>
                    <a:pt x="24673" y="19097"/>
                    <a:pt x="25480" y="20673"/>
                  </a:cubicBezTo>
                  <a:cubicBezTo>
                    <a:pt x="27276" y="24045"/>
                    <a:pt x="29036" y="27381"/>
                    <a:pt x="30832" y="30754"/>
                  </a:cubicBezTo>
                  <a:cubicBezTo>
                    <a:pt x="32628" y="34126"/>
                    <a:pt x="34388" y="37499"/>
                    <a:pt x="36221" y="40871"/>
                  </a:cubicBezTo>
                  <a:lnTo>
                    <a:pt x="36917" y="42118"/>
                  </a:lnTo>
                  <a:cubicBezTo>
                    <a:pt x="36941" y="42177"/>
                    <a:pt x="36988" y="42202"/>
                    <a:pt x="37037" y="42202"/>
                  </a:cubicBezTo>
                  <a:cubicBezTo>
                    <a:pt x="37138" y="42202"/>
                    <a:pt x="37248" y="42095"/>
                    <a:pt x="37174" y="41971"/>
                  </a:cubicBezTo>
                  <a:lnTo>
                    <a:pt x="37174" y="41971"/>
                  </a:lnTo>
                  <a:lnTo>
                    <a:pt x="37174" y="42008"/>
                  </a:lnTo>
                  <a:cubicBezTo>
                    <a:pt x="35451" y="38562"/>
                    <a:pt x="33691" y="35153"/>
                    <a:pt x="31932" y="31744"/>
                  </a:cubicBezTo>
                  <a:cubicBezTo>
                    <a:pt x="30135" y="28298"/>
                    <a:pt x="28376" y="24925"/>
                    <a:pt x="26579" y="21516"/>
                  </a:cubicBezTo>
                  <a:cubicBezTo>
                    <a:pt x="25736" y="19866"/>
                    <a:pt x="24930" y="18253"/>
                    <a:pt x="24050" y="16640"/>
                  </a:cubicBezTo>
                  <a:cubicBezTo>
                    <a:pt x="23811" y="16205"/>
                    <a:pt x="23549" y="15783"/>
                    <a:pt x="23266" y="15375"/>
                  </a:cubicBezTo>
                  <a:lnTo>
                    <a:pt x="23266" y="15375"/>
                  </a:lnTo>
                  <a:cubicBezTo>
                    <a:pt x="23283" y="15382"/>
                    <a:pt x="23300" y="15388"/>
                    <a:pt x="23317" y="15394"/>
                  </a:cubicBezTo>
                  <a:cubicBezTo>
                    <a:pt x="23345" y="15405"/>
                    <a:pt x="23372" y="15409"/>
                    <a:pt x="23397" y="15409"/>
                  </a:cubicBezTo>
                  <a:cubicBezTo>
                    <a:pt x="23634" y="15409"/>
                    <a:pt x="23725" y="14980"/>
                    <a:pt x="23427" y="14881"/>
                  </a:cubicBezTo>
                  <a:cubicBezTo>
                    <a:pt x="23176" y="14783"/>
                    <a:pt x="22926" y="14684"/>
                    <a:pt x="22676" y="14584"/>
                  </a:cubicBezTo>
                  <a:lnTo>
                    <a:pt x="22676" y="14584"/>
                  </a:lnTo>
                  <a:cubicBezTo>
                    <a:pt x="22149" y="13924"/>
                    <a:pt x="21565" y="13311"/>
                    <a:pt x="20934" y="12755"/>
                  </a:cubicBezTo>
                  <a:cubicBezTo>
                    <a:pt x="19504" y="11692"/>
                    <a:pt x="18038" y="10739"/>
                    <a:pt x="16498" y="9859"/>
                  </a:cubicBezTo>
                  <a:lnTo>
                    <a:pt x="11586" y="6816"/>
                  </a:lnTo>
                  <a:lnTo>
                    <a:pt x="1762" y="804"/>
                  </a:lnTo>
                  <a:lnTo>
                    <a:pt x="651" y="97"/>
                  </a:lnTo>
                  <a:lnTo>
                    <a:pt x="651" y="97"/>
                  </a:lnTo>
                  <a:cubicBezTo>
                    <a:pt x="643" y="89"/>
                    <a:pt x="634" y="80"/>
                    <a:pt x="625" y="71"/>
                  </a:cubicBezTo>
                  <a:lnTo>
                    <a:pt x="621" y="78"/>
                  </a:lnTo>
                  <a:lnTo>
                    <a:pt x="552" y="34"/>
                  </a:lnTo>
                  <a:cubicBezTo>
                    <a:pt x="506" y="11"/>
                    <a:pt x="459" y="1"/>
                    <a:pt x="41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4"/>
            <p:cNvSpPr/>
            <p:nvPr/>
          </p:nvSpPr>
          <p:spPr>
            <a:xfrm rot="3361624">
              <a:off x="297454" y="3636353"/>
              <a:ext cx="33025" cy="118625"/>
            </a:xfrm>
            <a:custGeom>
              <a:avLst/>
              <a:gdLst/>
              <a:ahLst/>
              <a:cxnLst/>
              <a:rect l="l" t="t" r="r" b="b"/>
              <a:pathLst>
                <a:path w="1321" h="4745" extrusionOk="0">
                  <a:moveTo>
                    <a:pt x="639" y="1472"/>
                  </a:moveTo>
                  <a:lnTo>
                    <a:pt x="639" y="1472"/>
                  </a:lnTo>
                  <a:cubicBezTo>
                    <a:pt x="735" y="2324"/>
                    <a:pt x="667" y="3191"/>
                    <a:pt x="435" y="4014"/>
                  </a:cubicBezTo>
                  <a:lnTo>
                    <a:pt x="435" y="4014"/>
                  </a:lnTo>
                  <a:cubicBezTo>
                    <a:pt x="431" y="3162"/>
                    <a:pt x="499" y="2312"/>
                    <a:pt x="639" y="1472"/>
                  </a:cubicBezTo>
                  <a:close/>
                  <a:moveTo>
                    <a:pt x="661" y="0"/>
                  </a:moveTo>
                  <a:cubicBezTo>
                    <a:pt x="569" y="0"/>
                    <a:pt x="477" y="55"/>
                    <a:pt x="441" y="165"/>
                  </a:cubicBezTo>
                  <a:cubicBezTo>
                    <a:pt x="74" y="1558"/>
                    <a:pt x="1" y="2988"/>
                    <a:pt x="184" y="4381"/>
                  </a:cubicBezTo>
                  <a:cubicBezTo>
                    <a:pt x="198" y="4449"/>
                    <a:pt x="236" y="4487"/>
                    <a:pt x="281" y="4498"/>
                  </a:cubicBezTo>
                  <a:lnTo>
                    <a:pt x="281" y="4498"/>
                  </a:lnTo>
                  <a:cubicBezTo>
                    <a:pt x="250" y="4652"/>
                    <a:pt x="378" y="4745"/>
                    <a:pt x="517" y="4745"/>
                  </a:cubicBezTo>
                  <a:cubicBezTo>
                    <a:pt x="613" y="4745"/>
                    <a:pt x="714" y="4700"/>
                    <a:pt x="771" y="4601"/>
                  </a:cubicBezTo>
                  <a:cubicBezTo>
                    <a:pt x="1284" y="3171"/>
                    <a:pt x="1320" y="1595"/>
                    <a:pt x="880" y="165"/>
                  </a:cubicBezTo>
                  <a:cubicBezTo>
                    <a:pt x="844" y="55"/>
                    <a:pt x="752" y="0"/>
                    <a:pt x="66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4"/>
            <p:cNvSpPr/>
            <p:nvPr/>
          </p:nvSpPr>
          <p:spPr>
            <a:xfrm rot="3361624">
              <a:off x="269249" y="3678053"/>
              <a:ext cx="38525" cy="261799"/>
            </a:xfrm>
            <a:custGeom>
              <a:avLst/>
              <a:gdLst/>
              <a:ahLst/>
              <a:cxnLst/>
              <a:rect l="l" t="t" r="r" b="b"/>
              <a:pathLst>
                <a:path w="1541" h="10472" extrusionOk="0">
                  <a:moveTo>
                    <a:pt x="757" y="1375"/>
                  </a:moveTo>
                  <a:lnTo>
                    <a:pt x="757" y="1375"/>
                  </a:lnTo>
                  <a:cubicBezTo>
                    <a:pt x="970" y="2562"/>
                    <a:pt x="1029" y="3765"/>
                    <a:pt x="917" y="4968"/>
                  </a:cubicBezTo>
                  <a:cubicBezTo>
                    <a:pt x="844" y="5738"/>
                    <a:pt x="697" y="6544"/>
                    <a:pt x="514" y="7314"/>
                  </a:cubicBezTo>
                  <a:cubicBezTo>
                    <a:pt x="513" y="7317"/>
                    <a:pt x="512" y="7320"/>
                    <a:pt x="510" y="7323"/>
                  </a:cubicBezTo>
                  <a:lnTo>
                    <a:pt x="510" y="7323"/>
                  </a:lnTo>
                  <a:cubicBezTo>
                    <a:pt x="464" y="6662"/>
                    <a:pt x="441" y="5968"/>
                    <a:pt x="441" y="5298"/>
                  </a:cubicBezTo>
                  <a:cubicBezTo>
                    <a:pt x="441" y="3984"/>
                    <a:pt x="552" y="2671"/>
                    <a:pt x="757" y="1375"/>
                  </a:cubicBezTo>
                  <a:close/>
                  <a:moveTo>
                    <a:pt x="734" y="1"/>
                  </a:moveTo>
                  <a:cubicBezTo>
                    <a:pt x="642" y="1"/>
                    <a:pt x="551" y="56"/>
                    <a:pt x="514" y="166"/>
                  </a:cubicBezTo>
                  <a:cubicBezTo>
                    <a:pt x="148" y="1852"/>
                    <a:pt x="1" y="3575"/>
                    <a:pt x="38" y="5298"/>
                  </a:cubicBezTo>
                  <a:cubicBezTo>
                    <a:pt x="38" y="6141"/>
                    <a:pt x="74" y="7021"/>
                    <a:pt x="184" y="7864"/>
                  </a:cubicBezTo>
                  <a:cubicBezTo>
                    <a:pt x="197" y="8014"/>
                    <a:pt x="211" y="8163"/>
                    <a:pt x="228" y="8311"/>
                  </a:cubicBezTo>
                  <a:lnTo>
                    <a:pt x="228" y="8311"/>
                  </a:lnTo>
                  <a:cubicBezTo>
                    <a:pt x="152" y="8732"/>
                    <a:pt x="127" y="9159"/>
                    <a:pt x="148" y="9587"/>
                  </a:cubicBezTo>
                  <a:cubicBezTo>
                    <a:pt x="148" y="9752"/>
                    <a:pt x="267" y="9834"/>
                    <a:pt x="386" y="9834"/>
                  </a:cubicBezTo>
                  <a:cubicBezTo>
                    <a:pt x="424" y="9834"/>
                    <a:pt x="461" y="9826"/>
                    <a:pt x="495" y="9809"/>
                  </a:cubicBezTo>
                  <a:lnTo>
                    <a:pt x="495" y="9809"/>
                  </a:lnTo>
                  <a:cubicBezTo>
                    <a:pt x="545" y="10006"/>
                    <a:pt x="600" y="10201"/>
                    <a:pt x="661" y="10393"/>
                  </a:cubicBezTo>
                  <a:cubicBezTo>
                    <a:pt x="678" y="10444"/>
                    <a:pt x="726" y="10472"/>
                    <a:pt x="774" y="10472"/>
                  </a:cubicBezTo>
                  <a:cubicBezTo>
                    <a:pt x="828" y="10472"/>
                    <a:pt x="881" y="10435"/>
                    <a:pt x="881" y="10357"/>
                  </a:cubicBezTo>
                  <a:lnTo>
                    <a:pt x="881" y="10320"/>
                  </a:lnTo>
                  <a:cubicBezTo>
                    <a:pt x="822" y="9889"/>
                    <a:pt x="753" y="9449"/>
                    <a:pt x="690" y="9003"/>
                  </a:cubicBezTo>
                  <a:lnTo>
                    <a:pt x="690" y="9003"/>
                  </a:lnTo>
                  <a:cubicBezTo>
                    <a:pt x="773" y="8393"/>
                    <a:pt x="897" y="7788"/>
                    <a:pt x="1064" y="7204"/>
                  </a:cubicBezTo>
                  <a:cubicBezTo>
                    <a:pt x="1247" y="6434"/>
                    <a:pt x="1357" y="5664"/>
                    <a:pt x="1431" y="4858"/>
                  </a:cubicBezTo>
                  <a:cubicBezTo>
                    <a:pt x="1541" y="3282"/>
                    <a:pt x="1357" y="1705"/>
                    <a:pt x="954" y="166"/>
                  </a:cubicBezTo>
                  <a:cubicBezTo>
                    <a:pt x="917" y="56"/>
                    <a:pt x="826" y="1"/>
                    <a:pt x="7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4"/>
            <p:cNvSpPr/>
            <p:nvPr/>
          </p:nvSpPr>
          <p:spPr>
            <a:xfrm rot="3361624">
              <a:off x="-17333" y="3631672"/>
              <a:ext cx="336899" cy="244375"/>
            </a:xfrm>
            <a:custGeom>
              <a:avLst/>
              <a:gdLst/>
              <a:ahLst/>
              <a:cxnLst/>
              <a:rect l="l" t="t" r="r" b="b"/>
              <a:pathLst>
                <a:path w="13476" h="9775" extrusionOk="0">
                  <a:moveTo>
                    <a:pt x="1793" y="925"/>
                  </a:moveTo>
                  <a:cubicBezTo>
                    <a:pt x="5163" y="1974"/>
                    <a:pt x="8204" y="3873"/>
                    <a:pt x="10574" y="6498"/>
                  </a:cubicBezTo>
                  <a:cubicBezTo>
                    <a:pt x="11302" y="7259"/>
                    <a:pt x="11940" y="8080"/>
                    <a:pt x="12516" y="8961"/>
                  </a:cubicBezTo>
                  <a:lnTo>
                    <a:pt x="12516" y="8961"/>
                  </a:lnTo>
                  <a:cubicBezTo>
                    <a:pt x="8852" y="7596"/>
                    <a:pt x="6232" y="4636"/>
                    <a:pt x="3315" y="2136"/>
                  </a:cubicBezTo>
                  <a:cubicBezTo>
                    <a:pt x="2828" y="1710"/>
                    <a:pt x="2319" y="1306"/>
                    <a:pt x="1793" y="925"/>
                  </a:cubicBezTo>
                  <a:close/>
                  <a:moveTo>
                    <a:pt x="12920" y="9101"/>
                  </a:moveTo>
                  <a:lnTo>
                    <a:pt x="12923" y="9105"/>
                  </a:lnTo>
                  <a:lnTo>
                    <a:pt x="12923" y="9105"/>
                  </a:lnTo>
                  <a:cubicBezTo>
                    <a:pt x="12923" y="9104"/>
                    <a:pt x="12922" y="9104"/>
                    <a:pt x="12921" y="9104"/>
                  </a:cubicBezTo>
                  <a:lnTo>
                    <a:pt x="12921" y="9104"/>
                  </a:lnTo>
                  <a:cubicBezTo>
                    <a:pt x="12921" y="9103"/>
                    <a:pt x="12920" y="9102"/>
                    <a:pt x="12920" y="9101"/>
                  </a:cubicBezTo>
                  <a:close/>
                  <a:moveTo>
                    <a:pt x="386" y="1"/>
                  </a:moveTo>
                  <a:cubicBezTo>
                    <a:pt x="136" y="1"/>
                    <a:pt x="1" y="355"/>
                    <a:pt x="236" y="523"/>
                  </a:cubicBezTo>
                  <a:cubicBezTo>
                    <a:pt x="3829" y="2686"/>
                    <a:pt x="6321" y="6132"/>
                    <a:pt x="9877" y="8331"/>
                  </a:cubicBezTo>
                  <a:cubicBezTo>
                    <a:pt x="10830" y="8954"/>
                    <a:pt x="11857" y="9431"/>
                    <a:pt x="12956" y="9761"/>
                  </a:cubicBezTo>
                  <a:cubicBezTo>
                    <a:pt x="12991" y="9770"/>
                    <a:pt x="13023" y="9774"/>
                    <a:pt x="13054" y="9774"/>
                  </a:cubicBezTo>
                  <a:cubicBezTo>
                    <a:pt x="13381" y="9774"/>
                    <a:pt x="13475" y="9275"/>
                    <a:pt x="13140" y="9174"/>
                  </a:cubicBezTo>
                  <a:cubicBezTo>
                    <a:pt x="13073" y="9153"/>
                    <a:pt x="13007" y="9132"/>
                    <a:pt x="12941" y="9110"/>
                  </a:cubicBezTo>
                  <a:lnTo>
                    <a:pt x="12941" y="9110"/>
                  </a:lnTo>
                  <a:cubicBezTo>
                    <a:pt x="10851" y="5494"/>
                    <a:pt x="7631" y="2682"/>
                    <a:pt x="3792" y="1073"/>
                  </a:cubicBezTo>
                  <a:cubicBezTo>
                    <a:pt x="2692" y="633"/>
                    <a:pt x="1592" y="266"/>
                    <a:pt x="456" y="10"/>
                  </a:cubicBezTo>
                  <a:cubicBezTo>
                    <a:pt x="432" y="4"/>
                    <a:pt x="409" y="1"/>
                    <a:pt x="38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4"/>
            <p:cNvSpPr/>
            <p:nvPr/>
          </p:nvSpPr>
          <p:spPr>
            <a:xfrm rot="3361624">
              <a:off x="201232" y="3789897"/>
              <a:ext cx="52250" cy="329399"/>
            </a:xfrm>
            <a:custGeom>
              <a:avLst/>
              <a:gdLst/>
              <a:ahLst/>
              <a:cxnLst/>
              <a:rect l="l" t="t" r="r" b="b"/>
              <a:pathLst>
                <a:path w="2090" h="13176" extrusionOk="0">
                  <a:moveTo>
                    <a:pt x="897" y="1697"/>
                  </a:moveTo>
                  <a:cubicBezTo>
                    <a:pt x="1435" y="4326"/>
                    <a:pt x="1524" y="7020"/>
                    <a:pt x="1210" y="9687"/>
                  </a:cubicBezTo>
                  <a:cubicBezTo>
                    <a:pt x="1147" y="10271"/>
                    <a:pt x="1049" y="10854"/>
                    <a:pt x="936" y="11438"/>
                  </a:cubicBezTo>
                  <a:lnTo>
                    <a:pt x="936" y="11438"/>
                  </a:lnTo>
                  <a:cubicBezTo>
                    <a:pt x="827" y="10793"/>
                    <a:pt x="729" y="10148"/>
                    <a:pt x="660" y="9504"/>
                  </a:cubicBezTo>
                  <a:cubicBezTo>
                    <a:pt x="587" y="8514"/>
                    <a:pt x="513" y="7488"/>
                    <a:pt x="513" y="6461"/>
                  </a:cubicBezTo>
                  <a:cubicBezTo>
                    <a:pt x="513" y="4862"/>
                    <a:pt x="647" y="3262"/>
                    <a:pt x="897" y="1697"/>
                  </a:cubicBezTo>
                  <a:close/>
                  <a:moveTo>
                    <a:pt x="880" y="0"/>
                  </a:moveTo>
                  <a:cubicBezTo>
                    <a:pt x="770" y="0"/>
                    <a:pt x="660" y="64"/>
                    <a:pt x="623" y="193"/>
                  </a:cubicBezTo>
                  <a:cubicBezTo>
                    <a:pt x="184" y="2246"/>
                    <a:pt x="0" y="4335"/>
                    <a:pt x="0" y="6461"/>
                  </a:cubicBezTo>
                  <a:cubicBezTo>
                    <a:pt x="0" y="8514"/>
                    <a:pt x="212" y="10566"/>
                    <a:pt x="706" y="12550"/>
                  </a:cubicBezTo>
                  <a:lnTo>
                    <a:pt x="706" y="12550"/>
                  </a:lnTo>
                  <a:cubicBezTo>
                    <a:pt x="691" y="12622"/>
                    <a:pt x="676" y="12694"/>
                    <a:pt x="660" y="12766"/>
                  </a:cubicBezTo>
                  <a:cubicBezTo>
                    <a:pt x="593" y="13012"/>
                    <a:pt x="784" y="13176"/>
                    <a:pt x="969" y="13176"/>
                  </a:cubicBezTo>
                  <a:cubicBezTo>
                    <a:pt x="1087" y="13176"/>
                    <a:pt x="1204" y="13108"/>
                    <a:pt x="1247" y="12950"/>
                  </a:cubicBezTo>
                  <a:cubicBezTo>
                    <a:pt x="1833" y="10860"/>
                    <a:pt x="2090" y="8697"/>
                    <a:pt x="2016" y="6571"/>
                  </a:cubicBezTo>
                  <a:cubicBezTo>
                    <a:pt x="1980" y="4408"/>
                    <a:pt x="1686" y="2282"/>
                    <a:pt x="1137" y="193"/>
                  </a:cubicBezTo>
                  <a:cubicBezTo>
                    <a:pt x="1100" y="64"/>
                    <a:pt x="990" y="0"/>
                    <a:pt x="88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4"/>
            <p:cNvSpPr/>
            <p:nvPr/>
          </p:nvSpPr>
          <p:spPr>
            <a:xfrm rot="3361624">
              <a:off x="322719" y="3192714"/>
              <a:ext cx="236050" cy="617999"/>
            </a:xfrm>
            <a:custGeom>
              <a:avLst/>
              <a:gdLst/>
              <a:ahLst/>
              <a:cxnLst/>
              <a:rect l="l" t="t" r="r" b="b"/>
              <a:pathLst>
                <a:path w="9442" h="24720" extrusionOk="0">
                  <a:moveTo>
                    <a:pt x="1334" y="1388"/>
                  </a:moveTo>
                  <a:cubicBezTo>
                    <a:pt x="2725" y="4292"/>
                    <a:pt x="4104" y="7184"/>
                    <a:pt x="5096" y="10225"/>
                  </a:cubicBezTo>
                  <a:cubicBezTo>
                    <a:pt x="5645" y="11875"/>
                    <a:pt x="6049" y="13598"/>
                    <a:pt x="6342" y="15358"/>
                  </a:cubicBezTo>
                  <a:cubicBezTo>
                    <a:pt x="6546" y="16787"/>
                    <a:pt x="6624" y="18248"/>
                    <a:pt x="6839" y="19681"/>
                  </a:cubicBezTo>
                  <a:lnTo>
                    <a:pt x="6839" y="19681"/>
                  </a:lnTo>
                  <a:cubicBezTo>
                    <a:pt x="6595" y="19180"/>
                    <a:pt x="6306" y="18693"/>
                    <a:pt x="6012" y="18217"/>
                  </a:cubicBezTo>
                  <a:cubicBezTo>
                    <a:pt x="5169" y="16934"/>
                    <a:pt x="4436" y="15614"/>
                    <a:pt x="3776" y="14221"/>
                  </a:cubicBezTo>
                  <a:cubicBezTo>
                    <a:pt x="2456" y="11472"/>
                    <a:pt x="1613" y="8502"/>
                    <a:pt x="1320" y="5497"/>
                  </a:cubicBezTo>
                  <a:cubicBezTo>
                    <a:pt x="1173" y="4121"/>
                    <a:pt x="1191" y="2745"/>
                    <a:pt x="1334" y="1388"/>
                  </a:cubicBezTo>
                  <a:close/>
                  <a:moveTo>
                    <a:pt x="1153" y="0"/>
                  </a:moveTo>
                  <a:cubicBezTo>
                    <a:pt x="1009" y="0"/>
                    <a:pt x="864" y="75"/>
                    <a:pt x="843" y="218"/>
                  </a:cubicBezTo>
                  <a:cubicBezTo>
                    <a:pt x="0" y="6266"/>
                    <a:pt x="1760" y="12498"/>
                    <a:pt x="5059" y="17630"/>
                  </a:cubicBezTo>
                  <a:cubicBezTo>
                    <a:pt x="5975" y="19060"/>
                    <a:pt x="7185" y="20490"/>
                    <a:pt x="7295" y="22286"/>
                  </a:cubicBezTo>
                  <a:cubicBezTo>
                    <a:pt x="7295" y="22359"/>
                    <a:pt x="7350" y="22396"/>
                    <a:pt x="7405" y="22396"/>
                  </a:cubicBezTo>
                  <a:cubicBezTo>
                    <a:pt x="7425" y="22396"/>
                    <a:pt x="7444" y="22391"/>
                    <a:pt x="7462" y="22382"/>
                  </a:cubicBezTo>
                  <a:lnTo>
                    <a:pt x="7462" y="22382"/>
                  </a:lnTo>
                  <a:cubicBezTo>
                    <a:pt x="7467" y="22399"/>
                    <a:pt x="7473" y="22416"/>
                    <a:pt x="7478" y="22433"/>
                  </a:cubicBezTo>
                  <a:cubicBezTo>
                    <a:pt x="7808" y="23239"/>
                    <a:pt x="8248" y="23972"/>
                    <a:pt x="8798" y="24632"/>
                  </a:cubicBezTo>
                  <a:cubicBezTo>
                    <a:pt x="8851" y="24693"/>
                    <a:pt x="8918" y="24719"/>
                    <a:pt x="8987" y="24719"/>
                  </a:cubicBezTo>
                  <a:cubicBezTo>
                    <a:pt x="9206" y="24719"/>
                    <a:pt x="9442" y="24461"/>
                    <a:pt x="9275" y="24265"/>
                  </a:cubicBezTo>
                  <a:cubicBezTo>
                    <a:pt x="8432" y="23019"/>
                    <a:pt x="7882" y="21626"/>
                    <a:pt x="7662" y="20123"/>
                  </a:cubicBezTo>
                  <a:cubicBezTo>
                    <a:pt x="7368" y="18620"/>
                    <a:pt x="7295" y="17080"/>
                    <a:pt x="7075" y="15577"/>
                  </a:cubicBezTo>
                  <a:cubicBezTo>
                    <a:pt x="6525" y="12132"/>
                    <a:pt x="5499" y="8759"/>
                    <a:pt x="3996" y="5570"/>
                  </a:cubicBezTo>
                  <a:cubicBezTo>
                    <a:pt x="3189" y="3737"/>
                    <a:pt x="2310" y="1941"/>
                    <a:pt x="1430" y="144"/>
                  </a:cubicBezTo>
                  <a:cubicBezTo>
                    <a:pt x="1381" y="47"/>
                    <a:pt x="1268" y="0"/>
                    <a:pt x="11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9" name="Google Shape;119;p4"/>
          <p:cNvGrpSpPr/>
          <p:nvPr/>
        </p:nvGrpSpPr>
        <p:grpSpPr>
          <a:xfrm>
            <a:off x="8076723" y="114074"/>
            <a:ext cx="1209930" cy="1048028"/>
            <a:chOff x="5229248" y="898924"/>
            <a:chExt cx="1209930" cy="1048028"/>
          </a:xfrm>
        </p:grpSpPr>
        <p:sp>
          <p:nvSpPr>
            <p:cNvPr id="120" name="Google Shape;120;p4"/>
            <p:cNvSpPr/>
            <p:nvPr/>
          </p:nvSpPr>
          <p:spPr>
            <a:xfrm rot="-1312267">
              <a:off x="5738194" y="1500122"/>
              <a:ext cx="26729" cy="19762"/>
            </a:xfrm>
            <a:custGeom>
              <a:avLst/>
              <a:gdLst/>
              <a:ahLst/>
              <a:cxnLst/>
              <a:rect l="l" t="t" r="r" b="b"/>
              <a:pathLst>
                <a:path w="844" h="624" extrusionOk="0">
                  <a:moveTo>
                    <a:pt x="403" y="0"/>
                  </a:moveTo>
                  <a:cubicBezTo>
                    <a:pt x="0" y="0"/>
                    <a:pt x="0" y="624"/>
                    <a:pt x="403" y="624"/>
                  </a:cubicBezTo>
                  <a:cubicBezTo>
                    <a:pt x="843" y="624"/>
                    <a:pt x="843" y="0"/>
                    <a:pt x="4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4"/>
            <p:cNvSpPr/>
            <p:nvPr/>
          </p:nvSpPr>
          <p:spPr>
            <a:xfrm rot="-1312267">
              <a:off x="5844787" y="1484422"/>
              <a:ext cx="29041" cy="20933"/>
            </a:xfrm>
            <a:custGeom>
              <a:avLst/>
              <a:gdLst/>
              <a:ahLst/>
              <a:cxnLst/>
              <a:rect l="l" t="t" r="r" b="b"/>
              <a:pathLst>
                <a:path w="917" h="661" extrusionOk="0">
                  <a:moveTo>
                    <a:pt x="220" y="1"/>
                  </a:moveTo>
                  <a:cubicBezTo>
                    <a:pt x="184" y="37"/>
                    <a:pt x="147" y="37"/>
                    <a:pt x="110" y="74"/>
                  </a:cubicBezTo>
                  <a:cubicBezTo>
                    <a:pt x="74" y="111"/>
                    <a:pt x="74" y="147"/>
                    <a:pt x="37" y="184"/>
                  </a:cubicBezTo>
                  <a:cubicBezTo>
                    <a:pt x="37" y="221"/>
                    <a:pt x="0" y="257"/>
                    <a:pt x="0" y="331"/>
                  </a:cubicBezTo>
                  <a:lnTo>
                    <a:pt x="0" y="404"/>
                  </a:lnTo>
                  <a:cubicBezTo>
                    <a:pt x="37" y="477"/>
                    <a:pt x="74" y="514"/>
                    <a:pt x="110" y="551"/>
                  </a:cubicBezTo>
                  <a:lnTo>
                    <a:pt x="147" y="624"/>
                  </a:lnTo>
                  <a:cubicBezTo>
                    <a:pt x="220" y="624"/>
                    <a:pt x="294" y="661"/>
                    <a:pt x="330" y="661"/>
                  </a:cubicBezTo>
                  <a:lnTo>
                    <a:pt x="624" y="661"/>
                  </a:lnTo>
                  <a:cubicBezTo>
                    <a:pt x="660" y="661"/>
                    <a:pt x="697" y="661"/>
                    <a:pt x="733" y="624"/>
                  </a:cubicBezTo>
                  <a:cubicBezTo>
                    <a:pt x="770" y="624"/>
                    <a:pt x="807" y="587"/>
                    <a:pt x="843" y="551"/>
                  </a:cubicBezTo>
                  <a:cubicBezTo>
                    <a:pt x="880" y="514"/>
                    <a:pt x="880" y="477"/>
                    <a:pt x="880" y="441"/>
                  </a:cubicBezTo>
                  <a:cubicBezTo>
                    <a:pt x="917" y="404"/>
                    <a:pt x="917" y="367"/>
                    <a:pt x="917" y="331"/>
                  </a:cubicBezTo>
                  <a:lnTo>
                    <a:pt x="917" y="257"/>
                  </a:lnTo>
                  <a:cubicBezTo>
                    <a:pt x="917" y="184"/>
                    <a:pt x="880" y="147"/>
                    <a:pt x="843" y="111"/>
                  </a:cubicBezTo>
                  <a:lnTo>
                    <a:pt x="770" y="37"/>
                  </a:lnTo>
                  <a:cubicBezTo>
                    <a:pt x="733" y="37"/>
                    <a:pt x="660" y="1"/>
                    <a:pt x="62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4"/>
            <p:cNvSpPr/>
            <p:nvPr/>
          </p:nvSpPr>
          <p:spPr>
            <a:xfrm rot="-1312267">
              <a:off x="5760894" y="1418750"/>
              <a:ext cx="36040" cy="32144"/>
            </a:xfrm>
            <a:custGeom>
              <a:avLst/>
              <a:gdLst/>
              <a:ahLst/>
              <a:cxnLst/>
              <a:rect l="l" t="t" r="r" b="b"/>
              <a:pathLst>
                <a:path w="1138" h="1015" extrusionOk="0">
                  <a:moveTo>
                    <a:pt x="501" y="1"/>
                  </a:moveTo>
                  <a:cubicBezTo>
                    <a:pt x="242" y="1"/>
                    <a:pt x="1" y="199"/>
                    <a:pt x="1" y="501"/>
                  </a:cubicBezTo>
                  <a:cubicBezTo>
                    <a:pt x="1" y="758"/>
                    <a:pt x="221" y="978"/>
                    <a:pt x="477" y="1014"/>
                  </a:cubicBezTo>
                  <a:cubicBezTo>
                    <a:pt x="917" y="978"/>
                    <a:pt x="1137" y="464"/>
                    <a:pt x="844" y="134"/>
                  </a:cubicBezTo>
                  <a:cubicBezTo>
                    <a:pt x="740" y="42"/>
                    <a:pt x="619" y="1"/>
                    <a:pt x="50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4"/>
            <p:cNvSpPr/>
            <p:nvPr/>
          </p:nvSpPr>
          <p:spPr>
            <a:xfrm rot="-1312267">
              <a:off x="5942757" y="1271235"/>
              <a:ext cx="37180" cy="30213"/>
            </a:xfrm>
            <a:custGeom>
              <a:avLst/>
              <a:gdLst/>
              <a:ahLst/>
              <a:cxnLst/>
              <a:rect l="l" t="t" r="r" b="b"/>
              <a:pathLst>
                <a:path w="1174" h="954" extrusionOk="0">
                  <a:moveTo>
                    <a:pt x="331" y="0"/>
                  </a:moveTo>
                  <a:lnTo>
                    <a:pt x="221" y="73"/>
                  </a:lnTo>
                  <a:cubicBezTo>
                    <a:pt x="147" y="73"/>
                    <a:pt x="111" y="110"/>
                    <a:pt x="111" y="183"/>
                  </a:cubicBezTo>
                  <a:cubicBezTo>
                    <a:pt x="74" y="183"/>
                    <a:pt x="37" y="220"/>
                    <a:pt x="37" y="257"/>
                  </a:cubicBezTo>
                  <a:cubicBezTo>
                    <a:pt x="1" y="330"/>
                    <a:pt x="1" y="367"/>
                    <a:pt x="1" y="440"/>
                  </a:cubicBezTo>
                  <a:lnTo>
                    <a:pt x="1" y="550"/>
                  </a:lnTo>
                  <a:lnTo>
                    <a:pt x="37" y="660"/>
                  </a:lnTo>
                  <a:cubicBezTo>
                    <a:pt x="74" y="697"/>
                    <a:pt x="111" y="733"/>
                    <a:pt x="147" y="770"/>
                  </a:cubicBezTo>
                  <a:cubicBezTo>
                    <a:pt x="184" y="807"/>
                    <a:pt x="257" y="843"/>
                    <a:pt x="294" y="843"/>
                  </a:cubicBezTo>
                  <a:lnTo>
                    <a:pt x="294" y="953"/>
                  </a:lnTo>
                  <a:lnTo>
                    <a:pt x="404" y="953"/>
                  </a:lnTo>
                  <a:lnTo>
                    <a:pt x="376" y="934"/>
                  </a:lnTo>
                  <a:lnTo>
                    <a:pt x="376" y="934"/>
                  </a:lnTo>
                  <a:cubicBezTo>
                    <a:pt x="400" y="946"/>
                    <a:pt x="424" y="953"/>
                    <a:pt x="441" y="953"/>
                  </a:cubicBezTo>
                  <a:lnTo>
                    <a:pt x="697" y="953"/>
                  </a:lnTo>
                  <a:cubicBezTo>
                    <a:pt x="734" y="953"/>
                    <a:pt x="807" y="953"/>
                    <a:pt x="881" y="916"/>
                  </a:cubicBezTo>
                  <a:cubicBezTo>
                    <a:pt x="991" y="880"/>
                    <a:pt x="1100" y="770"/>
                    <a:pt x="1137" y="660"/>
                  </a:cubicBezTo>
                  <a:cubicBezTo>
                    <a:pt x="1137" y="587"/>
                    <a:pt x="1174" y="550"/>
                    <a:pt x="1174" y="477"/>
                  </a:cubicBezTo>
                  <a:lnTo>
                    <a:pt x="1174" y="330"/>
                  </a:lnTo>
                  <a:cubicBezTo>
                    <a:pt x="1137" y="257"/>
                    <a:pt x="1100" y="183"/>
                    <a:pt x="1027" y="147"/>
                  </a:cubicBezTo>
                  <a:lnTo>
                    <a:pt x="954" y="73"/>
                  </a:lnTo>
                  <a:cubicBezTo>
                    <a:pt x="881" y="37"/>
                    <a:pt x="771" y="0"/>
                    <a:pt x="697" y="0"/>
                  </a:cubicBezTo>
                  <a:lnTo>
                    <a:pt x="477" y="0"/>
                  </a:lnTo>
                  <a:cubicBezTo>
                    <a:pt x="461" y="0"/>
                    <a:pt x="446" y="2"/>
                    <a:pt x="433" y="5"/>
                  </a:cubicBezTo>
                  <a:lnTo>
                    <a:pt x="433" y="5"/>
                  </a:lnTo>
                  <a:lnTo>
                    <a:pt x="441"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4"/>
            <p:cNvSpPr/>
            <p:nvPr/>
          </p:nvSpPr>
          <p:spPr>
            <a:xfrm rot="-1312267">
              <a:off x="5897194" y="1418190"/>
              <a:ext cx="38352" cy="32556"/>
            </a:xfrm>
            <a:custGeom>
              <a:avLst/>
              <a:gdLst/>
              <a:ahLst/>
              <a:cxnLst/>
              <a:rect l="l" t="t" r="r" b="b"/>
              <a:pathLst>
                <a:path w="1211" h="1028" extrusionOk="0">
                  <a:moveTo>
                    <a:pt x="550" y="1"/>
                  </a:moveTo>
                  <a:cubicBezTo>
                    <a:pt x="257" y="1"/>
                    <a:pt x="0" y="221"/>
                    <a:pt x="0" y="514"/>
                  </a:cubicBezTo>
                  <a:cubicBezTo>
                    <a:pt x="0" y="807"/>
                    <a:pt x="257" y="1027"/>
                    <a:pt x="550" y="1027"/>
                  </a:cubicBezTo>
                  <a:cubicBezTo>
                    <a:pt x="1210" y="1027"/>
                    <a:pt x="1210" y="1"/>
                    <a:pt x="55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5" name="Google Shape;125;p4"/>
            <p:cNvSpPr/>
            <p:nvPr/>
          </p:nvSpPr>
          <p:spPr>
            <a:xfrm rot="-1312267">
              <a:off x="6067887" y="1562551"/>
              <a:ext cx="32525" cy="40695"/>
            </a:xfrm>
            <a:custGeom>
              <a:avLst/>
              <a:gdLst/>
              <a:ahLst/>
              <a:cxnLst/>
              <a:rect l="l" t="t" r="r" b="b"/>
              <a:pathLst>
                <a:path w="1027" h="1285" extrusionOk="0">
                  <a:moveTo>
                    <a:pt x="367" y="1"/>
                  </a:moveTo>
                  <a:cubicBezTo>
                    <a:pt x="293" y="38"/>
                    <a:pt x="183" y="74"/>
                    <a:pt x="147" y="148"/>
                  </a:cubicBezTo>
                  <a:lnTo>
                    <a:pt x="37" y="258"/>
                  </a:lnTo>
                  <a:cubicBezTo>
                    <a:pt x="0" y="331"/>
                    <a:pt x="0" y="404"/>
                    <a:pt x="0" y="514"/>
                  </a:cubicBezTo>
                  <a:lnTo>
                    <a:pt x="0" y="624"/>
                  </a:lnTo>
                  <a:cubicBezTo>
                    <a:pt x="0" y="661"/>
                    <a:pt x="0" y="734"/>
                    <a:pt x="0" y="771"/>
                  </a:cubicBezTo>
                  <a:cubicBezTo>
                    <a:pt x="0" y="844"/>
                    <a:pt x="0" y="917"/>
                    <a:pt x="37" y="991"/>
                  </a:cubicBezTo>
                  <a:cubicBezTo>
                    <a:pt x="37" y="1027"/>
                    <a:pt x="73" y="1101"/>
                    <a:pt x="147" y="1137"/>
                  </a:cubicBezTo>
                  <a:cubicBezTo>
                    <a:pt x="183" y="1174"/>
                    <a:pt x="257" y="1211"/>
                    <a:pt x="293" y="1247"/>
                  </a:cubicBezTo>
                  <a:cubicBezTo>
                    <a:pt x="367" y="1284"/>
                    <a:pt x="440" y="1284"/>
                    <a:pt x="513" y="1284"/>
                  </a:cubicBezTo>
                  <a:lnTo>
                    <a:pt x="660" y="1284"/>
                  </a:lnTo>
                  <a:cubicBezTo>
                    <a:pt x="733" y="1284"/>
                    <a:pt x="807" y="1211"/>
                    <a:pt x="880" y="1174"/>
                  </a:cubicBezTo>
                  <a:lnTo>
                    <a:pt x="953" y="1064"/>
                  </a:lnTo>
                  <a:cubicBezTo>
                    <a:pt x="990" y="954"/>
                    <a:pt x="1026" y="881"/>
                    <a:pt x="1026" y="807"/>
                  </a:cubicBezTo>
                  <a:cubicBezTo>
                    <a:pt x="1026" y="734"/>
                    <a:pt x="1026" y="697"/>
                    <a:pt x="1026" y="661"/>
                  </a:cubicBezTo>
                  <a:lnTo>
                    <a:pt x="1026" y="514"/>
                  </a:lnTo>
                  <a:cubicBezTo>
                    <a:pt x="1026" y="441"/>
                    <a:pt x="1026" y="368"/>
                    <a:pt x="990" y="331"/>
                  </a:cubicBezTo>
                  <a:cubicBezTo>
                    <a:pt x="916" y="184"/>
                    <a:pt x="843" y="111"/>
                    <a:pt x="697" y="38"/>
                  </a:cubicBezTo>
                  <a:cubicBezTo>
                    <a:pt x="660" y="1"/>
                    <a:pt x="587" y="1"/>
                    <a:pt x="513"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 name="Google Shape;126;p4"/>
            <p:cNvSpPr/>
            <p:nvPr/>
          </p:nvSpPr>
          <p:spPr>
            <a:xfrm rot="-1312267">
              <a:off x="5795316" y="1329791"/>
              <a:ext cx="51114" cy="54598"/>
            </a:xfrm>
            <a:custGeom>
              <a:avLst/>
              <a:gdLst/>
              <a:ahLst/>
              <a:cxnLst/>
              <a:rect l="l" t="t" r="r" b="b"/>
              <a:pathLst>
                <a:path w="1614" h="1724" extrusionOk="0">
                  <a:moveTo>
                    <a:pt x="681" y="911"/>
                  </a:moveTo>
                  <a:lnTo>
                    <a:pt x="681" y="911"/>
                  </a:lnTo>
                  <a:cubicBezTo>
                    <a:pt x="687" y="913"/>
                    <a:pt x="692" y="915"/>
                    <a:pt x="697" y="917"/>
                  </a:cubicBezTo>
                  <a:lnTo>
                    <a:pt x="734" y="990"/>
                  </a:lnTo>
                  <a:lnTo>
                    <a:pt x="734" y="990"/>
                  </a:lnTo>
                  <a:lnTo>
                    <a:pt x="681" y="911"/>
                  </a:lnTo>
                  <a:close/>
                  <a:moveTo>
                    <a:pt x="807" y="1"/>
                  </a:moveTo>
                  <a:cubicBezTo>
                    <a:pt x="797" y="4"/>
                    <a:pt x="786" y="8"/>
                    <a:pt x="776" y="13"/>
                  </a:cubicBezTo>
                  <a:lnTo>
                    <a:pt x="776" y="13"/>
                  </a:lnTo>
                  <a:cubicBezTo>
                    <a:pt x="773" y="13"/>
                    <a:pt x="770" y="13"/>
                    <a:pt x="767" y="13"/>
                  </a:cubicBezTo>
                  <a:cubicBezTo>
                    <a:pt x="709" y="13"/>
                    <a:pt x="648" y="22"/>
                    <a:pt x="587" y="37"/>
                  </a:cubicBezTo>
                  <a:cubicBezTo>
                    <a:pt x="587" y="37"/>
                    <a:pt x="551" y="37"/>
                    <a:pt x="514" y="74"/>
                  </a:cubicBezTo>
                  <a:lnTo>
                    <a:pt x="404" y="111"/>
                  </a:lnTo>
                  <a:lnTo>
                    <a:pt x="258" y="221"/>
                  </a:lnTo>
                  <a:lnTo>
                    <a:pt x="221" y="257"/>
                  </a:lnTo>
                  <a:cubicBezTo>
                    <a:pt x="111" y="367"/>
                    <a:pt x="38" y="514"/>
                    <a:pt x="38" y="661"/>
                  </a:cubicBezTo>
                  <a:cubicBezTo>
                    <a:pt x="1" y="807"/>
                    <a:pt x="1" y="954"/>
                    <a:pt x="38" y="1100"/>
                  </a:cubicBezTo>
                  <a:cubicBezTo>
                    <a:pt x="38" y="1174"/>
                    <a:pt x="74" y="1247"/>
                    <a:pt x="111" y="1320"/>
                  </a:cubicBezTo>
                  <a:cubicBezTo>
                    <a:pt x="148" y="1394"/>
                    <a:pt x="184" y="1467"/>
                    <a:pt x="221" y="1504"/>
                  </a:cubicBezTo>
                  <a:lnTo>
                    <a:pt x="258" y="1540"/>
                  </a:lnTo>
                  <a:lnTo>
                    <a:pt x="404" y="1650"/>
                  </a:lnTo>
                  <a:lnTo>
                    <a:pt x="441" y="1650"/>
                  </a:lnTo>
                  <a:cubicBezTo>
                    <a:pt x="514" y="1687"/>
                    <a:pt x="551" y="1687"/>
                    <a:pt x="624" y="1724"/>
                  </a:cubicBezTo>
                  <a:lnTo>
                    <a:pt x="844" y="1724"/>
                  </a:lnTo>
                  <a:cubicBezTo>
                    <a:pt x="954" y="1687"/>
                    <a:pt x="1064" y="1687"/>
                    <a:pt x="1174" y="1614"/>
                  </a:cubicBezTo>
                  <a:lnTo>
                    <a:pt x="1211" y="1614"/>
                  </a:lnTo>
                  <a:cubicBezTo>
                    <a:pt x="1284" y="1577"/>
                    <a:pt x="1321" y="1540"/>
                    <a:pt x="1357" y="1504"/>
                  </a:cubicBezTo>
                  <a:lnTo>
                    <a:pt x="1394" y="1467"/>
                  </a:lnTo>
                  <a:cubicBezTo>
                    <a:pt x="1431" y="1394"/>
                    <a:pt x="1467" y="1357"/>
                    <a:pt x="1504" y="1320"/>
                  </a:cubicBezTo>
                  <a:cubicBezTo>
                    <a:pt x="1541" y="1247"/>
                    <a:pt x="1577" y="1174"/>
                    <a:pt x="1614" y="1100"/>
                  </a:cubicBezTo>
                  <a:cubicBezTo>
                    <a:pt x="1614" y="1064"/>
                    <a:pt x="1614" y="1027"/>
                    <a:pt x="1614" y="990"/>
                  </a:cubicBezTo>
                  <a:cubicBezTo>
                    <a:pt x="1614" y="917"/>
                    <a:pt x="1614" y="844"/>
                    <a:pt x="1614" y="771"/>
                  </a:cubicBezTo>
                  <a:cubicBezTo>
                    <a:pt x="1614" y="661"/>
                    <a:pt x="1614" y="587"/>
                    <a:pt x="1577" y="514"/>
                  </a:cubicBezTo>
                  <a:cubicBezTo>
                    <a:pt x="1541" y="404"/>
                    <a:pt x="1467" y="294"/>
                    <a:pt x="1394" y="221"/>
                  </a:cubicBezTo>
                  <a:cubicBezTo>
                    <a:pt x="1357" y="184"/>
                    <a:pt x="1321" y="147"/>
                    <a:pt x="1247" y="111"/>
                  </a:cubicBezTo>
                  <a:lnTo>
                    <a:pt x="1211" y="74"/>
                  </a:lnTo>
                  <a:cubicBezTo>
                    <a:pt x="1137" y="37"/>
                    <a:pt x="1101" y="1"/>
                    <a:pt x="102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4"/>
            <p:cNvSpPr/>
            <p:nvPr/>
          </p:nvSpPr>
          <p:spPr>
            <a:xfrm rot="-1312267">
              <a:off x="5643133" y="1219725"/>
              <a:ext cx="53426" cy="39492"/>
            </a:xfrm>
            <a:custGeom>
              <a:avLst/>
              <a:gdLst/>
              <a:ahLst/>
              <a:cxnLst/>
              <a:rect l="l" t="t" r="r" b="b"/>
              <a:pathLst>
                <a:path w="1687" h="1247" extrusionOk="0">
                  <a:moveTo>
                    <a:pt x="844" y="0"/>
                  </a:moveTo>
                  <a:cubicBezTo>
                    <a:pt x="1" y="0"/>
                    <a:pt x="1" y="1247"/>
                    <a:pt x="844" y="1247"/>
                  </a:cubicBezTo>
                  <a:cubicBezTo>
                    <a:pt x="1687" y="1247"/>
                    <a:pt x="1687" y="0"/>
                    <a:pt x="84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 name="Google Shape;128;p4"/>
            <p:cNvSpPr/>
            <p:nvPr/>
          </p:nvSpPr>
          <p:spPr>
            <a:xfrm rot="-1312267">
              <a:off x="5669359" y="1104610"/>
              <a:ext cx="58082" cy="44147"/>
            </a:xfrm>
            <a:custGeom>
              <a:avLst/>
              <a:gdLst/>
              <a:ahLst/>
              <a:cxnLst/>
              <a:rect l="l" t="t" r="r" b="b"/>
              <a:pathLst>
                <a:path w="1834" h="1394" extrusionOk="0">
                  <a:moveTo>
                    <a:pt x="917" y="1"/>
                  </a:moveTo>
                  <a:cubicBezTo>
                    <a:pt x="0" y="1"/>
                    <a:pt x="0" y="1394"/>
                    <a:pt x="917" y="1394"/>
                  </a:cubicBezTo>
                  <a:cubicBezTo>
                    <a:pt x="1833" y="1394"/>
                    <a:pt x="1833" y="1"/>
                    <a:pt x="91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4"/>
            <p:cNvSpPr/>
            <p:nvPr/>
          </p:nvSpPr>
          <p:spPr>
            <a:xfrm rot="-1312267">
              <a:off x="5548133" y="1318339"/>
              <a:ext cx="73188" cy="56910"/>
            </a:xfrm>
            <a:custGeom>
              <a:avLst/>
              <a:gdLst/>
              <a:ahLst/>
              <a:cxnLst/>
              <a:rect l="l" t="t" r="r" b="b"/>
              <a:pathLst>
                <a:path w="2311" h="1797" extrusionOk="0">
                  <a:moveTo>
                    <a:pt x="1137" y="1"/>
                  </a:moveTo>
                  <a:cubicBezTo>
                    <a:pt x="1" y="1"/>
                    <a:pt x="1" y="1797"/>
                    <a:pt x="1137" y="1797"/>
                  </a:cubicBezTo>
                  <a:cubicBezTo>
                    <a:pt x="2273" y="1797"/>
                    <a:pt x="2310" y="1"/>
                    <a:pt x="1137"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4"/>
            <p:cNvSpPr/>
            <p:nvPr/>
          </p:nvSpPr>
          <p:spPr>
            <a:xfrm rot="-1312267">
              <a:off x="5547673" y="1145081"/>
              <a:ext cx="49974" cy="44147"/>
            </a:xfrm>
            <a:custGeom>
              <a:avLst/>
              <a:gdLst/>
              <a:ahLst/>
              <a:cxnLst/>
              <a:rect l="l" t="t" r="r" b="b"/>
              <a:pathLst>
                <a:path w="1578" h="1394" extrusionOk="0">
                  <a:moveTo>
                    <a:pt x="624" y="0"/>
                  </a:moveTo>
                  <a:cubicBezTo>
                    <a:pt x="477" y="37"/>
                    <a:pt x="294" y="110"/>
                    <a:pt x="184" y="220"/>
                  </a:cubicBezTo>
                  <a:cubicBezTo>
                    <a:pt x="74" y="330"/>
                    <a:pt x="1" y="514"/>
                    <a:pt x="1" y="660"/>
                  </a:cubicBezTo>
                  <a:cubicBezTo>
                    <a:pt x="1" y="843"/>
                    <a:pt x="74" y="990"/>
                    <a:pt x="184" y="1137"/>
                  </a:cubicBezTo>
                  <a:lnTo>
                    <a:pt x="331" y="1247"/>
                  </a:lnTo>
                  <a:cubicBezTo>
                    <a:pt x="404" y="1283"/>
                    <a:pt x="551" y="1320"/>
                    <a:pt x="661" y="1320"/>
                  </a:cubicBezTo>
                  <a:lnTo>
                    <a:pt x="624" y="1393"/>
                  </a:lnTo>
                  <a:lnTo>
                    <a:pt x="917" y="1393"/>
                  </a:lnTo>
                  <a:cubicBezTo>
                    <a:pt x="1101" y="1393"/>
                    <a:pt x="1247" y="1320"/>
                    <a:pt x="1394" y="1173"/>
                  </a:cubicBezTo>
                  <a:cubicBezTo>
                    <a:pt x="1504" y="1063"/>
                    <a:pt x="1577" y="880"/>
                    <a:pt x="1577" y="697"/>
                  </a:cubicBezTo>
                  <a:cubicBezTo>
                    <a:pt x="1577" y="330"/>
                    <a:pt x="1284" y="0"/>
                    <a:pt x="91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4"/>
            <p:cNvSpPr/>
            <p:nvPr/>
          </p:nvSpPr>
          <p:spPr>
            <a:xfrm rot="-1312267">
              <a:off x="5434908" y="1134236"/>
              <a:ext cx="25589" cy="19762"/>
            </a:xfrm>
            <a:custGeom>
              <a:avLst/>
              <a:gdLst/>
              <a:ahLst/>
              <a:cxnLst/>
              <a:rect l="l" t="t" r="r" b="b"/>
              <a:pathLst>
                <a:path w="808" h="624" extrusionOk="0">
                  <a:moveTo>
                    <a:pt x="404" y="1"/>
                  </a:moveTo>
                  <a:cubicBezTo>
                    <a:pt x="1" y="1"/>
                    <a:pt x="1" y="624"/>
                    <a:pt x="404" y="624"/>
                  </a:cubicBezTo>
                  <a:cubicBezTo>
                    <a:pt x="807" y="624"/>
                    <a:pt x="807" y="1"/>
                    <a:pt x="40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2" name="Google Shape;132;p4"/>
            <p:cNvSpPr/>
            <p:nvPr/>
          </p:nvSpPr>
          <p:spPr>
            <a:xfrm rot="-1312267">
              <a:off x="5297086" y="976303"/>
              <a:ext cx="29041" cy="22105"/>
            </a:xfrm>
            <a:custGeom>
              <a:avLst/>
              <a:gdLst/>
              <a:ahLst/>
              <a:cxnLst/>
              <a:rect l="l" t="t" r="r" b="b"/>
              <a:pathLst>
                <a:path w="917" h="698" extrusionOk="0">
                  <a:moveTo>
                    <a:pt x="440" y="1"/>
                  </a:moveTo>
                  <a:cubicBezTo>
                    <a:pt x="0" y="1"/>
                    <a:pt x="0" y="697"/>
                    <a:pt x="440" y="697"/>
                  </a:cubicBezTo>
                  <a:cubicBezTo>
                    <a:pt x="917" y="697"/>
                    <a:pt x="917" y="1"/>
                    <a:pt x="4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3" name="Google Shape;133;p4"/>
            <p:cNvSpPr/>
            <p:nvPr/>
          </p:nvSpPr>
          <p:spPr>
            <a:xfrm rot="-1312267">
              <a:off x="5232008" y="902979"/>
              <a:ext cx="25589" cy="19762"/>
            </a:xfrm>
            <a:custGeom>
              <a:avLst/>
              <a:gdLst/>
              <a:ahLst/>
              <a:cxnLst/>
              <a:rect l="l" t="t" r="r" b="b"/>
              <a:pathLst>
                <a:path w="808" h="624" extrusionOk="0">
                  <a:moveTo>
                    <a:pt x="404" y="0"/>
                  </a:moveTo>
                  <a:cubicBezTo>
                    <a:pt x="1" y="0"/>
                    <a:pt x="1" y="623"/>
                    <a:pt x="404" y="623"/>
                  </a:cubicBezTo>
                  <a:cubicBezTo>
                    <a:pt x="807" y="623"/>
                    <a:pt x="807" y="0"/>
                    <a:pt x="40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4"/>
            <p:cNvSpPr/>
            <p:nvPr/>
          </p:nvSpPr>
          <p:spPr>
            <a:xfrm rot="-1312267">
              <a:off x="6074647" y="1388303"/>
              <a:ext cx="66221" cy="48771"/>
            </a:xfrm>
            <a:custGeom>
              <a:avLst/>
              <a:gdLst/>
              <a:ahLst/>
              <a:cxnLst/>
              <a:rect l="l" t="t" r="r" b="b"/>
              <a:pathLst>
                <a:path w="2091" h="1540" extrusionOk="0">
                  <a:moveTo>
                    <a:pt x="1027" y="0"/>
                  </a:moveTo>
                  <a:cubicBezTo>
                    <a:pt x="1" y="0"/>
                    <a:pt x="1" y="1540"/>
                    <a:pt x="1027" y="1540"/>
                  </a:cubicBezTo>
                  <a:cubicBezTo>
                    <a:pt x="2090" y="1540"/>
                    <a:pt x="2090" y="0"/>
                    <a:pt x="102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5" name="Google Shape;135;p4"/>
            <p:cNvSpPr/>
            <p:nvPr/>
          </p:nvSpPr>
          <p:spPr>
            <a:xfrm rot="-1312267">
              <a:off x="5796620" y="1630261"/>
              <a:ext cx="69704" cy="54883"/>
            </a:xfrm>
            <a:custGeom>
              <a:avLst/>
              <a:gdLst/>
              <a:ahLst/>
              <a:cxnLst/>
              <a:rect l="l" t="t" r="r" b="b"/>
              <a:pathLst>
                <a:path w="2201" h="1733" extrusionOk="0">
                  <a:moveTo>
                    <a:pt x="1320" y="1"/>
                  </a:moveTo>
                  <a:cubicBezTo>
                    <a:pt x="1186" y="1"/>
                    <a:pt x="1051" y="35"/>
                    <a:pt x="917" y="89"/>
                  </a:cubicBezTo>
                  <a:lnTo>
                    <a:pt x="367" y="345"/>
                  </a:lnTo>
                  <a:cubicBezTo>
                    <a:pt x="221" y="455"/>
                    <a:pt x="74" y="602"/>
                    <a:pt x="37" y="822"/>
                  </a:cubicBezTo>
                  <a:cubicBezTo>
                    <a:pt x="1" y="1005"/>
                    <a:pt x="37" y="1188"/>
                    <a:pt x="111" y="1372"/>
                  </a:cubicBezTo>
                  <a:cubicBezTo>
                    <a:pt x="259" y="1594"/>
                    <a:pt x="507" y="1733"/>
                    <a:pt x="765" y="1733"/>
                  </a:cubicBezTo>
                  <a:cubicBezTo>
                    <a:pt x="890" y="1733"/>
                    <a:pt x="1017" y="1700"/>
                    <a:pt x="1137" y="1628"/>
                  </a:cubicBezTo>
                  <a:lnTo>
                    <a:pt x="1650" y="1335"/>
                  </a:lnTo>
                  <a:cubicBezTo>
                    <a:pt x="2200" y="1005"/>
                    <a:pt x="2090" y="199"/>
                    <a:pt x="1467" y="15"/>
                  </a:cubicBezTo>
                  <a:cubicBezTo>
                    <a:pt x="1418" y="5"/>
                    <a:pt x="1369" y="1"/>
                    <a:pt x="132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4"/>
            <p:cNvSpPr/>
            <p:nvPr/>
          </p:nvSpPr>
          <p:spPr>
            <a:xfrm rot="-1312267">
              <a:off x="6190895" y="1686752"/>
              <a:ext cx="38352" cy="30213"/>
            </a:xfrm>
            <a:custGeom>
              <a:avLst/>
              <a:gdLst/>
              <a:ahLst/>
              <a:cxnLst/>
              <a:rect l="l" t="t" r="r" b="b"/>
              <a:pathLst>
                <a:path w="1211" h="954" extrusionOk="0">
                  <a:moveTo>
                    <a:pt x="734" y="0"/>
                  </a:moveTo>
                  <a:lnTo>
                    <a:pt x="734" y="37"/>
                  </a:lnTo>
                  <a:lnTo>
                    <a:pt x="477" y="37"/>
                  </a:lnTo>
                  <a:cubicBezTo>
                    <a:pt x="330" y="37"/>
                    <a:pt x="220" y="73"/>
                    <a:pt x="147" y="183"/>
                  </a:cubicBezTo>
                  <a:cubicBezTo>
                    <a:pt x="74" y="257"/>
                    <a:pt x="1" y="367"/>
                    <a:pt x="1" y="477"/>
                  </a:cubicBezTo>
                  <a:cubicBezTo>
                    <a:pt x="1" y="623"/>
                    <a:pt x="37" y="733"/>
                    <a:pt x="147" y="807"/>
                  </a:cubicBezTo>
                  <a:cubicBezTo>
                    <a:pt x="220" y="880"/>
                    <a:pt x="330" y="953"/>
                    <a:pt x="477" y="953"/>
                  </a:cubicBezTo>
                  <a:lnTo>
                    <a:pt x="734" y="953"/>
                  </a:lnTo>
                  <a:cubicBezTo>
                    <a:pt x="844" y="953"/>
                    <a:pt x="990" y="880"/>
                    <a:pt x="1064" y="807"/>
                  </a:cubicBezTo>
                  <a:cubicBezTo>
                    <a:pt x="1174" y="697"/>
                    <a:pt x="1210" y="587"/>
                    <a:pt x="1210" y="477"/>
                  </a:cubicBezTo>
                  <a:cubicBezTo>
                    <a:pt x="1210" y="330"/>
                    <a:pt x="1174" y="220"/>
                    <a:pt x="1064" y="147"/>
                  </a:cubicBezTo>
                  <a:cubicBezTo>
                    <a:pt x="990" y="37"/>
                    <a:pt x="844" y="0"/>
                    <a:pt x="73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4"/>
            <p:cNvSpPr/>
            <p:nvPr/>
          </p:nvSpPr>
          <p:spPr>
            <a:xfrm rot="-1312267">
              <a:off x="6252449" y="1784569"/>
              <a:ext cx="38352" cy="29073"/>
            </a:xfrm>
            <a:custGeom>
              <a:avLst/>
              <a:gdLst/>
              <a:ahLst/>
              <a:cxnLst/>
              <a:rect l="l" t="t" r="r" b="b"/>
              <a:pathLst>
                <a:path w="1211" h="918" extrusionOk="0">
                  <a:moveTo>
                    <a:pt x="624" y="1"/>
                  </a:moveTo>
                  <a:cubicBezTo>
                    <a:pt x="0" y="1"/>
                    <a:pt x="0" y="917"/>
                    <a:pt x="624" y="917"/>
                  </a:cubicBezTo>
                  <a:cubicBezTo>
                    <a:pt x="1210" y="917"/>
                    <a:pt x="1210" y="1"/>
                    <a:pt x="62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4"/>
            <p:cNvSpPr/>
            <p:nvPr/>
          </p:nvSpPr>
          <p:spPr>
            <a:xfrm rot="-1312267">
              <a:off x="6393003" y="1908904"/>
              <a:ext cx="41835" cy="31384"/>
            </a:xfrm>
            <a:custGeom>
              <a:avLst/>
              <a:gdLst/>
              <a:ahLst/>
              <a:cxnLst/>
              <a:rect l="l" t="t" r="r" b="b"/>
              <a:pathLst>
                <a:path w="1321" h="991" extrusionOk="0">
                  <a:moveTo>
                    <a:pt x="661" y="1"/>
                  </a:moveTo>
                  <a:cubicBezTo>
                    <a:pt x="1" y="1"/>
                    <a:pt x="1" y="991"/>
                    <a:pt x="661" y="991"/>
                  </a:cubicBezTo>
                  <a:cubicBezTo>
                    <a:pt x="1320" y="991"/>
                    <a:pt x="1320" y="1"/>
                    <a:pt x="66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9" name="Google Shape;139;p4"/>
          <p:cNvSpPr/>
          <p:nvPr/>
        </p:nvSpPr>
        <p:spPr>
          <a:xfrm rot="-4540936">
            <a:off x="-600645" y="3844858"/>
            <a:ext cx="1853967" cy="932609"/>
          </a:xfrm>
          <a:custGeom>
            <a:avLst/>
            <a:gdLst/>
            <a:ahLst/>
            <a:cxnLst/>
            <a:rect l="l" t="t" r="r" b="b"/>
            <a:pathLst>
              <a:path w="46796" h="23540" extrusionOk="0">
                <a:moveTo>
                  <a:pt x="32976" y="1448"/>
                </a:moveTo>
                <a:lnTo>
                  <a:pt x="32976" y="1448"/>
                </a:lnTo>
                <a:cubicBezTo>
                  <a:pt x="32682" y="1814"/>
                  <a:pt x="32426" y="2217"/>
                  <a:pt x="32206" y="2621"/>
                </a:cubicBezTo>
                <a:cubicBezTo>
                  <a:pt x="31913" y="3134"/>
                  <a:pt x="31656" y="3610"/>
                  <a:pt x="31363" y="4124"/>
                </a:cubicBezTo>
                <a:cubicBezTo>
                  <a:pt x="31106" y="4600"/>
                  <a:pt x="30813" y="5077"/>
                  <a:pt x="30446" y="5517"/>
                </a:cubicBezTo>
                <a:cubicBezTo>
                  <a:pt x="29823" y="6433"/>
                  <a:pt x="29090" y="7276"/>
                  <a:pt x="28320" y="8083"/>
                </a:cubicBezTo>
                <a:cubicBezTo>
                  <a:pt x="27550" y="8853"/>
                  <a:pt x="26707" y="9586"/>
                  <a:pt x="25791" y="10246"/>
                </a:cubicBezTo>
                <a:cubicBezTo>
                  <a:pt x="24911" y="10869"/>
                  <a:pt x="23994" y="11419"/>
                  <a:pt x="23041" y="11932"/>
                </a:cubicBezTo>
                <a:cubicBezTo>
                  <a:pt x="23555" y="11162"/>
                  <a:pt x="24068" y="10392"/>
                  <a:pt x="24618" y="9696"/>
                </a:cubicBezTo>
                <a:cubicBezTo>
                  <a:pt x="25314" y="8853"/>
                  <a:pt x="26011" y="8009"/>
                  <a:pt x="26744" y="7203"/>
                </a:cubicBezTo>
                <a:cubicBezTo>
                  <a:pt x="27514" y="6396"/>
                  <a:pt x="28283" y="5627"/>
                  <a:pt x="29090" y="4857"/>
                </a:cubicBezTo>
                <a:cubicBezTo>
                  <a:pt x="29896" y="4087"/>
                  <a:pt x="30703" y="3354"/>
                  <a:pt x="31546" y="2621"/>
                </a:cubicBezTo>
                <a:cubicBezTo>
                  <a:pt x="32023" y="2217"/>
                  <a:pt x="32462" y="1814"/>
                  <a:pt x="32976" y="1448"/>
                </a:cubicBezTo>
                <a:close/>
                <a:moveTo>
                  <a:pt x="46026" y="7826"/>
                </a:moveTo>
                <a:lnTo>
                  <a:pt x="46026" y="7826"/>
                </a:lnTo>
                <a:cubicBezTo>
                  <a:pt x="43350" y="9182"/>
                  <a:pt x="40491" y="10282"/>
                  <a:pt x="37595" y="11052"/>
                </a:cubicBezTo>
                <a:cubicBezTo>
                  <a:pt x="34479" y="11858"/>
                  <a:pt x="31253" y="12335"/>
                  <a:pt x="28027" y="12445"/>
                </a:cubicBezTo>
                <a:cubicBezTo>
                  <a:pt x="27633" y="12454"/>
                  <a:pt x="27236" y="12459"/>
                  <a:pt x="26839" y="12459"/>
                </a:cubicBezTo>
                <a:cubicBezTo>
                  <a:pt x="25646" y="12459"/>
                  <a:pt x="24443" y="12418"/>
                  <a:pt x="23261" y="12335"/>
                </a:cubicBezTo>
                <a:cubicBezTo>
                  <a:pt x="24288" y="11968"/>
                  <a:pt x="25314" y="11675"/>
                  <a:pt x="26341" y="11345"/>
                </a:cubicBezTo>
                <a:cubicBezTo>
                  <a:pt x="29456" y="10429"/>
                  <a:pt x="32609" y="9659"/>
                  <a:pt x="35798" y="9072"/>
                </a:cubicBezTo>
                <a:cubicBezTo>
                  <a:pt x="38988" y="8486"/>
                  <a:pt x="42213" y="8046"/>
                  <a:pt x="45476" y="7863"/>
                </a:cubicBezTo>
                <a:lnTo>
                  <a:pt x="46026" y="7826"/>
                </a:lnTo>
                <a:close/>
                <a:moveTo>
                  <a:pt x="25754" y="2034"/>
                </a:moveTo>
                <a:lnTo>
                  <a:pt x="25754" y="2034"/>
                </a:lnTo>
                <a:cubicBezTo>
                  <a:pt x="25204" y="3391"/>
                  <a:pt x="24618" y="4784"/>
                  <a:pt x="23958" y="6103"/>
                </a:cubicBezTo>
                <a:cubicBezTo>
                  <a:pt x="23151" y="7753"/>
                  <a:pt x="22235" y="9329"/>
                  <a:pt x="21208" y="10832"/>
                </a:cubicBezTo>
                <a:cubicBezTo>
                  <a:pt x="20732" y="11565"/>
                  <a:pt x="20219" y="12262"/>
                  <a:pt x="19705" y="12995"/>
                </a:cubicBezTo>
                <a:cubicBezTo>
                  <a:pt x="20035" y="11345"/>
                  <a:pt x="20585" y="9769"/>
                  <a:pt x="21318" y="8266"/>
                </a:cubicBezTo>
                <a:cubicBezTo>
                  <a:pt x="21722" y="7460"/>
                  <a:pt x="22162" y="6653"/>
                  <a:pt x="22675" y="5883"/>
                </a:cubicBezTo>
                <a:cubicBezTo>
                  <a:pt x="23225" y="5113"/>
                  <a:pt x="23774" y="4380"/>
                  <a:pt x="24398" y="3684"/>
                </a:cubicBezTo>
                <a:cubicBezTo>
                  <a:pt x="24838" y="3134"/>
                  <a:pt x="25314" y="2584"/>
                  <a:pt x="25754" y="2034"/>
                </a:cubicBezTo>
                <a:close/>
                <a:moveTo>
                  <a:pt x="20145" y="1191"/>
                </a:moveTo>
                <a:cubicBezTo>
                  <a:pt x="19925" y="2144"/>
                  <a:pt x="19705" y="3097"/>
                  <a:pt x="19449" y="4014"/>
                </a:cubicBezTo>
                <a:cubicBezTo>
                  <a:pt x="19119" y="5150"/>
                  <a:pt x="18752" y="6250"/>
                  <a:pt x="18349" y="7313"/>
                </a:cubicBezTo>
                <a:cubicBezTo>
                  <a:pt x="17946" y="8376"/>
                  <a:pt x="17506" y="9439"/>
                  <a:pt x="16993" y="10465"/>
                </a:cubicBezTo>
                <a:cubicBezTo>
                  <a:pt x="16443" y="11455"/>
                  <a:pt x="15893" y="12445"/>
                  <a:pt x="15233" y="13398"/>
                </a:cubicBezTo>
                <a:cubicBezTo>
                  <a:pt x="14647" y="14241"/>
                  <a:pt x="14023" y="15084"/>
                  <a:pt x="13327" y="15854"/>
                </a:cubicBezTo>
                <a:cubicBezTo>
                  <a:pt x="13547" y="14864"/>
                  <a:pt x="13767" y="13875"/>
                  <a:pt x="14060" y="12958"/>
                </a:cubicBezTo>
                <a:cubicBezTo>
                  <a:pt x="14353" y="11858"/>
                  <a:pt x="14720" y="10795"/>
                  <a:pt x="15160" y="9769"/>
                </a:cubicBezTo>
                <a:cubicBezTo>
                  <a:pt x="15600" y="8706"/>
                  <a:pt x="16040" y="7679"/>
                  <a:pt x="16516" y="6726"/>
                </a:cubicBezTo>
                <a:cubicBezTo>
                  <a:pt x="17029" y="5700"/>
                  <a:pt x="17616" y="4747"/>
                  <a:pt x="18239" y="3830"/>
                </a:cubicBezTo>
                <a:cubicBezTo>
                  <a:pt x="18532" y="3354"/>
                  <a:pt x="18862" y="2914"/>
                  <a:pt x="19192" y="2437"/>
                </a:cubicBezTo>
                <a:cubicBezTo>
                  <a:pt x="19522" y="1998"/>
                  <a:pt x="19779" y="1594"/>
                  <a:pt x="20145" y="1191"/>
                </a:cubicBezTo>
                <a:close/>
                <a:moveTo>
                  <a:pt x="22073" y="13485"/>
                </a:moveTo>
                <a:cubicBezTo>
                  <a:pt x="22652" y="13485"/>
                  <a:pt x="23232" y="13513"/>
                  <a:pt x="23811" y="13581"/>
                </a:cubicBezTo>
                <a:cubicBezTo>
                  <a:pt x="25387" y="13728"/>
                  <a:pt x="26964" y="13911"/>
                  <a:pt x="28540" y="14131"/>
                </a:cubicBezTo>
                <a:cubicBezTo>
                  <a:pt x="30116" y="14351"/>
                  <a:pt x="31656" y="14645"/>
                  <a:pt x="33196" y="14938"/>
                </a:cubicBezTo>
                <a:cubicBezTo>
                  <a:pt x="34772" y="15231"/>
                  <a:pt x="36275" y="15598"/>
                  <a:pt x="37778" y="16001"/>
                </a:cubicBezTo>
                <a:cubicBezTo>
                  <a:pt x="39281" y="16367"/>
                  <a:pt x="40747" y="16807"/>
                  <a:pt x="42177" y="17247"/>
                </a:cubicBezTo>
                <a:cubicBezTo>
                  <a:pt x="40894" y="17247"/>
                  <a:pt x="39611" y="17247"/>
                  <a:pt x="38291" y="17211"/>
                </a:cubicBezTo>
                <a:cubicBezTo>
                  <a:pt x="36751" y="17137"/>
                  <a:pt x="35212" y="17027"/>
                  <a:pt x="33635" y="16844"/>
                </a:cubicBezTo>
                <a:cubicBezTo>
                  <a:pt x="32096" y="16697"/>
                  <a:pt x="30593" y="16477"/>
                  <a:pt x="29053" y="16184"/>
                </a:cubicBezTo>
                <a:cubicBezTo>
                  <a:pt x="27550" y="15891"/>
                  <a:pt x="26047" y="15524"/>
                  <a:pt x="24581" y="15121"/>
                </a:cubicBezTo>
                <a:cubicBezTo>
                  <a:pt x="23078" y="14681"/>
                  <a:pt x="21612" y="14205"/>
                  <a:pt x="20145" y="13618"/>
                </a:cubicBezTo>
                <a:lnTo>
                  <a:pt x="20072" y="13581"/>
                </a:lnTo>
                <a:cubicBezTo>
                  <a:pt x="20739" y="13523"/>
                  <a:pt x="21406" y="13485"/>
                  <a:pt x="22073" y="13485"/>
                </a:cubicBezTo>
                <a:close/>
                <a:moveTo>
                  <a:pt x="14353" y="3794"/>
                </a:moveTo>
                <a:cubicBezTo>
                  <a:pt x="14243" y="4490"/>
                  <a:pt x="14133" y="5187"/>
                  <a:pt x="13950" y="5883"/>
                </a:cubicBezTo>
                <a:cubicBezTo>
                  <a:pt x="13730" y="6946"/>
                  <a:pt x="13437" y="7973"/>
                  <a:pt x="13107" y="8999"/>
                </a:cubicBezTo>
                <a:cubicBezTo>
                  <a:pt x="12814" y="10026"/>
                  <a:pt x="12447" y="11015"/>
                  <a:pt x="12044" y="12005"/>
                </a:cubicBezTo>
                <a:cubicBezTo>
                  <a:pt x="11604" y="12995"/>
                  <a:pt x="11164" y="13985"/>
                  <a:pt x="10688" y="14938"/>
                </a:cubicBezTo>
                <a:cubicBezTo>
                  <a:pt x="10174" y="15891"/>
                  <a:pt x="9661" y="16807"/>
                  <a:pt x="9111" y="17724"/>
                </a:cubicBezTo>
                <a:cubicBezTo>
                  <a:pt x="9045" y="17757"/>
                  <a:pt x="9009" y="17790"/>
                  <a:pt x="8976" y="17849"/>
                </a:cubicBezTo>
                <a:lnTo>
                  <a:pt x="8976" y="17849"/>
                </a:lnTo>
                <a:cubicBezTo>
                  <a:pt x="9747" y="13838"/>
                  <a:pt x="11063" y="9972"/>
                  <a:pt x="12924" y="6360"/>
                </a:cubicBezTo>
                <a:cubicBezTo>
                  <a:pt x="13400" y="5480"/>
                  <a:pt x="13840" y="4637"/>
                  <a:pt x="14353" y="3794"/>
                </a:cubicBezTo>
                <a:close/>
                <a:moveTo>
                  <a:pt x="16296" y="15084"/>
                </a:moveTo>
                <a:cubicBezTo>
                  <a:pt x="17433" y="15084"/>
                  <a:pt x="18532" y="15231"/>
                  <a:pt x="19632" y="15488"/>
                </a:cubicBezTo>
                <a:cubicBezTo>
                  <a:pt x="21098" y="15818"/>
                  <a:pt x="22528" y="16184"/>
                  <a:pt x="23958" y="16551"/>
                </a:cubicBezTo>
                <a:cubicBezTo>
                  <a:pt x="25387" y="16917"/>
                  <a:pt x="26817" y="17321"/>
                  <a:pt x="28247" y="17724"/>
                </a:cubicBezTo>
                <a:cubicBezTo>
                  <a:pt x="29640" y="18164"/>
                  <a:pt x="31069" y="18604"/>
                  <a:pt x="32499" y="19043"/>
                </a:cubicBezTo>
                <a:cubicBezTo>
                  <a:pt x="33672" y="19447"/>
                  <a:pt x="34882" y="19887"/>
                  <a:pt x="36055" y="20290"/>
                </a:cubicBezTo>
                <a:cubicBezTo>
                  <a:pt x="35029" y="20143"/>
                  <a:pt x="33965" y="19997"/>
                  <a:pt x="32902" y="19777"/>
                </a:cubicBezTo>
                <a:cubicBezTo>
                  <a:pt x="31509" y="19520"/>
                  <a:pt x="30080" y="19190"/>
                  <a:pt x="28650" y="18860"/>
                </a:cubicBezTo>
                <a:cubicBezTo>
                  <a:pt x="27257" y="18494"/>
                  <a:pt x="25827" y="18090"/>
                  <a:pt x="24434" y="17687"/>
                </a:cubicBezTo>
                <a:cubicBezTo>
                  <a:pt x="23005" y="17284"/>
                  <a:pt x="21648" y="16844"/>
                  <a:pt x="20255" y="16404"/>
                </a:cubicBezTo>
                <a:cubicBezTo>
                  <a:pt x="18936" y="15964"/>
                  <a:pt x="17616" y="15524"/>
                  <a:pt x="16296" y="15084"/>
                </a:cubicBezTo>
                <a:close/>
                <a:moveTo>
                  <a:pt x="570" y="19997"/>
                </a:moveTo>
                <a:cubicBezTo>
                  <a:pt x="533" y="19997"/>
                  <a:pt x="497" y="20033"/>
                  <a:pt x="497" y="20107"/>
                </a:cubicBezTo>
                <a:lnTo>
                  <a:pt x="497" y="20363"/>
                </a:lnTo>
                <a:cubicBezTo>
                  <a:pt x="497" y="20400"/>
                  <a:pt x="533" y="20436"/>
                  <a:pt x="570" y="20436"/>
                </a:cubicBezTo>
                <a:cubicBezTo>
                  <a:pt x="607" y="20436"/>
                  <a:pt x="643" y="20400"/>
                  <a:pt x="643" y="20363"/>
                </a:cubicBezTo>
                <a:lnTo>
                  <a:pt x="643" y="20107"/>
                </a:lnTo>
                <a:cubicBezTo>
                  <a:pt x="643" y="20033"/>
                  <a:pt x="607" y="19997"/>
                  <a:pt x="570" y="19997"/>
                </a:cubicBezTo>
                <a:close/>
                <a:moveTo>
                  <a:pt x="12337" y="17321"/>
                </a:moveTo>
                <a:cubicBezTo>
                  <a:pt x="13034" y="17321"/>
                  <a:pt x="13693" y="17357"/>
                  <a:pt x="14390" y="17431"/>
                </a:cubicBezTo>
                <a:cubicBezTo>
                  <a:pt x="15746" y="17614"/>
                  <a:pt x="17103" y="17944"/>
                  <a:pt x="18459" y="18347"/>
                </a:cubicBezTo>
                <a:cubicBezTo>
                  <a:pt x="19779" y="18714"/>
                  <a:pt x="21098" y="19117"/>
                  <a:pt x="22418" y="19520"/>
                </a:cubicBezTo>
                <a:cubicBezTo>
                  <a:pt x="23738" y="19923"/>
                  <a:pt x="25057" y="20326"/>
                  <a:pt x="26341" y="20803"/>
                </a:cubicBezTo>
                <a:cubicBezTo>
                  <a:pt x="27147" y="21096"/>
                  <a:pt x="27953" y="21390"/>
                  <a:pt x="28723" y="21719"/>
                </a:cubicBezTo>
                <a:cubicBezTo>
                  <a:pt x="28063" y="21573"/>
                  <a:pt x="27404" y="21463"/>
                  <a:pt x="26744" y="21353"/>
                </a:cubicBezTo>
                <a:cubicBezTo>
                  <a:pt x="25351" y="21133"/>
                  <a:pt x="24031" y="20950"/>
                  <a:pt x="22675" y="20693"/>
                </a:cubicBezTo>
                <a:cubicBezTo>
                  <a:pt x="21318" y="20473"/>
                  <a:pt x="19962" y="20253"/>
                  <a:pt x="18642" y="19923"/>
                </a:cubicBezTo>
                <a:cubicBezTo>
                  <a:pt x="17286" y="19630"/>
                  <a:pt x="15966" y="19300"/>
                  <a:pt x="14647" y="18933"/>
                </a:cubicBezTo>
                <a:cubicBezTo>
                  <a:pt x="13364" y="18530"/>
                  <a:pt x="12081" y="18090"/>
                  <a:pt x="10834" y="17540"/>
                </a:cubicBezTo>
                <a:cubicBezTo>
                  <a:pt x="11311" y="17431"/>
                  <a:pt x="11824" y="17357"/>
                  <a:pt x="12337" y="17321"/>
                </a:cubicBezTo>
                <a:close/>
                <a:moveTo>
                  <a:pt x="34277" y="1"/>
                </a:moveTo>
                <a:cubicBezTo>
                  <a:pt x="34258" y="1"/>
                  <a:pt x="34240" y="6"/>
                  <a:pt x="34222" y="18"/>
                </a:cubicBezTo>
                <a:lnTo>
                  <a:pt x="34112" y="165"/>
                </a:lnTo>
                <a:lnTo>
                  <a:pt x="33929" y="311"/>
                </a:lnTo>
                <a:cubicBezTo>
                  <a:pt x="33159" y="934"/>
                  <a:pt x="32426" y="1558"/>
                  <a:pt x="31693" y="2181"/>
                </a:cubicBezTo>
                <a:cubicBezTo>
                  <a:pt x="30849" y="2914"/>
                  <a:pt x="30006" y="3647"/>
                  <a:pt x="29200" y="4417"/>
                </a:cubicBezTo>
                <a:cubicBezTo>
                  <a:pt x="28393" y="5187"/>
                  <a:pt x="27624" y="5957"/>
                  <a:pt x="26854" y="6763"/>
                </a:cubicBezTo>
                <a:cubicBezTo>
                  <a:pt x="26084" y="7570"/>
                  <a:pt x="25387" y="8376"/>
                  <a:pt x="24728" y="9256"/>
                </a:cubicBezTo>
                <a:cubicBezTo>
                  <a:pt x="24031" y="10136"/>
                  <a:pt x="23408" y="11015"/>
                  <a:pt x="22858" y="11968"/>
                </a:cubicBezTo>
                <a:cubicBezTo>
                  <a:pt x="22748" y="12042"/>
                  <a:pt x="22675" y="12078"/>
                  <a:pt x="22565" y="12115"/>
                </a:cubicBezTo>
                <a:cubicBezTo>
                  <a:pt x="22491" y="12152"/>
                  <a:pt x="22455" y="12225"/>
                  <a:pt x="22491" y="12262"/>
                </a:cubicBezTo>
                <a:cubicBezTo>
                  <a:pt x="21538" y="12592"/>
                  <a:pt x="20585" y="12922"/>
                  <a:pt x="19595" y="13288"/>
                </a:cubicBezTo>
                <a:cubicBezTo>
                  <a:pt x="19595" y="13288"/>
                  <a:pt x="19595" y="13252"/>
                  <a:pt x="19595" y="13252"/>
                </a:cubicBezTo>
                <a:cubicBezTo>
                  <a:pt x="20145" y="12592"/>
                  <a:pt x="20659" y="11895"/>
                  <a:pt x="21172" y="11199"/>
                </a:cubicBezTo>
                <a:cubicBezTo>
                  <a:pt x="21648" y="10539"/>
                  <a:pt x="22198" y="9696"/>
                  <a:pt x="22675" y="8889"/>
                </a:cubicBezTo>
                <a:cubicBezTo>
                  <a:pt x="23628" y="7313"/>
                  <a:pt x="24471" y="5700"/>
                  <a:pt x="25241" y="4014"/>
                </a:cubicBezTo>
                <a:cubicBezTo>
                  <a:pt x="25644" y="3061"/>
                  <a:pt x="26011" y="2107"/>
                  <a:pt x="26341" y="1118"/>
                </a:cubicBezTo>
                <a:cubicBezTo>
                  <a:pt x="26341" y="1047"/>
                  <a:pt x="26295" y="1006"/>
                  <a:pt x="26242" y="1006"/>
                </a:cubicBezTo>
                <a:cubicBezTo>
                  <a:pt x="26214" y="1006"/>
                  <a:pt x="26183" y="1018"/>
                  <a:pt x="26157" y="1044"/>
                </a:cubicBezTo>
                <a:cubicBezTo>
                  <a:pt x="25644" y="1851"/>
                  <a:pt x="25057" y="2621"/>
                  <a:pt x="24434" y="3317"/>
                </a:cubicBezTo>
                <a:cubicBezTo>
                  <a:pt x="23811" y="4050"/>
                  <a:pt x="23225" y="4747"/>
                  <a:pt x="22675" y="5517"/>
                </a:cubicBezTo>
                <a:cubicBezTo>
                  <a:pt x="21612" y="7020"/>
                  <a:pt x="20768" y="8669"/>
                  <a:pt x="20145" y="10392"/>
                </a:cubicBezTo>
                <a:cubicBezTo>
                  <a:pt x="19815" y="11382"/>
                  <a:pt x="19522" y="12372"/>
                  <a:pt x="19339" y="13398"/>
                </a:cubicBezTo>
                <a:cubicBezTo>
                  <a:pt x="18899" y="13545"/>
                  <a:pt x="18496" y="13691"/>
                  <a:pt x="18092" y="13875"/>
                </a:cubicBezTo>
                <a:cubicBezTo>
                  <a:pt x="17286" y="14168"/>
                  <a:pt x="16443" y="14498"/>
                  <a:pt x="15636" y="14828"/>
                </a:cubicBezTo>
                <a:lnTo>
                  <a:pt x="15563" y="14791"/>
                </a:lnTo>
                <a:cubicBezTo>
                  <a:pt x="15490" y="14791"/>
                  <a:pt x="15380" y="14864"/>
                  <a:pt x="15416" y="14938"/>
                </a:cubicBezTo>
                <a:lnTo>
                  <a:pt x="15270" y="14974"/>
                </a:lnTo>
                <a:lnTo>
                  <a:pt x="15196" y="14974"/>
                </a:lnTo>
                <a:cubicBezTo>
                  <a:pt x="15196" y="14974"/>
                  <a:pt x="15160" y="14974"/>
                  <a:pt x="15160" y="15011"/>
                </a:cubicBezTo>
                <a:cubicBezTo>
                  <a:pt x="14683" y="15231"/>
                  <a:pt x="14207" y="15414"/>
                  <a:pt x="13730" y="15634"/>
                </a:cubicBezTo>
                <a:cubicBezTo>
                  <a:pt x="13840" y="15488"/>
                  <a:pt x="13987" y="15304"/>
                  <a:pt x="14133" y="15194"/>
                </a:cubicBezTo>
                <a:cubicBezTo>
                  <a:pt x="14500" y="14754"/>
                  <a:pt x="14867" y="14315"/>
                  <a:pt x="15196" y="13875"/>
                </a:cubicBezTo>
                <a:cubicBezTo>
                  <a:pt x="15856" y="12922"/>
                  <a:pt x="16479" y="11932"/>
                  <a:pt x="17029" y="10942"/>
                </a:cubicBezTo>
                <a:cubicBezTo>
                  <a:pt x="17579" y="9916"/>
                  <a:pt x="18056" y="8853"/>
                  <a:pt x="18496" y="7789"/>
                </a:cubicBezTo>
                <a:cubicBezTo>
                  <a:pt x="18899" y="6726"/>
                  <a:pt x="19302" y="5627"/>
                  <a:pt x="19632" y="4490"/>
                </a:cubicBezTo>
                <a:cubicBezTo>
                  <a:pt x="19925" y="3391"/>
                  <a:pt x="20219" y="2254"/>
                  <a:pt x="20439" y="1118"/>
                </a:cubicBezTo>
                <a:cubicBezTo>
                  <a:pt x="20475" y="971"/>
                  <a:pt x="20512" y="824"/>
                  <a:pt x="20549" y="714"/>
                </a:cubicBezTo>
                <a:cubicBezTo>
                  <a:pt x="20549" y="609"/>
                  <a:pt x="20473" y="523"/>
                  <a:pt x="20404" y="523"/>
                </a:cubicBezTo>
                <a:cubicBezTo>
                  <a:pt x="20376" y="523"/>
                  <a:pt x="20349" y="537"/>
                  <a:pt x="20329" y="568"/>
                </a:cubicBezTo>
                <a:cubicBezTo>
                  <a:pt x="19632" y="1448"/>
                  <a:pt x="18936" y="2364"/>
                  <a:pt x="18312" y="3317"/>
                </a:cubicBezTo>
                <a:cubicBezTo>
                  <a:pt x="17689" y="4270"/>
                  <a:pt x="17103" y="5223"/>
                  <a:pt x="16553" y="6213"/>
                </a:cubicBezTo>
                <a:cubicBezTo>
                  <a:pt x="16040" y="7203"/>
                  <a:pt x="15526" y="8229"/>
                  <a:pt x="15086" y="9256"/>
                </a:cubicBezTo>
                <a:cubicBezTo>
                  <a:pt x="14683" y="10319"/>
                  <a:pt x="14280" y="11345"/>
                  <a:pt x="13950" y="12445"/>
                </a:cubicBezTo>
                <a:cubicBezTo>
                  <a:pt x="13584" y="13508"/>
                  <a:pt x="13327" y="14571"/>
                  <a:pt x="13070" y="15708"/>
                </a:cubicBezTo>
                <a:cubicBezTo>
                  <a:pt x="13070" y="15781"/>
                  <a:pt x="13070" y="15891"/>
                  <a:pt x="13034" y="15964"/>
                </a:cubicBezTo>
                <a:cubicBezTo>
                  <a:pt x="11751" y="16551"/>
                  <a:pt x="10504" y="17137"/>
                  <a:pt x="9221" y="17724"/>
                </a:cubicBezTo>
                <a:cubicBezTo>
                  <a:pt x="9734" y="16954"/>
                  <a:pt x="10248" y="16184"/>
                  <a:pt x="10688" y="15341"/>
                </a:cubicBezTo>
                <a:cubicBezTo>
                  <a:pt x="11201" y="14388"/>
                  <a:pt x="11641" y="13435"/>
                  <a:pt x="12081" y="12445"/>
                </a:cubicBezTo>
                <a:cubicBezTo>
                  <a:pt x="12520" y="11492"/>
                  <a:pt x="12887" y="10465"/>
                  <a:pt x="13254" y="9439"/>
                </a:cubicBezTo>
                <a:cubicBezTo>
                  <a:pt x="13584" y="8413"/>
                  <a:pt x="13877" y="7386"/>
                  <a:pt x="14133" y="6323"/>
                </a:cubicBezTo>
                <a:cubicBezTo>
                  <a:pt x="14353" y="5297"/>
                  <a:pt x="14573" y="4234"/>
                  <a:pt x="14720" y="3171"/>
                </a:cubicBezTo>
                <a:lnTo>
                  <a:pt x="14793" y="2767"/>
                </a:lnTo>
                <a:cubicBezTo>
                  <a:pt x="14793" y="2667"/>
                  <a:pt x="14716" y="2610"/>
                  <a:pt x="14640" y="2610"/>
                </a:cubicBezTo>
                <a:cubicBezTo>
                  <a:pt x="14578" y="2610"/>
                  <a:pt x="14516" y="2648"/>
                  <a:pt x="14500" y="2731"/>
                </a:cubicBezTo>
                <a:lnTo>
                  <a:pt x="14463" y="3097"/>
                </a:lnTo>
                <a:cubicBezTo>
                  <a:pt x="14427" y="3134"/>
                  <a:pt x="14390" y="3134"/>
                  <a:pt x="14390" y="3171"/>
                </a:cubicBezTo>
                <a:cubicBezTo>
                  <a:pt x="13290" y="4930"/>
                  <a:pt x="12337" y="6763"/>
                  <a:pt x="11494" y="8669"/>
                </a:cubicBezTo>
                <a:cubicBezTo>
                  <a:pt x="10688" y="10575"/>
                  <a:pt x="9991" y="12518"/>
                  <a:pt x="9441" y="14498"/>
                </a:cubicBezTo>
                <a:cubicBezTo>
                  <a:pt x="9148" y="15634"/>
                  <a:pt x="8891" y="16734"/>
                  <a:pt x="8671" y="17870"/>
                </a:cubicBezTo>
                <a:cubicBezTo>
                  <a:pt x="8671" y="17907"/>
                  <a:pt x="8671" y="17980"/>
                  <a:pt x="8708" y="17980"/>
                </a:cubicBezTo>
                <a:cubicBezTo>
                  <a:pt x="5959" y="19300"/>
                  <a:pt x="3356" y="20876"/>
                  <a:pt x="936" y="22709"/>
                </a:cubicBezTo>
                <a:cubicBezTo>
                  <a:pt x="643" y="22929"/>
                  <a:pt x="350" y="23186"/>
                  <a:pt x="57" y="23406"/>
                </a:cubicBezTo>
                <a:cubicBezTo>
                  <a:pt x="0" y="23462"/>
                  <a:pt x="52" y="23540"/>
                  <a:pt x="112" y="23540"/>
                </a:cubicBezTo>
                <a:cubicBezTo>
                  <a:pt x="131" y="23540"/>
                  <a:pt x="150" y="23533"/>
                  <a:pt x="167" y="23516"/>
                </a:cubicBezTo>
                <a:cubicBezTo>
                  <a:pt x="2696" y="21573"/>
                  <a:pt x="5409" y="19887"/>
                  <a:pt x="8268" y="18494"/>
                </a:cubicBezTo>
                <a:cubicBezTo>
                  <a:pt x="8928" y="18164"/>
                  <a:pt x="9588" y="17870"/>
                  <a:pt x="10248" y="17540"/>
                </a:cubicBezTo>
                <a:cubicBezTo>
                  <a:pt x="10248" y="17577"/>
                  <a:pt x="10284" y="17577"/>
                  <a:pt x="10321" y="17577"/>
                </a:cubicBezTo>
                <a:cubicBezTo>
                  <a:pt x="11531" y="18127"/>
                  <a:pt x="12777" y="18567"/>
                  <a:pt x="14023" y="18970"/>
                </a:cubicBezTo>
                <a:cubicBezTo>
                  <a:pt x="15343" y="19373"/>
                  <a:pt x="16663" y="19703"/>
                  <a:pt x="17982" y="20033"/>
                </a:cubicBezTo>
                <a:cubicBezTo>
                  <a:pt x="19339" y="20326"/>
                  <a:pt x="20659" y="20583"/>
                  <a:pt x="22015" y="20803"/>
                </a:cubicBezTo>
                <a:cubicBezTo>
                  <a:pt x="23371" y="21060"/>
                  <a:pt x="24764" y="21280"/>
                  <a:pt x="26121" y="21500"/>
                </a:cubicBezTo>
                <a:cubicBezTo>
                  <a:pt x="27514" y="21646"/>
                  <a:pt x="28870" y="21939"/>
                  <a:pt x="30226" y="22306"/>
                </a:cubicBezTo>
                <a:cubicBezTo>
                  <a:pt x="30373" y="22379"/>
                  <a:pt x="30556" y="22416"/>
                  <a:pt x="30703" y="22489"/>
                </a:cubicBezTo>
                <a:cubicBezTo>
                  <a:pt x="30721" y="22498"/>
                  <a:pt x="30738" y="22502"/>
                  <a:pt x="30755" y="22502"/>
                </a:cubicBezTo>
                <a:cubicBezTo>
                  <a:pt x="30873" y="22502"/>
                  <a:pt x="30941" y="22297"/>
                  <a:pt x="30813" y="22233"/>
                </a:cubicBezTo>
                <a:cubicBezTo>
                  <a:pt x="29530" y="21683"/>
                  <a:pt x="28247" y="21133"/>
                  <a:pt x="26927" y="20693"/>
                </a:cubicBezTo>
                <a:cubicBezTo>
                  <a:pt x="25607" y="20217"/>
                  <a:pt x="24288" y="19777"/>
                  <a:pt x="22968" y="19373"/>
                </a:cubicBezTo>
                <a:cubicBezTo>
                  <a:pt x="21612" y="18970"/>
                  <a:pt x="20292" y="18567"/>
                  <a:pt x="18936" y="18200"/>
                </a:cubicBezTo>
                <a:cubicBezTo>
                  <a:pt x="17579" y="17797"/>
                  <a:pt x="16223" y="17467"/>
                  <a:pt x="14830" y="17247"/>
                </a:cubicBezTo>
                <a:cubicBezTo>
                  <a:pt x="14230" y="17150"/>
                  <a:pt x="13629" y="17103"/>
                  <a:pt x="13029" y="17103"/>
                </a:cubicBezTo>
                <a:cubicBezTo>
                  <a:pt x="12273" y="17103"/>
                  <a:pt x="11517" y="17177"/>
                  <a:pt x="10761" y="17321"/>
                </a:cubicBezTo>
                <a:lnTo>
                  <a:pt x="10651" y="17357"/>
                </a:lnTo>
                <a:cubicBezTo>
                  <a:pt x="11384" y="16991"/>
                  <a:pt x="12154" y="16624"/>
                  <a:pt x="12924" y="16294"/>
                </a:cubicBezTo>
                <a:lnTo>
                  <a:pt x="12924" y="16294"/>
                </a:lnTo>
                <a:lnTo>
                  <a:pt x="12850" y="16404"/>
                </a:lnTo>
                <a:cubicBezTo>
                  <a:pt x="12850" y="16430"/>
                  <a:pt x="12869" y="16456"/>
                  <a:pt x="12892" y="16456"/>
                </a:cubicBezTo>
                <a:cubicBezTo>
                  <a:pt x="12902" y="16456"/>
                  <a:pt x="12913" y="16451"/>
                  <a:pt x="12924" y="16441"/>
                </a:cubicBezTo>
                <a:cubicBezTo>
                  <a:pt x="12997" y="16404"/>
                  <a:pt x="13070" y="16331"/>
                  <a:pt x="13144" y="16257"/>
                </a:cubicBezTo>
                <a:cubicBezTo>
                  <a:pt x="13180" y="16257"/>
                  <a:pt x="13254" y="16221"/>
                  <a:pt x="13254" y="16184"/>
                </a:cubicBezTo>
                <a:cubicBezTo>
                  <a:pt x="14023" y="15818"/>
                  <a:pt x="14830" y="15488"/>
                  <a:pt x="15636" y="15158"/>
                </a:cubicBezTo>
                <a:cubicBezTo>
                  <a:pt x="16993" y="15634"/>
                  <a:pt x="18312" y="16074"/>
                  <a:pt x="19669" y="16477"/>
                </a:cubicBezTo>
                <a:cubicBezTo>
                  <a:pt x="20988" y="16917"/>
                  <a:pt x="22491" y="17357"/>
                  <a:pt x="23848" y="17797"/>
                </a:cubicBezTo>
                <a:cubicBezTo>
                  <a:pt x="25241" y="18200"/>
                  <a:pt x="26670" y="18604"/>
                  <a:pt x="28100" y="18970"/>
                </a:cubicBezTo>
                <a:cubicBezTo>
                  <a:pt x="29493" y="19337"/>
                  <a:pt x="30923" y="19667"/>
                  <a:pt x="32352" y="19923"/>
                </a:cubicBezTo>
                <a:cubicBezTo>
                  <a:pt x="33782" y="20217"/>
                  <a:pt x="35248" y="20473"/>
                  <a:pt x="36678" y="20656"/>
                </a:cubicBezTo>
                <a:lnTo>
                  <a:pt x="37228" y="20693"/>
                </a:lnTo>
                <a:cubicBezTo>
                  <a:pt x="37375" y="20693"/>
                  <a:pt x="37375" y="20473"/>
                  <a:pt x="37265" y="20436"/>
                </a:cubicBezTo>
                <a:cubicBezTo>
                  <a:pt x="35872" y="19923"/>
                  <a:pt x="34442" y="19447"/>
                  <a:pt x="33049" y="18970"/>
                </a:cubicBezTo>
                <a:cubicBezTo>
                  <a:pt x="31619" y="18494"/>
                  <a:pt x="30226" y="18054"/>
                  <a:pt x="28797" y="17614"/>
                </a:cubicBezTo>
                <a:cubicBezTo>
                  <a:pt x="27367" y="17211"/>
                  <a:pt x="25901" y="16807"/>
                  <a:pt x="24471" y="16441"/>
                </a:cubicBezTo>
                <a:cubicBezTo>
                  <a:pt x="23041" y="16038"/>
                  <a:pt x="21575" y="15708"/>
                  <a:pt x="20145" y="15378"/>
                </a:cubicBezTo>
                <a:cubicBezTo>
                  <a:pt x="18826" y="15048"/>
                  <a:pt x="17506" y="14901"/>
                  <a:pt x="16186" y="14901"/>
                </a:cubicBezTo>
                <a:lnTo>
                  <a:pt x="17139" y="14535"/>
                </a:lnTo>
                <a:cubicBezTo>
                  <a:pt x="17873" y="14241"/>
                  <a:pt x="18569" y="13985"/>
                  <a:pt x="19302" y="13691"/>
                </a:cubicBezTo>
                <a:lnTo>
                  <a:pt x="19522" y="13655"/>
                </a:lnTo>
                <a:cubicBezTo>
                  <a:pt x="20952" y="14241"/>
                  <a:pt x="22418" y="14754"/>
                  <a:pt x="23921" y="15194"/>
                </a:cubicBezTo>
                <a:cubicBezTo>
                  <a:pt x="25424" y="15634"/>
                  <a:pt x="26927" y="16001"/>
                  <a:pt x="28430" y="16294"/>
                </a:cubicBezTo>
                <a:cubicBezTo>
                  <a:pt x="29970" y="16587"/>
                  <a:pt x="31509" y="16844"/>
                  <a:pt x="33012" y="17027"/>
                </a:cubicBezTo>
                <a:cubicBezTo>
                  <a:pt x="34552" y="17211"/>
                  <a:pt x="36128" y="17321"/>
                  <a:pt x="37705" y="17394"/>
                </a:cubicBezTo>
                <a:cubicBezTo>
                  <a:pt x="38832" y="17448"/>
                  <a:pt x="39978" y="17482"/>
                  <a:pt x="41116" y="17482"/>
                </a:cubicBezTo>
                <a:cubicBezTo>
                  <a:pt x="41532" y="17482"/>
                  <a:pt x="41948" y="17477"/>
                  <a:pt x="42360" y="17467"/>
                </a:cubicBezTo>
                <a:lnTo>
                  <a:pt x="42947" y="17467"/>
                </a:lnTo>
                <a:cubicBezTo>
                  <a:pt x="43057" y="17467"/>
                  <a:pt x="43093" y="17284"/>
                  <a:pt x="42947" y="17211"/>
                </a:cubicBezTo>
                <a:cubicBezTo>
                  <a:pt x="41444" y="16734"/>
                  <a:pt x="39904" y="16294"/>
                  <a:pt x="38364" y="15891"/>
                </a:cubicBezTo>
                <a:cubicBezTo>
                  <a:pt x="36861" y="15488"/>
                  <a:pt x="35285" y="15121"/>
                  <a:pt x="33709" y="14791"/>
                </a:cubicBezTo>
                <a:cubicBezTo>
                  <a:pt x="32169" y="14498"/>
                  <a:pt x="30593" y="14241"/>
                  <a:pt x="29017" y="13985"/>
                </a:cubicBezTo>
                <a:cubicBezTo>
                  <a:pt x="27440" y="13765"/>
                  <a:pt x="25864" y="13545"/>
                  <a:pt x="24288" y="13398"/>
                </a:cubicBezTo>
                <a:cubicBezTo>
                  <a:pt x="23591" y="13325"/>
                  <a:pt x="22885" y="13288"/>
                  <a:pt x="22180" y="13288"/>
                </a:cubicBezTo>
                <a:cubicBezTo>
                  <a:pt x="21474" y="13288"/>
                  <a:pt x="20768" y="13325"/>
                  <a:pt x="20072" y="13398"/>
                </a:cubicBezTo>
                <a:cubicBezTo>
                  <a:pt x="20915" y="13105"/>
                  <a:pt x="21758" y="12812"/>
                  <a:pt x="22601" y="12518"/>
                </a:cubicBezTo>
                <a:cubicBezTo>
                  <a:pt x="23974" y="12659"/>
                  <a:pt x="25347" y="12726"/>
                  <a:pt x="26720" y="12726"/>
                </a:cubicBezTo>
                <a:cubicBezTo>
                  <a:pt x="28573" y="12726"/>
                  <a:pt x="30426" y="12603"/>
                  <a:pt x="32279" y="12372"/>
                </a:cubicBezTo>
                <a:cubicBezTo>
                  <a:pt x="35505" y="11932"/>
                  <a:pt x="38658" y="11125"/>
                  <a:pt x="41700" y="9989"/>
                </a:cubicBezTo>
                <a:cubicBezTo>
                  <a:pt x="43423" y="9366"/>
                  <a:pt x="45073" y="8596"/>
                  <a:pt x="46686" y="7753"/>
                </a:cubicBezTo>
                <a:cubicBezTo>
                  <a:pt x="46796" y="7716"/>
                  <a:pt x="46759" y="7533"/>
                  <a:pt x="46649" y="7496"/>
                </a:cubicBezTo>
                <a:cubicBezTo>
                  <a:pt x="43387" y="7679"/>
                  <a:pt x="40161" y="8046"/>
                  <a:pt x="36935" y="8596"/>
                </a:cubicBezTo>
                <a:cubicBezTo>
                  <a:pt x="33709" y="9146"/>
                  <a:pt x="30520" y="9879"/>
                  <a:pt x="27367" y="10759"/>
                </a:cubicBezTo>
                <a:cubicBezTo>
                  <a:pt x="26084" y="11125"/>
                  <a:pt x="24801" y="11529"/>
                  <a:pt x="23518" y="11968"/>
                </a:cubicBezTo>
                <a:cubicBezTo>
                  <a:pt x="24251" y="11565"/>
                  <a:pt x="24911" y="11162"/>
                  <a:pt x="25607" y="10722"/>
                </a:cubicBezTo>
                <a:cubicBezTo>
                  <a:pt x="26524" y="10062"/>
                  <a:pt x="27367" y="9366"/>
                  <a:pt x="28173" y="8596"/>
                </a:cubicBezTo>
                <a:cubicBezTo>
                  <a:pt x="28980" y="7789"/>
                  <a:pt x="29713" y="6946"/>
                  <a:pt x="30373" y="6067"/>
                </a:cubicBezTo>
                <a:cubicBezTo>
                  <a:pt x="30703" y="5590"/>
                  <a:pt x="31033" y="5150"/>
                  <a:pt x="31289" y="4674"/>
                </a:cubicBezTo>
                <a:cubicBezTo>
                  <a:pt x="31583" y="4234"/>
                  <a:pt x="31876" y="3720"/>
                  <a:pt x="32133" y="3244"/>
                </a:cubicBezTo>
                <a:cubicBezTo>
                  <a:pt x="32609" y="2217"/>
                  <a:pt x="33269" y="1264"/>
                  <a:pt x="34039" y="495"/>
                </a:cubicBezTo>
                <a:lnTo>
                  <a:pt x="34369" y="201"/>
                </a:lnTo>
                <a:cubicBezTo>
                  <a:pt x="34461" y="140"/>
                  <a:pt x="34373" y="1"/>
                  <a:pt x="34277" y="1"/>
                </a:cubicBez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bg>
      <p:bgPr>
        <a:solidFill>
          <a:schemeClr val="accent2"/>
        </a:solidFill>
        <a:effectLst/>
      </p:bgPr>
    </p:bg>
    <p:spTree>
      <p:nvGrpSpPr>
        <p:cNvPr id="1" name="Shape 339"/>
        <p:cNvGrpSpPr/>
        <p:nvPr/>
      </p:nvGrpSpPr>
      <p:grpSpPr>
        <a:xfrm>
          <a:off x="0" y="0"/>
          <a:ext cx="0" cy="0"/>
          <a:chOff x="0" y="0"/>
          <a:chExt cx="0" cy="0"/>
        </a:xfrm>
      </p:grpSpPr>
      <p:sp>
        <p:nvSpPr>
          <p:cNvPr id="340" name="Google Shape;340;p9"/>
          <p:cNvSpPr/>
          <p:nvPr/>
        </p:nvSpPr>
        <p:spPr>
          <a:xfrm rot="5720879">
            <a:off x="-318815" y="147723"/>
            <a:ext cx="1319663" cy="783563"/>
          </a:xfrm>
          <a:custGeom>
            <a:avLst/>
            <a:gdLst/>
            <a:ahLst/>
            <a:cxnLst/>
            <a:rect l="l" t="t" r="r" b="b"/>
            <a:pathLst>
              <a:path w="52789" h="31344" extrusionOk="0">
                <a:moveTo>
                  <a:pt x="1" y="1"/>
                </a:moveTo>
                <a:lnTo>
                  <a:pt x="1" y="18587"/>
                </a:lnTo>
                <a:cubicBezTo>
                  <a:pt x="5866" y="19393"/>
                  <a:pt x="11621" y="21043"/>
                  <a:pt x="16680" y="24122"/>
                </a:cubicBezTo>
                <a:cubicBezTo>
                  <a:pt x="19759" y="25991"/>
                  <a:pt x="22509" y="28448"/>
                  <a:pt x="24671" y="31344"/>
                </a:cubicBezTo>
                <a:lnTo>
                  <a:pt x="52788" y="31344"/>
                </a:lnTo>
                <a:cubicBezTo>
                  <a:pt x="47546" y="20786"/>
                  <a:pt x="36915" y="13418"/>
                  <a:pt x="26138" y="8249"/>
                </a:cubicBezTo>
                <a:cubicBezTo>
                  <a:pt x="23498" y="6966"/>
                  <a:pt x="20786" y="5830"/>
                  <a:pt x="18073" y="4767"/>
                </a:cubicBezTo>
                <a:cubicBezTo>
                  <a:pt x="13234" y="2897"/>
                  <a:pt x="8249" y="1467"/>
                  <a:pt x="3153" y="588"/>
                </a:cubicBezTo>
                <a:cubicBezTo>
                  <a:pt x="2163" y="404"/>
                  <a:pt x="1100" y="184"/>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1" name="Google Shape;341;p9"/>
          <p:cNvSpPr txBox="1">
            <a:spLocks noGrp="1"/>
          </p:cNvSpPr>
          <p:nvPr>
            <p:ph type="ctrTitle"/>
          </p:nvPr>
        </p:nvSpPr>
        <p:spPr>
          <a:xfrm>
            <a:off x="1165188" y="1125150"/>
            <a:ext cx="3455400" cy="1101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5500">
                <a:solidFill>
                  <a:schemeClr val="lt1"/>
                </a:solidFill>
              </a:defRPr>
            </a:lvl1pPr>
            <a:lvl2pPr lvl="1" rtl="0">
              <a:spcBef>
                <a:spcPts val="0"/>
              </a:spcBef>
              <a:spcAft>
                <a:spcPts val="0"/>
              </a:spcAft>
              <a:buClr>
                <a:srgbClr val="000000"/>
              </a:buClr>
              <a:buSzPts val="1600"/>
              <a:buNone/>
              <a:defRPr sz="1600">
                <a:solidFill>
                  <a:srgbClr val="000000"/>
                </a:solidFill>
              </a:defRPr>
            </a:lvl2pPr>
            <a:lvl3pPr lvl="2" rtl="0">
              <a:spcBef>
                <a:spcPts val="0"/>
              </a:spcBef>
              <a:spcAft>
                <a:spcPts val="0"/>
              </a:spcAft>
              <a:buClr>
                <a:srgbClr val="000000"/>
              </a:buClr>
              <a:buSzPts val="1600"/>
              <a:buNone/>
              <a:defRPr sz="1600">
                <a:solidFill>
                  <a:srgbClr val="000000"/>
                </a:solidFill>
              </a:defRPr>
            </a:lvl3pPr>
            <a:lvl4pPr lvl="3" rtl="0">
              <a:spcBef>
                <a:spcPts val="0"/>
              </a:spcBef>
              <a:spcAft>
                <a:spcPts val="0"/>
              </a:spcAft>
              <a:buClr>
                <a:srgbClr val="000000"/>
              </a:buClr>
              <a:buSzPts val="1600"/>
              <a:buNone/>
              <a:defRPr sz="1600">
                <a:solidFill>
                  <a:srgbClr val="000000"/>
                </a:solidFill>
              </a:defRPr>
            </a:lvl4pPr>
            <a:lvl5pPr lvl="4" rtl="0">
              <a:spcBef>
                <a:spcPts val="0"/>
              </a:spcBef>
              <a:spcAft>
                <a:spcPts val="0"/>
              </a:spcAft>
              <a:buClr>
                <a:srgbClr val="000000"/>
              </a:buClr>
              <a:buSzPts val="1600"/>
              <a:buNone/>
              <a:defRPr sz="1600">
                <a:solidFill>
                  <a:srgbClr val="000000"/>
                </a:solidFill>
              </a:defRPr>
            </a:lvl5pPr>
            <a:lvl6pPr lvl="5" rtl="0">
              <a:spcBef>
                <a:spcPts val="0"/>
              </a:spcBef>
              <a:spcAft>
                <a:spcPts val="0"/>
              </a:spcAft>
              <a:buClr>
                <a:srgbClr val="000000"/>
              </a:buClr>
              <a:buSzPts val="1600"/>
              <a:buNone/>
              <a:defRPr sz="1600">
                <a:solidFill>
                  <a:srgbClr val="000000"/>
                </a:solidFill>
              </a:defRPr>
            </a:lvl6pPr>
            <a:lvl7pPr lvl="6" rtl="0">
              <a:spcBef>
                <a:spcPts val="0"/>
              </a:spcBef>
              <a:spcAft>
                <a:spcPts val="0"/>
              </a:spcAft>
              <a:buClr>
                <a:srgbClr val="000000"/>
              </a:buClr>
              <a:buSzPts val="1600"/>
              <a:buNone/>
              <a:defRPr sz="1600">
                <a:solidFill>
                  <a:srgbClr val="000000"/>
                </a:solidFill>
              </a:defRPr>
            </a:lvl7pPr>
            <a:lvl8pPr lvl="7" rtl="0">
              <a:spcBef>
                <a:spcPts val="0"/>
              </a:spcBef>
              <a:spcAft>
                <a:spcPts val="0"/>
              </a:spcAft>
              <a:buClr>
                <a:srgbClr val="000000"/>
              </a:buClr>
              <a:buSzPts val="1600"/>
              <a:buNone/>
              <a:defRPr sz="1600">
                <a:solidFill>
                  <a:srgbClr val="000000"/>
                </a:solidFill>
              </a:defRPr>
            </a:lvl8pPr>
            <a:lvl9pPr lvl="8" rtl="0">
              <a:spcBef>
                <a:spcPts val="0"/>
              </a:spcBef>
              <a:spcAft>
                <a:spcPts val="0"/>
              </a:spcAft>
              <a:buClr>
                <a:srgbClr val="000000"/>
              </a:buClr>
              <a:buSzPts val="1600"/>
              <a:buNone/>
              <a:defRPr sz="1600">
                <a:solidFill>
                  <a:srgbClr val="000000"/>
                </a:solidFill>
              </a:defRPr>
            </a:lvl9pPr>
          </a:lstStyle>
          <a:p>
            <a:endParaRPr/>
          </a:p>
        </p:txBody>
      </p:sp>
      <p:sp>
        <p:nvSpPr>
          <p:cNvPr id="342" name="Google Shape;342;p9"/>
          <p:cNvSpPr txBox="1">
            <a:spLocks noGrp="1"/>
          </p:cNvSpPr>
          <p:nvPr>
            <p:ph type="subTitle" idx="1"/>
          </p:nvPr>
        </p:nvSpPr>
        <p:spPr>
          <a:xfrm>
            <a:off x="1165188" y="2187950"/>
            <a:ext cx="3455400" cy="11511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a:lvl1pPr>
            <a:lvl2pPr lvl="1" rtl="0">
              <a:lnSpc>
                <a:spcPct val="100000"/>
              </a:lnSpc>
              <a:spcBef>
                <a:spcPts val="0"/>
              </a:spcBef>
              <a:spcAft>
                <a:spcPts val="0"/>
              </a:spcAft>
              <a:buSzPts val="1600"/>
              <a:buNone/>
              <a:defRPr/>
            </a:lvl2pPr>
            <a:lvl3pPr lvl="2" rtl="0">
              <a:lnSpc>
                <a:spcPct val="100000"/>
              </a:lnSpc>
              <a:spcBef>
                <a:spcPts val="0"/>
              </a:spcBef>
              <a:spcAft>
                <a:spcPts val="0"/>
              </a:spcAft>
              <a:buSzPts val="1600"/>
              <a:buNone/>
              <a:defRPr/>
            </a:lvl3pPr>
            <a:lvl4pPr lvl="3" rtl="0">
              <a:lnSpc>
                <a:spcPct val="100000"/>
              </a:lnSpc>
              <a:spcBef>
                <a:spcPts val="0"/>
              </a:spcBef>
              <a:spcAft>
                <a:spcPts val="0"/>
              </a:spcAft>
              <a:buSzPts val="1600"/>
              <a:buNone/>
              <a:defRPr/>
            </a:lvl4pPr>
            <a:lvl5pPr lvl="4" rtl="0">
              <a:lnSpc>
                <a:spcPct val="100000"/>
              </a:lnSpc>
              <a:spcBef>
                <a:spcPts val="0"/>
              </a:spcBef>
              <a:spcAft>
                <a:spcPts val="0"/>
              </a:spcAft>
              <a:buSzPts val="1600"/>
              <a:buNone/>
              <a:defRPr/>
            </a:lvl5pPr>
            <a:lvl6pPr lvl="5" rtl="0">
              <a:lnSpc>
                <a:spcPct val="100000"/>
              </a:lnSpc>
              <a:spcBef>
                <a:spcPts val="0"/>
              </a:spcBef>
              <a:spcAft>
                <a:spcPts val="0"/>
              </a:spcAft>
              <a:buSzPts val="1600"/>
              <a:buNone/>
              <a:defRPr/>
            </a:lvl6pPr>
            <a:lvl7pPr lvl="6" rtl="0">
              <a:lnSpc>
                <a:spcPct val="100000"/>
              </a:lnSpc>
              <a:spcBef>
                <a:spcPts val="0"/>
              </a:spcBef>
              <a:spcAft>
                <a:spcPts val="0"/>
              </a:spcAft>
              <a:buSzPts val="1600"/>
              <a:buNone/>
              <a:defRPr/>
            </a:lvl7pPr>
            <a:lvl8pPr lvl="7" rtl="0">
              <a:lnSpc>
                <a:spcPct val="100000"/>
              </a:lnSpc>
              <a:spcBef>
                <a:spcPts val="0"/>
              </a:spcBef>
              <a:spcAft>
                <a:spcPts val="0"/>
              </a:spcAft>
              <a:buSzPts val="1600"/>
              <a:buNone/>
              <a:defRPr/>
            </a:lvl8pPr>
            <a:lvl9pPr lvl="8" rtl="0">
              <a:lnSpc>
                <a:spcPct val="100000"/>
              </a:lnSpc>
              <a:spcBef>
                <a:spcPts val="0"/>
              </a:spcBef>
              <a:spcAft>
                <a:spcPts val="0"/>
              </a:spcAft>
              <a:buSzPts val="1600"/>
              <a:buNone/>
              <a:defRPr/>
            </a:lvl9pPr>
          </a:lstStyle>
          <a:p>
            <a:endParaRPr/>
          </a:p>
        </p:txBody>
      </p:sp>
      <p:grpSp>
        <p:nvGrpSpPr>
          <p:cNvPr id="343" name="Google Shape;343;p9"/>
          <p:cNvGrpSpPr/>
          <p:nvPr/>
        </p:nvGrpSpPr>
        <p:grpSpPr>
          <a:xfrm>
            <a:off x="7649286" y="144900"/>
            <a:ext cx="1386501" cy="673098"/>
            <a:chOff x="7601793" y="297300"/>
            <a:chExt cx="1386501" cy="673098"/>
          </a:xfrm>
        </p:grpSpPr>
        <p:sp>
          <p:nvSpPr>
            <p:cNvPr id="344" name="Google Shape;344;p9"/>
            <p:cNvSpPr/>
            <p:nvPr/>
          </p:nvSpPr>
          <p:spPr>
            <a:xfrm rot="-2993311">
              <a:off x="8080661" y="436346"/>
              <a:ext cx="49012" cy="45865"/>
            </a:xfrm>
            <a:custGeom>
              <a:avLst/>
              <a:gdLst/>
              <a:ahLst/>
              <a:cxnLst/>
              <a:rect l="l" t="t" r="r" b="b"/>
              <a:pathLst>
                <a:path w="1137" h="1064" extrusionOk="0">
                  <a:moveTo>
                    <a:pt x="184" y="587"/>
                  </a:moveTo>
                  <a:cubicBezTo>
                    <a:pt x="184" y="672"/>
                    <a:pt x="200" y="750"/>
                    <a:pt x="230" y="816"/>
                  </a:cubicBezTo>
                  <a:lnTo>
                    <a:pt x="230" y="816"/>
                  </a:lnTo>
                  <a:lnTo>
                    <a:pt x="220" y="807"/>
                  </a:lnTo>
                  <a:lnTo>
                    <a:pt x="184" y="697"/>
                  </a:lnTo>
                  <a:lnTo>
                    <a:pt x="184" y="587"/>
                  </a:lnTo>
                  <a:close/>
                  <a:moveTo>
                    <a:pt x="880" y="807"/>
                  </a:moveTo>
                  <a:lnTo>
                    <a:pt x="807" y="917"/>
                  </a:lnTo>
                  <a:lnTo>
                    <a:pt x="784" y="924"/>
                  </a:lnTo>
                  <a:lnTo>
                    <a:pt x="784" y="924"/>
                  </a:lnTo>
                  <a:cubicBezTo>
                    <a:pt x="820" y="891"/>
                    <a:pt x="850" y="852"/>
                    <a:pt x="880" y="807"/>
                  </a:cubicBezTo>
                  <a:close/>
                  <a:moveTo>
                    <a:pt x="657" y="1004"/>
                  </a:moveTo>
                  <a:lnTo>
                    <a:pt x="624" y="1027"/>
                  </a:lnTo>
                  <a:lnTo>
                    <a:pt x="587" y="1027"/>
                  </a:lnTo>
                  <a:cubicBezTo>
                    <a:pt x="613" y="1020"/>
                    <a:pt x="636" y="1013"/>
                    <a:pt x="657" y="1004"/>
                  </a:cubicBezTo>
                  <a:close/>
                  <a:moveTo>
                    <a:pt x="587" y="0"/>
                  </a:moveTo>
                  <a:cubicBezTo>
                    <a:pt x="440" y="0"/>
                    <a:pt x="257" y="74"/>
                    <a:pt x="147" y="147"/>
                  </a:cubicBezTo>
                  <a:cubicBezTo>
                    <a:pt x="110" y="220"/>
                    <a:pt x="37" y="294"/>
                    <a:pt x="37" y="404"/>
                  </a:cubicBezTo>
                  <a:cubicBezTo>
                    <a:pt x="0" y="477"/>
                    <a:pt x="0" y="587"/>
                    <a:pt x="37" y="697"/>
                  </a:cubicBezTo>
                  <a:cubicBezTo>
                    <a:pt x="37" y="807"/>
                    <a:pt x="110" y="917"/>
                    <a:pt x="220" y="953"/>
                  </a:cubicBezTo>
                  <a:cubicBezTo>
                    <a:pt x="293" y="1002"/>
                    <a:pt x="381" y="1034"/>
                    <a:pt x="464" y="1040"/>
                  </a:cubicBezTo>
                  <a:lnTo>
                    <a:pt x="464" y="1040"/>
                  </a:lnTo>
                  <a:cubicBezTo>
                    <a:pt x="491" y="1050"/>
                    <a:pt x="520" y="1058"/>
                    <a:pt x="550" y="1063"/>
                  </a:cubicBezTo>
                  <a:cubicBezTo>
                    <a:pt x="660" y="1063"/>
                    <a:pt x="770" y="1063"/>
                    <a:pt x="844" y="990"/>
                  </a:cubicBezTo>
                  <a:cubicBezTo>
                    <a:pt x="953" y="953"/>
                    <a:pt x="1027" y="843"/>
                    <a:pt x="1063" y="733"/>
                  </a:cubicBezTo>
                  <a:lnTo>
                    <a:pt x="1137" y="660"/>
                  </a:lnTo>
                  <a:cubicBezTo>
                    <a:pt x="1137" y="587"/>
                    <a:pt x="1137" y="477"/>
                    <a:pt x="1137" y="404"/>
                  </a:cubicBezTo>
                  <a:cubicBezTo>
                    <a:pt x="1100" y="294"/>
                    <a:pt x="1063" y="220"/>
                    <a:pt x="990" y="184"/>
                  </a:cubicBezTo>
                  <a:cubicBezTo>
                    <a:pt x="880" y="74"/>
                    <a:pt x="734" y="0"/>
                    <a:pt x="58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9"/>
            <p:cNvSpPr/>
            <p:nvPr/>
          </p:nvSpPr>
          <p:spPr>
            <a:xfrm rot="-2993311">
              <a:off x="7976532" y="448853"/>
              <a:ext cx="39529" cy="31640"/>
            </a:xfrm>
            <a:custGeom>
              <a:avLst/>
              <a:gdLst/>
              <a:ahLst/>
              <a:cxnLst/>
              <a:rect l="l" t="t" r="r" b="b"/>
              <a:pathLst>
                <a:path w="917" h="734" extrusionOk="0">
                  <a:moveTo>
                    <a:pt x="477" y="0"/>
                  </a:moveTo>
                  <a:cubicBezTo>
                    <a:pt x="0" y="37"/>
                    <a:pt x="0" y="697"/>
                    <a:pt x="477" y="733"/>
                  </a:cubicBezTo>
                  <a:cubicBezTo>
                    <a:pt x="917" y="697"/>
                    <a:pt x="917" y="37"/>
                    <a:pt x="47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9"/>
            <p:cNvSpPr/>
            <p:nvPr/>
          </p:nvSpPr>
          <p:spPr>
            <a:xfrm rot="-2993311">
              <a:off x="7972124" y="306830"/>
              <a:ext cx="41124" cy="34830"/>
            </a:xfrm>
            <a:custGeom>
              <a:avLst/>
              <a:gdLst/>
              <a:ahLst/>
              <a:cxnLst/>
              <a:rect l="l" t="t" r="r" b="b"/>
              <a:pathLst>
                <a:path w="954" h="808" extrusionOk="0">
                  <a:moveTo>
                    <a:pt x="477" y="1"/>
                  </a:moveTo>
                  <a:cubicBezTo>
                    <a:pt x="1" y="74"/>
                    <a:pt x="1" y="734"/>
                    <a:pt x="477" y="807"/>
                  </a:cubicBezTo>
                  <a:cubicBezTo>
                    <a:pt x="954" y="734"/>
                    <a:pt x="954" y="74"/>
                    <a:pt x="47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9"/>
            <p:cNvSpPr/>
            <p:nvPr/>
          </p:nvSpPr>
          <p:spPr>
            <a:xfrm rot="-2993311">
              <a:off x="7777367" y="418479"/>
              <a:ext cx="36382" cy="26898"/>
            </a:xfrm>
            <a:custGeom>
              <a:avLst/>
              <a:gdLst/>
              <a:ahLst/>
              <a:cxnLst/>
              <a:rect l="l" t="t" r="r" b="b"/>
              <a:pathLst>
                <a:path w="844" h="624" extrusionOk="0">
                  <a:moveTo>
                    <a:pt x="441" y="0"/>
                  </a:moveTo>
                  <a:cubicBezTo>
                    <a:pt x="1" y="0"/>
                    <a:pt x="1" y="623"/>
                    <a:pt x="441" y="623"/>
                  </a:cubicBezTo>
                  <a:cubicBezTo>
                    <a:pt x="844" y="623"/>
                    <a:pt x="844" y="0"/>
                    <a:pt x="44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9"/>
            <p:cNvSpPr/>
            <p:nvPr/>
          </p:nvSpPr>
          <p:spPr>
            <a:xfrm rot="-2993311">
              <a:off x="7607674" y="367309"/>
              <a:ext cx="55349" cy="41124"/>
            </a:xfrm>
            <a:custGeom>
              <a:avLst/>
              <a:gdLst/>
              <a:ahLst/>
              <a:cxnLst/>
              <a:rect l="l" t="t" r="r" b="b"/>
              <a:pathLst>
                <a:path w="1284" h="954" extrusionOk="0">
                  <a:moveTo>
                    <a:pt x="624" y="1"/>
                  </a:moveTo>
                  <a:cubicBezTo>
                    <a:pt x="1" y="1"/>
                    <a:pt x="1" y="954"/>
                    <a:pt x="624" y="954"/>
                  </a:cubicBezTo>
                  <a:cubicBezTo>
                    <a:pt x="1284" y="954"/>
                    <a:pt x="1284" y="1"/>
                    <a:pt x="62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9" name="Google Shape;349;p9"/>
            <p:cNvSpPr/>
            <p:nvPr/>
          </p:nvSpPr>
          <p:spPr>
            <a:xfrm rot="-2993311">
              <a:off x="8312365" y="488123"/>
              <a:ext cx="50607" cy="42719"/>
            </a:xfrm>
            <a:custGeom>
              <a:avLst/>
              <a:gdLst/>
              <a:ahLst/>
              <a:cxnLst/>
              <a:rect l="l" t="t" r="r" b="b"/>
              <a:pathLst>
                <a:path w="1174" h="991" extrusionOk="0">
                  <a:moveTo>
                    <a:pt x="587" y="0"/>
                  </a:moveTo>
                  <a:cubicBezTo>
                    <a:pt x="0" y="74"/>
                    <a:pt x="0" y="954"/>
                    <a:pt x="587" y="990"/>
                  </a:cubicBezTo>
                  <a:cubicBezTo>
                    <a:pt x="1173" y="954"/>
                    <a:pt x="1173" y="74"/>
                    <a:pt x="58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0" name="Google Shape;350;p9"/>
            <p:cNvSpPr/>
            <p:nvPr/>
          </p:nvSpPr>
          <p:spPr>
            <a:xfrm rot="-2993311">
              <a:off x="8265479" y="706809"/>
              <a:ext cx="53754" cy="53797"/>
            </a:xfrm>
            <a:custGeom>
              <a:avLst/>
              <a:gdLst/>
              <a:ahLst/>
              <a:cxnLst/>
              <a:rect l="l" t="t" r="r" b="b"/>
              <a:pathLst>
                <a:path w="1247" h="1248" extrusionOk="0">
                  <a:moveTo>
                    <a:pt x="587" y="1"/>
                  </a:moveTo>
                  <a:cubicBezTo>
                    <a:pt x="477" y="38"/>
                    <a:pt x="403" y="74"/>
                    <a:pt x="330" y="148"/>
                  </a:cubicBezTo>
                  <a:cubicBezTo>
                    <a:pt x="293" y="184"/>
                    <a:pt x="257" y="221"/>
                    <a:pt x="220" y="257"/>
                  </a:cubicBezTo>
                  <a:cubicBezTo>
                    <a:pt x="183" y="294"/>
                    <a:pt x="110" y="367"/>
                    <a:pt x="110" y="404"/>
                  </a:cubicBezTo>
                  <a:cubicBezTo>
                    <a:pt x="55" y="477"/>
                    <a:pt x="28" y="551"/>
                    <a:pt x="19" y="624"/>
                  </a:cubicBezTo>
                  <a:lnTo>
                    <a:pt x="19" y="624"/>
                  </a:lnTo>
                  <a:lnTo>
                    <a:pt x="0" y="661"/>
                  </a:lnTo>
                  <a:cubicBezTo>
                    <a:pt x="0" y="697"/>
                    <a:pt x="0" y="771"/>
                    <a:pt x="0" y="844"/>
                  </a:cubicBezTo>
                  <a:cubicBezTo>
                    <a:pt x="0" y="917"/>
                    <a:pt x="74" y="1027"/>
                    <a:pt x="147" y="1101"/>
                  </a:cubicBezTo>
                  <a:cubicBezTo>
                    <a:pt x="183" y="1174"/>
                    <a:pt x="257" y="1211"/>
                    <a:pt x="330" y="1247"/>
                  </a:cubicBezTo>
                  <a:cubicBezTo>
                    <a:pt x="440" y="1247"/>
                    <a:pt x="530" y="1247"/>
                    <a:pt x="614" y="1216"/>
                  </a:cubicBezTo>
                  <a:lnTo>
                    <a:pt x="614" y="1216"/>
                  </a:lnTo>
                  <a:cubicBezTo>
                    <a:pt x="685" y="1203"/>
                    <a:pt x="751" y="1175"/>
                    <a:pt x="807" y="1137"/>
                  </a:cubicBezTo>
                  <a:cubicBezTo>
                    <a:pt x="880" y="1101"/>
                    <a:pt x="917" y="1064"/>
                    <a:pt x="990" y="1027"/>
                  </a:cubicBezTo>
                  <a:cubicBezTo>
                    <a:pt x="1027" y="991"/>
                    <a:pt x="1063" y="954"/>
                    <a:pt x="1100" y="917"/>
                  </a:cubicBezTo>
                  <a:cubicBezTo>
                    <a:pt x="1173" y="807"/>
                    <a:pt x="1247" y="661"/>
                    <a:pt x="1247" y="551"/>
                  </a:cubicBezTo>
                  <a:cubicBezTo>
                    <a:pt x="1247" y="221"/>
                    <a:pt x="990" y="1"/>
                    <a:pt x="69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9"/>
            <p:cNvSpPr/>
            <p:nvPr/>
          </p:nvSpPr>
          <p:spPr>
            <a:xfrm rot="-2993311">
              <a:off x="8458056" y="622411"/>
              <a:ext cx="52159" cy="39529"/>
            </a:xfrm>
            <a:custGeom>
              <a:avLst/>
              <a:gdLst/>
              <a:ahLst/>
              <a:cxnLst/>
              <a:rect l="l" t="t" r="r" b="b"/>
              <a:pathLst>
                <a:path w="1210" h="917" extrusionOk="0">
                  <a:moveTo>
                    <a:pt x="513" y="0"/>
                  </a:moveTo>
                  <a:cubicBezTo>
                    <a:pt x="367" y="0"/>
                    <a:pt x="257" y="74"/>
                    <a:pt x="183" y="147"/>
                  </a:cubicBezTo>
                  <a:cubicBezTo>
                    <a:pt x="0" y="330"/>
                    <a:pt x="0" y="624"/>
                    <a:pt x="183" y="770"/>
                  </a:cubicBezTo>
                  <a:cubicBezTo>
                    <a:pt x="257" y="880"/>
                    <a:pt x="367" y="917"/>
                    <a:pt x="513" y="917"/>
                  </a:cubicBezTo>
                  <a:lnTo>
                    <a:pt x="770" y="880"/>
                  </a:lnTo>
                  <a:cubicBezTo>
                    <a:pt x="880" y="880"/>
                    <a:pt x="990" y="843"/>
                    <a:pt x="1063" y="770"/>
                  </a:cubicBezTo>
                  <a:cubicBezTo>
                    <a:pt x="1137" y="697"/>
                    <a:pt x="1173" y="587"/>
                    <a:pt x="1210" y="477"/>
                  </a:cubicBezTo>
                  <a:cubicBezTo>
                    <a:pt x="1173" y="367"/>
                    <a:pt x="1137" y="257"/>
                    <a:pt x="1063" y="184"/>
                  </a:cubicBezTo>
                  <a:lnTo>
                    <a:pt x="990" y="110"/>
                  </a:lnTo>
                  <a:cubicBezTo>
                    <a:pt x="917" y="74"/>
                    <a:pt x="843" y="37"/>
                    <a:pt x="770" y="37"/>
                  </a:cubicBezTo>
                  <a:lnTo>
                    <a:pt x="51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9"/>
            <p:cNvSpPr/>
            <p:nvPr/>
          </p:nvSpPr>
          <p:spPr>
            <a:xfrm rot="-2993311">
              <a:off x="8462073" y="828558"/>
              <a:ext cx="58495" cy="44313"/>
            </a:xfrm>
            <a:custGeom>
              <a:avLst/>
              <a:gdLst/>
              <a:ahLst/>
              <a:cxnLst/>
              <a:rect l="l" t="t" r="r" b="b"/>
              <a:pathLst>
                <a:path w="1357" h="1028" extrusionOk="0">
                  <a:moveTo>
                    <a:pt x="660" y="1"/>
                  </a:moveTo>
                  <a:cubicBezTo>
                    <a:pt x="0" y="1"/>
                    <a:pt x="0" y="1027"/>
                    <a:pt x="660" y="1027"/>
                  </a:cubicBezTo>
                  <a:cubicBezTo>
                    <a:pt x="1357" y="1027"/>
                    <a:pt x="1357" y="1"/>
                    <a:pt x="6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9"/>
            <p:cNvSpPr/>
            <p:nvPr/>
          </p:nvSpPr>
          <p:spPr>
            <a:xfrm rot="-2993311">
              <a:off x="8599926" y="792949"/>
              <a:ext cx="56901" cy="42719"/>
            </a:xfrm>
            <a:custGeom>
              <a:avLst/>
              <a:gdLst/>
              <a:ahLst/>
              <a:cxnLst/>
              <a:rect l="l" t="t" r="r" b="b"/>
              <a:pathLst>
                <a:path w="1320" h="991" extrusionOk="0">
                  <a:moveTo>
                    <a:pt x="660" y="1"/>
                  </a:moveTo>
                  <a:cubicBezTo>
                    <a:pt x="0" y="1"/>
                    <a:pt x="0" y="991"/>
                    <a:pt x="660" y="991"/>
                  </a:cubicBezTo>
                  <a:cubicBezTo>
                    <a:pt x="1320" y="991"/>
                    <a:pt x="1320" y="1"/>
                    <a:pt x="6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9"/>
            <p:cNvSpPr/>
            <p:nvPr/>
          </p:nvSpPr>
          <p:spPr>
            <a:xfrm rot="-2993311">
              <a:off x="8721613" y="848605"/>
              <a:ext cx="34787" cy="26898"/>
            </a:xfrm>
            <a:custGeom>
              <a:avLst/>
              <a:gdLst/>
              <a:ahLst/>
              <a:cxnLst/>
              <a:rect l="l" t="t" r="r" b="b"/>
              <a:pathLst>
                <a:path w="807" h="624" extrusionOk="0">
                  <a:moveTo>
                    <a:pt x="403" y="0"/>
                  </a:moveTo>
                  <a:cubicBezTo>
                    <a:pt x="0" y="0"/>
                    <a:pt x="0" y="623"/>
                    <a:pt x="403" y="623"/>
                  </a:cubicBezTo>
                  <a:cubicBezTo>
                    <a:pt x="807" y="623"/>
                    <a:pt x="807" y="0"/>
                    <a:pt x="40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9"/>
            <p:cNvSpPr/>
            <p:nvPr/>
          </p:nvSpPr>
          <p:spPr>
            <a:xfrm rot="-2993311">
              <a:off x="8939261" y="924152"/>
              <a:ext cx="42719" cy="36382"/>
            </a:xfrm>
            <a:custGeom>
              <a:avLst/>
              <a:gdLst/>
              <a:ahLst/>
              <a:cxnLst/>
              <a:rect l="l" t="t" r="r" b="b"/>
              <a:pathLst>
                <a:path w="991" h="844" extrusionOk="0">
                  <a:moveTo>
                    <a:pt x="477" y="0"/>
                  </a:moveTo>
                  <a:cubicBezTo>
                    <a:pt x="0" y="74"/>
                    <a:pt x="0" y="770"/>
                    <a:pt x="477" y="843"/>
                  </a:cubicBezTo>
                  <a:cubicBezTo>
                    <a:pt x="990" y="770"/>
                    <a:pt x="990" y="74"/>
                    <a:pt x="47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56" name="Google Shape;356;p9"/>
          <p:cNvSpPr/>
          <p:nvPr/>
        </p:nvSpPr>
        <p:spPr>
          <a:xfrm>
            <a:off x="-37050" y="4355125"/>
            <a:ext cx="6799568" cy="788473"/>
          </a:xfrm>
          <a:custGeom>
            <a:avLst/>
            <a:gdLst/>
            <a:ahLst/>
            <a:cxnLst/>
            <a:rect l="l" t="t" r="r" b="b"/>
            <a:pathLst>
              <a:path w="85085" h="35856" extrusionOk="0">
                <a:moveTo>
                  <a:pt x="21963" y="0"/>
                </a:moveTo>
                <a:cubicBezTo>
                  <a:pt x="20489" y="0"/>
                  <a:pt x="19021" y="128"/>
                  <a:pt x="17560" y="444"/>
                </a:cubicBezTo>
                <a:cubicBezTo>
                  <a:pt x="11658" y="1763"/>
                  <a:pt x="6819" y="5942"/>
                  <a:pt x="3007" y="10671"/>
                </a:cubicBezTo>
                <a:cubicBezTo>
                  <a:pt x="1980" y="11954"/>
                  <a:pt x="954" y="13311"/>
                  <a:pt x="1" y="14704"/>
                </a:cubicBezTo>
                <a:lnTo>
                  <a:pt x="1" y="35855"/>
                </a:lnTo>
                <a:lnTo>
                  <a:pt x="85084" y="35855"/>
                </a:lnTo>
                <a:lnTo>
                  <a:pt x="85084" y="13494"/>
                </a:lnTo>
                <a:cubicBezTo>
                  <a:pt x="81602" y="11111"/>
                  <a:pt x="77973" y="8948"/>
                  <a:pt x="74233" y="7079"/>
                </a:cubicBezTo>
                <a:cubicBezTo>
                  <a:pt x="69285" y="4476"/>
                  <a:pt x="64152" y="1947"/>
                  <a:pt x="58617" y="1323"/>
                </a:cubicBezTo>
                <a:cubicBezTo>
                  <a:pt x="57606" y="1211"/>
                  <a:pt x="56597" y="1165"/>
                  <a:pt x="55588" y="1165"/>
                </a:cubicBezTo>
                <a:cubicBezTo>
                  <a:pt x="50695" y="1165"/>
                  <a:pt x="45815" y="2258"/>
                  <a:pt x="40893" y="2258"/>
                </a:cubicBezTo>
                <a:cubicBezTo>
                  <a:pt x="40533" y="2258"/>
                  <a:pt x="40172" y="2252"/>
                  <a:pt x="39811" y="2240"/>
                </a:cubicBezTo>
                <a:cubicBezTo>
                  <a:pt x="33831" y="2035"/>
                  <a:pt x="27850" y="0"/>
                  <a:pt x="219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9"/>
          <p:cNvSpPr/>
          <p:nvPr/>
        </p:nvSpPr>
        <p:spPr>
          <a:xfrm flipH="1">
            <a:off x="2392450" y="4317273"/>
            <a:ext cx="6757025" cy="826302"/>
          </a:xfrm>
          <a:custGeom>
            <a:avLst/>
            <a:gdLst/>
            <a:ahLst/>
            <a:cxnLst/>
            <a:rect l="l" t="t" r="r" b="b"/>
            <a:pathLst>
              <a:path w="85085" h="35856" extrusionOk="0">
                <a:moveTo>
                  <a:pt x="21963" y="0"/>
                </a:moveTo>
                <a:cubicBezTo>
                  <a:pt x="20489" y="0"/>
                  <a:pt x="19021" y="128"/>
                  <a:pt x="17560" y="444"/>
                </a:cubicBezTo>
                <a:cubicBezTo>
                  <a:pt x="11658" y="1763"/>
                  <a:pt x="6819" y="5942"/>
                  <a:pt x="3007" y="10671"/>
                </a:cubicBezTo>
                <a:cubicBezTo>
                  <a:pt x="1980" y="11954"/>
                  <a:pt x="954" y="13311"/>
                  <a:pt x="1" y="14704"/>
                </a:cubicBezTo>
                <a:lnTo>
                  <a:pt x="1" y="35855"/>
                </a:lnTo>
                <a:lnTo>
                  <a:pt x="85084" y="35855"/>
                </a:lnTo>
                <a:lnTo>
                  <a:pt x="85084" y="13494"/>
                </a:lnTo>
                <a:cubicBezTo>
                  <a:pt x="81602" y="11111"/>
                  <a:pt x="77973" y="8948"/>
                  <a:pt x="74233" y="7079"/>
                </a:cubicBezTo>
                <a:cubicBezTo>
                  <a:pt x="69285" y="4476"/>
                  <a:pt x="64152" y="1947"/>
                  <a:pt x="58617" y="1323"/>
                </a:cubicBezTo>
                <a:cubicBezTo>
                  <a:pt x="57606" y="1211"/>
                  <a:pt x="56597" y="1165"/>
                  <a:pt x="55588" y="1165"/>
                </a:cubicBezTo>
                <a:cubicBezTo>
                  <a:pt x="50695" y="1165"/>
                  <a:pt x="45815" y="2258"/>
                  <a:pt x="40893" y="2258"/>
                </a:cubicBezTo>
                <a:cubicBezTo>
                  <a:pt x="40533" y="2258"/>
                  <a:pt x="40172" y="2252"/>
                  <a:pt x="39811" y="2240"/>
                </a:cubicBezTo>
                <a:cubicBezTo>
                  <a:pt x="33831" y="2035"/>
                  <a:pt x="27850" y="0"/>
                  <a:pt x="219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8" name="Google Shape;358;p9"/>
          <p:cNvSpPr/>
          <p:nvPr/>
        </p:nvSpPr>
        <p:spPr>
          <a:xfrm rot="7110921">
            <a:off x="5341721" y="811026"/>
            <a:ext cx="1722624" cy="994328"/>
          </a:xfrm>
          <a:custGeom>
            <a:avLst/>
            <a:gdLst/>
            <a:ahLst/>
            <a:cxnLst/>
            <a:rect l="l" t="t" r="r" b="b"/>
            <a:pathLst>
              <a:path w="58983" h="34046" extrusionOk="0">
                <a:moveTo>
                  <a:pt x="11649" y="1"/>
                </a:moveTo>
                <a:cubicBezTo>
                  <a:pt x="11530" y="1"/>
                  <a:pt x="11410" y="15"/>
                  <a:pt x="11291" y="46"/>
                </a:cubicBezTo>
                <a:cubicBezTo>
                  <a:pt x="10814" y="230"/>
                  <a:pt x="10411" y="559"/>
                  <a:pt x="10118" y="963"/>
                </a:cubicBezTo>
                <a:lnTo>
                  <a:pt x="0" y="12327"/>
                </a:lnTo>
                <a:cubicBezTo>
                  <a:pt x="7662" y="19218"/>
                  <a:pt x="15506" y="26183"/>
                  <a:pt x="24964" y="30252"/>
                </a:cubicBezTo>
                <a:cubicBezTo>
                  <a:pt x="30870" y="32789"/>
                  <a:pt x="37293" y="34045"/>
                  <a:pt x="43716" y="34045"/>
                </a:cubicBezTo>
                <a:cubicBezTo>
                  <a:pt x="48895" y="34045"/>
                  <a:pt x="54074" y="33229"/>
                  <a:pt x="58983" y="31609"/>
                </a:cubicBezTo>
                <a:lnTo>
                  <a:pt x="58983" y="15882"/>
                </a:lnTo>
                <a:cubicBezTo>
                  <a:pt x="58470" y="15992"/>
                  <a:pt x="57883" y="16066"/>
                  <a:pt x="57260" y="16176"/>
                </a:cubicBezTo>
                <a:cubicBezTo>
                  <a:pt x="56135" y="16285"/>
                  <a:pt x="54997" y="16341"/>
                  <a:pt x="53854" y="16341"/>
                </a:cubicBezTo>
                <a:cubicBezTo>
                  <a:pt x="52315" y="16341"/>
                  <a:pt x="50768" y="16239"/>
                  <a:pt x="49232" y="16029"/>
                </a:cubicBezTo>
                <a:cubicBezTo>
                  <a:pt x="36218" y="14379"/>
                  <a:pt x="23901" y="9174"/>
                  <a:pt x="13637" y="963"/>
                </a:cubicBezTo>
                <a:cubicBezTo>
                  <a:pt x="13071" y="522"/>
                  <a:pt x="12369" y="1"/>
                  <a:pt x="11649"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9" name="Google Shape;359;p9"/>
          <p:cNvSpPr/>
          <p:nvPr/>
        </p:nvSpPr>
        <p:spPr>
          <a:xfrm rot="-1883114" flipH="1">
            <a:off x="-1613018" y="-136238"/>
            <a:ext cx="4339240" cy="1555278"/>
          </a:xfrm>
          <a:custGeom>
            <a:avLst/>
            <a:gdLst/>
            <a:ahLst/>
            <a:cxnLst/>
            <a:rect l="l" t="t" r="r" b="b"/>
            <a:pathLst>
              <a:path w="85084" h="62210" extrusionOk="0">
                <a:moveTo>
                  <a:pt x="1" y="1"/>
                </a:moveTo>
                <a:lnTo>
                  <a:pt x="1" y="221"/>
                </a:lnTo>
                <a:lnTo>
                  <a:pt x="1064" y="1430"/>
                </a:lnTo>
                <a:cubicBezTo>
                  <a:pt x="3740" y="4400"/>
                  <a:pt x="6489" y="7479"/>
                  <a:pt x="8432" y="11035"/>
                </a:cubicBezTo>
                <a:cubicBezTo>
                  <a:pt x="10265" y="14444"/>
                  <a:pt x="11401" y="18256"/>
                  <a:pt x="12464" y="21886"/>
                </a:cubicBezTo>
                <a:cubicBezTo>
                  <a:pt x="14774" y="29987"/>
                  <a:pt x="17193" y="38345"/>
                  <a:pt x="18146" y="46850"/>
                </a:cubicBezTo>
                <a:cubicBezTo>
                  <a:pt x="18220" y="47290"/>
                  <a:pt x="18256" y="47803"/>
                  <a:pt x="18330" y="48279"/>
                </a:cubicBezTo>
                <a:cubicBezTo>
                  <a:pt x="18623" y="51065"/>
                  <a:pt x="18916" y="53961"/>
                  <a:pt x="20089" y="56527"/>
                </a:cubicBezTo>
                <a:cubicBezTo>
                  <a:pt x="20749" y="58067"/>
                  <a:pt x="21775" y="59423"/>
                  <a:pt x="23095" y="60523"/>
                </a:cubicBezTo>
                <a:cubicBezTo>
                  <a:pt x="24342" y="61549"/>
                  <a:pt x="25918" y="62136"/>
                  <a:pt x="27531" y="62209"/>
                </a:cubicBezTo>
                <a:lnTo>
                  <a:pt x="27604" y="62209"/>
                </a:lnTo>
                <a:cubicBezTo>
                  <a:pt x="31930" y="62136"/>
                  <a:pt x="34789" y="58030"/>
                  <a:pt x="37062" y="53998"/>
                </a:cubicBezTo>
                <a:cubicBezTo>
                  <a:pt x="39005" y="50515"/>
                  <a:pt x="41021" y="46886"/>
                  <a:pt x="42451" y="43001"/>
                </a:cubicBezTo>
                <a:cubicBezTo>
                  <a:pt x="43770" y="39371"/>
                  <a:pt x="44540" y="35522"/>
                  <a:pt x="45310" y="31783"/>
                </a:cubicBezTo>
                <a:cubicBezTo>
                  <a:pt x="45750" y="29620"/>
                  <a:pt x="46226" y="27348"/>
                  <a:pt x="46740" y="25148"/>
                </a:cubicBezTo>
                <a:cubicBezTo>
                  <a:pt x="46960" y="24085"/>
                  <a:pt x="47399" y="23059"/>
                  <a:pt x="48059" y="22179"/>
                </a:cubicBezTo>
                <a:cubicBezTo>
                  <a:pt x="48792" y="21336"/>
                  <a:pt x="49892" y="20859"/>
                  <a:pt x="50845" y="20419"/>
                </a:cubicBezTo>
                <a:lnTo>
                  <a:pt x="85047" y="5316"/>
                </a:lnTo>
                <a:lnTo>
                  <a:pt x="85084" y="5170"/>
                </a:lnTo>
                <a:lnTo>
                  <a:pt x="85084" y="5170"/>
                </a:lnTo>
                <a:lnTo>
                  <a:pt x="50809" y="20309"/>
                </a:lnTo>
                <a:cubicBezTo>
                  <a:pt x="49819" y="20749"/>
                  <a:pt x="48719" y="21226"/>
                  <a:pt x="47949" y="22105"/>
                </a:cubicBezTo>
                <a:cubicBezTo>
                  <a:pt x="47289" y="22985"/>
                  <a:pt x="46850" y="24012"/>
                  <a:pt x="46630" y="25111"/>
                </a:cubicBezTo>
                <a:cubicBezTo>
                  <a:pt x="46080" y="27311"/>
                  <a:pt x="45603" y="29584"/>
                  <a:pt x="45163" y="31747"/>
                </a:cubicBezTo>
                <a:cubicBezTo>
                  <a:pt x="44430" y="35486"/>
                  <a:pt x="43660" y="39335"/>
                  <a:pt x="42304" y="42964"/>
                </a:cubicBezTo>
                <a:cubicBezTo>
                  <a:pt x="40948" y="46813"/>
                  <a:pt x="38895" y="50405"/>
                  <a:pt x="36952" y="53925"/>
                </a:cubicBezTo>
                <a:cubicBezTo>
                  <a:pt x="34716" y="57920"/>
                  <a:pt x="31856" y="61989"/>
                  <a:pt x="27604" y="62026"/>
                </a:cubicBezTo>
                <a:lnTo>
                  <a:pt x="27567" y="62026"/>
                </a:lnTo>
                <a:cubicBezTo>
                  <a:pt x="25111" y="62026"/>
                  <a:pt x="21922" y="60303"/>
                  <a:pt x="20236" y="56454"/>
                </a:cubicBezTo>
                <a:cubicBezTo>
                  <a:pt x="19099" y="53888"/>
                  <a:pt x="18769" y="50992"/>
                  <a:pt x="18476" y="48206"/>
                </a:cubicBezTo>
                <a:cubicBezTo>
                  <a:pt x="18440" y="47766"/>
                  <a:pt x="18366" y="47253"/>
                  <a:pt x="18330" y="46776"/>
                </a:cubicBezTo>
                <a:cubicBezTo>
                  <a:pt x="17340" y="38272"/>
                  <a:pt x="14920" y="29914"/>
                  <a:pt x="12611" y="21812"/>
                </a:cubicBezTo>
                <a:cubicBezTo>
                  <a:pt x="11548" y="18146"/>
                  <a:pt x="10448" y="14371"/>
                  <a:pt x="8579" y="10925"/>
                </a:cubicBezTo>
                <a:cubicBezTo>
                  <a:pt x="6636" y="7369"/>
                  <a:pt x="3886" y="4290"/>
                  <a:pt x="1210" y="1320"/>
                </a:cubicBezTo>
                <a:lnTo>
                  <a:pt x="1" y="1"/>
                </a:lnTo>
                <a:close/>
              </a:path>
            </a:pathLst>
          </a:custGeom>
          <a:solidFill>
            <a:srgbClr val="FFFCE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0" name="Google Shape;360;p9"/>
          <p:cNvSpPr/>
          <p:nvPr/>
        </p:nvSpPr>
        <p:spPr>
          <a:xfrm flipH="1">
            <a:off x="7770216" y="4239350"/>
            <a:ext cx="1572056" cy="933424"/>
          </a:xfrm>
          <a:custGeom>
            <a:avLst/>
            <a:gdLst/>
            <a:ahLst/>
            <a:cxnLst/>
            <a:rect l="l" t="t" r="r" b="b"/>
            <a:pathLst>
              <a:path w="52789" h="31344" extrusionOk="0">
                <a:moveTo>
                  <a:pt x="1" y="1"/>
                </a:moveTo>
                <a:lnTo>
                  <a:pt x="1" y="18587"/>
                </a:lnTo>
                <a:cubicBezTo>
                  <a:pt x="5866" y="19393"/>
                  <a:pt x="11621" y="21043"/>
                  <a:pt x="16680" y="24122"/>
                </a:cubicBezTo>
                <a:cubicBezTo>
                  <a:pt x="19759" y="25991"/>
                  <a:pt x="22509" y="28448"/>
                  <a:pt x="24671" y="31344"/>
                </a:cubicBezTo>
                <a:lnTo>
                  <a:pt x="52788" y="31344"/>
                </a:lnTo>
                <a:cubicBezTo>
                  <a:pt x="47546" y="20786"/>
                  <a:pt x="36915" y="13418"/>
                  <a:pt x="26138" y="8249"/>
                </a:cubicBezTo>
                <a:cubicBezTo>
                  <a:pt x="23498" y="6966"/>
                  <a:pt x="20786" y="5830"/>
                  <a:pt x="18073" y="4767"/>
                </a:cubicBezTo>
                <a:cubicBezTo>
                  <a:pt x="13234" y="2897"/>
                  <a:pt x="8249" y="1467"/>
                  <a:pt x="3153" y="588"/>
                </a:cubicBezTo>
                <a:cubicBezTo>
                  <a:pt x="2163" y="404"/>
                  <a:pt x="1100" y="184"/>
                  <a:pt x="1" y="1"/>
                </a:cubicBezTo>
                <a:close/>
              </a:path>
            </a:pathLst>
          </a:custGeom>
          <a:solidFill>
            <a:srgbClr val="FFFC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61" name="Google Shape;361;p9"/>
          <p:cNvGrpSpPr/>
          <p:nvPr/>
        </p:nvGrpSpPr>
        <p:grpSpPr>
          <a:xfrm>
            <a:off x="3327437" y="3279884"/>
            <a:ext cx="1395308" cy="1361806"/>
            <a:chOff x="3307387" y="6347934"/>
            <a:chExt cx="1395308" cy="1361806"/>
          </a:xfrm>
        </p:grpSpPr>
        <p:sp>
          <p:nvSpPr>
            <p:cNvPr id="362" name="Google Shape;362;p9"/>
            <p:cNvSpPr/>
            <p:nvPr/>
          </p:nvSpPr>
          <p:spPr>
            <a:xfrm rot="3361624">
              <a:off x="3539441" y="6501314"/>
              <a:ext cx="931198" cy="1055048"/>
            </a:xfrm>
            <a:custGeom>
              <a:avLst/>
              <a:gdLst/>
              <a:ahLst/>
              <a:cxnLst/>
              <a:rect l="l" t="t" r="r" b="b"/>
              <a:pathLst>
                <a:path w="37248" h="42202" extrusionOk="0">
                  <a:moveTo>
                    <a:pt x="2456" y="1880"/>
                  </a:moveTo>
                  <a:lnTo>
                    <a:pt x="10047" y="6560"/>
                  </a:lnTo>
                  <a:lnTo>
                    <a:pt x="14885" y="9529"/>
                  </a:lnTo>
                  <a:cubicBezTo>
                    <a:pt x="16425" y="10482"/>
                    <a:pt x="18001" y="11362"/>
                    <a:pt x="19468" y="12425"/>
                  </a:cubicBezTo>
                  <a:cubicBezTo>
                    <a:pt x="20170" y="12905"/>
                    <a:pt x="20817" y="13451"/>
                    <a:pt x="21402" y="14058"/>
                  </a:cubicBezTo>
                  <a:lnTo>
                    <a:pt x="21402" y="14058"/>
                  </a:lnTo>
                  <a:cubicBezTo>
                    <a:pt x="18808" y="12956"/>
                    <a:pt x="16269" y="11697"/>
                    <a:pt x="13822" y="10299"/>
                  </a:cubicBezTo>
                  <a:cubicBezTo>
                    <a:pt x="10743" y="8502"/>
                    <a:pt x="7810" y="6450"/>
                    <a:pt x="5061" y="4177"/>
                  </a:cubicBezTo>
                  <a:cubicBezTo>
                    <a:pt x="4159" y="3442"/>
                    <a:pt x="3293" y="2672"/>
                    <a:pt x="2456" y="1880"/>
                  </a:cubicBezTo>
                  <a:close/>
                  <a:moveTo>
                    <a:pt x="415" y="1"/>
                  </a:moveTo>
                  <a:cubicBezTo>
                    <a:pt x="179" y="1"/>
                    <a:pt x="0" y="295"/>
                    <a:pt x="186" y="511"/>
                  </a:cubicBezTo>
                  <a:cubicBezTo>
                    <a:pt x="2752" y="3040"/>
                    <a:pt x="5501" y="5350"/>
                    <a:pt x="8434" y="7476"/>
                  </a:cubicBezTo>
                  <a:cubicBezTo>
                    <a:pt x="11366" y="9565"/>
                    <a:pt x="14482" y="11435"/>
                    <a:pt x="17745" y="13011"/>
                  </a:cubicBezTo>
                  <a:cubicBezTo>
                    <a:pt x="19190" y="13719"/>
                    <a:pt x="20684" y="14380"/>
                    <a:pt x="22205" y="14974"/>
                  </a:cubicBezTo>
                  <a:lnTo>
                    <a:pt x="22205" y="14974"/>
                  </a:lnTo>
                  <a:cubicBezTo>
                    <a:pt x="22470" y="15307"/>
                    <a:pt x="22718" y="15655"/>
                    <a:pt x="22950" y="16017"/>
                  </a:cubicBezTo>
                  <a:cubicBezTo>
                    <a:pt x="23903" y="17484"/>
                    <a:pt x="24673" y="19097"/>
                    <a:pt x="25480" y="20673"/>
                  </a:cubicBezTo>
                  <a:cubicBezTo>
                    <a:pt x="27276" y="24045"/>
                    <a:pt x="29036" y="27381"/>
                    <a:pt x="30832" y="30754"/>
                  </a:cubicBezTo>
                  <a:cubicBezTo>
                    <a:pt x="32628" y="34126"/>
                    <a:pt x="34388" y="37499"/>
                    <a:pt x="36221" y="40871"/>
                  </a:cubicBezTo>
                  <a:lnTo>
                    <a:pt x="36917" y="42118"/>
                  </a:lnTo>
                  <a:cubicBezTo>
                    <a:pt x="36941" y="42177"/>
                    <a:pt x="36988" y="42202"/>
                    <a:pt x="37037" y="42202"/>
                  </a:cubicBezTo>
                  <a:cubicBezTo>
                    <a:pt x="37138" y="42202"/>
                    <a:pt x="37248" y="42095"/>
                    <a:pt x="37174" y="41971"/>
                  </a:cubicBezTo>
                  <a:lnTo>
                    <a:pt x="37174" y="41971"/>
                  </a:lnTo>
                  <a:lnTo>
                    <a:pt x="37174" y="42008"/>
                  </a:lnTo>
                  <a:cubicBezTo>
                    <a:pt x="35451" y="38562"/>
                    <a:pt x="33691" y="35153"/>
                    <a:pt x="31932" y="31744"/>
                  </a:cubicBezTo>
                  <a:cubicBezTo>
                    <a:pt x="30135" y="28298"/>
                    <a:pt x="28376" y="24925"/>
                    <a:pt x="26579" y="21516"/>
                  </a:cubicBezTo>
                  <a:cubicBezTo>
                    <a:pt x="25736" y="19866"/>
                    <a:pt x="24930" y="18253"/>
                    <a:pt x="24050" y="16640"/>
                  </a:cubicBezTo>
                  <a:cubicBezTo>
                    <a:pt x="23811" y="16205"/>
                    <a:pt x="23549" y="15783"/>
                    <a:pt x="23266" y="15375"/>
                  </a:cubicBezTo>
                  <a:lnTo>
                    <a:pt x="23266" y="15375"/>
                  </a:lnTo>
                  <a:cubicBezTo>
                    <a:pt x="23283" y="15382"/>
                    <a:pt x="23300" y="15388"/>
                    <a:pt x="23317" y="15394"/>
                  </a:cubicBezTo>
                  <a:cubicBezTo>
                    <a:pt x="23345" y="15405"/>
                    <a:pt x="23372" y="15409"/>
                    <a:pt x="23397" y="15409"/>
                  </a:cubicBezTo>
                  <a:cubicBezTo>
                    <a:pt x="23634" y="15409"/>
                    <a:pt x="23725" y="14980"/>
                    <a:pt x="23427" y="14881"/>
                  </a:cubicBezTo>
                  <a:cubicBezTo>
                    <a:pt x="23176" y="14783"/>
                    <a:pt x="22926" y="14684"/>
                    <a:pt x="22676" y="14584"/>
                  </a:cubicBezTo>
                  <a:lnTo>
                    <a:pt x="22676" y="14584"/>
                  </a:lnTo>
                  <a:cubicBezTo>
                    <a:pt x="22149" y="13924"/>
                    <a:pt x="21565" y="13311"/>
                    <a:pt x="20934" y="12755"/>
                  </a:cubicBezTo>
                  <a:cubicBezTo>
                    <a:pt x="19504" y="11692"/>
                    <a:pt x="18038" y="10739"/>
                    <a:pt x="16498" y="9859"/>
                  </a:cubicBezTo>
                  <a:lnTo>
                    <a:pt x="11586" y="6816"/>
                  </a:lnTo>
                  <a:lnTo>
                    <a:pt x="1762" y="804"/>
                  </a:lnTo>
                  <a:lnTo>
                    <a:pt x="651" y="97"/>
                  </a:lnTo>
                  <a:lnTo>
                    <a:pt x="651" y="97"/>
                  </a:lnTo>
                  <a:cubicBezTo>
                    <a:pt x="643" y="89"/>
                    <a:pt x="634" y="80"/>
                    <a:pt x="625" y="71"/>
                  </a:cubicBezTo>
                  <a:lnTo>
                    <a:pt x="621" y="78"/>
                  </a:lnTo>
                  <a:lnTo>
                    <a:pt x="552" y="34"/>
                  </a:lnTo>
                  <a:cubicBezTo>
                    <a:pt x="506" y="11"/>
                    <a:pt x="459" y="1"/>
                    <a:pt x="415"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3" name="Google Shape;363;p9"/>
            <p:cNvSpPr/>
            <p:nvPr/>
          </p:nvSpPr>
          <p:spPr>
            <a:xfrm rot="3361624">
              <a:off x="4210729" y="6959053"/>
              <a:ext cx="33025" cy="118625"/>
            </a:xfrm>
            <a:custGeom>
              <a:avLst/>
              <a:gdLst/>
              <a:ahLst/>
              <a:cxnLst/>
              <a:rect l="l" t="t" r="r" b="b"/>
              <a:pathLst>
                <a:path w="1321" h="4745" extrusionOk="0">
                  <a:moveTo>
                    <a:pt x="639" y="1472"/>
                  </a:moveTo>
                  <a:lnTo>
                    <a:pt x="639" y="1472"/>
                  </a:lnTo>
                  <a:cubicBezTo>
                    <a:pt x="735" y="2324"/>
                    <a:pt x="667" y="3191"/>
                    <a:pt x="435" y="4014"/>
                  </a:cubicBezTo>
                  <a:lnTo>
                    <a:pt x="435" y="4014"/>
                  </a:lnTo>
                  <a:cubicBezTo>
                    <a:pt x="431" y="3162"/>
                    <a:pt x="499" y="2312"/>
                    <a:pt x="639" y="1472"/>
                  </a:cubicBezTo>
                  <a:close/>
                  <a:moveTo>
                    <a:pt x="661" y="0"/>
                  </a:moveTo>
                  <a:cubicBezTo>
                    <a:pt x="569" y="0"/>
                    <a:pt x="477" y="55"/>
                    <a:pt x="441" y="165"/>
                  </a:cubicBezTo>
                  <a:cubicBezTo>
                    <a:pt x="74" y="1558"/>
                    <a:pt x="1" y="2988"/>
                    <a:pt x="184" y="4381"/>
                  </a:cubicBezTo>
                  <a:cubicBezTo>
                    <a:pt x="198" y="4449"/>
                    <a:pt x="236" y="4487"/>
                    <a:pt x="281" y="4498"/>
                  </a:cubicBezTo>
                  <a:lnTo>
                    <a:pt x="281" y="4498"/>
                  </a:lnTo>
                  <a:cubicBezTo>
                    <a:pt x="250" y="4652"/>
                    <a:pt x="378" y="4745"/>
                    <a:pt x="517" y="4745"/>
                  </a:cubicBezTo>
                  <a:cubicBezTo>
                    <a:pt x="613" y="4745"/>
                    <a:pt x="714" y="4700"/>
                    <a:pt x="771" y="4601"/>
                  </a:cubicBezTo>
                  <a:cubicBezTo>
                    <a:pt x="1284" y="3171"/>
                    <a:pt x="1320" y="1595"/>
                    <a:pt x="880" y="165"/>
                  </a:cubicBezTo>
                  <a:cubicBezTo>
                    <a:pt x="844" y="55"/>
                    <a:pt x="752" y="0"/>
                    <a:pt x="66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9"/>
            <p:cNvSpPr/>
            <p:nvPr/>
          </p:nvSpPr>
          <p:spPr>
            <a:xfrm rot="3361624">
              <a:off x="4182524" y="7000753"/>
              <a:ext cx="38525" cy="261799"/>
            </a:xfrm>
            <a:custGeom>
              <a:avLst/>
              <a:gdLst/>
              <a:ahLst/>
              <a:cxnLst/>
              <a:rect l="l" t="t" r="r" b="b"/>
              <a:pathLst>
                <a:path w="1541" h="10472" extrusionOk="0">
                  <a:moveTo>
                    <a:pt x="757" y="1375"/>
                  </a:moveTo>
                  <a:lnTo>
                    <a:pt x="757" y="1375"/>
                  </a:lnTo>
                  <a:cubicBezTo>
                    <a:pt x="970" y="2562"/>
                    <a:pt x="1029" y="3765"/>
                    <a:pt x="917" y="4968"/>
                  </a:cubicBezTo>
                  <a:cubicBezTo>
                    <a:pt x="844" y="5738"/>
                    <a:pt x="697" y="6544"/>
                    <a:pt x="514" y="7314"/>
                  </a:cubicBezTo>
                  <a:cubicBezTo>
                    <a:pt x="513" y="7317"/>
                    <a:pt x="512" y="7320"/>
                    <a:pt x="510" y="7323"/>
                  </a:cubicBezTo>
                  <a:lnTo>
                    <a:pt x="510" y="7323"/>
                  </a:lnTo>
                  <a:cubicBezTo>
                    <a:pt x="464" y="6662"/>
                    <a:pt x="441" y="5968"/>
                    <a:pt x="441" y="5298"/>
                  </a:cubicBezTo>
                  <a:cubicBezTo>
                    <a:pt x="441" y="3984"/>
                    <a:pt x="552" y="2671"/>
                    <a:pt x="757" y="1375"/>
                  </a:cubicBezTo>
                  <a:close/>
                  <a:moveTo>
                    <a:pt x="734" y="1"/>
                  </a:moveTo>
                  <a:cubicBezTo>
                    <a:pt x="642" y="1"/>
                    <a:pt x="551" y="56"/>
                    <a:pt x="514" y="166"/>
                  </a:cubicBezTo>
                  <a:cubicBezTo>
                    <a:pt x="148" y="1852"/>
                    <a:pt x="1" y="3575"/>
                    <a:pt x="38" y="5298"/>
                  </a:cubicBezTo>
                  <a:cubicBezTo>
                    <a:pt x="38" y="6141"/>
                    <a:pt x="74" y="7021"/>
                    <a:pt x="184" y="7864"/>
                  </a:cubicBezTo>
                  <a:cubicBezTo>
                    <a:pt x="197" y="8014"/>
                    <a:pt x="211" y="8163"/>
                    <a:pt x="228" y="8311"/>
                  </a:cubicBezTo>
                  <a:lnTo>
                    <a:pt x="228" y="8311"/>
                  </a:lnTo>
                  <a:cubicBezTo>
                    <a:pt x="152" y="8732"/>
                    <a:pt x="127" y="9159"/>
                    <a:pt x="148" y="9587"/>
                  </a:cubicBezTo>
                  <a:cubicBezTo>
                    <a:pt x="148" y="9752"/>
                    <a:pt x="267" y="9834"/>
                    <a:pt x="386" y="9834"/>
                  </a:cubicBezTo>
                  <a:cubicBezTo>
                    <a:pt x="424" y="9834"/>
                    <a:pt x="461" y="9826"/>
                    <a:pt x="495" y="9809"/>
                  </a:cubicBezTo>
                  <a:lnTo>
                    <a:pt x="495" y="9809"/>
                  </a:lnTo>
                  <a:cubicBezTo>
                    <a:pt x="545" y="10006"/>
                    <a:pt x="600" y="10201"/>
                    <a:pt x="661" y="10393"/>
                  </a:cubicBezTo>
                  <a:cubicBezTo>
                    <a:pt x="678" y="10444"/>
                    <a:pt x="726" y="10472"/>
                    <a:pt x="774" y="10472"/>
                  </a:cubicBezTo>
                  <a:cubicBezTo>
                    <a:pt x="828" y="10472"/>
                    <a:pt x="881" y="10435"/>
                    <a:pt x="881" y="10357"/>
                  </a:cubicBezTo>
                  <a:lnTo>
                    <a:pt x="881" y="10320"/>
                  </a:lnTo>
                  <a:cubicBezTo>
                    <a:pt x="822" y="9889"/>
                    <a:pt x="753" y="9449"/>
                    <a:pt x="690" y="9003"/>
                  </a:cubicBezTo>
                  <a:lnTo>
                    <a:pt x="690" y="9003"/>
                  </a:lnTo>
                  <a:cubicBezTo>
                    <a:pt x="773" y="8393"/>
                    <a:pt x="897" y="7788"/>
                    <a:pt x="1064" y="7204"/>
                  </a:cubicBezTo>
                  <a:cubicBezTo>
                    <a:pt x="1247" y="6434"/>
                    <a:pt x="1357" y="5664"/>
                    <a:pt x="1431" y="4858"/>
                  </a:cubicBezTo>
                  <a:cubicBezTo>
                    <a:pt x="1541" y="3282"/>
                    <a:pt x="1357" y="1705"/>
                    <a:pt x="954" y="166"/>
                  </a:cubicBezTo>
                  <a:cubicBezTo>
                    <a:pt x="917" y="56"/>
                    <a:pt x="826" y="1"/>
                    <a:pt x="73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5" name="Google Shape;365;p9"/>
            <p:cNvSpPr/>
            <p:nvPr/>
          </p:nvSpPr>
          <p:spPr>
            <a:xfrm rot="3361624">
              <a:off x="3895942" y="6954372"/>
              <a:ext cx="336899" cy="244375"/>
            </a:xfrm>
            <a:custGeom>
              <a:avLst/>
              <a:gdLst/>
              <a:ahLst/>
              <a:cxnLst/>
              <a:rect l="l" t="t" r="r" b="b"/>
              <a:pathLst>
                <a:path w="13476" h="9775" extrusionOk="0">
                  <a:moveTo>
                    <a:pt x="1793" y="925"/>
                  </a:moveTo>
                  <a:cubicBezTo>
                    <a:pt x="5163" y="1974"/>
                    <a:pt x="8204" y="3873"/>
                    <a:pt x="10574" y="6498"/>
                  </a:cubicBezTo>
                  <a:cubicBezTo>
                    <a:pt x="11302" y="7259"/>
                    <a:pt x="11940" y="8080"/>
                    <a:pt x="12516" y="8961"/>
                  </a:cubicBezTo>
                  <a:lnTo>
                    <a:pt x="12516" y="8961"/>
                  </a:lnTo>
                  <a:cubicBezTo>
                    <a:pt x="8852" y="7596"/>
                    <a:pt x="6232" y="4636"/>
                    <a:pt x="3315" y="2136"/>
                  </a:cubicBezTo>
                  <a:cubicBezTo>
                    <a:pt x="2828" y="1710"/>
                    <a:pt x="2319" y="1306"/>
                    <a:pt x="1793" y="925"/>
                  </a:cubicBezTo>
                  <a:close/>
                  <a:moveTo>
                    <a:pt x="12920" y="9101"/>
                  </a:moveTo>
                  <a:lnTo>
                    <a:pt x="12923" y="9105"/>
                  </a:lnTo>
                  <a:lnTo>
                    <a:pt x="12923" y="9105"/>
                  </a:lnTo>
                  <a:cubicBezTo>
                    <a:pt x="12923" y="9104"/>
                    <a:pt x="12922" y="9104"/>
                    <a:pt x="12921" y="9104"/>
                  </a:cubicBezTo>
                  <a:lnTo>
                    <a:pt x="12921" y="9104"/>
                  </a:lnTo>
                  <a:cubicBezTo>
                    <a:pt x="12921" y="9103"/>
                    <a:pt x="12920" y="9102"/>
                    <a:pt x="12920" y="9101"/>
                  </a:cubicBezTo>
                  <a:close/>
                  <a:moveTo>
                    <a:pt x="386" y="1"/>
                  </a:moveTo>
                  <a:cubicBezTo>
                    <a:pt x="136" y="1"/>
                    <a:pt x="1" y="355"/>
                    <a:pt x="236" y="523"/>
                  </a:cubicBezTo>
                  <a:cubicBezTo>
                    <a:pt x="3829" y="2686"/>
                    <a:pt x="6321" y="6132"/>
                    <a:pt x="9877" y="8331"/>
                  </a:cubicBezTo>
                  <a:cubicBezTo>
                    <a:pt x="10830" y="8954"/>
                    <a:pt x="11857" y="9431"/>
                    <a:pt x="12956" y="9761"/>
                  </a:cubicBezTo>
                  <a:cubicBezTo>
                    <a:pt x="12991" y="9770"/>
                    <a:pt x="13023" y="9774"/>
                    <a:pt x="13054" y="9774"/>
                  </a:cubicBezTo>
                  <a:cubicBezTo>
                    <a:pt x="13381" y="9774"/>
                    <a:pt x="13475" y="9275"/>
                    <a:pt x="13140" y="9174"/>
                  </a:cubicBezTo>
                  <a:cubicBezTo>
                    <a:pt x="13073" y="9153"/>
                    <a:pt x="13007" y="9132"/>
                    <a:pt x="12941" y="9110"/>
                  </a:cubicBezTo>
                  <a:lnTo>
                    <a:pt x="12941" y="9110"/>
                  </a:lnTo>
                  <a:cubicBezTo>
                    <a:pt x="10851" y="5494"/>
                    <a:pt x="7631" y="2682"/>
                    <a:pt x="3792" y="1073"/>
                  </a:cubicBezTo>
                  <a:cubicBezTo>
                    <a:pt x="2692" y="633"/>
                    <a:pt x="1592" y="266"/>
                    <a:pt x="456" y="10"/>
                  </a:cubicBezTo>
                  <a:cubicBezTo>
                    <a:pt x="432" y="4"/>
                    <a:pt x="409" y="1"/>
                    <a:pt x="386"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6" name="Google Shape;366;p9"/>
            <p:cNvSpPr/>
            <p:nvPr/>
          </p:nvSpPr>
          <p:spPr>
            <a:xfrm rot="3361624">
              <a:off x="4114507" y="7112597"/>
              <a:ext cx="52250" cy="329399"/>
            </a:xfrm>
            <a:custGeom>
              <a:avLst/>
              <a:gdLst/>
              <a:ahLst/>
              <a:cxnLst/>
              <a:rect l="l" t="t" r="r" b="b"/>
              <a:pathLst>
                <a:path w="2090" h="13176" extrusionOk="0">
                  <a:moveTo>
                    <a:pt x="897" y="1697"/>
                  </a:moveTo>
                  <a:cubicBezTo>
                    <a:pt x="1435" y="4326"/>
                    <a:pt x="1524" y="7020"/>
                    <a:pt x="1210" y="9687"/>
                  </a:cubicBezTo>
                  <a:cubicBezTo>
                    <a:pt x="1147" y="10271"/>
                    <a:pt x="1049" y="10854"/>
                    <a:pt x="936" y="11438"/>
                  </a:cubicBezTo>
                  <a:lnTo>
                    <a:pt x="936" y="11438"/>
                  </a:lnTo>
                  <a:cubicBezTo>
                    <a:pt x="827" y="10793"/>
                    <a:pt x="729" y="10148"/>
                    <a:pt x="660" y="9504"/>
                  </a:cubicBezTo>
                  <a:cubicBezTo>
                    <a:pt x="587" y="8514"/>
                    <a:pt x="513" y="7488"/>
                    <a:pt x="513" y="6461"/>
                  </a:cubicBezTo>
                  <a:cubicBezTo>
                    <a:pt x="513" y="4862"/>
                    <a:pt x="647" y="3262"/>
                    <a:pt x="897" y="1697"/>
                  </a:cubicBezTo>
                  <a:close/>
                  <a:moveTo>
                    <a:pt x="880" y="0"/>
                  </a:moveTo>
                  <a:cubicBezTo>
                    <a:pt x="770" y="0"/>
                    <a:pt x="660" y="64"/>
                    <a:pt x="623" y="193"/>
                  </a:cubicBezTo>
                  <a:cubicBezTo>
                    <a:pt x="184" y="2246"/>
                    <a:pt x="0" y="4335"/>
                    <a:pt x="0" y="6461"/>
                  </a:cubicBezTo>
                  <a:cubicBezTo>
                    <a:pt x="0" y="8514"/>
                    <a:pt x="212" y="10566"/>
                    <a:pt x="706" y="12550"/>
                  </a:cubicBezTo>
                  <a:lnTo>
                    <a:pt x="706" y="12550"/>
                  </a:lnTo>
                  <a:cubicBezTo>
                    <a:pt x="691" y="12622"/>
                    <a:pt x="676" y="12694"/>
                    <a:pt x="660" y="12766"/>
                  </a:cubicBezTo>
                  <a:cubicBezTo>
                    <a:pt x="593" y="13012"/>
                    <a:pt x="784" y="13176"/>
                    <a:pt x="969" y="13176"/>
                  </a:cubicBezTo>
                  <a:cubicBezTo>
                    <a:pt x="1087" y="13176"/>
                    <a:pt x="1204" y="13108"/>
                    <a:pt x="1247" y="12950"/>
                  </a:cubicBezTo>
                  <a:cubicBezTo>
                    <a:pt x="1833" y="10860"/>
                    <a:pt x="2090" y="8697"/>
                    <a:pt x="2016" y="6571"/>
                  </a:cubicBezTo>
                  <a:cubicBezTo>
                    <a:pt x="1980" y="4408"/>
                    <a:pt x="1686" y="2282"/>
                    <a:pt x="1137" y="193"/>
                  </a:cubicBezTo>
                  <a:cubicBezTo>
                    <a:pt x="1100" y="64"/>
                    <a:pt x="990" y="0"/>
                    <a:pt x="88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7" name="Google Shape;367;p9"/>
            <p:cNvSpPr/>
            <p:nvPr/>
          </p:nvSpPr>
          <p:spPr>
            <a:xfrm rot="3361624">
              <a:off x="4235994" y="6515414"/>
              <a:ext cx="236050" cy="617999"/>
            </a:xfrm>
            <a:custGeom>
              <a:avLst/>
              <a:gdLst/>
              <a:ahLst/>
              <a:cxnLst/>
              <a:rect l="l" t="t" r="r" b="b"/>
              <a:pathLst>
                <a:path w="9442" h="24720" extrusionOk="0">
                  <a:moveTo>
                    <a:pt x="1334" y="1388"/>
                  </a:moveTo>
                  <a:cubicBezTo>
                    <a:pt x="2725" y="4292"/>
                    <a:pt x="4104" y="7184"/>
                    <a:pt x="5096" y="10225"/>
                  </a:cubicBezTo>
                  <a:cubicBezTo>
                    <a:pt x="5645" y="11875"/>
                    <a:pt x="6049" y="13598"/>
                    <a:pt x="6342" y="15358"/>
                  </a:cubicBezTo>
                  <a:cubicBezTo>
                    <a:pt x="6546" y="16787"/>
                    <a:pt x="6624" y="18248"/>
                    <a:pt x="6839" y="19681"/>
                  </a:cubicBezTo>
                  <a:lnTo>
                    <a:pt x="6839" y="19681"/>
                  </a:lnTo>
                  <a:cubicBezTo>
                    <a:pt x="6595" y="19180"/>
                    <a:pt x="6306" y="18693"/>
                    <a:pt x="6012" y="18217"/>
                  </a:cubicBezTo>
                  <a:cubicBezTo>
                    <a:pt x="5169" y="16934"/>
                    <a:pt x="4436" y="15614"/>
                    <a:pt x="3776" y="14221"/>
                  </a:cubicBezTo>
                  <a:cubicBezTo>
                    <a:pt x="2456" y="11472"/>
                    <a:pt x="1613" y="8502"/>
                    <a:pt x="1320" y="5497"/>
                  </a:cubicBezTo>
                  <a:cubicBezTo>
                    <a:pt x="1173" y="4121"/>
                    <a:pt x="1191" y="2745"/>
                    <a:pt x="1334" y="1388"/>
                  </a:cubicBezTo>
                  <a:close/>
                  <a:moveTo>
                    <a:pt x="1153" y="0"/>
                  </a:moveTo>
                  <a:cubicBezTo>
                    <a:pt x="1009" y="0"/>
                    <a:pt x="864" y="75"/>
                    <a:pt x="843" y="218"/>
                  </a:cubicBezTo>
                  <a:cubicBezTo>
                    <a:pt x="0" y="6266"/>
                    <a:pt x="1760" y="12498"/>
                    <a:pt x="5059" y="17630"/>
                  </a:cubicBezTo>
                  <a:cubicBezTo>
                    <a:pt x="5975" y="19060"/>
                    <a:pt x="7185" y="20490"/>
                    <a:pt x="7295" y="22286"/>
                  </a:cubicBezTo>
                  <a:cubicBezTo>
                    <a:pt x="7295" y="22359"/>
                    <a:pt x="7350" y="22396"/>
                    <a:pt x="7405" y="22396"/>
                  </a:cubicBezTo>
                  <a:cubicBezTo>
                    <a:pt x="7425" y="22396"/>
                    <a:pt x="7444" y="22391"/>
                    <a:pt x="7462" y="22382"/>
                  </a:cubicBezTo>
                  <a:lnTo>
                    <a:pt x="7462" y="22382"/>
                  </a:lnTo>
                  <a:cubicBezTo>
                    <a:pt x="7467" y="22399"/>
                    <a:pt x="7473" y="22416"/>
                    <a:pt x="7478" y="22433"/>
                  </a:cubicBezTo>
                  <a:cubicBezTo>
                    <a:pt x="7808" y="23239"/>
                    <a:pt x="8248" y="23972"/>
                    <a:pt x="8798" y="24632"/>
                  </a:cubicBezTo>
                  <a:cubicBezTo>
                    <a:pt x="8851" y="24693"/>
                    <a:pt x="8918" y="24719"/>
                    <a:pt x="8987" y="24719"/>
                  </a:cubicBezTo>
                  <a:cubicBezTo>
                    <a:pt x="9206" y="24719"/>
                    <a:pt x="9442" y="24461"/>
                    <a:pt x="9275" y="24265"/>
                  </a:cubicBezTo>
                  <a:cubicBezTo>
                    <a:pt x="8432" y="23019"/>
                    <a:pt x="7882" y="21626"/>
                    <a:pt x="7662" y="20123"/>
                  </a:cubicBezTo>
                  <a:cubicBezTo>
                    <a:pt x="7368" y="18620"/>
                    <a:pt x="7295" y="17080"/>
                    <a:pt x="7075" y="15577"/>
                  </a:cubicBezTo>
                  <a:cubicBezTo>
                    <a:pt x="6525" y="12132"/>
                    <a:pt x="5499" y="8759"/>
                    <a:pt x="3996" y="5570"/>
                  </a:cubicBezTo>
                  <a:cubicBezTo>
                    <a:pt x="3189" y="3737"/>
                    <a:pt x="2310" y="1941"/>
                    <a:pt x="1430" y="144"/>
                  </a:cubicBezTo>
                  <a:cubicBezTo>
                    <a:pt x="1381" y="47"/>
                    <a:pt x="1268" y="0"/>
                    <a:pt x="115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68" name="Google Shape;368;p9"/>
          <p:cNvSpPr/>
          <p:nvPr/>
        </p:nvSpPr>
        <p:spPr>
          <a:xfrm rot="-4540936">
            <a:off x="-370382" y="3494483"/>
            <a:ext cx="1853967" cy="932609"/>
          </a:xfrm>
          <a:custGeom>
            <a:avLst/>
            <a:gdLst/>
            <a:ahLst/>
            <a:cxnLst/>
            <a:rect l="l" t="t" r="r" b="b"/>
            <a:pathLst>
              <a:path w="46796" h="23540" extrusionOk="0">
                <a:moveTo>
                  <a:pt x="32976" y="1448"/>
                </a:moveTo>
                <a:lnTo>
                  <a:pt x="32976" y="1448"/>
                </a:lnTo>
                <a:cubicBezTo>
                  <a:pt x="32682" y="1814"/>
                  <a:pt x="32426" y="2217"/>
                  <a:pt x="32206" y="2621"/>
                </a:cubicBezTo>
                <a:cubicBezTo>
                  <a:pt x="31913" y="3134"/>
                  <a:pt x="31656" y="3610"/>
                  <a:pt x="31363" y="4124"/>
                </a:cubicBezTo>
                <a:cubicBezTo>
                  <a:pt x="31106" y="4600"/>
                  <a:pt x="30813" y="5077"/>
                  <a:pt x="30446" y="5517"/>
                </a:cubicBezTo>
                <a:cubicBezTo>
                  <a:pt x="29823" y="6433"/>
                  <a:pt x="29090" y="7276"/>
                  <a:pt x="28320" y="8083"/>
                </a:cubicBezTo>
                <a:cubicBezTo>
                  <a:pt x="27550" y="8853"/>
                  <a:pt x="26707" y="9586"/>
                  <a:pt x="25791" y="10246"/>
                </a:cubicBezTo>
                <a:cubicBezTo>
                  <a:pt x="24911" y="10869"/>
                  <a:pt x="23994" y="11419"/>
                  <a:pt x="23041" y="11932"/>
                </a:cubicBezTo>
                <a:cubicBezTo>
                  <a:pt x="23555" y="11162"/>
                  <a:pt x="24068" y="10392"/>
                  <a:pt x="24618" y="9696"/>
                </a:cubicBezTo>
                <a:cubicBezTo>
                  <a:pt x="25314" y="8853"/>
                  <a:pt x="26011" y="8009"/>
                  <a:pt x="26744" y="7203"/>
                </a:cubicBezTo>
                <a:cubicBezTo>
                  <a:pt x="27514" y="6396"/>
                  <a:pt x="28283" y="5627"/>
                  <a:pt x="29090" y="4857"/>
                </a:cubicBezTo>
                <a:cubicBezTo>
                  <a:pt x="29896" y="4087"/>
                  <a:pt x="30703" y="3354"/>
                  <a:pt x="31546" y="2621"/>
                </a:cubicBezTo>
                <a:cubicBezTo>
                  <a:pt x="32023" y="2217"/>
                  <a:pt x="32462" y="1814"/>
                  <a:pt x="32976" y="1448"/>
                </a:cubicBezTo>
                <a:close/>
                <a:moveTo>
                  <a:pt x="46026" y="7826"/>
                </a:moveTo>
                <a:lnTo>
                  <a:pt x="46026" y="7826"/>
                </a:lnTo>
                <a:cubicBezTo>
                  <a:pt x="43350" y="9182"/>
                  <a:pt x="40491" y="10282"/>
                  <a:pt x="37595" y="11052"/>
                </a:cubicBezTo>
                <a:cubicBezTo>
                  <a:pt x="34479" y="11858"/>
                  <a:pt x="31253" y="12335"/>
                  <a:pt x="28027" y="12445"/>
                </a:cubicBezTo>
                <a:cubicBezTo>
                  <a:pt x="27633" y="12454"/>
                  <a:pt x="27236" y="12459"/>
                  <a:pt x="26839" y="12459"/>
                </a:cubicBezTo>
                <a:cubicBezTo>
                  <a:pt x="25646" y="12459"/>
                  <a:pt x="24443" y="12418"/>
                  <a:pt x="23261" y="12335"/>
                </a:cubicBezTo>
                <a:cubicBezTo>
                  <a:pt x="24288" y="11968"/>
                  <a:pt x="25314" y="11675"/>
                  <a:pt x="26341" y="11345"/>
                </a:cubicBezTo>
                <a:cubicBezTo>
                  <a:pt x="29456" y="10429"/>
                  <a:pt x="32609" y="9659"/>
                  <a:pt x="35798" y="9072"/>
                </a:cubicBezTo>
                <a:cubicBezTo>
                  <a:pt x="38988" y="8486"/>
                  <a:pt x="42213" y="8046"/>
                  <a:pt x="45476" y="7863"/>
                </a:cubicBezTo>
                <a:lnTo>
                  <a:pt x="46026" y="7826"/>
                </a:lnTo>
                <a:close/>
                <a:moveTo>
                  <a:pt x="25754" y="2034"/>
                </a:moveTo>
                <a:lnTo>
                  <a:pt x="25754" y="2034"/>
                </a:lnTo>
                <a:cubicBezTo>
                  <a:pt x="25204" y="3391"/>
                  <a:pt x="24618" y="4784"/>
                  <a:pt x="23958" y="6103"/>
                </a:cubicBezTo>
                <a:cubicBezTo>
                  <a:pt x="23151" y="7753"/>
                  <a:pt x="22235" y="9329"/>
                  <a:pt x="21208" y="10832"/>
                </a:cubicBezTo>
                <a:cubicBezTo>
                  <a:pt x="20732" y="11565"/>
                  <a:pt x="20219" y="12262"/>
                  <a:pt x="19705" y="12995"/>
                </a:cubicBezTo>
                <a:cubicBezTo>
                  <a:pt x="20035" y="11345"/>
                  <a:pt x="20585" y="9769"/>
                  <a:pt x="21318" y="8266"/>
                </a:cubicBezTo>
                <a:cubicBezTo>
                  <a:pt x="21722" y="7460"/>
                  <a:pt x="22162" y="6653"/>
                  <a:pt x="22675" y="5883"/>
                </a:cubicBezTo>
                <a:cubicBezTo>
                  <a:pt x="23225" y="5113"/>
                  <a:pt x="23774" y="4380"/>
                  <a:pt x="24398" y="3684"/>
                </a:cubicBezTo>
                <a:cubicBezTo>
                  <a:pt x="24838" y="3134"/>
                  <a:pt x="25314" y="2584"/>
                  <a:pt x="25754" y="2034"/>
                </a:cubicBezTo>
                <a:close/>
                <a:moveTo>
                  <a:pt x="20145" y="1191"/>
                </a:moveTo>
                <a:cubicBezTo>
                  <a:pt x="19925" y="2144"/>
                  <a:pt x="19705" y="3097"/>
                  <a:pt x="19449" y="4014"/>
                </a:cubicBezTo>
                <a:cubicBezTo>
                  <a:pt x="19119" y="5150"/>
                  <a:pt x="18752" y="6250"/>
                  <a:pt x="18349" y="7313"/>
                </a:cubicBezTo>
                <a:cubicBezTo>
                  <a:pt x="17946" y="8376"/>
                  <a:pt x="17506" y="9439"/>
                  <a:pt x="16993" y="10465"/>
                </a:cubicBezTo>
                <a:cubicBezTo>
                  <a:pt x="16443" y="11455"/>
                  <a:pt x="15893" y="12445"/>
                  <a:pt x="15233" y="13398"/>
                </a:cubicBezTo>
                <a:cubicBezTo>
                  <a:pt x="14647" y="14241"/>
                  <a:pt x="14023" y="15084"/>
                  <a:pt x="13327" y="15854"/>
                </a:cubicBezTo>
                <a:cubicBezTo>
                  <a:pt x="13547" y="14864"/>
                  <a:pt x="13767" y="13875"/>
                  <a:pt x="14060" y="12958"/>
                </a:cubicBezTo>
                <a:cubicBezTo>
                  <a:pt x="14353" y="11858"/>
                  <a:pt x="14720" y="10795"/>
                  <a:pt x="15160" y="9769"/>
                </a:cubicBezTo>
                <a:cubicBezTo>
                  <a:pt x="15600" y="8706"/>
                  <a:pt x="16040" y="7679"/>
                  <a:pt x="16516" y="6726"/>
                </a:cubicBezTo>
                <a:cubicBezTo>
                  <a:pt x="17029" y="5700"/>
                  <a:pt x="17616" y="4747"/>
                  <a:pt x="18239" y="3830"/>
                </a:cubicBezTo>
                <a:cubicBezTo>
                  <a:pt x="18532" y="3354"/>
                  <a:pt x="18862" y="2914"/>
                  <a:pt x="19192" y="2437"/>
                </a:cubicBezTo>
                <a:cubicBezTo>
                  <a:pt x="19522" y="1998"/>
                  <a:pt x="19779" y="1594"/>
                  <a:pt x="20145" y="1191"/>
                </a:cubicBezTo>
                <a:close/>
                <a:moveTo>
                  <a:pt x="22073" y="13485"/>
                </a:moveTo>
                <a:cubicBezTo>
                  <a:pt x="22652" y="13485"/>
                  <a:pt x="23232" y="13513"/>
                  <a:pt x="23811" y="13581"/>
                </a:cubicBezTo>
                <a:cubicBezTo>
                  <a:pt x="25387" y="13728"/>
                  <a:pt x="26964" y="13911"/>
                  <a:pt x="28540" y="14131"/>
                </a:cubicBezTo>
                <a:cubicBezTo>
                  <a:pt x="30116" y="14351"/>
                  <a:pt x="31656" y="14645"/>
                  <a:pt x="33196" y="14938"/>
                </a:cubicBezTo>
                <a:cubicBezTo>
                  <a:pt x="34772" y="15231"/>
                  <a:pt x="36275" y="15598"/>
                  <a:pt x="37778" y="16001"/>
                </a:cubicBezTo>
                <a:cubicBezTo>
                  <a:pt x="39281" y="16367"/>
                  <a:pt x="40747" y="16807"/>
                  <a:pt x="42177" y="17247"/>
                </a:cubicBezTo>
                <a:cubicBezTo>
                  <a:pt x="40894" y="17247"/>
                  <a:pt x="39611" y="17247"/>
                  <a:pt x="38291" y="17211"/>
                </a:cubicBezTo>
                <a:cubicBezTo>
                  <a:pt x="36751" y="17137"/>
                  <a:pt x="35212" y="17027"/>
                  <a:pt x="33635" y="16844"/>
                </a:cubicBezTo>
                <a:cubicBezTo>
                  <a:pt x="32096" y="16697"/>
                  <a:pt x="30593" y="16477"/>
                  <a:pt x="29053" y="16184"/>
                </a:cubicBezTo>
                <a:cubicBezTo>
                  <a:pt x="27550" y="15891"/>
                  <a:pt x="26047" y="15524"/>
                  <a:pt x="24581" y="15121"/>
                </a:cubicBezTo>
                <a:cubicBezTo>
                  <a:pt x="23078" y="14681"/>
                  <a:pt x="21612" y="14205"/>
                  <a:pt x="20145" y="13618"/>
                </a:cubicBezTo>
                <a:lnTo>
                  <a:pt x="20072" y="13581"/>
                </a:lnTo>
                <a:cubicBezTo>
                  <a:pt x="20739" y="13523"/>
                  <a:pt x="21406" y="13485"/>
                  <a:pt x="22073" y="13485"/>
                </a:cubicBezTo>
                <a:close/>
                <a:moveTo>
                  <a:pt x="14353" y="3794"/>
                </a:moveTo>
                <a:cubicBezTo>
                  <a:pt x="14243" y="4490"/>
                  <a:pt x="14133" y="5187"/>
                  <a:pt x="13950" y="5883"/>
                </a:cubicBezTo>
                <a:cubicBezTo>
                  <a:pt x="13730" y="6946"/>
                  <a:pt x="13437" y="7973"/>
                  <a:pt x="13107" y="8999"/>
                </a:cubicBezTo>
                <a:cubicBezTo>
                  <a:pt x="12814" y="10026"/>
                  <a:pt x="12447" y="11015"/>
                  <a:pt x="12044" y="12005"/>
                </a:cubicBezTo>
                <a:cubicBezTo>
                  <a:pt x="11604" y="12995"/>
                  <a:pt x="11164" y="13985"/>
                  <a:pt x="10688" y="14938"/>
                </a:cubicBezTo>
                <a:cubicBezTo>
                  <a:pt x="10174" y="15891"/>
                  <a:pt x="9661" y="16807"/>
                  <a:pt x="9111" y="17724"/>
                </a:cubicBezTo>
                <a:cubicBezTo>
                  <a:pt x="9045" y="17757"/>
                  <a:pt x="9009" y="17790"/>
                  <a:pt x="8976" y="17849"/>
                </a:cubicBezTo>
                <a:lnTo>
                  <a:pt x="8976" y="17849"/>
                </a:lnTo>
                <a:cubicBezTo>
                  <a:pt x="9747" y="13838"/>
                  <a:pt x="11063" y="9972"/>
                  <a:pt x="12924" y="6360"/>
                </a:cubicBezTo>
                <a:cubicBezTo>
                  <a:pt x="13400" y="5480"/>
                  <a:pt x="13840" y="4637"/>
                  <a:pt x="14353" y="3794"/>
                </a:cubicBezTo>
                <a:close/>
                <a:moveTo>
                  <a:pt x="16296" y="15084"/>
                </a:moveTo>
                <a:cubicBezTo>
                  <a:pt x="17433" y="15084"/>
                  <a:pt x="18532" y="15231"/>
                  <a:pt x="19632" y="15488"/>
                </a:cubicBezTo>
                <a:cubicBezTo>
                  <a:pt x="21098" y="15818"/>
                  <a:pt x="22528" y="16184"/>
                  <a:pt x="23958" y="16551"/>
                </a:cubicBezTo>
                <a:cubicBezTo>
                  <a:pt x="25387" y="16917"/>
                  <a:pt x="26817" y="17321"/>
                  <a:pt x="28247" y="17724"/>
                </a:cubicBezTo>
                <a:cubicBezTo>
                  <a:pt x="29640" y="18164"/>
                  <a:pt x="31069" y="18604"/>
                  <a:pt x="32499" y="19043"/>
                </a:cubicBezTo>
                <a:cubicBezTo>
                  <a:pt x="33672" y="19447"/>
                  <a:pt x="34882" y="19887"/>
                  <a:pt x="36055" y="20290"/>
                </a:cubicBezTo>
                <a:cubicBezTo>
                  <a:pt x="35029" y="20143"/>
                  <a:pt x="33965" y="19997"/>
                  <a:pt x="32902" y="19777"/>
                </a:cubicBezTo>
                <a:cubicBezTo>
                  <a:pt x="31509" y="19520"/>
                  <a:pt x="30080" y="19190"/>
                  <a:pt x="28650" y="18860"/>
                </a:cubicBezTo>
                <a:cubicBezTo>
                  <a:pt x="27257" y="18494"/>
                  <a:pt x="25827" y="18090"/>
                  <a:pt x="24434" y="17687"/>
                </a:cubicBezTo>
                <a:cubicBezTo>
                  <a:pt x="23005" y="17284"/>
                  <a:pt x="21648" y="16844"/>
                  <a:pt x="20255" y="16404"/>
                </a:cubicBezTo>
                <a:cubicBezTo>
                  <a:pt x="18936" y="15964"/>
                  <a:pt x="17616" y="15524"/>
                  <a:pt x="16296" y="15084"/>
                </a:cubicBezTo>
                <a:close/>
                <a:moveTo>
                  <a:pt x="570" y="19997"/>
                </a:moveTo>
                <a:cubicBezTo>
                  <a:pt x="533" y="19997"/>
                  <a:pt x="497" y="20033"/>
                  <a:pt x="497" y="20107"/>
                </a:cubicBezTo>
                <a:lnTo>
                  <a:pt x="497" y="20363"/>
                </a:lnTo>
                <a:cubicBezTo>
                  <a:pt x="497" y="20400"/>
                  <a:pt x="533" y="20436"/>
                  <a:pt x="570" y="20436"/>
                </a:cubicBezTo>
                <a:cubicBezTo>
                  <a:pt x="607" y="20436"/>
                  <a:pt x="643" y="20400"/>
                  <a:pt x="643" y="20363"/>
                </a:cubicBezTo>
                <a:lnTo>
                  <a:pt x="643" y="20107"/>
                </a:lnTo>
                <a:cubicBezTo>
                  <a:pt x="643" y="20033"/>
                  <a:pt x="607" y="19997"/>
                  <a:pt x="570" y="19997"/>
                </a:cubicBezTo>
                <a:close/>
                <a:moveTo>
                  <a:pt x="12337" y="17321"/>
                </a:moveTo>
                <a:cubicBezTo>
                  <a:pt x="13034" y="17321"/>
                  <a:pt x="13693" y="17357"/>
                  <a:pt x="14390" y="17431"/>
                </a:cubicBezTo>
                <a:cubicBezTo>
                  <a:pt x="15746" y="17614"/>
                  <a:pt x="17103" y="17944"/>
                  <a:pt x="18459" y="18347"/>
                </a:cubicBezTo>
                <a:cubicBezTo>
                  <a:pt x="19779" y="18714"/>
                  <a:pt x="21098" y="19117"/>
                  <a:pt x="22418" y="19520"/>
                </a:cubicBezTo>
                <a:cubicBezTo>
                  <a:pt x="23738" y="19923"/>
                  <a:pt x="25057" y="20326"/>
                  <a:pt x="26341" y="20803"/>
                </a:cubicBezTo>
                <a:cubicBezTo>
                  <a:pt x="27147" y="21096"/>
                  <a:pt x="27953" y="21390"/>
                  <a:pt x="28723" y="21719"/>
                </a:cubicBezTo>
                <a:cubicBezTo>
                  <a:pt x="28063" y="21573"/>
                  <a:pt x="27404" y="21463"/>
                  <a:pt x="26744" y="21353"/>
                </a:cubicBezTo>
                <a:cubicBezTo>
                  <a:pt x="25351" y="21133"/>
                  <a:pt x="24031" y="20950"/>
                  <a:pt x="22675" y="20693"/>
                </a:cubicBezTo>
                <a:cubicBezTo>
                  <a:pt x="21318" y="20473"/>
                  <a:pt x="19962" y="20253"/>
                  <a:pt x="18642" y="19923"/>
                </a:cubicBezTo>
                <a:cubicBezTo>
                  <a:pt x="17286" y="19630"/>
                  <a:pt x="15966" y="19300"/>
                  <a:pt x="14647" y="18933"/>
                </a:cubicBezTo>
                <a:cubicBezTo>
                  <a:pt x="13364" y="18530"/>
                  <a:pt x="12081" y="18090"/>
                  <a:pt x="10834" y="17540"/>
                </a:cubicBezTo>
                <a:cubicBezTo>
                  <a:pt x="11311" y="17431"/>
                  <a:pt x="11824" y="17357"/>
                  <a:pt x="12337" y="17321"/>
                </a:cubicBezTo>
                <a:close/>
                <a:moveTo>
                  <a:pt x="34277" y="1"/>
                </a:moveTo>
                <a:cubicBezTo>
                  <a:pt x="34258" y="1"/>
                  <a:pt x="34240" y="6"/>
                  <a:pt x="34222" y="18"/>
                </a:cubicBezTo>
                <a:lnTo>
                  <a:pt x="34112" y="165"/>
                </a:lnTo>
                <a:lnTo>
                  <a:pt x="33929" y="311"/>
                </a:lnTo>
                <a:cubicBezTo>
                  <a:pt x="33159" y="934"/>
                  <a:pt x="32426" y="1558"/>
                  <a:pt x="31693" y="2181"/>
                </a:cubicBezTo>
                <a:cubicBezTo>
                  <a:pt x="30849" y="2914"/>
                  <a:pt x="30006" y="3647"/>
                  <a:pt x="29200" y="4417"/>
                </a:cubicBezTo>
                <a:cubicBezTo>
                  <a:pt x="28393" y="5187"/>
                  <a:pt x="27624" y="5957"/>
                  <a:pt x="26854" y="6763"/>
                </a:cubicBezTo>
                <a:cubicBezTo>
                  <a:pt x="26084" y="7570"/>
                  <a:pt x="25387" y="8376"/>
                  <a:pt x="24728" y="9256"/>
                </a:cubicBezTo>
                <a:cubicBezTo>
                  <a:pt x="24031" y="10136"/>
                  <a:pt x="23408" y="11015"/>
                  <a:pt x="22858" y="11968"/>
                </a:cubicBezTo>
                <a:cubicBezTo>
                  <a:pt x="22748" y="12042"/>
                  <a:pt x="22675" y="12078"/>
                  <a:pt x="22565" y="12115"/>
                </a:cubicBezTo>
                <a:cubicBezTo>
                  <a:pt x="22491" y="12152"/>
                  <a:pt x="22455" y="12225"/>
                  <a:pt x="22491" y="12262"/>
                </a:cubicBezTo>
                <a:cubicBezTo>
                  <a:pt x="21538" y="12592"/>
                  <a:pt x="20585" y="12922"/>
                  <a:pt x="19595" y="13288"/>
                </a:cubicBezTo>
                <a:cubicBezTo>
                  <a:pt x="19595" y="13288"/>
                  <a:pt x="19595" y="13252"/>
                  <a:pt x="19595" y="13252"/>
                </a:cubicBezTo>
                <a:cubicBezTo>
                  <a:pt x="20145" y="12592"/>
                  <a:pt x="20659" y="11895"/>
                  <a:pt x="21172" y="11199"/>
                </a:cubicBezTo>
                <a:cubicBezTo>
                  <a:pt x="21648" y="10539"/>
                  <a:pt x="22198" y="9696"/>
                  <a:pt x="22675" y="8889"/>
                </a:cubicBezTo>
                <a:cubicBezTo>
                  <a:pt x="23628" y="7313"/>
                  <a:pt x="24471" y="5700"/>
                  <a:pt x="25241" y="4014"/>
                </a:cubicBezTo>
                <a:cubicBezTo>
                  <a:pt x="25644" y="3061"/>
                  <a:pt x="26011" y="2107"/>
                  <a:pt x="26341" y="1118"/>
                </a:cubicBezTo>
                <a:cubicBezTo>
                  <a:pt x="26341" y="1047"/>
                  <a:pt x="26295" y="1006"/>
                  <a:pt x="26242" y="1006"/>
                </a:cubicBezTo>
                <a:cubicBezTo>
                  <a:pt x="26214" y="1006"/>
                  <a:pt x="26183" y="1018"/>
                  <a:pt x="26157" y="1044"/>
                </a:cubicBezTo>
                <a:cubicBezTo>
                  <a:pt x="25644" y="1851"/>
                  <a:pt x="25057" y="2621"/>
                  <a:pt x="24434" y="3317"/>
                </a:cubicBezTo>
                <a:cubicBezTo>
                  <a:pt x="23811" y="4050"/>
                  <a:pt x="23225" y="4747"/>
                  <a:pt x="22675" y="5517"/>
                </a:cubicBezTo>
                <a:cubicBezTo>
                  <a:pt x="21612" y="7020"/>
                  <a:pt x="20768" y="8669"/>
                  <a:pt x="20145" y="10392"/>
                </a:cubicBezTo>
                <a:cubicBezTo>
                  <a:pt x="19815" y="11382"/>
                  <a:pt x="19522" y="12372"/>
                  <a:pt x="19339" y="13398"/>
                </a:cubicBezTo>
                <a:cubicBezTo>
                  <a:pt x="18899" y="13545"/>
                  <a:pt x="18496" y="13691"/>
                  <a:pt x="18092" y="13875"/>
                </a:cubicBezTo>
                <a:cubicBezTo>
                  <a:pt x="17286" y="14168"/>
                  <a:pt x="16443" y="14498"/>
                  <a:pt x="15636" y="14828"/>
                </a:cubicBezTo>
                <a:lnTo>
                  <a:pt x="15563" y="14791"/>
                </a:lnTo>
                <a:cubicBezTo>
                  <a:pt x="15490" y="14791"/>
                  <a:pt x="15380" y="14864"/>
                  <a:pt x="15416" y="14938"/>
                </a:cubicBezTo>
                <a:lnTo>
                  <a:pt x="15270" y="14974"/>
                </a:lnTo>
                <a:lnTo>
                  <a:pt x="15196" y="14974"/>
                </a:lnTo>
                <a:cubicBezTo>
                  <a:pt x="15196" y="14974"/>
                  <a:pt x="15160" y="14974"/>
                  <a:pt x="15160" y="15011"/>
                </a:cubicBezTo>
                <a:cubicBezTo>
                  <a:pt x="14683" y="15231"/>
                  <a:pt x="14207" y="15414"/>
                  <a:pt x="13730" y="15634"/>
                </a:cubicBezTo>
                <a:cubicBezTo>
                  <a:pt x="13840" y="15488"/>
                  <a:pt x="13987" y="15304"/>
                  <a:pt x="14133" y="15194"/>
                </a:cubicBezTo>
                <a:cubicBezTo>
                  <a:pt x="14500" y="14754"/>
                  <a:pt x="14867" y="14315"/>
                  <a:pt x="15196" y="13875"/>
                </a:cubicBezTo>
                <a:cubicBezTo>
                  <a:pt x="15856" y="12922"/>
                  <a:pt x="16479" y="11932"/>
                  <a:pt x="17029" y="10942"/>
                </a:cubicBezTo>
                <a:cubicBezTo>
                  <a:pt x="17579" y="9916"/>
                  <a:pt x="18056" y="8853"/>
                  <a:pt x="18496" y="7789"/>
                </a:cubicBezTo>
                <a:cubicBezTo>
                  <a:pt x="18899" y="6726"/>
                  <a:pt x="19302" y="5627"/>
                  <a:pt x="19632" y="4490"/>
                </a:cubicBezTo>
                <a:cubicBezTo>
                  <a:pt x="19925" y="3391"/>
                  <a:pt x="20219" y="2254"/>
                  <a:pt x="20439" y="1118"/>
                </a:cubicBezTo>
                <a:cubicBezTo>
                  <a:pt x="20475" y="971"/>
                  <a:pt x="20512" y="824"/>
                  <a:pt x="20549" y="714"/>
                </a:cubicBezTo>
                <a:cubicBezTo>
                  <a:pt x="20549" y="609"/>
                  <a:pt x="20473" y="523"/>
                  <a:pt x="20404" y="523"/>
                </a:cubicBezTo>
                <a:cubicBezTo>
                  <a:pt x="20376" y="523"/>
                  <a:pt x="20349" y="537"/>
                  <a:pt x="20329" y="568"/>
                </a:cubicBezTo>
                <a:cubicBezTo>
                  <a:pt x="19632" y="1448"/>
                  <a:pt x="18936" y="2364"/>
                  <a:pt x="18312" y="3317"/>
                </a:cubicBezTo>
                <a:cubicBezTo>
                  <a:pt x="17689" y="4270"/>
                  <a:pt x="17103" y="5223"/>
                  <a:pt x="16553" y="6213"/>
                </a:cubicBezTo>
                <a:cubicBezTo>
                  <a:pt x="16040" y="7203"/>
                  <a:pt x="15526" y="8229"/>
                  <a:pt x="15086" y="9256"/>
                </a:cubicBezTo>
                <a:cubicBezTo>
                  <a:pt x="14683" y="10319"/>
                  <a:pt x="14280" y="11345"/>
                  <a:pt x="13950" y="12445"/>
                </a:cubicBezTo>
                <a:cubicBezTo>
                  <a:pt x="13584" y="13508"/>
                  <a:pt x="13327" y="14571"/>
                  <a:pt x="13070" y="15708"/>
                </a:cubicBezTo>
                <a:cubicBezTo>
                  <a:pt x="13070" y="15781"/>
                  <a:pt x="13070" y="15891"/>
                  <a:pt x="13034" y="15964"/>
                </a:cubicBezTo>
                <a:cubicBezTo>
                  <a:pt x="11751" y="16551"/>
                  <a:pt x="10504" y="17137"/>
                  <a:pt x="9221" y="17724"/>
                </a:cubicBezTo>
                <a:cubicBezTo>
                  <a:pt x="9734" y="16954"/>
                  <a:pt x="10248" y="16184"/>
                  <a:pt x="10688" y="15341"/>
                </a:cubicBezTo>
                <a:cubicBezTo>
                  <a:pt x="11201" y="14388"/>
                  <a:pt x="11641" y="13435"/>
                  <a:pt x="12081" y="12445"/>
                </a:cubicBezTo>
                <a:cubicBezTo>
                  <a:pt x="12520" y="11492"/>
                  <a:pt x="12887" y="10465"/>
                  <a:pt x="13254" y="9439"/>
                </a:cubicBezTo>
                <a:cubicBezTo>
                  <a:pt x="13584" y="8413"/>
                  <a:pt x="13877" y="7386"/>
                  <a:pt x="14133" y="6323"/>
                </a:cubicBezTo>
                <a:cubicBezTo>
                  <a:pt x="14353" y="5297"/>
                  <a:pt x="14573" y="4234"/>
                  <a:pt x="14720" y="3171"/>
                </a:cubicBezTo>
                <a:lnTo>
                  <a:pt x="14793" y="2767"/>
                </a:lnTo>
                <a:cubicBezTo>
                  <a:pt x="14793" y="2667"/>
                  <a:pt x="14716" y="2610"/>
                  <a:pt x="14640" y="2610"/>
                </a:cubicBezTo>
                <a:cubicBezTo>
                  <a:pt x="14578" y="2610"/>
                  <a:pt x="14516" y="2648"/>
                  <a:pt x="14500" y="2731"/>
                </a:cubicBezTo>
                <a:lnTo>
                  <a:pt x="14463" y="3097"/>
                </a:lnTo>
                <a:cubicBezTo>
                  <a:pt x="14427" y="3134"/>
                  <a:pt x="14390" y="3134"/>
                  <a:pt x="14390" y="3171"/>
                </a:cubicBezTo>
                <a:cubicBezTo>
                  <a:pt x="13290" y="4930"/>
                  <a:pt x="12337" y="6763"/>
                  <a:pt x="11494" y="8669"/>
                </a:cubicBezTo>
                <a:cubicBezTo>
                  <a:pt x="10688" y="10575"/>
                  <a:pt x="9991" y="12518"/>
                  <a:pt x="9441" y="14498"/>
                </a:cubicBezTo>
                <a:cubicBezTo>
                  <a:pt x="9148" y="15634"/>
                  <a:pt x="8891" y="16734"/>
                  <a:pt x="8671" y="17870"/>
                </a:cubicBezTo>
                <a:cubicBezTo>
                  <a:pt x="8671" y="17907"/>
                  <a:pt x="8671" y="17980"/>
                  <a:pt x="8708" y="17980"/>
                </a:cubicBezTo>
                <a:cubicBezTo>
                  <a:pt x="5959" y="19300"/>
                  <a:pt x="3356" y="20876"/>
                  <a:pt x="936" y="22709"/>
                </a:cubicBezTo>
                <a:cubicBezTo>
                  <a:pt x="643" y="22929"/>
                  <a:pt x="350" y="23186"/>
                  <a:pt x="57" y="23406"/>
                </a:cubicBezTo>
                <a:cubicBezTo>
                  <a:pt x="0" y="23462"/>
                  <a:pt x="52" y="23540"/>
                  <a:pt x="112" y="23540"/>
                </a:cubicBezTo>
                <a:cubicBezTo>
                  <a:pt x="131" y="23540"/>
                  <a:pt x="150" y="23533"/>
                  <a:pt x="167" y="23516"/>
                </a:cubicBezTo>
                <a:cubicBezTo>
                  <a:pt x="2696" y="21573"/>
                  <a:pt x="5409" y="19887"/>
                  <a:pt x="8268" y="18494"/>
                </a:cubicBezTo>
                <a:cubicBezTo>
                  <a:pt x="8928" y="18164"/>
                  <a:pt x="9588" y="17870"/>
                  <a:pt x="10248" y="17540"/>
                </a:cubicBezTo>
                <a:cubicBezTo>
                  <a:pt x="10248" y="17577"/>
                  <a:pt x="10284" y="17577"/>
                  <a:pt x="10321" y="17577"/>
                </a:cubicBezTo>
                <a:cubicBezTo>
                  <a:pt x="11531" y="18127"/>
                  <a:pt x="12777" y="18567"/>
                  <a:pt x="14023" y="18970"/>
                </a:cubicBezTo>
                <a:cubicBezTo>
                  <a:pt x="15343" y="19373"/>
                  <a:pt x="16663" y="19703"/>
                  <a:pt x="17982" y="20033"/>
                </a:cubicBezTo>
                <a:cubicBezTo>
                  <a:pt x="19339" y="20326"/>
                  <a:pt x="20659" y="20583"/>
                  <a:pt x="22015" y="20803"/>
                </a:cubicBezTo>
                <a:cubicBezTo>
                  <a:pt x="23371" y="21060"/>
                  <a:pt x="24764" y="21280"/>
                  <a:pt x="26121" y="21500"/>
                </a:cubicBezTo>
                <a:cubicBezTo>
                  <a:pt x="27514" y="21646"/>
                  <a:pt x="28870" y="21939"/>
                  <a:pt x="30226" y="22306"/>
                </a:cubicBezTo>
                <a:cubicBezTo>
                  <a:pt x="30373" y="22379"/>
                  <a:pt x="30556" y="22416"/>
                  <a:pt x="30703" y="22489"/>
                </a:cubicBezTo>
                <a:cubicBezTo>
                  <a:pt x="30721" y="22498"/>
                  <a:pt x="30738" y="22502"/>
                  <a:pt x="30755" y="22502"/>
                </a:cubicBezTo>
                <a:cubicBezTo>
                  <a:pt x="30873" y="22502"/>
                  <a:pt x="30941" y="22297"/>
                  <a:pt x="30813" y="22233"/>
                </a:cubicBezTo>
                <a:cubicBezTo>
                  <a:pt x="29530" y="21683"/>
                  <a:pt x="28247" y="21133"/>
                  <a:pt x="26927" y="20693"/>
                </a:cubicBezTo>
                <a:cubicBezTo>
                  <a:pt x="25607" y="20217"/>
                  <a:pt x="24288" y="19777"/>
                  <a:pt x="22968" y="19373"/>
                </a:cubicBezTo>
                <a:cubicBezTo>
                  <a:pt x="21612" y="18970"/>
                  <a:pt x="20292" y="18567"/>
                  <a:pt x="18936" y="18200"/>
                </a:cubicBezTo>
                <a:cubicBezTo>
                  <a:pt x="17579" y="17797"/>
                  <a:pt x="16223" y="17467"/>
                  <a:pt x="14830" y="17247"/>
                </a:cubicBezTo>
                <a:cubicBezTo>
                  <a:pt x="14230" y="17150"/>
                  <a:pt x="13629" y="17103"/>
                  <a:pt x="13029" y="17103"/>
                </a:cubicBezTo>
                <a:cubicBezTo>
                  <a:pt x="12273" y="17103"/>
                  <a:pt x="11517" y="17177"/>
                  <a:pt x="10761" y="17321"/>
                </a:cubicBezTo>
                <a:lnTo>
                  <a:pt x="10651" y="17357"/>
                </a:lnTo>
                <a:cubicBezTo>
                  <a:pt x="11384" y="16991"/>
                  <a:pt x="12154" y="16624"/>
                  <a:pt x="12924" y="16294"/>
                </a:cubicBezTo>
                <a:lnTo>
                  <a:pt x="12924" y="16294"/>
                </a:lnTo>
                <a:lnTo>
                  <a:pt x="12850" y="16404"/>
                </a:lnTo>
                <a:cubicBezTo>
                  <a:pt x="12850" y="16430"/>
                  <a:pt x="12869" y="16456"/>
                  <a:pt x="12892" y="16456"/>
                </a:cubicBezTo>
                <a:cubicBezTo>
                  <a:pt x="12902" y="16456"/>
                  <a:pt x="12913" y="16451"/>
                  <a:pt x="12924" y="16441"/>
                </a:cubicBezTo>
                <a:cubicBezTo>
                  <a:pt x="12997" y="16404"/>
                  <a:pt x="13070" y="16331"/>
                  <a:pt x="13144" y="16257"/>
                </a:cubicBezTo>
                <a:cubicBezTo>
                  <a:pt x="13180" y="16257"/>
                  <a:pt x="13254" y="16221"/>
                  <a:pt x="13254" y="16184"/>
                </a:cubicBezTo>
                <a:cubicBezTo>
                  <a:pt x="14023" y="15818"/>
                  <a:pt x="14830" y="15488"/>
                  <a:pt x="15636" y="15158"/>
                </a:cubicBezTo>
                <a:cubicBezTo>
                  <a:pt x="16993" y="15634"/>
                  <a:pt x="18312" y="16074"/>
                  <a:pt x="19669" y="16477"/>
                </a:cubicBezTo>
                <a:cubicBezTo>
                  <a:pt x="20988" y="16917"/>
                  <a:pt x="22491" y="17357"/>
                  <a:pt x="23848" y="17797"/>
                </a:cubicBezTo>
                <a:cubicBezTo>
                  <a:pt x="25241" y="18200"/>
                  <a:pt x="26670" y="18604"/>
                  <a:pt x="28100" y="18970"/>
                </a:cubicBezTo>
                <a:cubicBezTo>
                  <a:pt x="29493" y="19337"/>
                  <a:pt x="30923" y="19667"/>
                  <a:pt x="32352" y="19923"/>
                </a:cubicBezTo>
                <a:cubicBezTo>
                  <a:pt x="33782" y="20217"/>
                  <a:pt x="35248" y="20473"/>
                  <a:pt x="36678" y="20656"/>
                </a:cubicBezTo>
                <a:lnTo>
                  <a:pt x="37228" y="20693"/>
                </a:lnTo>
                <a:cubicBezTo>
                  <a:pt x="37375" y="20693"/>
                  <a:pt x="37375" y="20473"/>
                  <a:pt x="37265" y="20436"/>
                </a:cubicBezTo>
                <a:cubicBezTo>
                  <a:pt x="35872" y="19923"/>
                  <a:pt x="34442" y="19447"/>
                  <a:pt x="33049" y="18970"/>
                </a:cubicBezTo>
                <a:cubicBezTo>
                  <a:pt x="31619" y="18494"/>
                  <a:pt x="30226" y="18054"/>
                  <a:pt x="28797" y="17614"/>
                </a:cubicBezTo>
                <a:cubicBezTo>
                  <a:pt x="27367" y="17211"/>
                  <a:pt x="25901" y="16807"/>
                  <a:pt x="24471" y="16441"/>
                </a:cubicBezTo>
                <a:cubicBezTo>
                  <a:pt x="23041" y="16038"/>
                  <a:pt x="21575" y="15708"/>
                  <a:pt x="20145" y="15378"/>
                </a:cubicBezTo>
                <a:cubicBezTo>
                  <a:pt x="18826" y="15048"/>
                  <a:pt x="17506" y="14901"/>
                  <a:pt x="16186" y="14901"/>
                </a:cubicBezTo>
                <a:lnTo>
                  <a:pt x="17139" y="14535"/>
                </a:lnTo>
                <a:cubicBezTo>
                  <a:pt x="17873" y="14241"/>
                  <a:pt x="18569" y="13985"/>
                  <a:pt x="19302" y="13691"/>
                </a:cubicBezTo>
                <a:lnTo>
                  <a:pt x="19522" y="13655"/>
                </a:lnTo>
                <a:cubicBezTo>
                  <a:pt x="20952" y="14241"/>
                  <a:pt x="22418" y="14754"/>
                  <a:pt x="23921" y="15194"/>
                </a:cubicBezTo>
                <a:cubicBezTo>
                  <a:pt x="25424" y="15634"/>
                  <a:pt x="26927" y="16001"/>
                  <a:pt x="28430" y="16294"/>
                </a:cubicBezTo>
                <a:cubicBezTo>
                  <a:pt x="29970" y="16587"/>
                  <a:pt x="31509" y="16844"/>
                  <a:pt x="33012" y="17027"/>
                </a:cubicBezTo>
                <a:cubicBezTo>
                  <a:pt x="34552" y="17211"/>
                  <a:pt x="36128" y="17321"/>
                  <a:pt x="37705" y="17394"/>
                </a:cubicBezTo>
                <a:cubicBezTo>
                  <a:pt x="38832" y="17448"/>
                  <a:pt x="39978" y="17482"/>
                  <a:pt x="41116" y="17482"/>
                </a:cubicBezTo>
                <a:cubicBezTo>
                  <a:pt x="41532" y="17482"/>
                  <a:pt x="41948" y="17477"/>
                  <a:pt x="42360" y="17467"/>
                </a:cubicBezTo>
                <a:lnTo>
                  <a:pt x="42947" y="17467"/>
                </a:lnTo>
                <a:cubicBezTo>
                  <a:pt x="43057" y="17467"/>
                  <a:pt x="43093" y="17284"/>
                  <a:pt x="42947" y="17211"/>
                </a:cubicBezTo>
                <a:cubicBezTo>
                  <a:pt x="41444" y="16734"/>
                  <a:pt x="39904" y="16294"/>
                  <a:pt x="38364" y="15891"/>
                </a:cubicBezTo>
                <a:cubicBezTo>
                  <a:pt x="36861" y="15488"/>
                  <a:pt x="35285" y="15121"/>
                  <a:pt x="33709" y="14791"/>
                </a:cubicBezTo>
                <a:cubicBezTo>
                  <a:pt x="32169" y="14498"/>
                  <a:pt x="30593" y="14241"/>
                  <a:pt x="29017" y="13985"/>
                </a:cubicBezTo>
                <a:cubicBezTo>
                  <a:pt x="27440" y="13765"/>
                  <a:pt x="25864" y="13545"/>
                  <a:pt x="24288" y="13398"/>
                </a:cubicBezTo>
                <a:cubicBezTo>
                  <a:pt x="23591" y="13325"/>
                  <a:pt x="22885" y="13288"/>
                  <a:pt x="22180" y="13288"/>
                </a:cubicBezTo>
                <a:cubicBezTo>
                  <a:pt x="21474" y="13288"/>
                  <a:pt x="20768" y="13325"/>
                  <a:pt x="20072" y="13398"/>
                </a:cubicBezTo>
                <a:cubicBezTo>
                  <a:pt x="20915" y="13105"/>
                  <a:pt x="21758" y="12812"/>
                  <a:pt x="22601" y="12518"/>
                </a:cubicBezTo>
                <a:cubicBezTo>
                  <a:pt x="23974" y="12659"/>
                  <a:pt x="25347" y="12726"/>
                  <a:pt x="26720" y="12726"/>
                </a:cubicBezTo>
                <a:cubicBezTo>
                  <a:pt x="28573" y="12726"/>
                  <a:pt x="30426" y="12603"/>
                  <a:pt x="32279" y="12372"/>
                </a:cubicBezTo>
                <a:cubicBezTo>
                  <a:pt x="35505" y="11932"/>
                  <a:pt x="38658" y="11125"/>
                  <a:pt x="41700" y="9989"/>
                </a:cubicBezTo>
                <a:cubicBezTo>
                  <a:pt x="43423" y="9366"/>
                  <a:pt x="45073" y="8596"/>
                  <a:pt x="46686" y="7753"/>
                </a:cubicBezTo>
                <a:cubicBezTo>
                  <a:pt x="46796" y="7716"/>
                  <a:pt x="46759" y="7533"/>
                  <a:pt x="46649" y="7496"/>
                </a:cubicBezTo>
                <a:cubicBezTo>
                  <a:pt x="43387" y="7679"/>
                  <a:pt x="40161" y="8046"/>
                  <a:pt x="36935" y="8596"/>
                </a:cubicBezTo>
                <a:cubicBezTo>
                  <a:pt x="33709" y="9146"/>
                  <a:pt x="30520" y="9879"/>
                  <a:pt x="27367" y="10759"/>
                </a:cubicBezTo>
                <a:cubicBezTo>
                  <a:pt x="26084" y="11125"/>
                  <a:pt x="24801" y="11529"/>
                  <a:pt x="23518" y="11968"/>
                </a:cubicBezTo>
                <a:cubicBezTo>
                  <a:pt x="24251" y="11565"/>
                  <a:pt x="24911" y="11162"/>
                  <a:pt x="25607" y="10722"/>
                </a:cubicBezTo>
                <a:cubicBezTo>
                  <a:pt x="26524" y="10062"/>
                  <a:pt x="27367" y="9366"/>
                  <a:pt x="28173" y="8596"/>
                </a:cubicBezTo>
                <a:cubicBezTo>
                  <a:pt x="28980" y="7789"/>
                  <a:pt x="29713" y="6946"/>
                  <a:pt x="30373" y="6067"/>
                </a:cubicBezTo>
                <a:cubicBezTo>
                  <a:pt x="30703" y="5590"/>
                  <a:pt x="31033" y="5150"/>
                  <a:pt x="31289" y="4674"/>
                </a:cubicBezTo>
                <a:cubicBezTo>
                  <a:pt x="31583" y="4234"/>
                  <a:pt x="31876" y="3720"/>
                  <a:pt x="32133" y="3244"/>
                </a:cubicBezTo>
                <a:cubicBezTo>
                  <a:pt x="32609" y="2217"/>
                  <a:pt x="33269" y="1264"/>
                  <a:pt x="34039" y="495"/>
                </a:cubicBezTo>
                <a:lnTo>
                  <a:pt x="34369" y="201"/>
                </a:lnTo>
                <a:cubicBezTo>
                  <a:pt x="34461" y="140"/>
                  <a:pt x="34373" y="1"/>
                  <a:pt x="34277" y="1"/>
                </a:cubicBez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9" name="Google Shape;369;p9"/>
          <p:cNvSpPr/>
          <p:nvPr/>
        </p:nvSpPr>
        <p:spPr>
          <a:xfrm rot="3224944" flipH="1">
            <a:off x="6925087" y="-1169803"/>
            <a:ext cx="2701490" cy="2155502"/>
          </a:xfrm>
          <a:custGeom>
            <a:avLst/>
            <a:gdLst/>
            <a:ahLst/>
            <a:cxnLst/>
            <a:rect l="l" t="t" r="r" b="b"/>
            <a:pathLst>
              <a:path w="85084" h="67888" extrusionOk="0">
                <a:moveTo>
                  <a:pt x="1" y="0"/>
                </a:moveTo>
                <a:lnTo>
                  <a:pt x="1" y="30903"/>
                </a:lnTo>
                <a:lnTo>
                  <a:pt x="28337" y="61109"/>
                </a:lnTo>
                <a:cubicBezTo>
                  <a:pt x="29914" y="62795"/>
                  <a:pt x="31526" y="64482"/>
                  <a:pt x="33506" y="65691"/>
                </a:cubicBezTo>
                <a:cubicBezTo>
                  <a:pt x="36362" y="67405"/>
                  <a:pt x="39723" y="67888"/>
                  <a:pt x="43095" y="67888"/>
                </a:cubicBezTo>
                <a:cubicBezTo>
                  <a:pt x="44267" y="67888"/>
                  <a:pt x="45440" y="67829"/>
                  <a:pt x="46593" y="67744"/>
                </a:cubicBezTo>
                <a:cubicBezTo>
                  <a:pt x="47253" y="67744"/>
                  <a:pt x="47913" y="67598"/>
                  <a:pt x="48499" y="67268"/>
                </a:cubicBezTo>
                <a:cubicBezTo>
                  <a:pt x="49122" y="66791"/>
                  <a:pt x="49452" y="66058"/>
                  <a:pt x="49746" y="65325"/>
                </a:cubicBezTo>
                <a:cubicBezTo>
                  <a:pt x="52752" y="57883"/>
                  <a:pt x="56637" y="50845"/>
                  <a:pt x="61293" y="44356"/>
                </a:cubicBezTo>
                <a:cubicBezTo>
                  <a:pt x="63822" y="40837"/>
                  <a:pt x="66718" y="37355"/>
                  <a:pt x="70677" y="35595"/>
                </a:cubicBezTo>
                <a:cubicBezTo>
                  <a:pt x="72400" y="34825"/>
                  <a:pt x="74233" y="34422"/>
                  <a:pt x="75993" y="33872"/>
                </a:cubicBezTo>
                <a:cubicBezTo>
                  <a:pt x="79145" y="32882"/>
                  <a:pt x="82115" y="31379"/>
                  <a:pt x="85047" y="29840"/>
                </a:cubicBezTo>
                <a:lnTo>
                  <a:pt x="85084" y="8688"/>
                </a:lnTo>
                <a:lnTo>
                  <a:pt x="85084" y="8688"/>
                </a:lnTo>
                <a:cubicBezTo>
                  <a:pt x="84937" y="8835"/>
                  <a:pt x="84791" y="9018"/>
                  <a:pt x="84644" y="9165"/>
                </a:cubicBezTo>
                <a:cubicBezTo>
                  <a:pt x="82078" y="11914"/>
                  <a:pt x="79182" y="14297"/>
                  <a:pt x="75993" y="16276"/>
                </a:cubicBezTo>
                <a:cubicBezTo>
                  <a:pt x="69242" y="20370"/>
                  <a:pt x="61568" y="22478"/>
                  <a:pt x="53829" y="22478"/>
                </a:cubicBezTo>
                <a:cubicBezTo>
                  <a:pt x="49719" y="22478"/>
                  <a:pt x="45590" y="21884"/>
                  <a:pt x="41571" y="20675"/>
                </a:cubicBezTo>
                <a:cubicBezTo>
                  <a:pt x="36585" y="19172"/>
                  <a:pt x="31966" y="16716"/>
                  <a:pt x="27347" y="14334"/>
                </a:cubicBezTo>
                <a:lnTo>
                  <a:pt x="1"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chemeClr val="lt2"/>
        </a:solidFill>
        <a:effectLst/>
      </p:bgPr>
    </p:bg>
    <p:spTree>
      <p:nvGrpSpPr>
        <p:cNvPr id="1" name="Shape 406"/>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CUSTOM_12_1">
    <p:spTree>
      <p:nvGrpSpPr>
        <p:cNvPr id="1" name="Shape 407"/>
        <p:cNvGrpSpPr/>
        <p:nvPr/>
      </p:nvGrpSpPr>
      <p:grpSpPr>
        <a:xfrm>
          <a:off x="0" y="0"/>
          <a:ext cx="0" cy="0"/>
          <a:chOff x="0" y="0"/>
          <a:chExt cx="0" cy="0"/>
        </a:xfrm>
      </p:grpSpPr>
      <p:sp>
        <p:nvSpPr>
          <p:cNvPr id="408" name="Google Shape;408;p13"/>
          <p:cNvSpPr/>
          <p:nvPr/>
        </p:nvSpPr>
        <p:spPr>
          <a:xfrm rot="3446542">
            <a:off x="8364627" y="1682487"/>
            <a:ext cx="1382156" cy="600402"/>
          </a:xfrm>
          <a:custGeom>
            <a:avLst/>
            <a:gdLst/>
            <a:ahLst/>
            <a:cxnLst/>
            <a:rect l="l" t="t" r="r" b="b"/>
            <a:pathLst>
              <a:path w="20713" h="14848" extrusionOk="0">
                <a:moveTo>
                  <a:pt x="6709" y="1"/>
                </a:moveTo>
                <a:cubicBezTo>
                  <a:pt x="4656" y="3887"/>
                  <a:pt x="2420" y="7699"/>
                  <a:pt x="0" y="11365"/>
                </a:cubicBezTo>
                <a:cubicBezTo>
                  <a:pt x="5111" y="13675"/>
                  <a:pt x="10630" y="14847"/>
                  <a:pt x="16201" y="14847"/>
                </a:cubicBezTo>
                <a:cubicBezTo>
                  <a:pt x="17703" y="14847"/>
                  <a:pt x="19210" y="14762"/>
                  <a:pt x="20712" y="14591"/>
                </a:cubicBezTo>
                <a:lnTo>
                  <a:pt x="20712" y="6086"/>
                </a:lnTo>
                <a:cubicBezTo>
                  <a:pt x="17596" y="6013"/>
                  <a:pt x="14554" y="5206"/>
                  <a:pt x="11804" y="3777"/>
                </a:cubicBezTo>
                <a:cubicBezTo>
                  <a:pt x="9898" y="2824"/>
                  <a:pt x="8175" y="1541"/>
                  <a:pt x="670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13"/>
          <p:cNvSpPr txBox="1">
            <a:spLocks noGrp="1"/>
          </p:cNvSpPr>
          <p:nvPr>
            <p:ph type="ctrTitle"/>
          </p:nvPr>
        </p:nvSpPr>
        <p:spPr>
          <a:xfrm>
            <a:off x="1908472" y="1492300"/>
            <a:ext cx="2713800" cy="577800"/>
          </a:xfrm>
          <a:prstGeom prst="rect">
            <a:avLst/>
          </a:prstGeom>
          <a:noFill/>
        </p:spPr>
        <p:txBody>
          <a:bodyPr spcFirstLastPara="1" wrap="square" lIns="91425" tIns="91425" rIns="91425" bIns="91425" anchor="t" anchorCtr="0">
            <a:noAutofit/>
          </a:bodyPr>
          <a:lstStyle>
            <a:lvl1pPr lvl="0" rtl="0">
              <a:spcBef>
                <a:spcPts val="0"/>
              </a:spcBef>
              <a:spcAft>
                <a:spcPts val="0"/>
              </a:spcAft>
              <a:buSzPts val="1200"/>
              <a:buNone/>
              <a:defRPr sz="2400"/>
            </a:lvl1pPr>
            <a:lvl2pPr lvl="1" rtl="0">
              <a:spcBef>
                <a:spcPts val="0"/>
              </a:spcBef>
              <a:spcAft>
                <a:spcPts val="0"/>
              </a:spcAft>
              <a:buSzPts val="1200"/>
              <a:buNone/>
              <a:defRPr sz="1200"/>
            </a:lvl2pPr>
            <a:lvl3pPr lvl="2" rtl="0">
              <a:spcBef>
                <a:spcPts val="0"/>
              </a:spcBef>
              <a:spcAft>
                <a:spcPts val="0"/>
              </a:spcAft>
              <a:buSzPts val="1200"/>
              <a:buNone/>
              <a:defRPr sz="1200"/>
            </a:lvl3pPr>
            <a:lvl4pPr lvl="3" rtl="0">
              <a:spcBef>
                <a:spcPts val="0"/>
              </a:spcBef>
              <a:spcAft>
                <a:spcPts val="0"/>
              </a:spcAft>
              <a:buSzPts val="1200"/>
              <a:buNone/>
              <a:defRPr sz="1200"/>
            </a:lvl4pPr>
            <a:lvl5pPr lvl="4" rtl="0">
              <a:spcBef>
                <a:spcPts val="0"/>
              </a:spcBef>
              <a:spcAft>
                <a:spcPts val="0"/>
              </a:spcAft>
              <a:buSzPts val="1200"/>
              <a:buNone/>
              <a:defRPr sz="1200"/>
            </a:lvl5pPr>
            <a:lvl6pPr lvl="5" rtl="0">
              <a:spcBef>
                <a:spcPts val="0"/>
              </a:spcBef>
              <a:spcAft>
                <a:spcPts val="0"/>
              </a:spcAft>
              <a:buSzPts val="1200"/>
              <a:buNone/>
              <a:defRPr sz="1200"/>
            </a:lvl6pPr>
            <a:lvl7pPr lvl="6" rtl="0">
              <a:spcBef>
                <a:spcPts val="0"/>
              </a:spcBef>
              <a:spcAft>
                <a:spcPts val="0"/>
              </a:spcAft>
              <a:buSzPts val="1200"/>
              <a:buNone/>
              <a:defRPr sz="1200"/>
            </a:lvl7pPr>
            <a:lvl8pPr lvl="7" rtl="0">
              <a:spcBef>
                <a:spcPts val="0"/>
              </a:spcBef>
              <a:spcAft>
                <a:spcPts val="0"/>
              </a:spcAft>
              <a:buSzPts val="1200"/>
              <a:buNone/>
              <a:defRPr sz="1200"/>
            </a:lvl8pPr>
            <a:lvl9pPr lvl="8" rtl="0">
              <a:spcBef>
                <a:spcPts val="0"/>
              </a:spcBef>
              <a:spcAft>
                <a:spcPts val="0"/>
              </a:spcAft>
              <a:buSzPts val="1200"/>
              <a:buNone/>
              <a:defRPr sz="1200"/>
            </a:lvl9pPr>
          </a:lstStyle>
          <a:p>
            <a:endParaRPr/>
          </a:p>
        </p:txBody>
      </p:sp>
      <p:sp>
        <p:nvSpPr>
          <p:cNvPr id="410" name="Google Shape;410;p13"/>
          <p:cNvSpPr txBox="1">
            <a:spLocks noGrp="1"/>
          </p:cNvSpPr>
          <p:nvPr>
            <p:ph type="subTitle" idx="1"/>
          </p:nvPr>
        </p:nvSpPr>
        <p:spPr>
          <a:xfrm>
            <a:off x="1908354" y="2139400"/>
            <a:ext cx="2713800" cy="6549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SzPts val="1000"/>
              <a:buNone/>
              <a:defRPr sz="1400"/>
            </a:lvl1pPr>
            <a:lvl2pPr lvl="1" rtl="0">
              <a:lnSpc>
                <a:spcPct val="100000"/>
              </a:lnSpc>
              <a:spcBef>
                <a:spcPts val="0"/>
              </a:spcBef>
              <a:spcAft>
                <a:spcPts val="0"/>
              </a:spcAft>
              <a:buSzPts val="1000"/>
              <a:buNone/>
              <a:defRPr sz="1000"/>
            </a:lvl2pPr>
            <a:lvl3pPr lvl="2" rtl="0">
              <a:lnSpc>
                <a:spcPct val="100000"/>
              </a:lnSpc>
              <a:spcBef>
                <a:spcPts val="0"/>
              </a:spcBef>
              <a:spcAft>
                <a:spcPts val="0"/>
              </a:spcAft>
              <a:buSzPts val="1000"/>
              <a:buNone/>
              <a:defRPr sz="1000"/>
            </a:lvl3pPr>
            <a:lvl4pPr lvl="3" rtl="0">
              <a:lnSpc>
                <a:spcPct val="100000"/>
              </a:lnSpc>
              <a:spcBef>
                <a:spcPts val="0"/>
              </a:spcBef>
              <a:spcAft>
                <a:spcPts val="0"/>
              </a:spcAft>
              <a:buSzPts val="1000"/>
              <a:buNone/>
              <a:defRPr sz="1000"/>
            </a:lvl4pPr>
            <a:lvl5pPr lvl="4" rtl="0">
              <a:lnSpc>
                <a:spcPct val="100000"/>
              </a:lnSpc>
              <a:spcBef>
                <a:spcPts val="0"/>
              </a:spcBef>
              <a:spcAft>
                <a:spcPts val="0"/>
              </a:spcAft>
              <a:buSzPts val="1000"/>
              <a:buNone/>
              <a:defRPr sz="1000"/>
            </a:lvl5pPr>
            <a:lvl6pPr lvl="5" rtl="0">
              <a:lnSpc>
                <a:spcPct val="100000"/>
              </a:lnSpc>
              <a:spcBef>
                <a:spcPts val="0"/>
              </a:spcBef>
              <a:spcAft>
                <a:spcPts val="0"/>
              </a:spcAft>
              <a:buSzPts val="1000"/>
              <a:buNone/>
              <a:defRPr sz="1000"/>
            </a:lvl6pPr>
            <a:lvl7pPr lvl="6" rtl="0">
              <a:lnSpc>
                <a:spcPct val="100000"/>
              </a:lnSpc>
              <a:spcBef>
                <a:spcPts val="0"/>
              </a:spcBef>
              <a:spcAft>
                <a:spcPts val="0"/>
              </a:spcAft>
              <a:buSzPts val="1000"/>
              <a:buNone/>
              <a:defRPr sz="1000"/>
            </a:lvl7pPr>
            <a:lvl8pPr lvl="7" rtl="0">
              <a:lnSpc>
                <a:spcPct val="100000"/>
              </a:lnSpc>
              <a:spcBef>
                <a:spcPts val="0"/>
              </a:spcBef>
              <a:spcAft>
                <a:spcPts val="0"/>
              </a:spcAft>
              <a:buSzPts val="1000"/>
              <a:buNone/>
              <a:defRPr sz="1000"/>
            </a:lvl8pPr>
            <a:lvl9pPr lvl="8" rtl="0">
              <a:lnSpc>
                <a:spcPct val="100000"/>
              </a:lnSpc>
              <a:spcBef>
                <a:spcPts val="0"/>
              </a:spcBef>
              <a:spcAft>
                <a:spcPts val="0"/>
              </a:spcAft>
              <a:buSzPts val="1000"/>
              <a:buNone/>
              <a:defRPr sz="1000"/>
            </a:lvl9pPr>
          </a:lstStyle>
          <a:p>
            <a:endParaRPr/>
          </a:p>
        </p:txBody>
      </p:sp>
      <p:sp>
        <p:nvSpPr>
          <p:cNvPr id="411" name="Google Shape;411;p13"/>
          <p:cNvSpPr txBox="1">
            <a:spLocks noGrp="1"/>
          </p:cNvSpPr>
          <p:nvPr>
            <p:ph type="title" idx="2" hasCustomPrompt="1"/>
          </p:nvPr>
        </p:nvSpPr>
        <p:spPr>
          <a:xfrm>
            <a:off x="874541" y="1936598"/>
            <a:ext cx="978300" cy="576000"/>
          </a:xfrm>
          <a:prstGeom prst="rect">
            <a:avLst/>
          </a:prstGeom>
          <a:noFill/>
        </p:spPr>
        <p:txBody>
          <a:bodyPr spcFirstLastPara="1" wrap="square" lIns="91425" tIns="91425" rIns="91425" bIns="91425" anchor="t" anchorCtr="0">
            <a:noAutofit/>
          </a:bodyPr>
          <a:lstStyle>
            <a:lvl1pPr lvl="0" algn="ctr" rtl="0">
              <a:spcBef>
                <a:spcPts val="0"/>
              </a:spcBef>
              <a:spcAft>
                <a:spcPts val="0"/>
              </a:spcAft>
              <a:buSzPts val="4800"/>
              <a:buNone/>
              <a:defRPr sz="4100">
                <a:solidFill>
                  <a:schemeClr val="lt1"/>
                </a:solidFill>
              </a:defRPr>
            </a:lvl1pPr>
            <a:lvl2pPr lvl="1"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2pPr>
            <a:lvl3pPr lvl="2"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3pPr>
            <a:lvl4pPr lvl="3"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4pPr>
            <a:lvl5pPr lvl="4"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5pPr>
            <a:lvl6pPr lvl="5"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6pPr>
            <a:lvl7pPr lvl="6"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7pPr>
            <a:lvl8pPr lvl="7"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8pPr>
            <a:lvl9pPr lvl="8"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9pPr>
          </a:lstStyle>
          <a:p>
            <a:r>
              <a:t>xx%</a:t>
            </a:r>
          </a:p>
        </p:txBody>
      </p:sp>
      <p:sp>
        <p:nvSpPr>
          <p:cNvPr id="412" name="Google Shape;412;p13"/>
          <p:cNvSpPr txBox="1">
            <a:spLocks noGrp="1"/>
          </p:cNvSpPr>
          <p:nvPr>
            <p:ph type="ctrTitle" idx="3"/>
          </p:nvPr>
        </p:nvSpPr>
        <p:spPr>
          <a:xfrm>
            <a:off x="5716965" y="1492300"/>
            <a:ext cx="2713800" cy="577800"/>
          </a:xfrm>
          <a:prstGeom prst="rect">
            <a:avLst/>
          </a:prstGeom>
          <a:noFill/>
        </p:spPr>
        <p:txBody>
          <a:bodyPr spcFirstLastPara="1" wrap="square" lIns="91425" tIns="91425" rIns="91425" bIns="91425" anchor="t" anchorCtr="0">
            <a:noAutofit/>
          </a:bodyPr>
          <a:lstStyle>
            <a:lvl1pPr lvl="0" rtl="0">
              <a:spcBef>
                <a:spcPts val="0"/>
              </a:spcBef>
              <a:spcAft>
                <a:spcPts val="0"/>
              </a:spcAft>
              <a:buSzPts val="1200"/>
              <a:buNone/>
              <a:defRPr sz="2400"/>
            </a:lvl1pPr>
            <a:lvl2pPr lvl="1" rtl="0">
              <a:spcBef>
                <a:spcPts val="0"/>
              </a:spcBef>
              <a:spcAft>
                <a:spcPts val="0"/>
              </a:spcAft>
              <a:buSzPts val="1200"/>
              <a:buNone/>
              <a:defRPr sz="1200"/>
            </a:lvl2pPr>
            <a:lvl3pPr lvl="2" rtl="0">
              <a:spcBef>
                <a:spcPts val="0"/>
              </a:spcBef>
              <a:spcAft>
                <a:spcPts val="0"/>
              </a:spcAft>
              <a:buSzPts val="1200"/>
              <a:buNone/>
              <a:defRPr sz="1200"/>
            </a:lvl3pPr>
            <a:lvl4pPr lvl="3" rtl="0">
              <a:spcBef>
                <a:spcPts val="0"/>
              </a:spcBef>
              <a:spcAft>
                <a:spcPts val="0"/>
              </a:spcAft>
              <a:buSzPts val="1200"/>
              <a:buNone/>
              <a:defRPr sz="1200"/>
            </a:lvl4pPr>
            <a:lvl5pPr lvl="4" rtl="0">
              <a:spcBef>
                <a:spcPts val="0"/>
              </a:spcBef>
              <a:spcAft>
                <a:spcPts val="0"/>
              </a:spcAft>
              <a:buSzPts val="1200"/>
              <a:buNone/>
              <a:defRPr sz="1200"/>
            </a:lvl5pPr>
            <a:lvl6pPr lvl="5" rtl="0">
              <a:spcBef>
                <a:spcPts val="0"/>
              </a:spcBef>
              <a:spcAft>
                <a:spcPts val="0"/>
              </a:spcAft>
              <a:buSzPts val="1200"/>
              <a:buNone/>
              <a:defRPr sz="1200"/>
            </a:lvl6pPr>
            <a:lvl7pPr lvl="6" rtl="0">
              <a:spcBef>
                <a:spcPts val="0"/>
              </a:spcBef>
              <a:spcAft>
                <a:spcPts val="0"/>
              </a:spcAft>
              <a:buSzPts val="1200"/>
              <a:buNone/>
              <a:defRPr sz="1200"/>
            </a:lvl7pPr>
            <a:lvl8pPr lvl="7" rtl="0">
              <a:spcBef>
                <a:spcPts val="0"/>
              </a:spcBef>
              <a:spcAft>
                <a:spcPts val="0"/>
              </a:spcAft>
              <a:buSzPts val="1200"/>
              <a:buNone/>
              <a:defRPr sz="1200"/>
            </a:lvl8pPr>
            <a:lvl9pPr lvl="8" rtl="0">
              <a:spcBef>
                <a:spcPts val="0"/>
              </a:spcBef>
              <a:spcAft>
                <a:spcPts val="0"/>
              </a:spcAft>
              <a:buSzPts val="1200"/>
              <a:buNone/>
              <a:defRPr sz="1200"/>
            </a:lvl9pPr>
          </a:lstStyle>
          <a:p>
            <a:endParaRPr/>
          </a:p>
        </p:txBody>
      </p:sp>
      <p:sp>
        <p:nvSpPr>
          <p:cNvPr id="413" name="Google Shape;413;p13"/>
          <p:cNvSpPr txBox="1">
            <a:spLocks noGrp="1"/>
          </p:cNvSpPr>
          <p:nvPr>
            <p:ph type="subTitle" idx="4"/>
          </p:nvPr>
        </p:nvSpPr>
        <p:spPr>
          <a:xfrm>
            <a:off x="5716923" y="2139400"/>
            <a:ext cx="2713800" cy="6549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SzPts val="1000"/>
              <a:buNone/>
              <a:defRPr sz="1400"/>
            </a:lvl1pPr>
            <a:lvl2pPr lvl="1" rtl="0">
              <a:lnSpc>
                <a:spcPct val="100000"/>
              </a:lnSpc>
              <a:spcBef>
                <a:spcPts val="0"/>
              </a:spcBef>
              <a:spcAft>
                <a:spcPts val="0"/>
              </a:spcAft>
              <a:buSzPts val="1000"/>
              <a:buNone/>
              <a:defRPr sz="1000"/>
            </a:lvl2pPr>
            <a:lvl3pPr lvl="2" rtl="0">
              <a:lnSpc>
                <a:spcPct val="100000"/>
              </a:lnSpc>
              <a:spcBef>
                <a:spcPts val="0"/>
              </a:spcBef>
              <a:spcAft>
                <a:spcPts val="0"/>
              </a:spcAft>
              <a:buSzPts val="1000"/>
              <a:buNone/>
              <a:defRPr sz="1000"/>
            </a:lvl3pPr>
            <a:lvl4pPr lvl="3" rtl="0">
              <a:lnSpc>
                <a:spcPct val="100000"/>
              </a:lnSpc>
              <a:spcBef>
                <a:spcPts val="0"/>
              </a:spcBef>
              <a:spcAft>
                <a:spcPts val="0"/>
              </a:spcAft>
              <a:buSzPts val="1000"/>
              <a:buNone/>
              <a:defRPr sz="1000"/>
            </a:lvl4pPr>
            <a:lvl5pPr lvl="4" rtl="0">
              <a:lnSpc>
                <a:spcPct val="100000"/>
              </a:lnSpc>
              <a:spcBef>
                <a:spcPts val="0"/>
              </a:spcBef>
              <a:spcAft>
                <a:spcPts val="0"/>
              </a:spcAft>
              <a:buSzPts val="1000"/>
              <a:buNone/>
              <a:defRPr sz="1000"/>
            </a:lvl5pPr>
            <a:lvl6pPr lvl="5" rtl="0">
              <a:lnSpc>
                <a:spcPct val="100000"/>
              </a:lnSpc>
              <a:spcBef>
                <a:spcPts val="0"/>
              </a:spcBef>
              <a:spcAft>
                <a:spcPts val="0"/>
              </a:spcAft>
              <a:buSzPts val="1000"/>
              <a:buNone/>
              <a:defRPr sz="1000"/>
            </a:lvl6pPr>
            <a:lvl7pPr lvl="6" rtl="0">
              <a:lnSpc>
                <a:spcPct val="100000"/>
              </a:lnSpc>
              <a:spcBef>
                <a:spcPts val="0"/>
              </a:spcBef>
              <a:spcAft>
                <a:spcPts val="0"/>
              </a:spcAft>
              <a:buSzPts val="1000"/>
              <a:buNone/>
              <a:defRPr sz="1000"/>
            </a:lvl7pPr>
            <a:lvl8pPr lvl="7" rtl="0">
              <a:lnSpc>
                <a:spcPct val="100000"/>
              </a:lnSpc>
              <a:spcBef>
                <a:spcPts val="0"/>
              </a:spcBef>
              <a:spcAft>
                <a:spcPts val="0"/>
              </a:spcAft>
              <a:buSzPts val="1000"/>
              <a:buNone/>
              <a:defRPr sz="1000"/>
            </a:lvl8pPr>
            <a:lvl9pPr lvl="8" rtl="0">
              <a:lnSpc>
                <a:spcPct val="100000"/>
              </a:lnSpc>
              <a:spcBef>
                <a:spcPts val="0"/>
              </a:spcBef>
              <a:spcAft>
                <a:spcPts val="0"/>
              </a:spcAft>
              <a:buSzPts val="1000"/>
              <a:buNone/>
              <a:defRPr sz="1000"/>
            </a:lvl9pPr>
          </a:lstStyle>
          <a:p>
            <a:endParaRPr/>
          </a:p>
        </p:txBody>
      </p:sp>
      <p:sp>
        <p:nvSpPr>
          <p:cNvPr id="414" name="Google Shape;414;p13"/>
          <p:cNvSpPr txBox="1">
            <a:spLocks noGrp="1"/>
          </p:cNvSpPr>
          <p:nvPr>
            <p:ph type="title" idx="5" hasCustomPrompt="1"/>
          </p:nvPr>
        </p:nvSpPr>
        <p:spPr>
          <a:xfrm>
            <a:off x="4688615" y="1936598"/>
            <a:ext cx="975000" cy="576000"/>
          </a:xfrm>
          <a:prstGeom prst="rect">
            <a:avLst/>
          </a:prstGeom>
          <a:noFill/>
        </p:spPr>
        <p:txBody>
          <a:bodyPr spcFirstLastPara="1" wrap="square" lIns="91425" tIns="91425" rIns="91425" bIns="91425" anchor="t" anchorCtr="0">
            <a:noAutofit/>
          </a:bodyPr>
          <a:lstStyle>
            <a:lvl1pPr lvl="0" algn="ctr" rtl="0">
              <a:spcBef>
                <a:spcPts val="0"/>
              </a:spcBef>
              <a:spcAft>
                <a:spcPts val="0"/>
              </a:spcAft>
              <a:buSzPts val="4800"/>
              <a:buNone/>
              <a:defRPr sz="4100">
                <a:solidFill>
                  <a:schemeClr val="lt1"/>
                </a:solidFill>
              </a:defRPr>
            </a:lvl1pPr>
            <a:lvl2pPr lvl="1"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2pPr>
            <a:lvl3pPr lvl="2"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3pPr>
            <a:lvl4pPr lvl="3"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4pPr>
            <a:lvl5pPr lvl="4"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5pPr>
            <a:lvl6pPr lvl="5"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6pPr>
            <a:lvl7pPr lvl="6"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7pPr>
            <a:lvl8pPr lvl="7"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8pPr>
            <a:lvl9pPr lvl="8"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9pPr>
          </a:lstStyle>
          <a:p>
            <a:r>
              <a:t>xx%</a:t>
            </a:r>
          </a:p>
        </p:txBody>
      </p:sp>
      <p:sp>
        <p:nvSpPr>
          <p:cNvPr id="415" name="Google Shape;415;p13"/>
          <p:cNvSpPr txBox="1">
            <a:spLocks noGrp="1"/>
          </p:cNvSpPr>
          <p:nvPr>
            <p:ph type="ctrTitle" idx="6"/>
          </p:nvPr>
        </p:nvSpPr>
        <p:spPr>
          <a:xfrm>
            <a:off x="1908468" y="2963432"/>
            <a:ext cx="2713800" cy="577800"/>
          </a:xfrm>
          <a:prstGeom prst="rect">
            <a:avLst/>
          </a:prstGeom>
          <a:noFill/>
        </p:spPr>
        <p:txBody>
          <a:bodyPr spcFirstLastPara="1" wrap="square" lIns="91425" tIns="91425" rIns="91425" bIns="91425" anchor="t" anchorCtr="0">
            <a:noAutofit/>
          </a:bodyPr>
          <a:lstStyle>
            <a:lvl1pPr lvl="0" rtl="0">
              <a:spcBef>
                <a:spcPts val="0"/>
              </a:spcBef>
              <a:spcAft>
                <a:spcPts val="0"/>
              </a:spcAft>
              <a:buSzPts val="1200"/>
              <a:buNone/>
              <a:defRPr sz="2400"/>
            </a:lvl1pPr>
            <a:lvl2pPr lvl="1" rtl="0">
              <a:spcBef>
                <a:spcPts val="0"/>
              </a:spcBef>
              <a:spcAft>
                <a:spcPts val="0"/>
              </a:spcAft>
              <a:buSzPts val="1200"/>
              <a:buNone/>
              <a:defRPr sz="1200"/>
            </a:lvl2pPr>
            <a:lvl3pPr lvl="2" rtl="0">
              <a:spcBef>
                <a:spcPts val="0"/>
              </a:spcBef>
              <a:spcAft>
                <a:spcPts val="0"/>
              </a:spcAft>
              <a:buSzPts val="1200"/>
              <a:buNone/>
              <a:defRPr sz="1200"/>
            </a:lvl3pPr>
            <a:lvl4pPr lvl="3" rtl="0">
              <a:spcBef>
                <a:spcPts val="0"/>
              </a:spcBef>
              <a:spcAft>
                <a:spcPts val="0"/>
              </a:spcAft>
              <a:buSzPts val="1200"/>
              <a:buNone/>
              <a:defRPr sz="1200"/>
            </a:lvl4pPr>
            <a:lvl5pPr lvl="4" rtl="0">
              <a:spcBef>
                <a:spcPts val="0"/>
              </a:spcBef>
              <a:spcAft>
                <a:spcPts val="0"/>
              </a:spcAft>
              <a:buSzPts val="1200"/>
              <a:buNone/>
              <a:defRPr sz="1200"/>
            </a:lvl5pPr>
            <a:lvl6pPr lvl="5" rtl="0">
              <a:spcBef>
                <a:spcPts val="0"/>
              </a:spcBef>
              <a:spcAft>
                <a:spcPts val="0"/>
              </a:spcAft>
              <a:buSzPts val="1200"/>
              <a:buNone/>
              <a:defRPr sz="1200"/>
            </a:lvl6pPr>
            <a:lvl7pPr lvl="6" rtl="0">
              <a:spcBef>
                <a:spcPts val="0"/>
              </a:spcBef>
              <a:spcAft>
                <a:spcPts val="0"/>
              </a:spcAft>
              <a:buSzPts val="1200"/>
              <a:buNone/>
              <a:defRPr sz="1200"/>
            </a:lvl7pPr>
            <a:lvl8pPr lvl="7" rtl="0">
              <a:spcBef>
                <a:spcPts val="0"/>
              </a:spcBef>
              <a:spcAft>
                <a:spcPts val="0"/>
              </a:spcAft>
              <a:buSzPts val="1200"/>
              <a:buNone/>
              <a:defRPr sz="1200"/>
            </a:lvl8pPr>
            <a:lvl9pPr lvl="8" rtl="0">
              <a:spcBef>
                <a:spcPts val="0"/>
              </a:spcBef>
              <a:spcAft>
                <a:spcPts val="0"/>
              </a:spcAft>
              <a:buSzPts val="1200"/>
              <a:buNone/>
              <a:defRPr sz="1200"/>
            </a:lvl9pPr>
          </a:lstStyle>
          <a:p>
            <a:endParaRPr/>
          </a:p>
        </p:txBody>
      </p:sp>
      <p:sp>
        <p:nvSpPr>
          <p:cNvPr id="416" name="Google Shape;416;p13"/>
          <p:cNvSpPr txBox="1">
            <a:spLocks noGrp="1"/>
          </p:cNvSpPr>
          <p:nvPr>
            <p:ph type="subTitle" idx="7"/>
          </p:nvPr>
        </p:nvSpPr>
        <p:spPr>
          <a:xfrm>
            <a:off x="1908454" y="3610575"/>
            <a:ext cx="2713800" cy="6549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SzPts val="1000"/>
              <a:buNone/>
              <a:defRPr sz="1400"/>
            </a:lvl1pPr>
            <a:lvl2pPr lvl="1" rtl="0">
              <a:lnSpc>
                <a:spcPct val="100000"/>
              </a:lnSpc>
              <a:spcBef>
                <a:spcPts val="0"/>
              </a:spcBef>
              <a:spcAft>
                <a:spcPts val="0"/>
              </a:spcAft>
              <a:buSzPts val="1000"/>
              <a:buNone/>
              <a:defRPr sz="1000"/>
            </a:lvl2pPr>
            <a:lvl3pPr lvl="2" rtl="0">
              <a:lnSpc>
                <a:spcPct val="100000"/>
              </a:lnSpc>
              <a:spcBef>
                <a:spcPts val="0"/>
              </a:spcBef>
              <a:spcAft>
                <a:spcPts val="0"/>
              </a:spcAft>
              <a:buSzPts val="1000"/>
              <a:buNone/>
              <a:defRPr sz="1000"/>
            </a:lvl3pPr>
            <a:lvl4pPr lvl="3" rtl="0">
              <a:lnSpc>
                <a:spcPct val="100000"/>
              </a:lnSpc>
              <a:spcBef>
                <a:spcPts val="0"/>
              </a:spcBef>
              <a:spcAft>
                <a:spcPts val="0"/>
              </a:spcAft>
              <a:buSzPts val="1000"/>
              <a:buNone/>
              <a:defRPr sz="1000"/>
            </a:lvl4pPr>
            <a:lvl5pPr lvl="4" rtl="0">
              <a:lnSpc>
                <a:spcPct val="100000"/>
              </a:lnSpc>
              <a:spcBef>
                <a:spcPts val="0"/>
              </a:spcBef>
              <a:spcAft>
                <a:spcPts val="0"/>
              </a:spcAft>
              <a:buSzPts val="1000"/>
              <a:buNone/>
              <a:defRPr sz="1000"/>
            </a:lvl5pPr>
            <a:lvl6pPr lvl="5" rtl="0">
              <a:lnSpc>
                <a:spcPct val="100000"/>
              </a:lnSpc>
              <a:spcBef>
                <a:spcPts val="0"/>
              </a:spcBef>
              <a:spcAft>
                <a:spcPts val="0"/>
              </a:spcAft>
              <a:buSzPts val="1000"/>
              <a:buNone/>
              <a:defRPr sz="1000"/>
            </a:lvl6pPr>
            <a:lvl7pPr lvl="6" rtl="0">
              <a:lnSpc>
                <a:spcPct val="100000"/>
              </a:lnSpc>
              <a:spcBef>
                <a:spcPts val="0"/>
              </a:spcBef>
              <a:spcAft>
                <a:spcPts val="0"/>
              </a:spcAft>
              <a:buSzPts val="1000"/>
              <a:buNone/>
              <a:defRPr sz="1000"/>
            </a:lvl7pPr>
            <a:lvl8pPr lvl="7" rtl="0">
              <a:lnSpc>
                <a:spcPct val="100000"/>
              </a:lnSpc>
              <a:spcBef>
                <a:spcPts val="0"/>
              </a:spcBef>
              <a:spcAft>
                <a:spcPts val="0"/>
              </a:spcAft>
              <a:buSzPts val="1000"/>
              <a:buNone/>
              <a:defRPr sz="1000"/>
            </a:lvl8pPr>
            <a:lvl9pPr lvl="8" rtl="0">
              <a:lnSpc>
                <a:spcPct val="100000"/>
              </a:lnSpc>
              <a:spcBef>
                <a:spcPts val="0"/>
              </a:spcBef>
              <a:spcAft>
                <a:spcPts val="0"/>
              </a:spcAft>
              <a:buSzPts val="1000"/>
              <a:buNone/>
              <a:defRPr sz="1000"/>
            </a:lvl9pPr>
          </a:lstStyle>
          <a:p>
            <a:endParaRPr/>
          </a:p>
        </p:txBody>
      </p:sp>
      <p:sp>
        <p:nvSpPr>
          <p:cNvPr id="417" name="Google Shape;417;p13"/>
          <p:cNvSpPr txBox="1">
            <a:spLocks noGrp="1"/>
          </p:cNvSpPr>
          <p:nvPr>
            <p:ph type="title" idx="8" hasCustomPrompt="1"/>
          </p:nvPr>
        </p:nvSpPr>
        <p:spPr>
          <a:xfrm>
            <a:off x="872304" y="3407725"/>
            <a:ext cx="978300" cy="576000"/>
          </a:xfrm>
          <a:prstGeom prst="rect">
            <a:avLst/>
          </a:prstGeom>
          <a:noFill/>
        </p:spPr>
        <p:txBody>
          <a:bodyPr spcFirstLastPara="1" wrap="square" lIns="91425" tIns="91425" rIns="91425" bIns="91425" anchor="t" anchorCtr="0">
            <a:noAutofit/>
          </a:bodyPr>
          <a:lstStyle>
            <a:lvl1pPr lvl="0" algn="ctr" rtl="0">
              <a:spcBef>
                <a:spcPts val="0"/>
              </a:spcBef>
              <a:spcAft>
                <a:spcPts val="0"/>
              </a:spcAft>
              <a:buSzPts val="4800"/>
              <a:buNone/>
              <a:defRPr sz="4100">
                <a:solidFill>
                  <a:schemeClr val="lt1"/>
                </a:solidFill>
              </a:defRPr>
            </a:lvl1pPr>
            <a:lvl2pPr lvl="1"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2pPr>
            <a:lvl3pPr lvl="2"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3pPr>
            <a:lvl4pPr lvl="3"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4pPr>
            <a:lvl5pPr lvl="4"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5pPr>
            <a:lvl6pPr lvl="5"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6pPr>
            <a:lvl7pPr lvl="6"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7pPr>
            <a:lvl8pPr lvl="7"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8pPr>
            <a:lvl9pPr lvl="8"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9pPr>
          </a:lstStyle>
          <a:p>
            <a:r>
              <a:t>xx%</a:t>
            </a:r>
          </a:p>
        </p:txBody>
      </p:sp>
      <p:sp>
        <p:nvSpPr>
          <p:cNvPr id="418" name="Google Shape;418;p13"/>
          <p:cNvSpPr txBox="1">
            <a:spLocks noGrp="1"/>
          </p:cNvSpPr>
          <p:nvPr>
            <p:ph type="ctrTitle" idx="9"/>
          </p:nvPr>
        </p:nvSpPr>
        <p:spPr>
          <a:xfrm>
            <a:off x="5716965" y="2963432"/>
            <a:ext cx="2713800" cy="577800"/>
          </a:xfrm>
          <a:prstGeom prst="rect">
            <a:avLst/>
          </a:prstGeom>
          <a:noFill/>
        </p:spPr>
        <p:txBody>
          <a:bodyPr spcFirstLastPara="1" wrap="square" lIns="91425" tIns="91425" rIns="91425" bIns="91425" anchor="t" anchorCtr="0">
            <a:noAutofit/>
          </a:bodyPr>
          <a:lstStyle>
            <a:lvl1pPr lvl="0" rtl="0">
              <a:spcBef>
                <a:spcPts val="0"/>
              </a:spcBef>
              <a:spcAft>
                <a:spcPts val="0"/>
              </a:spcAft>
              <a:buSzPts val="1200"/>
              <a:buNone/>
              <a:defRPr sz="2400"/>
            </a:lvl1pPr>
            <a:lvl2pPr lvl="1" rtl="0">
              <a:spcBef>
                <a:spcPts val="0"/>
              </a:spcBef>
              <a:spcAft>
                <a:spcPts val="0"/>
              </a:spcAft>
              <a:buSzPts val="1200"/>
              <a:buNone/>
              <a:defRPr sz="1200"/>
            </a:lvl2pPr>
            <a:lvl3pPr lvl="2" rtl="0">
              <a:spcBef>
                <a:spcPts val="0"/>
              </a:spcBef>
              <a:spcAft>
                <a:spcPts val="0"/>
              </a:spcAft>
              <a:buSzPts val="1200"/>
              <a:buNone/>
              <a:defRPr sz="1200"/>
            </a:lvl3pPr>
            <a:lvl4pPr lvl="3" rtl="0">
              <a:spcBef>
                <a:spcPts val="0"/>
              </a:spcBef>
              <a:spcAft>
                <a:spcPts val="0"/>
              </a:spcAft>
              <a:buSzPts val="1200"/>
              <a:buNone/>
              <a:defRPr sz="1200"/>
            </a:lvl4pPr>
            <a:lvl5pPr lvl="4" rtl="0">
              <a:spcBef>
                <a:spcPts val="0"/>
              </a:spcBef>
              <a:spcAft>
                <a:spcPts val="0"/>
              </a:spcAft>
              <a:buSzPts val="1200"/>
              <a:buNone/>
              <a:defRPr sz="1200"/>
            </a:lvl5pPr>
            <a:lvl6pPr lvl="5" rtl="0">
              <a:spcBef>
                <a:spcPts val="0"/>
              </a:spcBef>
              <a:spcAft>
                <a:spcPts val="0"/>
              </a:spcAft>
              <a:buSzPts val="1200"/>
              <a:buNone/>
              <a:defRPr sz="1200"/>
            </a:lvl6pPr>
            <a:lvl7pPr lvl="6" rtl="0">
              <a:spcBef>
                <a:spcPts val="0"/>
              </a:spcBef>
              <a:spcAft>
                <a:spcPts val="0"/>
              </a:spcAft>
              <a:buSzPts val="1200"/>
              <a:buNone/>
              <a:defRPr sz="1200"/>
            </a:lvl7pPr>
            <a:lvl8pPr lvl="7" rtl="0">
              <a:spcBef>
                <a:spcPts val="0"/>
              </a:spcBef>
              <a:spcAft>
                <a:spcPts val="0"/>
              </a:spcAft>
              <a:buSzPts val="1200"/>
              <a:buNone/>
              <a:defRPr sz="1200"/>
            </a:lvl8pPr>
            <a:lvl9pPr lvl="8" rtl="0">
              <a:spcBef>
                <a:spcPts val="0"/>
              </a:spcBef>
              <a:spcAft>
                <a:spcPts val="0"/>
              </a:spcAft>
              <a:buSzPts val="1200"/>
              <a:buNone/>
              <a:defRPr sz="1200"/>
            </a:lvl9pPr>
          </a:lstStyle>
          <a:p>
            <a:endParaRPr/>
          </a:p>
        </p:txBody>
      </p:sp>
      <p:sp>
        <p:nvSpPr>
          <p:cNvPr id="419" name="Google Shape;419;p13"/>
          <p:cNvSpPr txBox="1">
            <a:spLocks noGrp="1"/>
          </p:cNvSpPr>
          <p:nvPr>
            <p:ph type="subTitle" idx="13"/>
          </p:nvPr>
        </p:nvSpPr>
        <p:spPr>
          <a:xfrm>
            <a:off x="5716949" y="3610575"/>
            <a:ext cx="2713800" cy="654900"/>
          </a:xfrm>
          <a:prstGeom prst="rect">
            <a:avLst/>
          </a:prstGeom>
          <a:noFill/>
        </p:spPr>
        <p:txBody>
          <a:bodyPr spcFirstLastPara="1" wrap="square" lIns="91425" tIns="91425" rIns="91425" bIns="91425" anchor="t" anchorCtr="0">
            <a:noAutofit/>
          </a:bodyPr>
          <a:lstStyle>
            <a:lvl1pPr lvl="0" rtl="0">
              <a:lnSpc>
                <a:spcPct val="100000"/>
              </a:lnSpc>
              <a:spcBef>
                <a:spcPts val="0"/>
              </a:spcBef>
              <a:spcAft>
                <a:spcPts val="0"/>
              </a:spcAft>
              <a:buSzPts val="1000"/>
              <a:buNone/>
              <a:defRPr sz="1400"/>
            </a:lvl1pPr>
            <a:lvl2pPr lvl="1" rtl="0">
              <a:lnSpc>
                <a:spcPct val="100000"/>
              </a:lnSpc>
              <a:spcBef>
                <a:spcPts val="0"/>
              </a:spcBef>
              <a:spcAft>
                <a:spcPts val="0"/>
              </a:spcAft>
              <a:buSzPts val="1000"/>
              <a:buNone/>
              <a:defRPr sz="1000"/>
            </a:lvl2pPr>
            <a:lvl3pPr lvl="2" rtl="0">
              <a:lnSpc>
                <a:spcPct val="100000"/>
              </a:lnSpc>
              <a:spcBef>
                <a:spcPts val="0"/>
              </a:spcBef>
              <a:spcAft>
                <a:spcPts val="0"/>
              </a:spcAft>
              <a:buSzPts val="1000"/>
              <a:buNone/>
              <a:defRPr sz="1000"/>
            </a:lvl3pPr>
            <a:lvl4pPr lvl="3" rtl="0">
              <a:lnSpc>
                <a:spcPct val="100000"/>
              </a:lnSpc>
              <a:spcBef>
                <a:spcPts val="0"/>
              </a:spcBef>
              <a:spcAft>
                <a:spcPts val="0"/>
              </a:spcAft>
              <a:buSzPts val="1000"/>
              <a:buNone/>
              <a:defRPr sz="1000"/>
            </a:lvl4pPr>
            <a:lvl5pPr lvl="4" rtl="0">
              <a:lnSpc>
                <a:spcPct val="100000"/>
              </a:lnSpc>
              <a:spcBef>
                <a:spcPts val="0"/>
              </a:spcBef>
              <a:spcAft>
                <a:spcPts val="0"/>
              </a:spcAft>
              <a:buSzPts val="1000"/>
              <a:buNone/>
              <a:defRPr sz="1000"/>
            </a:lvl5pPr>
            <a:lvl6pPr lvl="5" rtl="0">
              <a:lnSpc>
                <a:spcPct val="100000"/>
              </a:lnSpc>
              <a:spcBef>
                <a:spcPts val="0"/>
              </a:spcBef>
              <a:spcAft>
                <a:spcPts val="0"/>
              </a:spcAft>
              <a:buSzPts val="1000"/>
              <a:buNone/>
              <a:defRPr sz="1000"/>
            </a:lvl6pPr>
            <a:lvl7pPr lvl="6" rtl="0">
              <a:lnSpc>
                <a:spcPct val="100000"/>
              </a:lnSpc>
              <a:spcBef>
                <a:spcPts val="0"/>
              </a:spcBef>
              <a:spcAft>
                <a:spcPts val="0"/>
              </a:spcAft>
              <a:buSzPts val="1000"/>
              <a:buNone/>
              <a:defRPr sz="1000"/>
            </a:lvl7pPr>
            <a:lvl8pPr lvl="7" rtl="0">
              <a:lnSpc>
                <a:spcPct val="100000"/>
              </a:lnSpc>
              <a:spcBef>
                <a:spcPts val="0"/>
              </a:spcBef>
              <a:spcAft>
                <a:spcPts val="0"/>
              </a:spcAft>
              <a:buSzPts val="1000"/>
              <a:buNone/>
              <a:defRPr sz="1000"/>
            </a:lvl8pPr>
            <a:lvl9pPr lvl="8" rtl="0">
              <a:lnSpc>
                <a:spcPct val="100000"/>
              </a:lnSpc>
              <a:spcBef>
                <a:spcPts val="0"/>
              </a:spcBef>
              <a:spcAft>
                <a:spcPts val="0"/>
              </a:spcAft>
              <a:buSzPts val="1000"/>
              <a:buNone/>
              <a:defRPr sz="1000"/>
            </a:lvl9pPr>
          </a:lstStyle>
          <a:p>
            <a:endParaRPr/>
          </a:p>
        </p:txBody>
      </p:sp>
      <p:sp>
        <p:nvSpPr>
          <p:cNvPr id="420" name="Google Shape;420;p13"/>
          <p:cNvSpPr txBox="1">
            <a:spLocks noGrp="1"/>
          </p:cNvSpPr>
          <p:nvPr>
            <p:ph type="title" idx="14" hasCustomPrompt="1"/>
          </p:nvPr>
        </p:nvSpPr>
        <p:spPr>
          <a:xfrm>
            <a:off x="4684893" y="3407727"/>
            <a:ext cx="975000" cy="576000"/>
          </a:xfrm>
          <a:prstGeom prst="rect">
            <a:avLst/>
          </a:prstGeom>
          <a:noFill/>
        </p:spPr>
        <p:txBody>
          <a:bodyPr spcFirstLastPara="1" wrap="square" lIns="91425" tIns="91425" rIns="91425" bIns="91425" anchor="t" anchorCtr="0">
            <a:noAutofit/>
          </a:bodyPr>
          <a:lstStyle>
            <a:lvl1pPr lvl="0" algn="ctr" rtl="0">
              <a:spcBef>
                <a:spcPts val="0"/>
              </a:spcBef>
              <a:spcAft>
                <a:spcPts val="0"/>
              </a:spcAft>
              <a:buSzPts val="4800"/>
              <a:buNone/>
              <a:defRPr sz="4100">
                <a:solidFill>
                  <a:schemeClr val="lt1"/>
                </a:solidFill>
              </a:defRPr>
            </a:lvl1pPr>
            <a:lvl2pPr lvl="1"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2pPr>
            <a:lvl3pPr lvl="2"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3pPr>
            <a:lvl4pPr lvl="3"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4pPr>
            <a:lvl5pPr lvl="4"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5pPr>
            <a:lvl6pPr lvl="5"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6pPr>
            <a:lvl7pPr lvl="6"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7pPr>
            <a:lvl8pPr lvl="7"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8pPr>
            <a:lvl9pPr lvl="8" rtl="0">
              <a:spcBef>
                <a:spcPts val="0"/>
              </a:spcBef>
              <a:spcAft>
                <a:spcPts val="0"/>
              </a:spcAft>
              <a:buSzPts val="4800"/>
              <a:buFont typeface="Fira Sans Extra Condensed Medium"/>
              <a:buNone/>
              <a:defRPr sz="4800">
                <a:latin typeface="Fira Sans Extra Condensed Medium"/>
                <a:ea typeface="Fira Sans Extra Condensed Medium"/>
                <a:cs typeface="Fira Sans Extra Condensed Medium"/>
                <a:sym typeface="Fira Sans Extra Condensed Medium"/>
              </a:defRPr>
            </a:lvl9pPr>
          </a:lstStyle>
          <a:p>
            <a:r>
              <a:t>xx%</a:t>
            </a:r>
          </a:p>
        </p:txBody>
      </p:sp>
      <p:sp>
        <p:nvSpPr>
          <p:cNvPr id="421" name="Google Shape;421;p13"/>
          <p:cNvSpPr txBox="1">
            <a:spLocks noGrp="1"/>
          </p:cNvSpPr>
          <p:nvPr>
            <p:ph type="ctrTitle" idx="15"/>
          </p:nvPr>
        </p:nvSpPr>
        <p:spPr>
          <a:xfrm>
            <a:off x="713225" y="512249"/>
            <a:ext cx="7717500" cy="577800"/>
          </a:xfrm>
          <a:prstGeom prst="rect">
            <a:avLst/>
          </a:prstGeom>
          <a:noFill/>
        </p:spPr>
        <p:txBody>
          <a:bodyPr spcFirstLastPara="1" wrap="square" lIns="91425" tIns="91425" rIns="91425" bIns="91425" anchor="t" anchorCtr="0">
            <a:noAutofit/>
          </a:bodyPr>
          <a:lstStyle>
            <a:lvl1pPr lvl="0" rtl="0">
              <a:spcBef>
                <a:spcPts val="0"/>
              </a:spcBef>
              <a:spcAft>
                <a:spcPts val="0"/>
              </a:spcAft>
              <a:buSzPts val="3600"/>
              <a:buNone/>
              <a:defRPr sz="3600">
                <a:solidFill>
                  <a:schemeClr val="accent3"/>
                </a:solidFill>
              </a:defRPr>
            </a:lvl1pPr>
            <a:lvl2pPr lvl="1" algn="ctr" rtl="0">
              <a:spcBef>
                <a:spcPts val="0"/>
              </a:spcBef>
              <a:spcAft>
                <a:spcPts val="0"/>
              </a:spcAft>
              <a:buSzPts val="1800"/>
              <a:buNone/>
              <a:defRPr sz="1800"/>
            </a:lvl2pPr>
            <a:lvl3pPr lvl="2" algn="ctr" rtl="0">
              <a:spcBef>
                <a:spcPts val="0"/>
              </a:spcBef>
              <a:spcAft>
                <a:spcPts val="0"/>
              </a:spcAft>
              <a:buSzPts val="1800"/>
              <a:buNone/>
              <a:defRPr sz="1800"/>
            </a:lvl3pPr>
            <a:lvl4pPr lvl="3" algn="ctr" rtl="0">
              <a:spcBef>
                <a:spcPts val="0"/>
              </a:spcBef>
              <a:spcAft>
                <a:spcPts val="0"/>
              </a:spcAft>
              <a:buSzPts val="1800"/>
              <a:buNone/>
              <a:defRPr sz="1800"/>
            </a:lvl4pPr>
            <a:lvl5pPr lvl="4" algn="ctr" rtl="0">
              <a:spcBef>
                <a:spcPts val="0"/>
              </a:spcBef>
              <a:spcAft>
                <a:spcPts val="0"/>
              </a:spcAft>
              <a:buSzPts val="1800"/>
              <a:buNone/>
              <a:defRPr sz="1800"/>
            </a:lvl5pPr>
            <a:lvl6pPr lvl="5" algn="ctr" rtl="0">
              <a:spcBef>
                <a:spcPts val="0"/>
              </a:spcBef>
              <a:spcAft>
                <a:spcPts val="0"/>
              </a:spcAft>
              <a:buSzPts val="1800"/>
              <a:buNone/>
              <a:defRPr sz="1800"/>
            </a:lvl6pPr>
            <a:lvl7pPr lvl="6" algn="ctr" rtl="0">
              <a:spcBef>
                <a:spcPts val="0"/>
              </a:spcBef>
              <a:spcAft>
                <a:spcPts val="0"/>
              </a:spcAft>
              <a:buSzPts val="1800"/>
              <a:buNone/>
              <a:defRPr sz="1800"/>
            </a:lvl7pPr>
            <a:lvl8pPr lvl="7" algn="ctr" rtl="0">
              <a:spcBef>
                <a:spcPts val="0"/>
              </a:spcBef>
              <a:spcAft>
                <a:spcPts val="0"/>
              </a:spcAft>
              <a:buSzPts val="1800"/>
              <a:buNone/>
              <a:defRPr sz="1800"/>
            </a:lvl8pPr>
            <a:lvl9pPr lvl="8" algn="ctr" rtl="0">
              <a:spcBef>
                <a:spcPts val="0"/>
              </a:spcBef>
              <a:spcAft>
                <a:spcPts val="0"/>
              </a:spcAft>
              <a:buSzPts val="1800"/>
              <a:buNone/>
              <a:defRPr sz="1800"/>
            </a:lvl9pPr>
          </a:lstStyle>
          <a:p>
            <a:endParaRPr/>
          </a:p>
        </p:txBody>
      </p:sp>
      <p:sp>
        <p:nvSpPr>
          <p:cNvPr id="422" name="Google Shape;422;p13"/>
          <p:cNvSpPr/>
          <p:nvPr/>
        </p:nvSpPr>
        <p:spPr>
          <a:xfrm>
            <a:off x="-428437" y="1238663"/>
            <a:ext cx="1563175" cy="1281275"/>
          </a:xfrm>
          <a:custGeom>
            <a:avLst/>
            <a:gdLst/>
            <a:ahLst/>
            <a:cxnLst/>
            <a:rect l="l" t="t" r="r" b="b"/>
            <a:pathLst>
              <a:path w="62527" h="51251" extrusionOk="0">
                <a:moveTo>
                  <a:pt x="35889" y="3192"/>
                </a:moveTo>
                <a:cubicBezTo>
                  <a:pt x="34936" y="4989"/>
                  <a:pt x="34020" y="6785"/>
                  <a:pt x="33030" y="8581"/>
                </a:cubicBezTo>
                <a:cubicBezTo>
                  <a:pt x="31930" y="10634"/>
                  <a:pt x="30830" y="12650"/>
                  <a:pt x="29731" y="14666"/>
                </a:cubicBezTo>
                <a:cubicBezTo>
                  <a:pt x="28594" y="16682"/>
                  <a:pt x="27458" y="18662"/>
                  <a:pt x="26285" y="20678"/>
                </a:cubicBezTo>
                <a:cubicBezTo>
                  <a:pt x="25112" y="22658"/>
                  <a:pt x="23939" y="24637"/>
                  <a:pt x="22766" y="26580"/>
                </a:cubicBezTo>
                <a:cubicBezTo>
                  <a:pt x="22252" y="27460"/>
                  <a:pt x="21702" y="28303"/>
                  <a:pt x="21189" y="29146"/>
                </a:cubicBezTo>
                <a:cubicBezTo>
                  <a:pt x="21629" y="28046"/>
                  <a:pt x="22032" y="26983"/>
                  <a:pt x="22472" y="25884"/>
                </a:cubicBezTo>
                <a:cubicBezTo>
                  <a:pt x="23279" y="23794"/>
                  <a:pt x="24159" y="21741"/>
                  <a:pt x="25075" y="19688"/>
                </a:cubicBezTo>
                <a:cubicBezTo>
                  <a:pt x="25991" y="17636"/>
                  <a:pt x="26981" y="15693"/>
                  <a:pt x="28081" y="13750"/>
                </a:cubicBezTo>
                <a:cubicBezTo>
                  <a:pt x="29144" y="11807"/>
                  <a:pt x="30317" y="9974"/>
                  <a:pt x="31600" y="8178"/>
                </a:cubicBezTo>
                <a:cubicBezTo>
                  <a:pt x="32920" y="6418"/>
                  <a:pt x="34349" y="4732"/>
                  <a:pt x="35889" y="3192"/>
                </a:cubicBezTo>
                <a:close/>
                <a:moveTo>
                  <a:pt x="60780" y="7078"/>
                </a:moveTo>
                <a:lnTo>
                  <a:pt x="60780" y="7078"/>
                </a:lnTo>
                <a:cubicBezTo>
                  <a:pt x="56161" y="10011"/>
                  <a:pt x="51469" y="12907"/>
                  <a:pt x="46777" y="15766"/>
                </a:cubicBezTo>
                <a:lnTo>
                  <a:pt x="46740" y="15766"/>
                </a:lnTo>
                <a:cubicBezTo>
                  <a:pt x="41534" y="18919"/>
                  <a:pt x="36256" y="21998"/>
                  <a:pt x="30940" y="25041"/>
                </a:cubicBezTo>
                <a:cubicBezTo>
                  <a:pt x="28521" y="26434"/>
                  <a:pt x="26065" y="27790"/>
                  <a:pt x="23572" y="29183"/>
                </a:cubicBezTo>
                <a:lnTo>
                  <a:pt x="23755" y="28963"/>
                </a:lnTo>
                <a:cubicBezTo>
                  <a:pt x="26578" y="26800"/>
                  <a:pt x="29437" y="24711"/>
                  <a:pt x="32370" y="22731"/>
                </a:cubicBezTo>
                <a:cubicBezTo>
                  <a:pt x="36806" y="19688"/>
                  <a:pt x="41388" y="16902"/>
                  <a:pt x="46080" y="14300"/>
                </a:cubicBezTo>
                <a:cubicBezTo>
                  <a:pt x="50772" y="11697"/>
                  <a:pt x="55575" y="9314"/>
                  <a:pt x="60523" y="7188"/>
                </a:cubicBezTo>
                <a:lnTo>
                  <a:pt x="60780" y="7078"/>
                </a:lnTo>
                <a:close/>
                <a:moveTo>
                  <a:pt x="46557" y="1543"/>
                </a:moveTo>
                <a:cubicBezTo>
                  <a:pt x="43917" y="5135"/>
                  <a:pt x="41205" y="8691"/>
                  <a:pt x="38382" y="12137"/>
                </a:cubicBezTo>
                <a:cubicBezTo>
                  <a:pt x="35193" y="16023"/>
                  <a:pt x="31893" y="19835"/>
                  <a:pt x="28521" y="23574"/>
                </a:cubicBezTo>
                <a:cubicBezTo>
                  <a:pt x="26835" y="25407"/>
                  <a:pt x="25112" y="27203"/>
                  <a:pt x="23389" y="29000"/>
                </a:cubicBezTo>
                <a:lnTo>
                  <a:pt x="22656" y="29586"/>
                </a:lnTo>
                <a:cubicBezTo>
                  <a:pt x="25552" y="25627"/>
                  <a:pt x="28558" y="21778"/>
                  <a:pt x="31673" y="18002"/>
                </a:cubicBezTo>
                <a:cubicBezTo>
                  <a:pt x="34936" y="14080"/>
                  <a:pt x="38345" y="10231"/>
                  <a:pt x="41864" y="6455"/>
                </a:cubicBezTo>
                <a:cubicBezTo>
                  <a:pt x="43404" y="4805"/>
                  <a:pt x="44980" y="3156"/>
                  <a:pt x="46557" y="1543"/>
                </a:cubicBezTo>
                <a:close/>
                <a:moveTo>
                  <a:pt x="20199" y="31016"/>
                </a:moveTo>
                <a:lnTo>
                  <a:pt x="20089" y="31272"/>
                </a:lnTo>
                <a:lnTo>
                  <a:pt x="19906" y="31786"/>
                </a:lnTo>
                <a:lnTo>
                  <a:pt x="19503" y="32115"/>
                </a:lnTo>
                <a:cubicBezTo>
                  <a:pt x="19723" y="31749"/>
                  <a:pt x="19943" y="31382"/>
                  <a:pt x="20199" y="31016"/>
                </a:cubicBezTo>
                <a:close/>
                <a:moveTo>
                  <a:pt x="19833" y="32152"/>
                </a:moveTo>
                <a:cubicBezTo>
                  <a:pt x="19833" y="32189"/>
                  <a:pt x="19833" y="32189"/>
                  <a:pt x="19870" y="32189"/>
                </a:cubicBezTo>
                <a:cubicBezTo>
                  <a:pt x="19723" y="32262"/>
                  <a:pt x="19613" y="32335"/>
                  <a:pt x="19503" y="32445"/>
                </a:cubicBezTo>
                <a:lnTo>
                  <a:pt x="19466" y="32409"/>
                </a:lnTo>
                <a:lnTo>
                  <a:pt x="19503" y="32409"/>
                </a:lnTo>
                <a:lnTo>
                  <a:pt x="19833" y="32152"/>
                </a:lnTo>
                <a:close/>
                <a:moveTo>
                  <a:pt x="44870" y="27020"/>
                </a:moveTo>
                <a:lnTo>
                  <a:pt x="44870" y="27020"/>
                </a:lnTo>
                <a:cubicBezTo>
                  <a:pt x="43441" y="27460"/>
                  <a:pt x="42011" y="27827"/>
                  <a:pt x="40581" y="28193"/>
                </a:cubicBezTo>
                <a:cubicBezTo>
                  <a:pt x="38748" y="28706"/>
                  <a:pt x="36916" y="29146"/>
                  <a:pt x="35046" y="29586"/>
                </a:cubicBezTo>
                <a:cubicBezTo>
                  <a:pt x="33176" y="30026"/>
                  <a:pt x="31344" y="30429"/>
                  <a:pt x="29474" y="30832"/>
                </a:cubicBezTo>
                <a:cubicBezTo>
                  <a:pt x="27604" y="31236"/>
                  <a:pt x="25735" y="31602"/>
                  <a:pt x="23865" y="31932"/>
                </a:cubicBezTo>
                <a:cubicBezTo>
                  <a:pt x="22216" y="32189"/>
                  <a:pt x="20566" y="32555"/>
                  <a:pt x="18953" y="33032"/>
                </a:cubicBezTo>
                <a:lnTo>
                  <a:pt x="18953" y="32995"/>
                </a:lnTo>
                <a:cubicBezTo>
                  <a:pt x="19540" y="32555"/>
                  <a:pt x="20163" y="32189"/>
                  <a:pt x="20859" y="31896"/>
                </a:cubicBezTo>
                <a:cubicBezTo>
                  <a:pt x="21666" y="31529"/>
                  <a:pt x="22509" y="31236"/>
                  <a:pt x="23352" y="30942"/>
                </a:cubicBezTo>
                <a:cubicBezTo>
                  <a:pt x="25112" y="30393"/>
                  <a:pt x="26871" y="29916"/>
                  <a:pt x="28667" y="29549"/>
                </a:cubicBezTo>
                <a:cubicBezTo>
                  <a:pt x="30500" y="29183"/>
                  <a:pt x="32297" y="28853"/>
                  <a:pt x="34130" y="28523"/>
                </a:cubicBezTo>
                <a:cubicBezTo>
                  <a:pt x="35962" y="28193"/>
                  <a:pt x="37869" y="27863"/>
                  <a:pt x="39738" y="27607"/>
                </a:cubicBezTo>
                <a:cubicBezTo>
                  <a:pt x="41461" y="27350"/>
                  <a:pt x="43147" y="27167"/>
                  <a:pt x="44870" y="27020"/>
                </a:cubicBezTo>
                <a:close/>
                <a:moveTo>
                  <a:pt x="24818" y="13933"/>
                </a:moveTo>
                <a:lnTo>
                  <a:pt x="24818" y="13933"/>
                </a:lnTo>
                <a:cubicBezTo>
                  <a:pt x="24122" y="16536"/>
                  <a:pt x="23279" y="19139"/>
                  <a:pt x="22289" y="21631"/>
                </a:cubicBezTo>
                <a:cubicBezTo>
                  <a:pt x="20933" y="25004"/>
                  <a:pt x="19356" y="28230"/>
                  <a:pt x="17560" y="31346"/>
                </a:cubicBezTo>
                <a:cubicBezTo>
                  <a:pt x="16680" y="32885"/>
                  <a:pt x="15764" y="34352"/>
                  <a:pt x="14774" y="35818"/>
                </a:cubicBezTo>
                <a:cubicBezTo>
                  <a:pt x="15764" y="32629"/>
                  <a:pt x="17010" y="29549"/>
                  <a:pt x="18477" y="26543"/>
                </a:cubicBezTo>
                <a:cubicBezTo>
                  <a:pt x="20016" y="23318"/>
                  <a:pt x="21702" y="20128"/>
                  <a:pt x="23352" y="16939"/>
                </a:cubicBezTo>
                <a:cubicBezTo>
                  <a:pt x="23792" y="16023"/>
                  <a:pt x="24232" y="15143"/>
                  <a:pt x="24672" y="14226"/>
                </a:cubicBezTo>
                <a:lnTo>
                  <a:pt x="24818" y="13933"/>
                </a:lnTo>
                <a:close/>
                <a:moveTo>
                  <a:pt x="45823" y="30576"/>
                </a:moveTo>
                <a:lnTo>
                  <a:pt x="45823" y="30576"/>
                </a:lnTo>
                <a:cubicBezTo>
                  <a:pt x="44174" y="30942"/>
                  <a:pt x="42561" y="31272"/>
                  <a:pt x="40911" y="31602"/>
                </a:cubicBezTo>
                <a:cubicBezTo>
                  <a:pt x="38712" y="32042"/>
                  <a:pt x="36549" y="32445"/>
                  <a:pt x="34349" y="32849"/>
                </a:cubicBezTo>
                <a:cubicBezTo>
                  <a:pt x="32187" y="33215"/>
                  <a:pt x="29987" y="33582"/>
                  <a:pt x="27824" y="33912"/>
                </a:cubicBezTo>
                <a:cubicBezTo>
                  <a:pt x="25625" y="34242"/>
                  <a:pt x="23462" y="34535"/>
                  <a:pt x="21299" y="34828"/>
                </a:cubicBezTo>
                <a:cubicBezTo>
                  <a:pt x="19466" y="35048"/>
                  <a:pt x="17670" y="35415"/>
                  <a:pt x="15910" y="35891"/>
                </a:cubicBezTo>
                <a:cubicBezTo>
                  <a:pt x="17084" y="35268"/>
                  <a:pt x="18330" y="34755"/>
                  <a:pt x="19613" y="34352"/>
                </a:cubicBezTo>
                <a:cubicBezTo>
                  <a:pt x="21556" y="33802"/>
                  <a:pt x="23535" y="33362"/>
                  <a:pt x="25552" y="33032"/>
                </a:cubicBezTo>
                <a:cubicBezTo>
                  <a:pt x="27861" y="32629"/>
                  <a:pt x="30170" y="32262"/>
                  <a:pt x="32517" y="31932"/>
                </a:cubicBezTo>
                <a:cubicBezTo>
                  <a:pt x="34863" y="31602"/>
                  <a:pt x="37209" y="31346"/>
                  <a:pt x="39555" y="31089"/>
                </a:cubicBezTo>
                <a:cubicBezTo>
                  <a:pt x="41644" y="30906"/>
                  <a:pt x="43734" y="30722"/>
                  <a:pt x="45823" y="30576"/>
                </a:cubicBezTo>
                <a:close/>
                <a:moveTo>
                  <a:pt x="19063" y="17709"/>
                </a:moveTo>
                <a:lnTo>
                  <a:pt x="19063" y="17709"/>
                </a:lnTo>
                <a:cubicBezTo>
                  <a:pt x="18806" y="18955"/>
                  <a:pt x="18550" y="20238"/>
                  <a:pt x="18257" y="21485"/>
                </a:cubicBezTo>
                <a:cubicBezTo>
                  <a:pt x="17890" y="23024"/>
                  <a:pt x="17523" y="24564"/>
                  <a:pt x="17084" y="26104"/>
                </a:cubicBezTo>
                <a:cubicBezTo>
                  <a:pt x="16607" y="27643"/>
                  <a:pt x="16167" y="29146"/>
                  <a:pt x="15581" y="30649"/>
                </a:cubicBezTo>
                <a:cubicBezTo>
                  <a:pt x="14994" y="32115"/>
                  <a:pt x="14371" y="33545"/>
                  <a:pt x="13674" y="34975"/>
                </a:cubicBezTo>
                <a:cubicBezTo>
                  <a:pt x="13308" y="35671"/>
                  <a:pt x="12941" y="36331"/>
                  <a:pt x="12538" y="37028"/>
                </a:cubicBezTo>
                <a:cubicBezTo>
                  <a:pt x="12208" y="37614"/>
                  <a:pt x="11878" y="38164"/>
                  <a:pt x="11511" y="38714"/>
                </a:cubicBezTo>
                <a:cubicBezTo>
                  <a:pt x="11915" y="37541"/>
                  <a:pt x="12318" y="36404"/>
                  <a:pt x="12685" y="35231"/>
                </a:cubicBezTo>
                <a:cubicBezTo>
                  <a:pt x="13234" y="33728"/>
                  <a:pt x="13748" y="32189"/>
                  <a:pt x="14261" y="30649"/>
                </a:cubicBezTo>
                <a:lnTo>
                  <a:pt x="15837" y="26030"/>
                </a:lnTo>
                <a:cubicBezTo>
                  <a:pt x="16350" y="24527"/>
                  <a:pt x="16827" y="23061"/>
                  <a:pt x="17377" y="21595"/>
                </a:cubicBezTo>
                <a:cubicBezTo>
                  <a:pt x="17853" y="20275"/>
                  <a:pt x="18403" y="18955"/>
                  <a:pt x="19063" y="17709"/>
                </a:cubicBezTo>
                <a:close/>
                <a:moveTo>
                  <a:pt x="42087" y="34599"/>
                </a:moveTo>
                <a:cubicBezTo>
                  <a:pt x="42452" y="34599"/>
                  <a:pt x="42818" y="34602"/>
                  <a:pt x="43184" y="34608"/>
                </a:cubicBezTo>
                <a:cubicBezTo>
                  <a:pt x="39262" y="35415"/>
                  <a:pt x="35339" y="36111"/>
                  <a:pt x="31417" y="36771"/>
                </a:cubicBezTo>
                <a:cubicBezTo>
                  <a:pt x="27055" y="37468"/>
                  <a:pt x="22729" y="38054"/>
                  <a:pt x="18367" y="38604"/>
                </a:cubicBezTo>
                <a:cubicBezTo>
                  <a:pt x="16240" y="38861"/>
                  <a:pt x="14151" y="39081"/>
                  <a:pt x="12025" y="39300"/>
                </a:cubicBezTo>
                <a:cubicBezTo>
                  <a:pt x="13491" y="38567"/>
                  <a:pt x="15031" y="38091"/>
                  <a:pt x="16644" y="37797"/>
                </a:cubicBezTo>
                <a:cubicBezTo>
                  <a:pt x="18733" y="37358"/>
                  <a:pt x="20859" y="37101"/>
                  <a:pt x="22985" y="36734"/>
                </a:cubicBezTo>
                <a:cubicBezTo>
                  <a:pt x="25258" y="36368"/>
                  <a:pt x="27494" y="36001"/>
                  <a:pt x="29767" y="35671"/>
                </a:cubicBezTo>
                <a:cubicBezTo>
                  <a:pt x="32040" y="35305"/>
                  <a:pt x="34349" y="35011"/>
                  <a:pt x="36659" y="34828"/>
                </a:cubicBezTo>
                <a:cubicBezTo>
                  <a:pt x="38461" y="34675"/>
                  <a:pt x="40264" y="34599"/>
                  <a:pt x="42087" y="34599"/>
                </a:cubicBezTo>
                <a:close/>
                <a:moveTo>
                  <a:pt x="13161" y="22951"/>
                </a:moveTo>
                <a:lnTo>
                  <a:pt x="13161" y="22951"/>
                </a:lnTo>
                <a:cubicBezTo>
                  <a:pt x="12904" y="25407"/>
                  <a:pt x="12428" y="27827"/>
                  <a:pt x="11805" y="30209"/>
                </a:cubicBezTo>
                <a:cubicBezTo>
                  <a:pt x="11072" y="32959"/>
                  <a:pt x="10192" y="35708"/>
                  <a:pt x="9275" y="38421"/>
                </a:cubicBezTo>
                <a:cubicBezTo>
                  <a:pt x="8835" y="39850"/>
                  <a:pt x="8286" y="41243"/>
                  <a:pt x="7626" y="42563"/>
                </a:cubicBezTo>
                <a:cubicBezTo>
                  <a:pt x="8286" y="39997"/>
                  <a:pt x="8945" y="37468"/>
                  <a:pt x="9679" y="34902"/>
                </a:cubicBezTo>
                <a:cubicBezTo>
                  <a:pt x="10448" y="32079"/>
                  <a:pt x="11255" y="29293"/>
                  <a:pt x="12061" y="26507"/>
                </a:cubicBezTo>
                <a:cubicBezTo>
                  <a:pt x="12428" y="25297"/>
                  <a:pt x="12795" y="24124"/>
                  <a:pt x="13161" y="22951"/>
                </a:cubicBezTo>
                <a:close/>
                <a:moveTo>
                  <a:pt x="37795" y="37174"/>
                </a:moveTo>
                <a:cubicBezTo>
                  <a:pt x="34130" y="37981"/>
                  <a:pt x="30464" y="38714"/>
                  <a:pt x="26798" y="39447"/>
                </a:cubicBezTo>
                <a:cubicBezTo>
                  <a:pt x="22692" y="40254"/>
                  <a:pt x="18623" y="40987"/>
                  <a:pt x="14517" y="41683"/>
                </a:cubicBezTo>
                <a:cubicBezTo>
                  <a:pt x="12465" y="42013"/>
                  <a:pt x="10375" y="42343"/>
                  <a:pt x="8359" y="42673"/>
                </a:cubicBezTo>
                <a:cubicBezTo>
                  <a:pt x="10045" y="41903"/>
                  <a:pt x="11805" y="41280"/>
                  <a:pt x="13601" y="40877"/>
                </a:cubicBezTo>
                <a:lnTo>
                  <a:pt x="13564" y="40877"/>
                </a:lnTo>
                <a:cubicBezTo>
                  <a:pt x="15544" y="40400"/>
                  <a:pt x="17523" y="39997"/>
                  <a:pt x="19540" y="39594"/>
                </a:cubicBezTo>
                <a:cubicBezTo>
                  <a:pt x="21592" y="39154"/>
                  <a:pt x="23645" y="38751"/>
                  <a:pt x="25735" y="38384"/>
                </a:cubicBezTo>
                <a:cubicBezTo>
                  <a:pt x="27824" y="38017"/>
                  <a:pt x="29877" y="37724"/>
                  <a:pt x="31967" y="37504"/>
                </a:cubicBezTo>
                <a:cubicBezTo>
                  <a:pt x="33910" y="37284"/>
                  <a:pt x="35852" y="37174"/>
                  <a:pt x="37795" y="37174"/>
                </a:cubicBezTo>
                <a:close/>
                <a:moveTo>
                  <a:pt x="7516" y="43003"/>
                </a:moveTo>
                <a:lnTo>
                  <a:pt x="7479" y="43076"/>
                </a:lnTo>
                <a:lnTo>
                  <a:pt x="7479" y="43003"/>
                </a:lnTo>
                <a:close/>
                <a:moveTo>
                  <a:pt x="47747" y="1"/>
                </a:moveTo>
                <a:cubicBezTo>
                  <a:pt x="47716" y="1"/>
                  <a:pt x="47684" y="12"/>
                  <a:pt x="47656" y="40"/>
                </a:cubicBezTo>
                <a:cubicBezTo>
                  <a:pt x="43991" y="3706"/>
                  <a:pt x="40435" y="7445"/>
                  <a:pt x="37026" y="11330"/>
                </a:cubicBezTo>
                <a:cubicBezTo>
                  <a:pt x="33616" y="15180"/>
                  <a:pt x="30317" y="19139"/>
                  <a:pt x="27164" y="23208"/>
                </a:cubicBezTo>
                <a:cubicBezTo>
                  <a:pt x="25368" y="25480"/>
                  <a:pt x="23645" y="27790"/>
                  <a:pt x="21959" y="30099"/>
                </a:cubicBezTo>
                <a:cubicBezTo>
                  <a:pt x="21922" y="30136"/>
                  <a:pt x="21922" y="30136"/>
                  <a:pt x="21922" y="30173"/>
                </a:cubicBezTo>
                <a:lnTo>
                  <a:pt x="21006" y="30906"/>
                </a:lnTo>
                <a:lnTo>
                  <a:pt x="20346" y="31419"/>
                </a:lnTo>
                <a:lnTo>
                  <a:pt x="20969" y="29843"/>
                </a:lnTo>
                <a:cubicBezTo>
                  <a:pt x="21482" y="29036"/>
                  <a:pt x="21959" y="28230"/>
                  <a:pt x="22472" y="27423"/>
                </a:cubicBezTo>
                <a:cubicBezTo>
                  <a:pt x="23682" y="25444"/>
                  <a:pt x="24892" y="23464"/>
                  <a:pt x="26065" y="21485"/>
                </a:cubicBezTo>
                <a:cubicBezTo>
                  <a:pt x="27201" y="19505"/>
                  <a:pt x="28374" y="17489"/>
                  <a:pt x="29511" y="15473"/>
                </a:cubicBezTo>
                <a:cubicBezTo>
                  <a:pt x="30647" y="13493"/>
                  <a:pt x="31747" y="11477"/>
                  <a:pt x="32847" y="9461"/>
                </a:cubicBezTo>
                <a:cubicBezTo>
                  <a:pt x="33946" y="7445"/>
                  <a:pt x="35009" y="5392"/>
                  <a:pt x="36109" y="3339"/>
                </a:cubicBezTo>
                <a:lnTo>
                  <a:pt x="36512" y="2569"/>
                </a:lnTo>
                <a:cubicBezTo>
                  <a:pt x="36567" y="2487"/>
                  <a:pt x="36478" y="2384"/>
                  <a:pt x="36383" y="2384"/>
                </a:cubicBezTo>
                <a:cubicBezTo>
                  <a:pt x="36352" y="2384"/>
                  <a:pt x="36320" y="2395"/>
                  <a:pt x="36292" y="2423"/>
                </a:cubicBezTo>
                <a:cubicBezTo>
                  <a:pt x="34716" y="3962"/>
                  <a:pt x="33250" y="5612"/>
                  <a:pt x="31893" y="7371"/>
                </a:cubicBezTo>
                <a:cubicBezTo>
                  <a:pt x="30574" y="9131"/>
                  <a:pt x="29327" y="10964"/>
                  <a:pt x="28228" y="12870"/>
                </a:cubicBezTo>
                <a:cubicBezTo>
                  <a:pt x="27128" y="14813"/>
                  <a:pt x="26101" y="16792"/>
                  <a:pt x="25185" y="18809"/>
                </a:cubicBezTo>
                <a:cubicBezTo>
                  <a:pt x="24232" y="20825"/>
                  <a:pt x="23352" y="22878"/>
                  <a:pt x="22509" y="24967"/>
                </a:cubicBezTo>
                <a:cubicBezTo>
                  <a:pt x="21776" y="26763"/>
                  <a:pt x="21116" y="28596"/>
                  <a:pt x="20419" y="30393"/>
                </a:cubicBezTo>
                <a:lnTo>
                  <a:pt x="19246" y="32299"/>
                </a:lnTo>
                <a:lnTo>
                  <a:pt x="17963" y="33362"/>
                </a:lnTo>
                <a:lnTo>
                  <a:pt x="17890" y="33399"/>
                </a:lnTo>
                <a:cubicBezTo>
                  <a:pt x="17853" y="33399"/>
                  <a:pt x="17853" y="33435"/>
                  <a:pt x="17853" y="33472"/>
                </a:cubicBezTo>
                <a:cubicBezTo>
                  <a:pt x="16864" y="34315"/>
                  <a:pt x="15874" y="35158"/>
                  <a:pt x="14921" y="36038"/>
                </a:cubicBezTo>
                <a:cubicBezTo>
                  <a:pt x="16827" y="33215"/>
                  <a:pt x="18550" y="30319"/>
                  <a:pt x="20053" y="27277"/>
                </a:cubicBezTo>
                <a:cubicBezTo>
                  <a:pt x="21666" y="24051"/>
                  <a:pt x="23022" y="20715"/>
                  <a:pt x="24122" y="17306"/>
                </a:cubicBezTo>
                <a:cubicBezTo>
                  <a:pt x="24672" y="15546"/>
                  <a:pt x="25185" y="13750"/>
                  <a:pt x="25625" y="11917"/>
                </a:cubicBezTo>
                <a:cubicBezTo>
                  <a:pt x="25662" y="11770"/>
                  <a:pt x="25698" y="11587"/>
                  <a:pt x="25735" y="11404"/>
                </a:cubicBezTo>
                <a:cubicBezTo>
                  <a:pt x="25757" y="11294"/>
                  <a:pt x="25674" y="11224"/>
                  <a:pt x="25589" y="11224"/>
                </a:cubicBezTo>
                <a:cubicBezTo>
                  <a:pt x="25531" y="11224"/>
                  <a:pt x="25471" y="11256"/>
                  <a:pt x="25442" y="11330"/>
                </a:cubicBezTo>
                <a:cubicBezTo>
                  <a:pt x="25405" y="11514"/>
                  <a:pt x="25368" y="11697"/>
                  <a:pt x="25332" y="11880"/>
                </a:cubicBezTo>
                <a:cubicBezTo>
                  <a:pt x="25112" y="12577"/>
                  <a:pt x="24855" y="13273"/>
                  <a:pt x="24525" y="13933"/>
                </a:cubicBezTo>
                <a:cubicBezTo>
                  <a:pt x="24159" y="14740"/>
                  <a:pt x="23755" y="15546"/>
                  <a:pt x="23352" y="16316"/>
                </a:cubicBezTo>
                <a:cubicBezTo>
                  <a:pt x="22546" y="17929"/>
                  <a:pt x="21739" y="19542"/>
                  <a:pt x="20896" y="21118"/>
                </a:cubicBezTo>
                <a:cubicBezTo>
                  <a:pt x="19283" y="24307"/>
                  <a:pt x="17670" y="27497"/>
                  <a:pt x="16277" y="30796"/>
                </a:cubicBezTo>
                <a:cubicBezTo>
                  <a:pt x="15507" y="32665"/>
                  <a:pt x="14847" y="34535"/>
                  <a:pt x="14297" y="36478"/>
                </a:cubicBezTo>
                <a:cubicBezTo>
                  <a:pt x="14297" y="36514"/>
                  <a:pt x="14297" y="36551"/>
                  <a:pt x="14297" y="36588"/>
                </a:cubicBezTo>
                <a:cubicBezTo>
                  <a:pt x="13271" y="37504"/>
                  <a:pt x="12281" y="38421"/>
                  <a:pt x="11292" y="39337"/>
                </a:cubicBezTo>
                <a:lnTo>
                  <a:pt x="11255" y="39337"/>
                </a:lnTo>
                <a:lnTo>
                  <a:pt x="11328" y="39190"/>
                </a:lnTo>
                <a:cubicBezTo>
                  <a:pt x="12171" y="38054"/>
                  <a:pt x="12941" y="36881"/>
                  <a:pt x="13601" y="35635"/>
                </a:cubicBezTo>
                <a:cubicBezTo>
                  <a:pt x="14334" y="34242"/>
                  <a:pt x="15031" y="32812"/>
                  <a:pt x="15581" y="31309"/>
                </a:cubicBezTo>
                <a:cubicBezTo>
                  <a:pt x="16167" y="29843"/>
                  <a:pt x="16680" y="28340"/>
                  <a:pt x="17157" y="26800"/>
                </a:cubicBezTo>
                <a:cubicBezTo>
                  <a:pt x="17633" y="25297"/>
                  <a:pt x="18037" y="23721"/>
                  <a:pt x="18403" y="22145"/>
                </a:cubicBezTo>
                <a:cubicBezTo>
                  <a:pt x="18770" y="20568"/>
                  <a:pt x="19100" y="19029"/>
                  <a:pt x="19393" y="17452"/>
                </a:cubicBezTo>
                <a:lnTo>
                  <a:pt x="19503" y="16866"/>
                </a:lnTo>
                <a:cubicBezTo>
                  <a:pt x="19527" y="16768"/>
                  <a:pt x="19438" y="16687"/>
                  <a:pt x="19354" y="16687"/>
                </a:cubicBezTo>
                <a:cubicBezTo>
                  <a:pt x="19312" y="16687"/>
                  <a:pt x="19271" y="16707"/>
                  <a:pt x="19246" y="16756"/>
                </a:cubicBezTo>
                <a:cubicBezTo>
                  <a:pt x="18550" y="18112"/>
                  <a:pt x="17890" y="19505"/>
                  <a:pt x="17377" y="20935"/>
                </a:cubicBezTo>
                <a:cubicBezTo>
                  <a:pt x="16827" y="22401"/>
                  <a:pt x="16314" y="23831"/>
                  <a:pt x="15837" y="25297"/>
                </a:cubicBezTo>
                <a:cubicBezTo>
                  <a:pt x="15287" y="26837"/>
                  <a:pt x="14774" y="28413"/>
                  <a:pt x="14224" y="29916"/>
                </a:cubicBezTo>
                <a:lnTo>
                  <a:pt x="12648" y="34572"/>
                </a:lnTo>
                <a:lnTo>
                  <a:pt x="11035" y="39227"/>
                </a:lnTo>
                <a:lnTo>
                  <a:pt x="10962" y="39447"/>
                </a:lnTo>
                <a:cubicBezTo>
                  <a:pt x="10925" y="39447"/>
                  <a:pt x="10925" y="39484"/>
                  <a:pt x="10925" y="39557"/>
                </a:cubicBezTo>
                <a:cubicBezTo>
                  <a:pt x="10925" y="39630"/>
                  <a:pt x="10888" y="39704"/>
                  <a:pt x="10852" y="39814"/>
                </a:cubicBezTo>
                <a:cubicBezTo>
                  <a:pt x="10192" y="40400"/>
                  <a:pt x="9569" y="41023"/>
                  <a:pt x="8909" y="41647"/>
                </a:cubicBezTo>
                <a:cubicBezTo>
                  <a:pt x="8542" y="42013"/>
                  <a:pt x="8176" y="42380"/>
                  <a:pt x="7846" y="42746"/>
                </a:cubicBezTo>
                <a:cubicBezTo>
                  <a:pt x="9092" y="40254"/>
                  <a:pt x="9862" y="37578"/>
                  <a:pt x="10705" y="34938"/>
                </a:cubicBezTo>
                <a:cubicBezTo>
                  <a:pt x="11621" y="32189"/>
                  <a:pt x="12355" y="29366"/>
                  <a:pt x="12941" y="26543"/>
                </a:cubicBezTo>
                <a:cubicBezTo>
                  <a:pt x="13271" y="24931"/>
                  <a:pt x="13454" y="23318"/>
                  <a:pt x="13564" y="21705"/>
                </a:cubicBezTo>
                <a:cubicBezTo>
                  <a:pt x="13564" y="21622"/>
                  <a:pt x="13495" y="21575"/>
                  <a:pt x="13421" y="21575"/>
                </a:cubicBezTo>
                <a:cubicBezTo>
                  <a:pt x="13364" y="21575"/>
                  <a:pt x="13303" y="21604"/>
                  <a:pt x="13271" y="21668"/>
                </a:cubicBezTo>
                <a:cubicBezTo>
                  <a:pt x="12428" y="24454"/>
                  <a:pt x="11585" y="27277"/>
                  <a:pt x="10778" y="30063"/>
                </a:cubicBezTo>
                <a:cubicBezTo>
                  <a:pt x="9972" y="32885"/>
                  <a:pt x="9165" y="35708"/>
                  <a:pt x="8396" y="38531"/>
                </a:cubicBezTo>
                <a:cubicBezTo>
                  <a:pt x="7956" y="40107"/>
                  <a:pt x="7552" y="41683"/>
                  <a:pt x="7149" y="43296"/>
                </a:cubicBezTo>
                <a:cubicBezTo>
                  <a:pt x="7113" y="43333"/>
                  <a:pt x="7113" y="43369"/>
                  <a:pt x="7149" y="43406"/>
                </a:cubicBezTo>
                <a:cubicBezTo>
                  <a:pt x="4656" y="45899"/>
                  <a:pt x="2310" y="48465"/>
                  <a:pt x="1" y="51068"/>
                </a:cubicBezTo>
                <a:lnTo>
                  <a:pt x="1" y="51251"/>
                </a:lnTo>
                <a:cubicBezTo>
                  <a:pt x="2384" y="48575"/>
                  <a:pt x="4803" y="45972"/>
                  <a:pt x="7332" y="43443"/>
                </a:cubicBezTo>
                <a:lnTo>
                  <a:pt x="7332" y="43406"/>
                </a:lnTo>
                <a:cubicBezTo>
                  <a:pt x="7406" y="43333"/>
                  <a:pt x="7479" y="43296"/>
                  <a:pt x="7552" y="43223"/>
                </a:cubicBezTo>
                <a:lnTo>
                  <a:pt x="7736" y="43003"/>
                </a:lnTo>
                <a:cubicBezTo>
                  <a:pt x="11805" y="42416"/>
                  <a:pt x="15837" y="41720"/>
                  <a:pt x="19870" y="40987"/>
                </a:cubicBezTo>
                <a:cubicBezTo>
                  <a:pt x="23939" y="40290"/>
                  <a:pt x="28081" y="39484"/>
                  <a:pt x="32150" y="38641"/>
                </a:cubicBezTo>
                <a:cubicBezTo>
                  <a:pt x="34423" y="38164"/>
                  <a:pt x="36732" y="37651"/>
                  <a:pt x="39005" y="37174"/>
                </a:cubicBezTo>
                <a:cubicBezTo>
                  <a:pt x="39152" y="37101"/>
                  <a:pt x="39115" y="36918"/>
                  <a:pt x="38968" y="36881"/>
                </a:cubicBezTo>
                <a:cubicBezTo>
                  <a:pt x="36879" y="36881"/>
                  <a:pt x="34753" y="36954"/>
                  <a:pt x="32663" y="37138"/>
                </a:cubicBezTo>
                <a:cubicBezTo>
                  <a:pt x="30574" y="37358"/>
                  <a:pt x="28484" y="37614"/>
                  <a:pt x="26395" y="37981"/>
                </a:cubicBezTo>
                <a:cubicBezTo>
                  <a:pt x="24342" y="38347"/>
                  <a:pt x="22252" y="38751"/>
                  <a:pt x="20163" y="39154"/>
                </a:cubicBezTo>
                <a:cubicBezTo>
                  <a:pt x="18110" y="39594"/>
                  <a:pt x="16130" y="39997"/>
                  <a:pt x="14114" y="40474"/>
                </a:cubicBezTo>
                <a:cubicBezTo>
                  <a:pt x="12208" y="40877"/>
                  <a:pt x="10338" y="41500"/>
                  <a:pt x="8542" y="42306"/>
                </a:cubicBezTo>
                <a:cubicBezTo>
                  <a:pt x="8469" y="42343"/>
                  <a:pt x="8359" y="42416"/>
                  <a:pt x="8286" y="42453"/>
                </a:cubicBezTo>
                <a:cubicBezTo>
                  <a:pt x="9129" y="41610"/>
                  <a:pt x="10008" y="40767"/>
                  <a:pt x="10888" y="39924"/>
                </a:cubicBezTo>
                <a:cubicBezTo>
                  <a:pt x="10908" y="39933"/>
                  <a:pt x="10928" y="39938"/>
                  <a:pt x="10947" y="39938"/>
                </a:cubicBezTo>
                <a:cubicBezTo>
                  <a:pt x="10998" y="39938"/>
                  <a:pt x="11045" y="39904"/>
                  <a:pt x="11072" y="39850"/>
                </a:cubicBezTo>
                <a:cubicBezTo>
                  <a:pt x="11072" y="39814"/>
                  <a:pt x="11072" y="39777"/>
                  <a:pt x="11108" y="39740"/>
                </a:cubicBezTo>
                <a:lnTo>
                  <a:pt x="11365" y="39594"/>
                </a:lnTo>
                <a:cubicBezTo>
                  <a:pt x="13418" y="39374"/>
                  <a:pt x="15471" y="39154"/>
                  <a:pt x="17560" y="38897"/>
                </a:cubicBezTo>
                <a:cubicBezTo>
                  <a:pt x="19723" y="38641"/>
                  <a:pt x="21886" y="38384"/>
                  <a:pt x="24049" y="38091"/>
                </a:cubicBezTo>
                <a:cubicBezTo>
                  <a:pt x="26175" y="37797"/>
                  <a:pt x="28374" y="37468"/>
                  <a:pt x="30574" y="37138"/>
                </a:cubicBezTo>
                <a:cubicBezTo>
                  <a:pt x="32737" y="36771"/>
                  <a:pt x="34863" y="36404"/>
                  <a:pt x="37026" y="36038"/>
                </a:cubicBezTo>
                <a:cubicBezTo>
                  <a:pt x="39188" y="35635"/>
                  <a:pt x="41351" y="35231"/>
                  <a:pt x="43514" y="34792"/>
                </a:cubicBezTo>
                <a:lnTo>
                  <a:pt x="44320" y="34645"/>
                </a:lnTo>
                <a:cubicBezTo>
                  <a:pt x="44467" y="34608"/>
                  <a:pt x="44430" y="34388"/>
                  <a:pt x="44284" y="34352"/>
                </a:cubicBezTo>
                <a:cubicBezTo>
                  <a:pt x="43418" y="34310"/>
                  <a:pt x="42552" y="34290"/>
                  <a:pt x="41688" y="34290"/>
                </a:cubicBezTo>
                <a:cubicBezTo>
                  <a:pt x="40247" y="34290"/>
                  <a:pt x="38813" y="34347"/>
                  <a:pt x="37392" y="34462"/>
                </a:cubicBezTo>
                <a:cubicBezTo>
                  <a:pt x="35083" y="34645"/>
                  <a:pt x="32810" y="34938"/>
                  <a:pt x="30500" y="35231"/>
                </a:cubicBezTo>
                <a:cubicBezTo>
                  <a:pt x="28228" y="35561"/>
                  <a:pt x="25918" y="35965"/>
                  <a:pt x="23645" y="36331"/>
                </a:cubicBezTo>
                <a:cubicBezTo>
                  <a:pt x="22509" y="36551"/>
                  <a:pt x="21373" y="36734"/>
                  <a:pt x="20236" y="36918"/>
                </a:cubicBezTo>
                <a:cubicBezTo>
                  <a:pt x="19210" y="37064"/>
                  <a:pt x="18220" y="37211"/>
                  <a:pt x="17193" y="37394"/>
                </a:cubicBezTo>
                <a:cubicBezTo>
                  <a:pt x="15214" y="37724"/>
                  <a:pt x="13344" y="38347"/>
                  <a:pt x="11585" y="39300"/>
                </a:cubicBezTo>
                <a:cubicBezTo>
                  <a:pt x="12428" y="38494"/>
                  <a:pt x="13308" y="37688"/>
                  <a:pt x="14188" y="36881"/>
                </a:cubicBezTo>
                <a:cubicBezTo>
                  <a:pt x="14407" y="36771"/>
                  <a:pt x="14591" y="36624"/>
                  <a:pt x="14811" y="36478"/>
                </a:cubicBezTo>
                <a:cubicBezTo>
                  <a:pt x="16644" y="35855"/>
                  <a:pt x="18586" y="35415"/>
                  <a:pt x="20529" y="35195"/>
                </a:cubicBezTo>
                <a:cubicBezTo>
                  <a:pt x="22692" y="34865"/>
                  <a:pt x="24855" y="34608"/>
                  <a:pt x="26981" y="34278"/>
                </a:cubicBezTo>
                <a:cubicBezTo>
                  <a:pt x="29144" y="33948"/>
                  <a:pt x="31380" y="33582"/>
                  <a:pt x="33543" y="33215"/>
                </a:cubicBezTo>
                <a:cubicBezTo>
                  <a:pt x="35742" y="32812"/>
                  <a:pt x="37905" y="32409"/>
                  <a:pt x="40105" y="32006"/>
                </a:cubicBezTo>
                <a:cubicBezTo>
                  <a:pt x="42268" y="31566"/>
                  <a:pt x="44430" y="31089"/>
                  <a:pt x="46593" y="30613"/>
                </a:cubicBezTo>
                <a:lnTo>
                  <a:pt x="47400" y="30429"/>
                </a:lnTo>
                <a:cubicBezTo>
                  <a:pt x="47546" y="30393"/>
                  <a:pt x="47510" y="30209"/>
                  <a:pt x="47363" y="30173"/>
                </a:cubicBezTo>
                <a:cubicBezTo>
                  <a:pt x="44980" y="30319"/>
                  <a:pt x="42634" y="30503"/>
                  <a:pt x="40288" y="30722"/>
                </a:cubicBezTo>
                <a:cubicBezTo>
                  <a:pt x="37905" y="30979"/>
                  <a:pt x="35559" y="31236"/>
                  <a:pt x="33250" y="31529"/>
                </a:cubicBezTo>
                <a:cubicBezTo>
                  <a:pt x="30904" y="31859"/>
                  <a:pt x="28558" y="32225"/>
                  <a:pt x="26211" y="32629"/>
                </a:cubicBezTo>
                <a:cubicBezTo>
                  <a:pt x="24159" y="32959"/>
                  <a:pt x="22106" y="33399"/>
                  <a:pt x="20089" y="33948"/>
                </a:cubicBezTo>
                <a:cubicBezTo>
                  <a:pt x="18403" y="34425"/>
                  <a:pt x="16790" y="35158"/>
                  <a:pt x="15287" y="36111"/>
                </a:cubicBezTo>
                <a:lnTo>
                  <a:pt x="15141" y="36148"/>
                </a:lnTo>
                <a:cubicBezTo>
                  <a:pt x="16057" y="35305"/>
                  <a:pt x="17047" y="34462"/>
                  <a:pt x="18000" y="33655"/>
                </a:cubicBezTo>
                <a:lnTo>
                  <a:pt x="18037" y="33655"/>
                </a:lnTo>
                <a:cubicBezTo>
                  <a:pt x="18880" y="33289"/>
                  <a:pt x="19760" y="33032"/>
                  <a:pt x="20639" y="32849"/>
                </a:cubicBezTo>
                <a:cubicBezTo>
                  <a:pt x="21519" y="32665"/>
                  <a:pt x="22436" y="32482"/>
                  <a:pt x="23315" y="32335"/>
                </a:cubicBezTo>
                <a:cubicBezTo>
                  <a:pt x="25185" y="32006"/>
                  <a:pt x="27055" y="31639"/>
                  <a:pt x="28887" y="31272"/>
                </a:cubicBezTo>
                <a:cubicBezTo>
                  <a:pt x="30757" y="30869"/>
                  <a:pt x="32590" y="30466"/>
                  <a:pt x="34459" y="30026"/>
                </a:cubicBezTo>
                <a:cubicBezTo>
                  <a:pt x="36292" y="29586"/>
                  <a:pt x="38125" y="29146"/>
                  <a:pt x="39995" y="28633"/>
                </a:cubicBezTo>
                <a:cubicBezTo>
                  <a:pt x="41828" y="28156"/>
                  <a:pt x="43661" y="27680"/>
                  <a:pt x="45494" y="27130"/>
                </a:cubicBezTo>
                <a:lnTo>
                  <a:pt x="46190" y="26947"/>
                </a:lnTo>
                <a:cubicBezTo>
                  <a:pt x="46327" y="26912"/>
                  <a:pt x="46304" y="26687"/>
                  <a:pt x="46181" y="26687"/>
                </a:cubicBezTo>
                <a:cubicBezTo>
                  <a:pt x="46172" y="26687"/>
                  <a:pt x="46163" y="26688"/>
                  <a:pt x="46153" y="26690"/>
                </a:cubicBezTo>
                <a:cubicBezTo>
                  <a:pt x="44247" y="26763"/>
                  <a:pt x="42341" y="26983"/>
                  <a:pt x="40435" y="27240"/>
                </a:cubicBezTo>
                <a:cubicBezTo>
                  <a:pt x="38565" y="27497"/>
                  <a:pt x="36622" y="27827"/>
                  <a:pt x="34753" y="28156"/>
                </a:cubicBezTo>
                <a:cubicBezTo>
                  <a:pt x="32847" y="28486"/>
                  <a:pt x="31050" y="28816"/>
                  <a:pt x="29181" y="29183"/>
                </a:cubicBezTo>
                <a:cubicBezTo>
                  <a:pt x="27384" y="29549"/>
                  <a:pt x="25588" y="29989"/>
                  <a:pt x="23829" y="30539"/>
                </a:cubicBezTo>
                <a:cubicBezTo>
                  <a:pt x="22949" y="30832"/>
                  <a:pt x="22106" y="31126"/>
                  <a:pt x="21263" y="31492"/>
                </a:cubicBezTo>
                <a:cubicBezTo>
                  <a:pt x="20896" y="31639"/>
                  <a:pt x="20493" y="31822"/>
                  <a:pt x="20126" y="32006"/>
                </a:cubicBezTo>
                <a:cubicBezTo>
                  <a:pt x="20163" y="31969"/>
                  <a:pt x="20199" y="31896"/>
                  <a:pt x="20199" y="31822"/>
                </a:cubicBezTo>
                <a:cubicBezTo>
                  <a:pt x="20859" y="31309"/>
                  <a:pt x="21482" y="30796"/>
                  <a:pt x="22142" y="30283"/>
                </a:cubicBezTo>
                <a:lnTo>
                  <a:pt x="22692" y="29953"/>
                </a:lnTo>
                <a:cubicBezTo>
                  <a:pt x="22711" y="29989"/>
                  <a:pt x="22738" y="30008"/>
                  <a:pt x="22766" y="30008"/>
                </a:cubicBezTo>
                <a:cubicBezTo>
                  <a:pt x="22793" y="30008"/>
                  <a:pt x="22821" y="29989"/>
                  <a:pt x="22839" y="29953"/>
                </a:cubicBezTo>
                <a:lnTo>
                  <a:pt x="22985" y="29806"/>
                </a:lnTo>
                <a:cubicBezTo>
                  <a:pt x="28044" y="27020"/>
                  <a:pt x="33030" y="24161"/>
                  <a:pt x="38015" y="21301"/>
                </a:cubicBezTo>
                <a:cubicBezTo>
                  <a:pt x="43294" y="18222"/>
                  <a:pt x="48500" y="15070"/>
                  <a:pt x="53705" y="11844"/>
                </a:cubicBezTo>
                <a:cubicBezTo>
                  <a:pt x="56638" y="10047"/>
                  <a:pt x="59534" y="8215"/>
                  <a:pt x="62430" y="6382"/>
                </a:cubicBezTo>
                <a:cubicBezTo>
                  <a:pt x="62526" y="6317"/>
                  <a:pt x="62482" y="6112"/>
                  <a:pt x="62370" y="6112"/>
                </a:cubicBezTo>
                <a:cubicBezTo>
                  <a:pt x="62355" y="6112"/>
                  <a:pt x="62338" y="6116"/>
                  <a:pt x="62320" y="6125"/>
                </a:cubicBezTo>
                <a:lnTo>
                  <a:pt x="62283" y="6125"/>
                </a:lnTo>
                <a:cubicBezTo>
                  <a:pt x="57334" y="8215"/>
                  <a:pt x="52532" y="10524"/>
                  <a:pt x="47803" y="13053"/>
                </a:cubicBezTo>
                <a:cubicBezTo>
                  <a:pt x="43074" y="15583"/>
                  <a:pt x="38455" y="18332"/>
                  <a:pt x="33910" y="21375"/>
                </a:cubicBezTo>
                <a:cubicBezTo>
                  <a:pt x="30794" y="23464"/>
                  <a:pt x="27751" y="25627"/>
                  <a:pt x="24745" y="27936"/>
                </a:cubicBezTo>
                <a:cubicBezTo>
                  <a:pt x="27604" y="24931"/>
                  <a:pt x="30390" y="21888"/>
                  <a:pt x="33103" y="18772"/>
                </a:cubicBezTo>
                <a:cubicBezTo>
                  <a:pt x="36439" y="14923"/>
                  <a:pt x="39665" y="11001"/>
                  <a:pt x="42781" y="7005"/>
                </a:cubicBezTo>
                <a:cubicBezTo>
                  <a:pt x="44504" y="4769"/>
                  <a:pt x="46190" y="2496"/>
                  <a:pt x="47876" y="186"/>
                </a:cubicBezTo>
                <a:cubicBezTo>
                  <a:pt x="47931" y="104"/>
                  <a:pt x="47842" y="1"/>
                  <a:pt x="47747" y="1"/>
                </a:cubicBezTo>
                <a:close/>
              </a:path>
            </a:pathLst>
          </a:custGeom>
          <a:solidFill>
            <a:schemeClr val="accent4"/>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3" name="Google Shape;423;p13"/>
          <p:cNvSpPr/>
          <p:nvPr/>
        </p:nvSpPr>
        <p:spPr>
          <a:xfrm>
            <a:off x="0" y="3740694"/>
            <a:ext cx="978291" cy="1423825"/>
          </a:xfrm>
          <a:custGeom>
            <a:avLst/>
            <a:gdLst/>
            <a:ahLst/>
            <a:cxnLst/>
            <a:rect l="l" t="t" r="r" b="b"/>
            <a:pathLst>
              <a:path w="24709" h="35962" extrusionOk="0">
                <a:moveTo>
                  <a:pt x="20466" y="0"/>
                </a:moveTo>
                <a:cubicBezTo>
                  <a:pt x="12438" y="0"/>
                  <a:pt x="4856" y="4425"/>
                  <a:pt x="0" y="10778"/>
                </a:cubicBezTo>
                <a:lnTo>
                  <a:pt x="0" y="35962"/>
                </a:lnTo>
                <a:lnTo>
                  <a:pt x="9605" y="35962"/>
                </a:lnTo>
                <a:cubicBezTo>
                  <a:pt x="8469" y="31599"/>
                  <a:pt x="8285" y="27091"/>
                  <a:pt x="9568" y="22838"/>
                </a:cubicBezTo>
                <a:cubicBezTo>
                  <a:pt x="11468" y="16504"/>
                  <a:pt x="17355" y="11116"/>
                  <a:pt x="23887" y="11116"/>
                </a:cubicBezTo>
                <a:cubicBezTo>
                  <a:pt x="24160" y="11116"/>
                  <a:pt x="24433" y="11125"/>
                  <a:pt x="24708" y="11144"/>
                </a:cubicBezTo>
                <a:cubicBezTo>
                  <a:pt x="22985" y="7552"/>
                  <a:pt x="21592" y="3813"/>
                  <a:pt x="20566" y="0"/>
                </a:cubicBezTo>
                <a:cubicBezTo>
                  <a:pt x="20533" y="0"/>
                  <a:pt x="20500" y="0"/>
                  <a:pt x="2046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24" name="Google Shape;424;p13"/>
          <p:cNvGrpSpPr/>
          <p:nvPr/>
        </p:nvGrpSpPr>
        <p:grpSpPr>
          <a:xfrm>
            <a:off x="510547" y="4000024"/>
            <a:ext cx="741626" cy="1195489"/>
            <a:chOff x="510547" y="4000024"/>
            <a:chExt cx="741626" cy="1195489"/>
          </a:xfrm>
        </p:grpSpPr>
        <p:sp>
          <p:nvSpPr>
            <p:cNvPr id="425" name="Google Shape;425;p13"/>
            <p:cNvSpPr/>
            <p:nvPr/>
          </p:nvSpPr>
          <p:spPr>
            <a:xfrm rot="3521228">
              <a:off x="718991" y="4602634"/>
              <a:ext cx="26666" cy="19715"/>
            </a:xfrm>
            <a:custGeom>
              <a:avLst/>
              <a:gdLst/>
              <a:ahLst/>
              <a:cxnLst/>
              <a:rect l="l" t="t" r="r" b="b"/>
              <a:pathLst>
                <a:path w="844" h="624" extrusionOk="0">
                  <a:moveTo>
                    <a:pt x="403" y="0"/>
                  </a:moveTo>
                  <a:cubicBezTo>
                    <a:pt x="0" y="0"/>
                    <a:pt x="0" y="624"/>
                    <a:pt x="403" y="624"/>
                  </a:cubicBezTo>
                  <a:cubicBezTo>
                    <a:pt x="843" y="624"/>
                    <a:pt x="843" y="0"/>
                    <a:pt x="4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13"/>
            <p:cNvSpPr/>
            <p:nvPr/>
          </p:nvSpPr>
          <p:spPr>
            <a:xfrm rot="3521228">
              <a:off x="750341" y="4705621"/>
              <a:ext cx="28972" cy="20884"/>
            </a:xfrm>
            <a:custGeom>
              <a:avLst/>
              <a:gdLst/>
              <a:ahLst/>
              <a:cxnLst/>
              <a:rect l="l" t="t" r="r" b="b"/>
              <a:pathLst>
                <a:path w="917" h="661" extrusionOk="0">
                  <a:moveTo>
                    <a:pt x="220" y="1"/>
                  </a:moveTo>
                  <a:cubicBezTo>
                    <a:pt x="184" y="37"/>
                    <a:pt x="147" y="37"/>
                    <a:pt x="110" y="74"/>
                  </a:cubicBezTo>
                  <a:cubicBezTo>
                    <a:pt x="74" y="111"/>
                    <a:pt x="74" y="147"/>
                    <a:pt x="37" y="184"/>
                  </a:cubicBezTo>
                  <a:cubicBezTo>
                    <a:pt x="37" y="221"/>
                    <a:pt x="0" y="257"/>
                    <a:pt x="0" y="331"/>
                  </a:cubicBezTo>
                  <a:lnTo>
                    <a:pt x="0" y="404"/>
                  </a:lnTo>
                  <a:cubicBezTo>
                    <a:pt x="37" y="477"/>
                    <a:pt x="74" y="514"/>
                    <a:pt x="110" y="551"/>
                  </a:cubicBezTo>
                  <a:lnTo>
                    <a:pt x="147" y="624"/>
                  </a:lnTo>
                  <a:cubicBezTo>
                    <a:pt x="220" y="624"/>
                    <a:pt x="294" y="661"/>
                    <a:pt x="330" y="661"/>
                  </a:cubicBezTo>
                  <a:lnTo>
                    <a:pt x="624" y="661"/>
                  </a:lnTo>
                  <a:cubicBezTo>
                    <a:pt x="660" y="661"/>
                    <a:pt x="697" y="661"/>
                    <a:pt x="733" y="624"/>
                  </a:cubicBezTo>
                  <a:cubicBezTo>
                    <a:pt x="770" y="624"/>
                    <a:pt x="807" y="587"/>
                    <a:pt x="843" y="551"/>
                  </a:cubicBezTo>
                  <a:cubicBezTo>
                    <a:pt x="880" y="514"/>
                    <a:pt x="880" y="477"/>
                    <a:pt x="880" y="441"/>
                  </a:cubicBezTo>
                  <a:cubicBezTo>
                    <a:pt x="917" y="404"/>
                    <a:pt x="917" y="367"/>
                    <a:pt x="917" y="331"/>
                  </a:cubicBezTo>
                  <a:lnTo>
                    <a:pt x="917" y="257"/>
                  </a:lnTo>
                  <a:cubicBezTo>
                    <a:pt x="917" y="184"/>
                    <a:pt x="880" y="147"/>
                    <a:pt x="843" y="111"/>
                  </a:cubicBezTo>
                  <a:lnTo>
                    <a:pt x="770" y="37"/>
                  </a:lnTo>
                  <a:cubicBezTo>
                    <a:pt x="733" y="37"/>
                    <a:pt x="660" y="1"/>
                    <a:pt x="6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13"/>
            <p:cNvSpPr/>
            <p:nvPr/>
          </p:nvSpPr>
          <p:spPr>
            <a:xfrm rot="3521228">
              <a:off x="792815" y="4611079"/>
              <a:ext cx="35955" cy="32068"/>
            </a:xfrm>
            <a:custGeom>
              <a:avLst/>
              <a:gdLst/>
              <a:ahLst/>
              <a:cxnLst/>
              <a:rect l="l" t="t" r="r" b="b"/>
              <a:pathLst>
                <a:path w="1138" h="1015" extrusionOk="0">
                  <a:moveTo>
                    <a:pt x="501" y="1"/>
                  </a:moveTo>
                  <a:cubicBezTo>
                    <a:pt x="242" y="1"/>
                    <a:pt x="1" y="199"/>
                    <a:pt x="1" y="501"/>
                  </a:cubicBezTo>
                  <a:cubicBezTo>
                    <a:pt x="1" y="758"/>
                    <a:pt x="221" y="978"/>
                    <a:pt x="477" y="1014"/>
                  </a:cubicBezTo>
                  <a:cubicBezTo>
                    <a:pt x="917" y="978"/>
                    <a:pt x="1137" y="464"/>
                    <a:pt x="844" y="134"/>
                  </a:cubicBezTo>
                  <a:cubicBezTo>
                    <a:pt x="740" y="42"/>
                    <a:pt x="619" y="1"/>
                    <a:pt x="50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13"/>
            <p:cNvSpPr/>
            <p:nvPr/>
          </p:nvSpPr>
          <p:spPr>
            <a:xfrm rot="3521228">
              <a:off x="968227" y="4767298"/>
              <a:ext cx="37092" cy="30141"/>
            </a:xfrm>
            <a:custGeom>
              <a:avLst/>
              <a:gdLst/>
              <a:ahLst/>
              <a:cxnLst/>
              <a:rect l="l" t="t" r="r" b="b"/>
              <a:pathLst>
                <a:path w="1174" h="954" extrusionOk="0">
                  <a:moveTo>
                    <a:pt x="331" y="0"/>
                  </a:moveTo>
                  <a:lnTo>
                    <a:pt x="221" y="73"/>
                  </a:lnTo>
                  <a:cubicBezTo>
                    <a:pt x="147" y="73"/>
                    <a:pt x="111" y="110"/>
                    <a:pt x="111" y="183"/>
                  </a:cubicBezTo>
                  <a:cubicBezTo>
                    <a:pt x="74" y="183"/>
                    <a:pt x="37" y="220"/>
                    <a:pt x="37" y="257"/>
                  </a:cubicBezTo>
                  <a:cubicBezTo>
                    <a:pt x="1" y="330"/>
                    <a:pt x="1" y="367"/>
                    <a:pt x="1" y="440"/>
                  </a:cubicBezTo>
                  <a:lnTo>
                    <a:pt x="1" y="550"/>
                  </a:lnTo>
                  <a:lnTo>
                    <a:pt x="37" y="660"/>
                  </a:lnTo>
                  <a:cubicBezTo>
                    <a:pt x="74" y="697"/>
                    <a:pt x="111" y="733"/>
                    <a:pt x="147" y="770"/>
                  </a:cubicBezTo>
                  <a:cubicBezTo>
                    <a:pt x="184" y="807"/>
                    <a:pt x="257" y="843"/>
                    <a:pt x="294" y="843"/>
                  </a:cubicBezTo>
                  <a:lnTo>
                    <a:pt x="294" y="953"/>
                  </a:lnTo>
                  <a:lnTo>
                    <a:pt x="404" y="953"/>
                  </a:lnTo>
                  <a:lnTo>
                    <a:pt x="376" y="934"/>
                  </a:lnTo>
                  <a:lnTo>
                    <a:pt x="376" y="934"/>
                  </a:lnTo>
                  <a:cubicBezTo>
                    <a:pt x="400" y="946"/>
                    <a:pt x="424" y="953"/>
                    <a:pt x="441" y="953"/>
                  </a:cubicBezTo>
                  <a:lnTo>
                    <a:pt x="697" y="953"/>
                  </a:lnTo>
                  <a:cubicBezTo>
                    <a:pt x="734" y="953"/>
                    <a:pt x="807" y="953"/>
                    <a:pt x="881" y="916"/>
                  </a:cubicBezTo>
                  <a:cubicBezTo>
                    <a:pt x="991" y="880"/>
                    <a:pt x="1100" y="770"/>
                    <a:pt x="1137" y="660"/>
                  </a:cubicBezTo>
                  <a:cubicBezTo>
                    <a:pt x="1137" y="587"/>
                    <a:pt x="1174" y="550"/>
                    <a:pt x="1174" y="477"/>
                  </a:cubicBezTo>
                  <a:lnTo>
                    <a:pt x="1174" y="330"/>
                  </a:lnTo>
                  <a:cubicBezTo>
                    <a:pt x="1137" y="257"/>
                    <a:pt x="1100" y="183"/>
                    <a:pt x="1027" y="147"/>
                  </a:cubicBezTo>
                  <a:lnTo>
                    <a:pt x="954" y="73"/>
                  </a:lnTo>
                  <a:cubicBezTo>
                    <a:pt x="881" y="37"/>
                    <a:pt x="771" y="0"/>
                    <a:pt x="697" y="0"/>
                  </a:cubicBezTo>
                  <a:lnTo>
                    <a:pt x="477" y="0"/>
                  </a:lnTo>
                  <a:cubicBezTo>
                    <a:pt x="461" y="0"/>
                    <a:pt x="446" y="2"/>
                    <a:pt x="433" y="5"/>
                  </a:cubicBezTo>
                  <a:lnTo>
                    <a:pt x="433" y="5"/>
                  </a:lnTo>
                  <a:lnTo>
                    <a:pt x="44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9" name="Google Shape;429;p13"/>
            <p:cNvSpPr/>
            <p:nvPr/>
          </p:nvSpPr>
          <p:spPr>
            <a:xfrm rot="3521228">
              <a:off x="814499" y="4746099"/>
              <a:ext cx="38261" cy="32479"/>
            </a:xfrm>
            <a:custGeom>
              <a:avLst/>
              <a:gdLst/>
              <a:ahLst/>
              <a:cxnLst/>
              <a:rect l="l" t="t" r="r" b="b"/>
              <a:pathLst>
                <a:path w="1211" h="1028" extrusionOk="0">
                  <a:moveTo>
                    <a:pt x="550" y="1"/>
                  </a:moveTo>
                  <a:cubicBezTo>
                    <a:pt x="257" y="1"/>
                    <a:pt x="0" y="221"/>
                    <a:pt x="0" y="514"/>
                  </a:cubicBezTo>
                  <a:cubicBezTo>
                    <a:pt x="0" y="807"/>
                    <a:pt x="257" y="1027"/>
                    <a:pt x="550" y="1027"/>
                  </a:cubicBezTo>
                  <a:cubicBezTo>
                    <a:pt x="1210" y="1027"/>
                    <a:pt x="1210" y="1"/>
                    <a:pt x="5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0" name="Google Shape;430;p13"/>
            <p:cNvSpPr/>
            <p:nvPr/>
          </p:nvSpPr>
          <p:spPr>
            <a:xfrm rot="3521228">
              <a:off x="698772" y="4931449"/>
              <a:ext cx="32448" cy="40599"/>
            </a:xfrm>
            <a:custGeom>
              <a:avLst/>
              <a:gdLst/>
              <a:ahLst/>
              <a:cxnLst/>
              <a:rect l="l" t="t" r="r" b="b"/>
              <a:pathLst>
                <a:path w="1027" h="1285" extrusionOk="0">
                  <a:moveTo>
                    <a:pt x="367" y="1"/>
                  </a:moveTo>
                  <a:cubicBezTo>
                    <a:pt x="293" y="38"/>
                    <a:pt x="183" y="74"/>
                    <a:pt x="147" y="148"/>
                  </a:cubicBezTo>
                  <a:lnTo>
                    <a:pt x="37" y="258"/>
                  </a:lnTo>
                  <a:cubicBezTo>
                    <a:pt x="0" y="331"/>
                    <a:pt x="0" y="404"/>
                    <a:pt x="0" y="514"/>
                  </a:cubicBezTo>
                  <a:lnTo>
                    <a:pt x="0" y="624"/>
                  </a:lnTo>
                  <a:cubicBezTo>
                    <a:pt x="0" y="661"/>
                    <a:pt x="0" y="734"/>
                    <a:pt x="0" y="771"/>
                  </a:cubicBezTo>
                  <a:cubicBezTo>
                    <a:pt x="0" y="844"/>
                    <a:pt x="0" y="917"/>
                    <a:pt x="37" y="991"/>
                  </a:cubicBezTo>
                  <a:cubicBezTo>
                    <a:pt x="37" y="1027"/>
                    <a:pt x="73" y="1101"/>
                    <a:pt x="147" y="1137"/>
                  </a:cubicBezTo>
                  <a:cubicBezTo>
                    <a:pt x="183" y="1174"/>
                    <a:pt x="257" y="1211"/>
                    <a:pt x="293" y="1247"/>
                  </a:cubicBezTo>
                  <a:cubicBezTo>
                    <a:pt x="367" y="1284"/>
                    <a:pt x="440" y="1284"/>
                    <a:pt x="513" y="1284"/>
                  </a:cubicBezTo>
                  <a:lnTo>
                    <a:pt x="660" y="1284"/>
                  </a:lnTo>
                  <a:cubicBezTo>
                    <a:pt x="733" y="1284"/>
                    <a:pt x="807" y="1211"/>
                    <a:pt x="880" y="1174"/>
                  </a:cubicBezTo>
                  <a:lnTo>
                    <a:pt x="953" y="1064"/>
                  </a:lnTo>
                  <a:cubicBezTo>
                    <a:pt x="990" y="954"/>
                    <a:pt x="1026" y="881"/>
                    <a:pt x="1026" y="807"/>
                  </a:cubicBezTo>
                  <a:cubicBezTo>
                    <a:pt x="1026" y="734"/>
                    <a:pt x="1026" y="697"/>
                    <a:pt x="1026" y="661"/>
                  </a:cubicBezTo>
                  <a:lnTo>
                    <a:pt x="1026" y="514"/>
                  </a:lnTo>
                  <a:cubicBezTo>
                    <a:pt x="1026" y="441"/>
                    <a:pt x="1026" y="368"/>
                    <a:pt x="990" y="331"/>
                  </a:cubicBezTo>
                  <a:cubicBezTo>
                    <a:pt x="916" y="184"/>
                    <a:pt x="843" y="111"/>
                    <a:pt x="697" y="38"/>
                  </a:cubicBezTo>
                  <a:cubicBezTo>
                    <a:pt x="660" y="1"/>
                    <a:pt x="587" y="1"/>
                    <a:pt x="51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1" name="Google Shape;431;p13"/>
            <p:cNvSpPr/>
            <p:nvPr/>
          </p:nvSpPr>
          <p:spPr>
            <a:xfrm rot="3521228">
              <a:off x="868664" y="4628457"/>
              <a:ext cx="50993" cy="54469"/>
            </a:xfrm>
            <a:custGeom>
              <a:avLst/>
              <a:gdLst/>
              <a:ahLst/>
              <a:cxnLst/>
              <a:rect l="l" t="t" r="r" b="b"/>
              <a:pathLst>
                <a:path w="1614" h="1724" extrusionOk="0">
                  <a:moveTo>
                    <a:pt x="681" y="911"/>
                  </a:moveTo>
                  <a:lnTo>
                    <a:pt x="681" y="911"/>
                  </a:lnTo>
                  <a:cubicBezTo>
                    <a:pt x="687" y="913"/>
                    <a:pt x="692" y="915"/>
                    <a:pt x="697" y="917"/>
                  </a:cubicBezTo>
                  <a:lnTo>
                    <a:pt x="734" y="990"/>
                  </a:lnTo>
                  <a:lnTo>
                    <a:pt x="734" y="990"/>
                  </a:lnTo>
                  <a:lnTo>
                    <a:pt x="681" y="911"/>
                  </a:lnTo>
                  <a:close/>
                  <a:moveTo>
                    <a:pt x="807" y="1"/>
                  </a:moveTo>
                  <a:cubicBezTo>
                    <a:pt x="797" y="4"/>
                    <a:pt x="786" y="8"/>
                    <a:pt x="776" y="13"/>
                  </a:cubicBezTo>
                  <a:lnTo>
                    <a:pt x="776" y="13"/>
                  </a:lnTo>
                  <a:cubicBezTo>
                    <a:pt x="773" y="13"/>
                    <a:pt x="770" y="13"/>
                    <a:pt x="767" y="13"/>
                  </a:cubicBezTo>
                  <a:cubicBezTo>
                    <a:pt x="709" y="13"/>
                    <a:pt x="648" y="22"/>
                    <a:pt x="587" y="37"/>
                  </a:cubicBezTo>
                  <a:cubicBezTo>
                    <a:pt x="587" y="37"/>
                    <a:pt x="551" y="37"/>
                    <a:pt x="514" y="74"/>
                  </a:cubicBezTo>
                  <a:lnTo>
                    <a:pt x="404" y="111"/>
                  </a:lnTo>
                  <a:lnTo>
                    <a:pt x="258" y="221"/>
                  </a:lnTo>
                  <a:lnTo>
                    <a:pt x="221" y="257"/>
                  </a:lnTo>
                  <a:cubicBezTo>
                    <a:pt x="111" y="367"/>
                    <a:pt x="38" y="514"/>
                    <a:pt x="38" y="661"/>
                  </a:cubicBezTo>
                  <a:cubicBezTo>
                    <a:pt x="1" y="807"/>
                    <a:pt x="1" y="954"/>
                    <a:pt x="38" y="1100"/>
                  </a:cubicBezTo>
                  <a:cubicBezTo>
                    <a:pt x="38" y="1174"/>
                    <a:pt x="74" y="1247"/>
                    <a:pt x="111" y="1320"/>
                  </a:cubicBezTo>
                  <a:cubicBezTo>
                    <a:pt x="148" y="1394"/>
                    <a:pt x="184" y="1467"/>
                    <a:pt x="221" y="1504"/>
                  </a:cubicBezTo>
                  <a:lnTo>
                    <a:pt x="258" y="1540"/>
                  </a:lnTo>
                  <a:lnTo>
                    <a:pt x="404" y="1650"/>
                  </a:lnTo>
                  <a:lnTo>
                    <a:pt x="441" y="1650"/>
                  </a:lnTo>
                  <a:cubicBezTo>
                    <a:pt x="514" y="1687"/>
                    <a:pt x="551" y="1687"/>
                    <a:pt x="624" y="1724"/>
                  </a:cubicBezTo>
                  <a:lnTo>
                    <a:pt x="844" y="1724"/>
                  </a:lnTo>
                  <a:cubicBezTo>
                    <a:pt x="954" y="1687"/>
                    <a:pt x="1064" y="1687"/>
                    <a:pt x="1174" y="1614"/>
                  </a:cubicBezTo>
                  <a:lnTo>
                    <a:pt x="1211" y="1614"/>
                  </a:lnTo>
                  <a:cubicBezTo>
                    <a:pt x="1284" y="1577"/>
                    <a:pt x="1321" y="1540"/>
                    <a:pt x="1357" y="1504"/>
                  </a:cubicBezTo>
                  <a:lnTo>
                    <a:pt x="1394" y="1467"/>
                  </a:lnTo>
                  <a:cubicBezTo>
                    <a:pt x="1431" y="1394"/>
                    <a:pt x="1467" y="1357"/>
                    <a:pt x="1504" y="1320"/>
                  </a:cubicBezTo>
                  <a:cubicBezTo>
                    <a:pt x="1541" y="1247"/>
                    <a:pt x="1577" y="1174"/>
                    <a:pt x="1614" y="1100"/>
                  </a:cubicBezTo>
                  <a:cubicBezTo>
                    <a:pt x="1614" y="1064"/>
                    <a:pt x="1614" y="1027"/>
                    <a:pt x="1614" y="990"/>
                  </a:cubicBezTo>
                  <a:cubicBezTo>
                    <a:pt x="1614" y="917"/>
                    <a:pt x="1614" y="844"/>
                    <a:pt x="1614" y="771"/>
                  </a:cubicBezTo>
                  <a:cubicBezTo>
                    <a:pt x="1614" y="661"/>
                    <a:pt x="1614" y="587"/>
                    <a:pt x="1577" y="514"/>
                  </a:cubicBezTo>
                  <a:cubicBezTo>
                    <a:pt x="1541" y="404"/>
                    <a:pt x="1467" y="294"/>
                    <a:pt x="1394" y="221"/>
                  </a:cubicBezTo>
                  <a:cubicBezTo>
                    <a:pt x="1357" y="184"/>
                    <a:pt x="1321" y="147"/>
                    <a:pt x="1247" y="111"/>
                  </a:cubicBezTo>
                  <a:lnTo>
                    <a:pt x="1211" y="74"/>
                  </a:lnTo>
                  <a:cubicBezTo>
                    <a:pt x="1137" y="37"/>
                    <a:pt x="1101" y="1"/>
                    <a:pt x="102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2" name="Google Shape;432;p13"/>
            <p:cNvSpPr/>
            <p:nvPr/>
          </p:nvSpPr>
          <p:spPr>
            <a:xfrm rot="3521228">
              <a:off x="958561" y="4468110"/>
              <a:ext cx="53300" cy="39398"/>
            </a:xfrm>
            <a:custGeom>
              <a:avLst/>
              <a:gdLst/>
              <a:ahLst/>
              <a:cxnLst/>
              <a:rect l="l" t="t" r="r" b="b"/>
              <a:pathLst>
                <a:path w="1687" h="1247" extrusionOk="0">
                  <a:moveTo>
                    <a:pt x="844" y="0"/>
                  </a:moveTo>
                  <a:cubicBezTo>
                    <a:pt x="1" y="0"/>
                    <a:pt x="1" y="1247"/>
                    <a:pt x="844" y="1247"/>
                  </a:cubicBezTo>
                  <a:cubicBezTo>
                    <a:pt x="1687" y="1247"/>
                    <a:pt x="1687" y="0"/>
                    <a:pt x="84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3" name="Google Shape;433;p13"/>
            <p:cNvSpPr/>
            <p:nvPr/>
          </p:nvSpPr>
          <p:spPr>
            <a:xfrm rot="3521228">
              <a:off x="1071915" y="4475437"/>
              <a:ext cx="57944" cy="44043"/>
            </a:xfrm>
            <a:custGeom>
              <a:avLst/>
              <a:gdLst/>
              <a:ahLst/>
              <a:cxnLst/>
              <a:rect l="l" t="t" r="r" b="b"/>
              <a:pathLst>
                <a:path w="1834" h="1394" extrusionOk="0">
                  <a:moveTo>
                    <a:pt x="917" y="1"/>
                  </a:moveTo>
                  <a:cubicBezTo>
                    <a:pt x="0" y="1"/>
                    <a:pt x="0" y="1394"/>
                    <a:pt x="917" y="1394"/>
                  </a:cubicBezTo>
                  <a:cubicBezTo>
                    <a:pt x="1833" y="1394"/>
                    <a:pt x="1833" y="1"/>
                    <a:pt x="91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4" name="Google Shape;434;p13"/>
            <p:cNvSpPr/>
            <p:nvPr/>
          </p:nvSpPr>
          <p:spPr>
            <a:xfrm rot="3521228">
              <a:off x="829152" y="4393206"/>
              <a:ext cx="73015" cy="56775"/>
            </a:xfrm>
            <a:custGeom>
              <a:avLst/>
              <a:gdLst/>
              <a:ahLst/>
              <a:cxnLst/>
              <a:rect l="l" t="t" r="r" b="b"/>
              <a:pathLst>
                <a:path w="2311" h="1797" extrusionOk="0">
                  <a:moveTo>
                    <a:pt x="1137" y="1"/>
                  </a:moveTo>
                  <a:cubicBezTo>
                    <a:pt x="1" y="1"/>
                    <a:pt x="1" y="1797"/>
                    <a:pt x="1137" y="1797"/>
                  </a:cubicBezTo>
                  <a:cubicBezTo>
                    <a:pt x="2273" y="1797"/>
                    <a:pt x="2310" y="1"/>
                    <a:pt x="113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13"/>
            <p:cNvSpPr/>
            <p:nvPr/>
          </p:nvSpPr>
          <p:spPr>
            <a:xfrm rot="3521228">
              <a:off x="1015556" y="4358308"/>
              <a:ext cx="49856" cy="44043"/>
            </a:xfrm>
            <a:custGeom>
              <a:avLst/>
              <a:gdLst/>
              <a:ahLst/>
              <a:cxnLst/>
              <a:rect l="l" t="t" r="r" b="b"/>
              <a:pathLst>
                <a:path w="1578" h="1394" extrusionOk="0">
                  <a:moveTo>
                    <a:pt x="624" y="0"/>
                  </a:moveTo>
                  <a:cubicBezTo>
                    <a:pt x="477" y="37"/>
                    <a:pt x="294" y="110"/>
                    <a:pt x="184" y="220"/>
                  </a:cubicBezTo>
                  <a:cubicBezTo>
                    <a:pt x="74" y="330"/>
                    <a:pt x="1" y="514"/>
                    <a:pt x="1" y="660"/>
                  </a:cubicBezTo>
                  <a:cubicBezTo>
                    <a:pt x="1" y="843"/>
                    <a:pt x="74" y="990"/>
                    <a:pt x="184" y="1137"/>
                  </a:cubicBezTo>
                  <a:lnTo>
                    <a:pt x="331" y="1247"/>
                  </a:lnTo>
                  <a:cubicBezTo>
                    <a:pt x="404" y="1283"/>
                    <a:pt x="551" y="1320"/>
                    <a:pt x="661" y="1320"/>
                  </a:cubicBezTo>
                  <a:lnTo>
                    <a:pt x="624" y="1393"/>
                  </a:lnTo>
                  <a:lnTo>
                    <a:pt x="917" y="1393"/>
                  </a:lnTo>
                  <a:cubicBezTo>
                    <a:pt x="1101" y="1393"/>
                    <a:pt x="1247" y="1320"/>
                    <a:pt x="1394" y="1173"/>
                  </a:cubicBezTo>
                  <a:cubicBezTo>
                    <a:pt x="1504" y="1063"/>
                    <a:pt x="1577" y="880"/>
                    <a:pt x="1577" y="697"/>
                  </a:cubicBezTo>
                  <a:cubicBezTo>
                    <a:pt x="1577" y="330"/>
                    <a:pt x="1284" y="0"/>
                    <a:pt x="91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13"/>
            <p:cNvSpPr/>
            <p:nvPr/>
          </p:nvSpPr>
          <p:spPr>
            <a:xfrm rot="3521228">
              <a:off x="1029948" y="4243722"/>
              <a:ext cx="25528" cy="19715"/>
            </a:xfrm>
            <a:custGeom>
              <a:avLst/>
              <a:gdLst/>
              <a:ahLst/>
              <a:cxnLst/>
              <a:rect l="l" t="t" r="r" b="b"/>
              <a:pathLst>
                <a:path w="808" h="624" extrusionOk="0">
                  <a:moveTo>
                    <a:pt x="404" y="1"/>
                  </a:moveTo>
                  <a:cubicBezTo>
                    <a:pt x="1" y="1"/>
                    <a:pt x="1" y="624"/>
                    <a:pt x="404" y="624"/>
                  </a:cubicBezTo>
                  <a:cubicBezTo>
                    <a:pt x="807" y="624"/>
                    <a:pt x="807" y="1"/>
                    <a:pt x="40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7" name="Google Shape;437;p13"/>
            <p:cNvSpPr/>
            <p:nvPr/>
          </p:nvSpPr>
          <p:spPr>
            <a:xfrm rot="3521228">
              <a:off x="1160244" y="4082961"/>
              <a:ext cx="28972" cy="22053"/>
            </a:xfrm>
            <a:custGeom>
              <a:avLst/>
              <a:gdLst/>
              <a:ahLst/>
              <a:cxnLst/>
              <a:rect l="l" t="t" r="r" b="b"/>
              <a:pathLst>
                <a:path w="917" h="698" extrusionOk="0">
                  <a:moveTo>
                    <a:pt x="440" y="1"/>
                  </a:moveTo>
                  <a:cubicBezTo>
                    <a:pt x="0" y="1"/>
                    <a:pt x="0" y="697"/>
                    <a:pt x="440" y="697"/>
                  </a:cubicBezTo>
                  <a:cubicBezTo>
                    <a:pt x="917" y="697"/>
                    <a:pt x="917" y="1"/>
                    <a:pt x="44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8" name="Google Shape;438;p13"/>
            <p:cNvSpPr/>
            <p:nvPr/>
          </p:nvSpPr>
          <p:spPr>
            <a:xfrm rot="3521228">
              <a:off x="1224353" y="4006194"/>
              <a:ext cx="25528" cy="19715"/>
            </a:xfrm>
            <a:custGeom>
              <a:avLst/>
              <a:gdLst/>
              <a:ahLst/>
              <a:cxnLst/>
              <a:rect l="l" t="t" r="r" b="b"/>
              <a:pathLst>
                <a:path w="808" h="624" extrusionOk="0">
                  <a:moveTo>
                    <a:pt x="404" y="0"/>
                  </a:moveTo>
                  <a:cubicBezTo>
                    <a:pt x="1" y="0"/>
                    <a:pt x="1" y="623"/>
                    <a:pt x="404" y="623"/>
                  </a:cubicBezTo>
                  <a:cubicBezTo>
                    <a:pt x="807" y="623"/>
                    <a:pt x="807" y="0"/>
                    <a:pt x="40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9" name="Google Shape;439;p13"/>
            <p:cNvSpPr/>
            <p:nvPr/>
          </p:nvSpPr>
          <p:spPr>
            <a:xfrm rot="3521228">
              <a:off x="853345" y="4922808"/>
              <a:ext cx="66064" cy="48656"/>
            </a:xfrm>
            <a:custGeom>
              <a:avLst/>
              <a:gdLst/>
              <a:ahLst/>
              <a:cxnLst/>
              <a:rect l="l" t="t" r="r" b="b"/>
              <a:pathLst>
                <a:path w="2091" h="1540" extrusionOk="0">
                  <a:moveTo>
                    <a:pt x="1027" y="0"/>
                  </a:moveTo>
                  <a:cubicBezTo>
                    <a:pt x="1" y="0"/>
                    <a:pt x="1" y="1540"/>
                    <a:pt x="1027" y="1540"/>
                  </a:cubicBezTo>
                  <a:cubicBezTo>
                    <a:pt x="2090" y="1540"/>
                    <a:pt x="2090" y="0"/>
                    <a:pt x="102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0" name="Google Shape;440;p13"/>
            <p:cNvSpPr/>
            <p:nvPr/>
          </p:nvSpPr>
          <p:spPr>
            <a:xfrm rot="3521228">
              <a:off x="565266" y="4687927"/>
              <a:ext cx="69539" cy="54753"/>
            </a:xfrm>
            <a:custGeom>
              <a:avLst/>
              <a:gdLst/>
              <a:ahLst/>
              <a:cxnLst/>
              <a:rect l="l" t="t" r="r" b="b"/>
              <a:pathLst>
                <a:path w="2201" h="1733" extrusionOk="0">
                  <a:moveTo>
                    <a:pt x="1320" y="1"/>
                  </a:moveTo>
                  <a:cubicBezTo>
                    <a:pt x="1186" y="1"/>
                    <a:pt x="1051" y="35"/>
                    <a:pt x="917" y="89"/>
                  </a:cubicBezTo>
                  <a:lnTo>
                    <a:pt x="367" y="345"/>
                  </a:lnTo>
                  <a:cubicBezTo>
                    <a:pt x="221" y="455"/>
                    <a:pt x="74" y="602"/>
                    <a:pt x="37" y="822"/>
                  </a:cubicBezTo>
                  <a:cubicBezTo>
                    <a:pt x="1" y="1005"/>
                    <a:pt x="37" y="1188"/>
                    <a:pt x="111" y="1372"/>
                  </a:cubicBezTo>
                  <a:cubicBezTo>
                    <a:pt x="259" y="1594"/>
                    <a:pt x="507" y="1733"/>
                    <a:pt x="765" y="1733"/>
                  </a:cubicBezTo>
                  <a:cubicBezTo>
                    <a:pt x="890" y="1733"/>
                    <a:pt x="1017" y="1700"/>
                    <a:pt x="1137" y="1628"/>
                  </a:cubicBezTo>
                  <a:lnTo>
                    <a:pt x="1650" y="1335"/>
                  </a:lnTo>
                  <a:cubicBezTo>
                    <a:pt x="2200" y="1005"/>
                    <a:pt x="2090" y="199"/>
                    <a:pt x="1467" y="15"/>
                  </a:cubicBezTo>
                  <a:cubicBezTo>
                    <a:pt x="1418" y="5"/>
                    <a:pt x="1369" y="1"/>
                    <a:pt x="132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1" name="Google Shape;441;p13"/>
            <p:cNvSpPr/>
            <p:nvPr/>
          </p:nvSpPr>
          <p:spPr>
            <a:xfrm rot="3521228">
              <a:off x="599388" y="5080071"/>
              <a:ext cx="38261" cy="30141"/>
            </a:xfrm>
            <a:custGeom>
              <a:avLst/>
              <a:gdLst/>
              <a:ahLst/>
              <a:cxnLst/>
              <a:rect l="l" t="t" r="r" b="b"/>
              <a:pathLst>
                <a:path w="1211" h="954" extrusionOk="0">
                  <a:moveTo>
                    <a:pt x="734" y="0"/>
                  </a:moveTo>
                  <a:lnTo>
                    <a:pt x="734" y="37"/>
                  </a:lnTo>
                  <a:lnTo>
                    <a:pt x="477" y="37"/>
                  </a:lnTo>
                  <a:cubicBezTo>
                    <a:pt x="330" y="37"/>
                    <a:pt x="220" y="73"/>
                    <a:pt x="147" y="183"/>
                  </a:cubicBezTo>
                  <a:cubicBezTo>
                    <a:pt x="74" y="257"/>
                    <a:pt x="1" y="367"/>
                    <a:pt x="1" y="477"/>
                  </a:cubicBezTo>
                  <a:cubicBezTo>
                    <a:pt x="1" y="623"/>
                    <a:pt x="37" y="733"/>
                    <a:pt x="147" y="807"/>
                  </a:cubicBezTo>
                  <a:cubicBezTo>
                    <a:pt x="220" y="880"/>
                    <a:pt x="330" y="953"/>
                    <a:pt x="477" y="953"/>
                  </a:cubicBezTo>
                  <a:lnTo>
                    <a:pt x="734" y="953"/>
                  </a:lnTo>
                  <a:cubicBezTo>
                    <a:pt x="844" y="953"/>
                    <a:pt x="990" y="880"/>
                    <a:pt x="1064" y="807"/>
                  </a:cubicBezTo>
                  <a:cubicBezTo>
                    <a:pt x="1174" y="697"/>
                    <a:pt x="1210" y="587"/>
                    <a:pt x="1210" y="477"/>
                  </a:cubicBezTo>
                  <a:cubicBezTo>
                    <a:pt x="1210" y="330"/>
                    <a:pt x="1174" y="220"/>
                    <a:pt x="1064" y="147"/>
                  </a:cubicBezTo>
                  <a:cubicBezTo>
                    <a:pt x="990" y="37"/>
                    <a:pt x="844" y="0"/>
                    <a:pt x="73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2" name="Google Shape;442;p13"/>
            <p:cNvSpPr/>
            <p:nvPr/>
          </p:nvSpPr>
          <p:spPr>
            <a:xfrm rot="3521228">
              <a:off x="513749" y="5157130"/>
              <a:ext cx="38261" cy="29004"/>
            </a:xfrm>
            <a:custGeom>
              <a:avLst/>
              <a:gdLst/>
              <a:ahLst/>
              <a:cxnLst/>
              <a:rect l="l" t="t" r="r" b="b"/>
              <a:pathLst>
                <a:path w="1211" h="918" extrusionOk="0">
                  <a:moveTo>
                    <a:pt x="624" y="1"/>
                  </a:moveTo>
                  <a:cubicBezTo>
                    <a:pt x="0" y="1"/>
                    <a:pt x="0" y="917"/>
                    <a:pt x="624" y="917"/>
                  </a:cubicBezTo>
                  <a:cubicBezTo>
                    <a:pt x="1210" y="917"/>
                    <a:pt x="1210" y="1"/>
                    <a:pt x="6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43" name="Google Shape;443;p13"/>
          <p:cNvSpPr/>
          <p:nvPr/>
        </p:nvSpPr>
        <p:spPr>
          <a:xfrm>
            <a:off x="7340600" y="461638"/>
            <a:ext cx="1854025" cy="1358150"/>
          </a:xfrm>
          <a:custGeom>
            <a:avLst/>
            <a:gdLst/>
            <a:ahLst/>
            <a:cxnLst/>
            <a:rect l="l" t="t" r="r" b="b"/>
            <a:pathLst>
              <a:path w="74161" h="54326" extrusionOk="0">
                <a:moveTo>
                  <a:pt x="27432" y="1"/>
                </a:moveTo>
                <a:cubicBezTo>
                  <a:pt x="26716" y="1"/>
                  <a:pt x="26003" y="58"/>
                  <a:pt x="25295" y="191"/>
                </a:cubicBezTo>
                <a:cubicBezTo>
                  <a:pt x="20603" y="1035"/>
                  <a:pt x="17157" y="4994"/>
                  <a:pt x="14371" y="8879"/>
                </a:cubicBezTo>
                <a:cubicBezTo>
                  <a:pt x="13198" y="10566"/>
                  <a:pt x="12025" y="12252"/>
                  <a:pt x="10925" y="13975"/>
                </a:cubicBezTo>
                <a:cubicBezTo>
                  <a:pt x="10302" y="14965"/>
                  <a:pt x="9789" y="16101"/>
                  <a:pt x="9019" y="16981"/>
                </a:cubicBezTo>
                <a:cubicBezTo>
                  <a:pt x="8579" y="17457"/>
                  <a:pt x="8139" y="18007"/>
                  <a:pt x="7809" y="18594"/>
                </a:cubicBezTo>
                <a:cubicBezTo>
                  <a:pt x="6929" y="19950"/>
                  <a:pt x="6123" y="21380"/>
                  <a:pt x="5390" y="22809"/>
                </a:cubicBezTo>
                <a:cubicBezTo>
                  <a:pt x="3923" y="25705"/>
                  <a:pt x="2714" y="28711"/>
                  <a:pt x="1797" y="31827"/>
                </a:cubicBezTo>
                <a:cubicBezTo>
                  <a:pt x="661" y="35603"/>
                  <a:pt x="1" y="40002"/>
                  <a:pt x="2237" y="43265"/>
                </a:cubicBezTo>
                <a:cubicBezTo>
                  <a:pt x="3154" y="44474"/>
                  <a:pt x="4253" y="45501"/>
                  <a:pt x="5536" y="46271"/>
                </a:cubicBezTo>
                <a:cubicBezTo>
                  <a:pt x="11805" y="50523"/>
                  <a:pt x="19430" y="52246"/>
                  <a:pt x="26945" y="53236"/>
                </a:cubicBezTo>
                <a:cubicBezTo>
                  <a:pt x="32638" y="53963"/>
                  <a:pt x="38362" y="54325"/>
                  <a:pt x="44080" y="54325"/>
                </a:cubicBezTo>
                <a:cubicBezTo>
                  <a:pt x="53642" y="54325"/>
                  <a:pt x="63188" y="53311"/>
                  <a:pt x="72547" y="51293"/>
                </a:cubicBezTo>
                <a:cubicBezTo>
                  <a:pt x="73097" y="51183"/>
                  <a:pt x="73610" y="51036"/>
                  <a:pt x="74160" y="50926"/>
                </a:cubicBezTo>
                <a:lnTo>
                  <a:pt x="74160" y="4187"/>
                </a:lnTo>
                <a:lnTo>
                  <a:pt x="74014" y="4260"/>
                </a:lnTo>
                <a:cubicBezTo>
                  <a:pt x="73794" y="4407"/>
                  <a:pt x="73574" y="4517"/>
                  <a:pt x="73354" y="4627"/>
                </a:cubicBezTo>
                <a:cubicBezTo>
                  <a:pt x="71778" y="5360"/>
                  <a:pt x="69871" y="5434"/>
                  <a:pt x="68185" y="5580"/>
                </a:cubicBezTo>
                <a:cubicBezTo>
                  <a:pt x="66956" y="5667"/>
                  <a:pt x="65727" y="5708"/>
                  <a:pt x="64500" y="5708"/>
                </a:cubicBezTo>
                <a:cubicBezTo>
                  <a:pt x="62617" y="5708"/>
                  <a:pt x="60739" y="5611"/>
                  <a:pt x="58874" y="5434"/>
                </a:cubicBezTo>
                <a:cubicBezTo>
                  <a:pt x="50736" y="4700"/>
                  <a:pt x="42634" y="3344"/>
                  <a:pt x="34716" y="1291"/>
                </a:cubicBezTo>
                <a:cubicBezTo>
                  <a:pt x="32336" y="668"/>
                  <a:pt x="29868" y="1"/>
                  <a:pt x="274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4" name="Google Shape;444;p13"/>
          <p:cNvSpPr/>
          <p:nvPr/>
        </p:nvSpPr>
        <p:spPr>
          <a:xfrm>
            <a:off x="8520250" y="297788"/>
            <a:ext cx="674363" cy="483414"/>
          </a:xfrm>
          <a:custGeom>
            <a:avLst/>
            <a:gdLst/>
            <a:ahLst/>
            <a:cxnLst/>
            <a:rect l="l" t="t" r="r" b="b"/>
            <a:pathLst>
              <a:path w="20713" h="14848" extrusionOk="0">
                <a:moveTo>
                  <a:pt x="6709" y="1"/>
                </a:moveTo>
                <a:cubicBezTo>
                  <a:pt x="4656" y="3887"/>
                  <a:pt x="2420" y="7699"/>
                  <a:pt x="0" y="11365"/>
                </a:cubicBezTo>
                <a:cubicBezTo>
                  <a:pt x="5111" y="13675"/>
                  <a:pt x="10630" y="14847"/>
                  <a:pt x="16201" y="14847"/>
                </a:cubicBezTo>
                <a:cubicBezTo>
                  <a:pt x="17703" y="14847"/>
                  <a:pt x="19210" y="14762"/>
                  <a:pt x="20712" y="14591"/>
                </a:cubicBezTo>
                <a:lnTo>
                  <a:pt x="20712" y="6086"/>
                </a:lnTo>
                <a:cubicBezTo>
                  <a:pt x="17596" y="6013"/>
                  <a:pt x="14554" y="5206"/>
                  <a:pt x="11804" y="3777"/>
                </a:cubicBezTo>
                <a:cubicBezTo>
                  <a:pt x="9898" y="2824"/>
                  <a:pt x="8175" y="1541"/>
                  <a:pt x="6709"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5" name="Google Shape;445;p13"/>
          <p:cNvGrpSpPr/>
          <p:nvPr/>
        </p:nvGrpSpPr>
        <p:grpSpPr>
          <a:xfrm>
            <a:off x="6988300" y="272724"/>
            <a:ext cx="696291" cy="1016185"/>
            <a:chOff x="6988300" y="272724"/>
            <a:chExt cx="696291" cy="1016185"/>
          </a:xfrm>
        </p:grpSpPr>
        <p:sp>
          <p:nvSpPr>
            <p:cNvPr id="446" name="Google Shape;446;p13"/>
            <p:cNvSpPr/>
            <p:nvPr/>
          </p:nvSpPr>
          <p:spPr>
            <a:xfrm rot="1098150">
              <a:off x="7587992" y="280449"/>
              <a:ext cx="56577" cy="45770"/>
            </a:xfrm>
            <a:custGeom>
              <a:avLst/>
              <a:gdLst/>
              <a:ahLst/>
              <a:cxnLst/>
              <a:rect l="l" t="t" r="r" b="b"/>
              <a:pathLst>
                <a:path w="1356" h="1097" extrusionOk="0">
                  <a:moveTo>
                    <a:pt x="277" y="334"/>
                  </a:moveTo>
                  <a:cubicBezTo>
                    <a:pt x="261" y="384"/>
                    <a:pt x="248" y="411"/>
                    <a:pt x="243" y="411"/>
                  </a:cubicBezTo>
                  <a:cubicBezTo>
                    <a:pt x="240" y="411"/>
                    <a:pt x="243" y="390"/>
                    <a:pt x="257" y="347"/>
                  </a:cubicBezTo>
                  <a:lnTo>
                    <a:pt x="277" y="334"/>
                  </a:lnTo>
                  <a:close/>
                  <a:moveTo>
                    <a:pt x="243" y="686"/>
                  </a:moveTo>
                  <a:lnTo>
                    <a:pt x="243" y="686"/>
                  </a:lnTo>
                  <a:cubicBezTo>
                    <a:pt x="248" y="686"/>
                    <a:pt x="261" y="713"/>
                    <a:pt x="277" y="764"/>
                  </a:cubicBezTo>
                  <a:lnTo>
                    <a:pt x="277" y="764"/>
                  </a:lnTo>
                  <a:lnTo>
                    <a:pt x="257" y="750"/>
                  </a:lnTo>
                  <a:cubicBezTo>
                    <a:pt x="243" y="707"/>
                    <a:pt x="240" y="686"/>
                    <a:pt x="243" y="686"/>
                  </a:cubicBezTo>
                  <a:close/>
                  <a:moveTo>
                    <a:pt x="846" y="1"/>
                  </a:moveTo>
                  <a:cubicBezTo>
                    <a:pt x="811" y="1"/>
                    <a:pt x="774" y="6"/>
                    <a:pt x="734" y="17"/>
                  </a:cubicBezTo>
                  <a:cubicBezTo>
                    <a:pt x="660" y="17"/>
                    <a:pt x="550" y="54"/>
                    <a:pt x="477" y="90"/>
                  </a:cubicBezTo>
                  <a:cubicBezTo>
                    <a:pt x="418" y="120"/>
                    <a:pt x="360" y="172"/>
                    <a:pt x="320" y="230"/>
                  </a:cubicBezTo>
                  <a:lnTo>
                    <a:pt x="320" y="230"/>
                  </a:lnTo>
                  <a:cubicBezTo>
                    <a:pt x="299" y="234"/>
                    <a:pt x="278" y="237"/>
                    <a:pt x="257" y="237"/>
                  </a:cubicBezTo>
                  <a:cubicBezTo>
                    <a:pt x="110" y="274"/>
                    <a:pt x="0" y="384"/>
                    <a:pt x="0" y="530"/>
                  </a:cubicBezTo>
                  <a:cubicBezTo>
                    <a:pt x="0" y="714"/>
                    <a:pt x="110" y="824"/>
                    <a:pt x="257" y="860"/>
                  </a:cubicBezTo>
                  <a:cubicBezTo>
                    <a:pt x="284" y="860"/>
                    <a:pt x="311" y="865"/>
                    <a:pt x="337" y="871"/>
                  </a:cubicBezTo>
                  <a:lnTo>
                    <a:pt x="337" y="871"/>
                  </a:lnTo>
                  <a:cubicBezTo>
                    <a:pt x="385" y="927"/>
                    <a:pt x="420" y="978"/>
                    <a:pt x="477" y="1007"/>
                  </a:cubicBezTo>
                  <a:cubicBezTo>
                    <a:pt x="550" y="1044"/>
                    <a:pt x="660" y="1080"/>
                    <a:pt x="734" y="1080"/>
                  </a:cubicBezTo>
                  <a:cubicBezTo>
                    <a:pt x="774" y="1091"/>
                    <a:pt x="811" y="1096"/>
                    <a:pt x="846" y="1096"/>
                  </a:cubicBezTo>
                  <a:cubicBezTo>
                    <a:pt x="1356" y="1096"/>
                    <a:pt x="1356" y="1"/>
                    <a:pt x="84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7" name="Google Shape;447;p13"/>
            <p:cNvSpPr/>
            <p:nvPr/>
          </p:nvSpPr>
          <p:spPr>
            <a:xfrm rot="1098150">
              <a:off x="7620451" y="527436"/>
              <a:ext cx="58162" cy="47439"/>
            </a:xfrm>
            <a:custGeom>
              <a:avLst/>
              <a:gdLst/>
              <a:ahLst/>
              <a:cxnLst/>
              <a:rect l="l" t="t" r="r" b="b"/>
              <a:pathLst>
                <a:path w="1394" h="1137" extrusionOk="0">
                  <a:moveTo>
                    <a:pt x="697" y="0"/>
                  </a:moveTo>
                  <a:cubicBezTo>
                    <a:pt x="0" y="73"/>
                    <a:pt x="0" y="1063"/>
                    <a:pt x="697" y="1137"/>
                  </a:cubicBezTo>
                  <a:cubicBezTo>
                    <a:pt x="1393" y="1063"/>
                    <a:pt x="1393" y="73"/>
                    <a:pt x="6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8" name="Google Shape;448;p13"/>
            <p:cNvSpPr/>
            <p:nvPr/>
          </p:nvSpPr>
          <p:spPr>
            <a:xfrm rot="1098150">
              <a:off x="7372290" y="371088"/>
              <a:ext cx="84156" cy="62752"/>
            </a:xfrm>
            <a:custGeom>
              <a:avLst/>
              <a:gdLst/>
              <a:ahLst/>
              <a:cxnLst/>
              <a:rect l="l" t="t" r="r" b="b"/>
              <a:pathLst>
                <a:path w="2017" h="1504" extrusionOk="0">
                  <a:moveTo>
                    <a:pt x="1027" y="1"/>
                  </a:moveTo>
                  <a:cubicBezTo>
                    <a:pt x="0" y="1"/>
                    <a:pt x="0" y="1504"/>
                    <a:pt x="1027" y="1504"/>
                  </a:cubicBezTo>
                  <a:cubicBezTo>
                    <a:pt x="2017" y="1504"/>
                    <a:pt x="2017" y="1"/>
                    <a:pt x="102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9" name="Google Shape;449;p13"/>
            <p:cNvSpPr/>
            <p:nvPr/>
          </p:nvSpPr>
          <p:spPr>
            <a:xfrm rot="1098150">
              <a:off x="7409857" y="644730"/>
              <a:ext cx="67341" cy="55116"/>
            </a:xfrm>
            <a:custGeom>
              <a:avLst/>
              <a:gdLst/>
              <a:ahLst/>
              <a:cxnLst/>
              <a:rect l="l" t="t" r="r" b="b"/>
              <a:pathLst>
                <a:path w="1614" h="1321" extrusionOk="0">
                  <a:moveTo>
                    <a:pt x="807" y="1"/>
                  </a:moveTo>
                  <a:cubicBezTo>
                    <a:pt x="0" y="38"/>
                    <a:pt x="0" y="1247"/>
                    <a:pt x="807" y="1321"/>
                  </a:cubicBezTo>
                  <a:cubicBezTo>
                    <a:pt x="1613" y="1247"/>
                    <a:pt x="1613" y="38"/>
                    <a:pt x="80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13"/>
            <p:cNvSpPr/>
            <p:nvPr/>
          </p:nvSpPr>
          <p:spPr>
            <a:xfrm rot="1098150">
              <a:off x="7228768" y="655749"/>
              <a:ext cx="67300" cy="56660"/>
            </a:xfrm>
            <a:custGeom>
              <a:avLst/>
              <a:gdLst/>
              <a:ahLst/>
              <a:cxnLst/>
              <a:rect l="l" t="t" r="r" b="b"/>
              <a:pathLst>
                <a:path w="1613" h="1358" extrusionOk="0">
                  <a:moveTo>
                    <a:pt x="806" y="1"/>
                  </a:moveTo>
                  <a:cubicBezTo>
                    <a:pt x="0" y="74"/>
                    <a:pt x="0" y="1284"/>
                    <a:pt x="806" y="1357"/>
                  </a:cubicBezTo>
                  <a:cubicBezTo>
                    <a:pt x="1613" y="1284"/>
                    <a:pt x="1613" y="74"/>
                    <a:pt x="8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1" name="Google Shape;451;p13"/>
            <p:cNvSpPr/>
            <p:nvPr/>
          </p:nvSpPr>
          <p:spPr>
            <a:xfrm rot="1098150">
              <a:off x="7266901" y="802716"/>
              <a:ext cx="62752" cy="47439"/>
            </a:xfrm>
            <a:custGeom>
              <a:avLst/>
              <a:gdLst/>
              <a:ahLst/>
              <a:cxnLst/>
              <a:rect l="l" t="t" r="r" b="b"/>
              <a:pathLst>
                <a:path w="1504" h="1137" extrusionOk="0">
                  <a:moveTo>
                    <a:pt x="734" y="0"/>
                  </a:moveTo>
                  <a:cubicBezTo>
                    <a:pt x="1" y="0"/>
                    <a:pt x="1" y="1136"/>
                    <a:pt x="734" y="1136"/>
                  </a:cubicBezTo>
                  <a:cubicBezTo>
                    <a:pt x="1504" y="1136"/>
                    <a:pt x="1504" y="0"/>
                    <a:pt x="73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13"/>
            <p:cNvSpPr/>
            <p:nvPr/>
          </p:nvSpPr>
          <p:spPr>
            <a:xfrm rot="1098150">
              <a:off x="7152317" y="927872"/>
              <a:ext cx="64254" cy="52029"/>
            </a:xfrm>
            <a:custGeom>
              <a:avLst/>
              <a:gdLst/>
              <a:ahLst/>
              <a:cxnLst/>
              <a:rect l="l" t="t" r="r" b="b"/>
              <a:pathLst>
                <a:path w="1540" h="1247" extrusionOk="0">
                  <a:moveTo>
                    <a:pt x="770" y="1"/>
                  </a:moveTo>
                  <a:cubicBezTo>
                    <a:pt x="0" y="74"/>
                    <a:pt x="0" y="1210"/>
                    <a:pt x="770" y="1247"/>
                  </a:cubicBezTo>
                  <a:cubicBezTo>
                    <a:pt x="1540" y="1210"/>
                    <a:pt x="1540" y="74"/>
                    <a:pt x="7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3" name="Google Shape;453;p13"/>
            <p:cNvSpPr/>
            <p:nvPr/>
          </p:nvSpPr>
          <p:spPr>
            <a:xfrm rot="1098150">
              <a:off x="7055589" y="1075162"/>
              <a:ext cx="67341" cy="50527"/>
            </a:xfrm>
            <a:custGeom>
              <a:avLst/>
              <a:gdLst/>
              <a:ahLst/>
              <a:cxnLst/>
              <a:rect l="l" t="t" r="r" b="b"/>
              <a:pathLst>
                <a:path w="1614" h="1211" extrusionOk="0">
                  <a:moveTo>
                    <a:pt x="807" y="1"/>
                  </a:moveTo>
                  <a:cubicBezTo>
                    <a:pt x="1" y="1"/>
                    <a:pt x="1" y="1210"/>
                    <a:pt x="807" y="1210"/>
                  </a:cubicBezTo>
                  <a:cubicBezTo>
                    <a:pt x="1613" y="1210"/>
                    <a:pt x="1613" y="1"/>
                    <a:pt x="80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13"/>
            <p:cNvSpPr/>
            <p:nvPr/>
          </p:nvSpPr>
          <p:spPr>
            <a:xfrm rot="1098150">
              <a:off x="6994161" y="1232816"/>
              <a:ext cx="62752" cy="47439"/>
            </a:xfrm>
            <a:custGeom>
              <a:avLst/>
              <a:gdLst/>
              <a:ahLst/>
              <a:cxnLst/>
              <a:rect l="l" t="t" r="r" b="b"/>
              <a:pathLst>
                <a:path w="1504" h="1137" extrusionOk="0">
                  <a:moveTo>
                    <a:pt x="770" y="1"/>
                  </a:moveTo>
                  <a:cubicBezTo>
                    <a:pt x="1" y="1"/>
                    <a:pt x="1" y="1137"/>
                    <a:pt x="770" y="1137"/>
                  </a:cubicBezTo>
                  <a:cubicBezTo>
                    <a:pt x="1504" y="1137"/>
                    <a:pt x="1504" y="1"/>
                    <a:pt x="7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55" name="Google Shape;455;p13"/>
          <p:cNvGrpSpPr/>
          <p:nvPr/>
        </p:nvGrpSpPr>
        <p:grpSpPr>
          <a:xfrm>
            <a:off x="7974546" y="3871244"/>
            <a:ext cx="1189248" cy="1346839"/>
            <a:chOff x="7954496" y="6939294"/>
            <a:chExt cx="1189248" cy="1346839"/>
          </a:xfrm>
        </p:grpSpPr>
        <p:sp>
          <p:nvSpPr>
            <p:cNvPr id="456" name="Google Shape;456;p13"/>
            <p:cNvSpPr/>
            <p:nvPr/>
          </p:nvSpPr>
          <p:spPr>
            <a:xfrm rot="974856">
              <a:off x="8083502" y="7121835"/>
              <a:ext cx="931237" cy="1055092"/>
            </a:xfrm>
            <a:custGeom>
              <a:avLst/>
              <a:gdLst/>
              <a:ahLst/>
              <a:cxnLst/>
              <a:rect l="l" t="t" r="r" b="b"/>
              <a:pathLst>
                <a:path w="37248" h="42202" extrusionOk="0">
                  <a:moveTo>
                    <a:pt x="2456" y="1880"/>
                  </a:moveTo>
                  <a:lnTo>
                    <a:pt x="10047" y="6560"/>
                  </a:lnTo>
                  <a:lnTo>
                    <a:pt x="14885" y="9529"/>
                  </a:lnTo>
                  <a:cubicBezTo>
                    <a:pt x="16425" y="10482"/>
                    <a:pt x="18001" y="11362"/>
                    <a:pt x="19468" y="12425"/>
                  </a:cubicBezTo>
                  <a:cubicBezTo>
                    <a:pt x="20170" y="12905"/>
                    <a:pt x="20817" y="13451"/>
                    <a:pt x="21402" y="14058"/>
                  </a:cubicBezTo>
                  <a:lnTo>
                    <a:pt x="21402" y="14058"/>
                  </a:lnTo>
                  <a:cubicBezTo>
                    <a:pt x="18808" y="12956"/>
                    <a:pt x="16269" y="11697"/>
                    <a:pt x="13822" y="10299"/>
                  </a:cubicBezTo>
                  <a:cubicBezTo>
                    <a:pt x="10743" y="8502"/>
                    <a:pt x="7810" y="6450"/>
                    <a:pt x="5061" y="4177"/>
                  </a:cubicBezTo>
                  <a:cubicBezTo>
                    <a:pt x="4159" y="3442"/>
                    <a:pt x="3293" y="2672"/>
                    <a:pt x="2456" y="1880"/>
                  </a:cubicBezTo>
                  <a:close/>
                  <a:moveTo>
                    <a:pt x="415" y="1"/>
                  </a:moveTo>
                  <a:cubicBezTo>
                    <a:pt x="179" y="1"/>
                    <a:pt x="0" y="295"/>
                    <a:pt x="186" y="511"/>
                  </a:cubicBezTo>
                  <a:cubicBezTo>
                    <a:pt x="2752" y="3040"/>
                    <a:pt x="5501" y="5350"/>
                    <a:pt x="8434" y="7476"/>
                  </a:cubicBezTo>
                  <a:cubicBezTo>
                    <a:pt x="11366" y="9565"/>
                    <a:pt x="14482" y="11435"/>
                    <a:pt x="17745" y="13011"/>
                  </a:cubicBezTo>
                  <a:cubicBezTo>
                    <a:pt x="19190" y="13719"/>
                    <a:pt x="20684" y="14380"/>
                    <a:pt x="22205" y="14974"/>
                  </a:cubicBezTo>
                  <a:lnTo>
                    <a:pt x="22205" y="14974"/>
                  </a:lnTo>
                  <a:cubicBezTo>
                    <a:pt x="22470" y="15307"/>
                    <a:pt x="22718" y="15655"/>
                    <a:pt x="22950" y="16017"/>
                  </a:cubicBezTo>
                  <a:cubicBezTo>
                    <a:pt x="23903" y="17484"/>
                    <a:pt x="24673" y="19097"/>
                    <a:pt x="25480" y="20673"/>
                  </a:cubicBezTo>
                  <a:cubicBezTo>
                    <a:pt x="27276" y="24045"/>
                    <a:pt x="29036" y="27381"/>
                    <a:pt x="30832" y="30754"/>
                  </a:cubicBezTo>
                  <a:cubicBezTo>
                    <a:pt x="32628" y="34126"/>
                    <a:pt x="34388" y="37499"/>
                    <a:pt x="36221" y="40871"/>
                  </a:cubicBezTo>
                  <a:lnTo>
                    <a:pt x="36917" y="42118"/>
                  </a:lnTo>
                  <a:cubicBezTo>
                    <a:pt x="36941" y="42177"/>
                    <a:pt x="36988" y="42202"/>
                    <a:pt x="37037" y="42202"/>
                  </a:cubicBezTo>
                  <a:cubicBezTo>
                    <a:pt x="37138" y="42202"/>
                    <a:pt x="37248" y="42095"/>
                    <a:pt x="37174" y="41971"/>
                  </a:cubicBezTo>
                  <a:lnTo>
                    <a:pt x="37174" y="41971"/>
                  </a:lnTo>
                  <a:lnTo>
                    <a:pt x="37174" y="42008"/>
                  </a:lnTo>
                  <a:cubicBezTo>
                    <a:pt x="35451" y="38562"/>
                    <a:pt x="33691" y="35153"/>
                    <a:pt x="31932" y="31744"/>
                  </a:cubicBezTo>
                  <a:cubicBezTo>
                    <a:pt x="30135" y="28298"/>
                    <a:pt x="28376" y="24925"/>
                    <a:pt x="26579" y="21516"/>
                  </a:cubicBezTo>
                  <a:cubicBezTo>
                    <a:pt x="25736" y="19866"/>
                    <a:pt x="24930" y="18253"/>
                    <a:pt x="24050" y="16640"/>
                  </a:cubicBezTo>
                  <a:cubicBezTo>
                    <a:pt x="23811" y="16205"/>
                    <a:pt x="23549" y="15783"/>
                    <a:pt x="23266" y="15375"/>
                  </a:cubicBezTo>
                  <a:lnTo>
                    <a:pt x="23266" y="15375"/>
                  </a:lnTo>
                  <a:cubicBezTo>
                    <a:pt x="23283" y="15382"/>
                    <a:pt x="23300" y="15388"/>
                    <a:pt x="23317" y="15394"/>
                  </a:cubicBezTo>
                  <a:cubicBezTo>
                    <a:pt x="23345" y="15405"/>
                    <a:pt x="23372" y="15409"/>
                    <a:pt x="23397" y="15409"/>
                  </a:cubicBezTo>
                  <a:cubicBezTo>
                    <a:pt x="23634" y="15409"/>
                    <a:pt x="23725" y="14980"/>
                    <a:pt x="23427" y="14881"/>
                  </a:cubicBezTo>
                  <a:cubicBezTo>
                    <a:pt x="23176" y="14783"/>
                    <a:pt x="22926" y="14684"/>
                    <a:pt x="22676" y="14584"/>
                  </a:cubicBezTo>
                  <a:lnTo>
                    <a:pt x="22676" y="14584"/>
                  </a:lnTo>
                  <a:cubicBezTo>
                    <a:pt x="22149" y="13924"/>
                    <a:pt x="21565" y="13311"/>
                    <a:pt x="20934" y="12755"/>
                  </a:cubicBezTo>
                  <a:cubicBezTo>
                    <a:pt x="19504" y="11692"/>
                    <a:pt x="18038" y="10739"/>
                    <a:pt x="16498" y="9859"/>
                  </a:cubicBezTo>
                  <a:lnTo>
                    <a:pt x="11586" y="6816"/>
                  </a:lnTo>
                  <a:lnTo>
                    <a:pt x="1762" y="804"/>
                  </a:lnTo>
                  <a:lnTo>
                    <a:pt x="651" y="97"/>
                  </a:lnTo>
                  <a:lnTo>
                    <a:pt x="651" y="97"/>
                  </a:lnTo>
                  <a:cubicBezTo>
                    <a:pt x="643" y="89"/>
                    <a:pt x="634" y="80"/>
                    <a:pt x="625" y="71"/>
                  </a:cubicBezTo>
                  <a:lnTo>
                    <a:pt x="621" y="78"/>
                  </a:lnTo>
                  <a:lnTo>
                    <a:pt x="552" y="34"/>
                  </a:lnTo>
                  <a:cubicBezTo>
                    <a:pt x="506" y="11"/>
                    <a:pt x="459" y="1"/>
                    <a:pt x="41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7" name="Google Shape;457;p13"/>
            <p:cNvSpPr/>
            <p:nvPr/>
          </p:nvSpPr>
          <p:spPr>
            <a:xfrm rot="974856">
              <a:off x="8696647" y="7439835"/>
              <a:ext cx="33026" cy="118630"/>
            </a:xfrm>
            <a:custGeom>
              <a:avLst/>
              <a:gdLst/>
              <a:ahLst/>
              <a:cxnLst/>
              <a:rect l="l" t="t" r="r" b="b"/>
              <a:pathLst>
                <a:path w="1321" h="4745" extrusionOk="0">
                  <a:moveTo>
                    <a:pt x="639" y="1472"/>
                  </a:moveTo>
                  <a:lnTo>
                    <a:pt x="639" y="1472"/>
                  </a:lnTo>
                  <a:cubicBezTo>
                    <a:pt x="735" y="2324"/>
                    <a:pt x="667" y="3191"/>
                    <a:pt x="435" y="4014"/>
                  </a:cubicBezTo>
                  <a:lnTo>
                    <a:pt x="435" y="4014"/>
                  </a:lnTo>
                  <a:cubicBezTo>
                    <a:pt x="431" y="3162"/>
                    <a:pt x="499" y="2312"/>
                    <a:pt x="639" y="1472"/>
                  </a:cubicBezTo>
                  <a:close/>
                  <a:moveTo>
                    <a:pt x="661" y="0"/>
                  </a:moveTo>
                  <a:cubicBezTo>
                    <a:pt x="569" y="0"/>
                    <a:pt x="477" y="55"/>
                    <a:pt x="441" y="165"/>
                  </a:cubicBezTo>
                  <a:cubicBezTo>
                    <a:pt x="74" y="1558"/>
                    <a:pt x="1" y="2988"/>
                    <a:pt x="184" y="4381"/>
                  </a:cubicBezTo>
                  <a:cubicBezTo>
                    <a:pt x="198" y="4449"/>
                    <a:pt x="236" y="4487"/>
                    <a:pt x="281" y="4498"/>
                  </a:cubicBezTo>
                  <a:lnTo>
                    <a:pt x="281" y="4498"/>
                  </a:lnTo>
                  <a:cubicBezTo>
                    <a:pt x="250" y="4652"/>
                    <a:pt x="378" y="4745"/>
                    <a:pt x="517" y="4745"/>
                  </a:cubicBezTo>
                  <a:cubicBezTo>
                    <a:pt x="613" y="4745"/>
                    <a:pt x="714" y="4700"/>
                    <a:pt x="771" y="4601"/>
                  </a:cubicBezTo>
                  <a:cubicBezTo>
                    <a:pt x="1284" y="3171"/>
                    <a:pt x="1320" y="1595"/>
                    <a:pt x="880" y="165"/>
                  </a:cubicBezTo>
                  <a:cubicBezTo>
                    <a:pt x="844" y="55"/>
                    <a:pt x="752" y="0"/>
                    <a:pt x="661"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13"/>
            <p:cNvSpPr/>
            <p:nvPr/>
          </p:nvSpPr>
          <p:spPr>
            <a:xfrm rot="974856">
              <a:off x="8746818" y="7471599"/>
              <a:ext cx="38527" cy="261810"/>
            </a:xfrm>
            <a:custGeom>
              <a:avLst/>
              <a:gdLst/>
              <a:ahLst/>
              <a:cxnLst/>
              <a:rect l="l" t="t" r="r" b="b"/>
              <a:pathLst>
                <a:path w="1541" h="10472" extrusionOk="0">
                  <a:moveTo>
                    <a:pt x="757" y="1375"/>
                  </a:moveTo>
                  <a:lnTo>
                    <a:pt x="757" y="1375"/>
                  </a:lnTo>
                  <a:cubicBezTo>
                    <a:pt x="970" y="2562"/>
                    <a:pt x="1029" y="3765"/>
                    <a:pt x="917" y="4968"/>
                  </a:cubicBezTo>
                  <a:cubicBezTo>
                    <a:pt x="844" y="5738"/>
                    <a:pt x="697" y="6544"/>
                    <a:pt x="514" y="7314"/>
                  </a:cubicBezTo>
                  <a:cubicBezTo>
                    <a:pt x="513" y="7317"/>
                    <a:pt x="512" y="7320"/>
                    <a:pt x="510" y="7323"/>
                  </a:cubicBezTo>
                  <a:lnTo>
                    <a:pt x="510" y="7323"/>
                  </a:lnTo>
                  <a:cubicBezTo>
                    <a:pt x="464" y="6662"/>
                    <a:pt x="441" y="5968"/>
                    <a:pt x="441" y="5298"/>
                  </a:cubicBezTo>
                  <a:cubicBezTo>
                    <a:pt x="441" y="3984"/>
                    <a:pt x="552" y="2671"/>
                    <a:pt x="757" y="1375"/>
                  </a:cubicBezTo>
                  <a:close/>
                  <a:moveTo>
                    <a:pt x="734" y="1"/>
                  </a:moveTo>
                  <a:cubicBezTo>
                    <a:pt x="642" y="1"/>
                    <a:pt x="551" y="56"/>
                    <a:pt x="514" y="166"/>
                  </a:cubicBezTo>
                  <a:cubicBezTo>
                    <a:pt x="148" y="1852"/>
                    <a:pt x="1" y="3575"/>
                    <a:pt x="38" y="5298"/>
                  </a:cubicBezTo>
                  <a:cubicBezTo>
                    <a:pt x="38" y="6141"/>
                    <a:pt x="74" y="7021"/>
                    <a:pt x="184" y="7864"/>
                  </a:cubicBezTo>
                  <a:cubicBezTo>
                    <a:pt x="197" y="8014"/>
                    <a:pt x="211" y="8163"/>
                    <a:pt x="228" y="8311"/>
                  </a:cubicBezTo>
                  <a:lnTo>
                    <a:pt x="228" y="8311"/>
                  </a:lnTo>
                  <a:cubicBezTo>
                    <a:pt x="152" y="8732"/>
                    <a:pt x="127" y="9159"/>
                    <a:pt x="148" y="9587"/>
                  </a:cubicBezTo>
                  <a:cubicBezTo>
                    <a:pt x="148" y="9752"/>
                    <a:pt x="267" y="9834"/>
                    <a:pt x="386" y="9834"/>
                  </a:cubicBezTo>
                  <a:cubicBezTo>
                    <a:pt x="424" y="9834"/>
                    <a:pt x="461" y="9826"/>
                    <a:pt x="495" y="9809"/>
                  </a:cubicBezTo>
                  <a:lnTo>
                    <a:pt x="495" y="9809"/>
                  </a:lnTo>
                  <a:cubicBezTo>
                    <a:pt x="545" y="10006"/>
                    <a:pt x="600" y="10201"/>
                    <a:pt x="661" y="10393"/>
                  </a:cubicBezTo>
                  <a:cubicBezTo>
                    <a:pt x="678" y="10444"/>
                    <a:pt x="726" y="10472"/>
                    <a:pt x="774" y="10472"/>
                  </a:cubicBezTo>
                  <a:cubicBezTo>
                    <a:pt x="828" y="10472"/>
                    <a:pt x="881" y="10435"/>
                    <a:pt x="881" y="10357"/>
                  </a:cubicBezTo>
                  <a:lnTo>
                    <a:pt x="881" y="10320"/>
                  </a:lnTo>
                  <a:cubicBezTo>
                    <a:pt x="822" y="9889"/>
                    <a:pt x="753" y="9449"/>
                    <a:pt x="690" y="9003"/>
                  </a:cubicBezTo>
                  <a:lnTo>
                    <a:pt x="690" y="9003"/>
                  </a:lnTo>
                  <a:cubicBezTo>
                    <a:pt x="773" y="8393"/>
                    <a:pt x="897" y="7788"/>
                    <a:pt x="1064" y="7204"/>
                  </a:cubicBezTo>
                  <a:cubicBezTo>
                    <a:pt x="1247" y="6434"/>
                    <a:pt x="1357" y="5664"/>
                    <a:pt x="1431" y="4858"/>
                  </a:cubicBezTo>
                  <a:cubicBezTo>
                    <a:pt x="1541" y="3282"/>
                    <a:pt x="1357" y="1705"/>
                    <a:pt x="954" y="166"/>
                  </a:cubicBezTo>
                  <a:cubicBezTo>
                    <a:pt x="917" y="56"/>
                    <a:pt x="826" y="1"/>
                    <a:pt x="734"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9" name="Google Shape;459;p13"/>
            <p:cNvSpPr/>
            <p:nvPr/>
          </p:nvSpPr>
          <p:spPr>
            <a:xfrm rot="974856">
              <a:off x="8456790" y="7525876"/>
              <a:ext cx="336913" cy="244385"/>
            </a:xfrm>
            <a:custGeom>
              <a:avLst/>
              <a:gdLst/>
              <a:ahLst/>
              <a:cxnLst/>
              <a:rect l="l" t="t" r="r" b="b"/>
              <a:pathLst>
                <a:path w="13476" h="9775" extrusionOk="0">
                  <a:moveTo>
                    <a:pt x="1793" y="925"/>
                  </a:moveTo>
                  <a:cubicBezTo>
                    <a:pt x="5163" y="1974"/>
                    <a:pt x="8204" y="3873"/>
                    <a:pt x="10574" y="6498"/>
                  </a:cubicBezTo>
                  <a:cubicBezTo>
                    <a:pt x="11302" y="7259"/>
                    <a:pt x="11940" y="8080"/>
                    <a:pt x="12516" y="8961"/>
                  </a:cubicBezTo>
                  <a:lnTo>
                    <a:pt x="12516" y="8961"/>
                  </a:lnTo>
                  <a:cubicBezTo>
                    <a:pt x="8852" y="7596"/>
                    <a:pt x="6232" y="4636"/>
                    <a:pt x="3315" y="2136"/>
                  </a:cubicBezTo>
                  <a:cubicBezTo>
                    <a:pt x="2828" y="1710"/>
                    <a:pt x="2319" y="1306"/>
                    <a:pt x="1793" y="925"/>
                  </a:cubicBezTo>
                  <a:close/>
                  <a:moveTo>
                    <a:pt x="12920" y="9101"/>
                  </a:moveTo>
                  <a:lnTo>
                    <a:pt x="12923" y="9105"/>
                  </a:lnTo>
                  <a:lnTo>
                    <a:pt x="12923" y="9105"/>
                  </a:lnTo>
                  <a:cubicBezTo>
                    <a:pt x="12923" y="9104"/>
                    <a:pt x="12922" y="9104"/>
                    <a:pt x="12921" y="9104"/>
                  </a:cubicBezTo>
                  <a:lnTo>
                    <a:pt x="12921" y="9104"/>
                  </a:lnTo>
                  <a:cubicBezTo>
                    <a:pt x="12921" y="9103"/>
                    <a:pt x="12920" y="9102"/>
                    <a:pt x="12920" y="9101"/>
                  </a:cubicBezTo>
                  <a:close/>
                  <a:moveTo>
                    <a:pt x="386" y="1"/>
                  </a:moveTo>
                  <a:cubicBezTo>
                    <a:pt x="136" y="1"/>
                    <a:pt x="1" y="355"/>
                    <a:pt x="236" y="523"/>
                  </a:cubicBezTo>
                  <a:cubicBezTo>
                    <a:pt x="3829" y="2686"/>
                    <a:pt x="6321" y="6132"/>
                    <a:pt x="9877" y="8331"/>
                  </a:cubicBezTo>
                  <a:cubicBezTo>
                    <a:pt x="10830" y="8954"/>
                    <a:pt x="11857" y="9431"/>
                    <a:pt x="12956" y="9761"/>
                  </a:cubicBezTo>
                  <a:cubicBezTo>
                    <a:pt x="12991" y="9770"/>
                    <a:pt x="13023" y="9774"/>
                    <a:pt x="13054" y="9774"/>
                  </a:cubicBezTo>
                  <a:cubicBezTo>
                    <a:pt x="13381" y="9774"/>
                    <a:pt x="13475" y="9275"/>
                    <a:pt x="13140" y="9174"/>
                  </a:cubicBezTo>
                  <a:cubicBezTo>
                    <a:pt x="13073" y="9153"/>
                    <a:pt x="13007" y="9132"/>
                    <a:pt x="12941" y="9110"/>
                  </a:cubicBezTo>
                  <a:lnTo>
                    <a:pt x="12941" y="9110"/>
                  </a:lnTo>
                  <a:cubicBezTo>
                    <a:pt x="10851" y="5494"/>
                    <a:pt x="7631" y="2682"/>
                    <a:pt x="3792" y="1073"/>
                  </a:cubicBezTo>
                  <a:cubicBezTo>
                    <a:pt x="2692" y="633"/>
                    <a:pt x="1592" y="266"/>
                    <a:pt x="456" y="10"/>
                  </a:cubicBezTo>
                  <a:cubicBezTo>
                    <a:pt x="432" y="4"/>
                    <a:pt x="409" y="1"/>
                    <a:pt x="38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0" name="Google Shape;460;p13"/>
            <p:cNvSpPr/>
            <p:nvPr/>
          </p:nvSpPr>
          <p:spPr>
            <a:xfrm rot="974856">
              <a:off x="8786142" y="7588859"/>
              <a:ext cx="52252" cy="329413"/>
            </a:xfrm>
            <a:custGeom>
              <a:avLst/>
              <a:gdLst/>
              <a:ahLst/>
              <a:cxnLst/>
              <a:rect l="l" t="t" r="r" b="b"/>
              <a:pathLst>
                <a:path w="2090" h="13176" extrusionOk="0">
                  <a:moveTo>
                    <a:pt x="897" y="1697"/>
                  </a:moveTo>
                  <a:cubicBezTo>
                    <a:pt x="1435" y="4326"/>
                    <a:pt x="1524" y="7020"/>
                    <a:pt x="1210" y="9687"/>
                  </a:cubicBezTo>
                  <a:cubicBezTo>
                    <a:pt x="1147" y="10271"/>
                    <a:pt x="1049" y="10854"/>
                    <a:pt x="936" y="11438"/>
                  </a:cubicBezTo>
                  <a:lnTo>
                    <a:pt x="936" y="11438"/>
                  </a:lnTo>
                  <a:cubicBezTo>
                    <a:pt x="827" y="10793"/>
                    <a:pt x="729" y="10148"/>
                    <a:pt x="660" y="9504"/>
                  </a:cubicBezTo>
                  <a:cubicBezTo>
                    <a:pt x="587" y="8514"/>
                    <a:pt x="513" y="7488"/>
                    <a:pt x="513" y="6461"/>
                  </a:cubicBezTo>
                  <a:cubicBezTo>
                    <a:pt x="513" y="4862"/>
                    <a:pt x="647" y="3262"/>
                    <a:pt x="897" y="1697"/>
                  </a:cubicBezTo>
                  <a:close/>
                  <a:moveTo>
                    <a:pt x="880" y="0"/>
                  </a:moveTo>
                  <a:cubicBezTo>
                    <a:pt x="770" y="0"/>
                    <a:pt x="660" y="64"/>
                    <a:pt x="623" y="193"/>
                  </a:cubicBezTo>
                  <a:cubicBezTo>
                    <a:pt x="184" y="2246"/>
                    <a:pt x="0" y="4335"/>
                    <a:pt x="0" y="6461"/>
                  </a:cubicBezTo>
                  <a:cubicBezTo>
                    <a:pt x="0" y="8514"/>
                    <a:pt x="212" y="10566"/>
                    <a:pt x="706" y="12550"/>
                  </a:cubicBezTo>
                  <a:lnTo>
                    <a:pt x="706" y="12550"/>
                  </a:lnTo>
                  <a:cubicBezTo>
                    <a:pt x="691" y="12622"/>
                    <a:pt x="676" y="12694"/>
                    <a:pt x="660" y="12766"/>
                  </a:cubicBezTo>
                  <a:cubicBezTo>
                    <a:pt x="593" y="13012"/>
                    <a:pt x="784" y="13176"/>
                    <a:pt x="969" y="13176"/>
                  </a:cubicBezTo>
                  <a:cubicBezTo>
                    <a:pt x="1087" y="13176"/>
                    <a:pt x="1204" y="13108"/>
                    <a:pt x="1247" y="12950"/>
                  </a:cubicBezTo>
                  <a:cubicBezTo>
                    <a:pt x="1833" y="10860"/>
                    <a:pt x="2090" y="8697"/>
                    <a:pt x="2016" y="6571"/>
                  </a:cubicBezTo>
                  <a:cubicBezTo>
                    <a:pt x="1980" y="4408"/>
                    <a:pt x="1686" y="2282"/>
                    <a:pt x="1137" y="193"/>
                  </a:cubicBezTo>
                  <a:cubicBezTo>
                    <a:pt x="1100" y="64"/>
                    <a:pt x="990" y="0"/>
                    <a:pt x="880"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13"/>
            <p:cNvSpPr/>
            <p:nvPr/>
          </p:nvSpPr>
          <p:spPr>
            <a:xfrm rot="974856">
              <a:off x="8568478" y="6959976"/>
              <a:ext cx="236059" cy="618025"/>
            </a:xfrm>
            <a:custGeom>
              <a:avLst/>
              <a:gdLst/>
              <a:ahLst/>
              <a:cxnLst/>
              <a:rect l="l" t="t" r="r" b="b"/>
              <a:pathLst>
                <a:path w="9442" h="24720" extrusionOk="0">
                  <a:moveTo>
                    <a:pt x="1334" y="1388"/>
                  </a:moveTo>
                  <a:cubicBezTo>
                    <a:pt x="2725" y="4292"/>
                    <a:pt x="4104" y="7184"/>
                    <a:pt x="5096" y="10225"/>
                  </a:cubicBezTo>
                  <a:cubicBezTo>
                    <a:pt x="5645" y="11875"/>
                    <a:pt x="6049" y="13598"/>
                    <a:pt x="6342" y="15358"/>
                  </a:cubicBezTo>
                  <a:cubicBezTo>
                    <a:pt x="6546" y="16787"/>
                    <a:pt x="6624" y="18248"/>
                    <a:pt x="6839" y="19681"/>
                  </a:cubicBezTo>
                  <a:lnTo>
                    <a:pt x="6839" y="19681"/>
                  </a:lnTo>
                  <a:cubicBezTo>
                    <a:pt x="6595" y="19180"/>
                    <a:pt x="6306" y="18693"/>
                    <a:pt x="6012" y="18217"/>
                  </a:cubicBezTo>
                  <a:cubicBezTo>
                    <a:pt x="5169" y="16934"/>
                    <a:pt x="4436" y="15614"/>
                    <a:pt x="3776" y="14221"/>
                  </a:cubicBezTo>
                  <a:cubicBezTo>
                    <a:pt x="2456" y="11472"/>
                    <a:pt x="1613" y="8502"/>
                    <a:pt x="1320" y="5497"/>
                  </a:cubicBezTo>
                  <a:cubicBezTo>
                    <a:pt x="1173" y="4121"/>
                    <a:pt x="1191" y="2745"/>
                    <a:pt x="1334" y="1388"/>
                  </a:cubicBezTo>
                  <a:close/>
                  <a:moveTo>
                    <a:pt x="1153" y="0"/>
                  </a:moveTo>
                  <a:cubicBezTo>
                    <a:pt x="1009" y="0"/>
                    <a:pt x="864" y="75"/>
                    <a:pt x="843" y="218"/>
                  </a:cubicBezTo>
                  <a:cubicBezTo>
                    <a:pt x="0" y="6266"/>
                    <a:pt x="1760" y="12498"/>
                    <a:pt x="5059" y="17630"/>
                  </a:cubicBezTo>
                  <a:cubicBezTo>
                    <a:pt x="5975" y="19060"/>
                    <a:pt x="7185" y="20490"/>
                    <a:pt x="7295" y="22286"/>
                  </a:cubicBezTo>
                  <a:cubicBezTo>
                    <a:pt x="7295" y="22359"/>
                    <a:pt x="7350" y="22396"/>
                    <a:pt x="7405" y="22396"/>
                  </a:cubicBezTo>
                  <a:cubicBezTo>
                    <a:pt x="7425" y="22396"/>
                    <a:pt x="7444" y="22391"/>
                    <a:pt x="7462" y="22382"/>
                  </a:cubicBezTo>
                  <a:lnTo>
                    <a:pt x="7462" y="22382"/>
                  </a:lnTo>
                  <a:cubicBezTo>
                    <a:pt x="7467" y="22399"/>
                    <a:pt x="7473" y="22416"/>
                    <a:pt x="7478" y="22433"/>
                  </a:cubicBezTo>
                  <a:cubicBezTo>
                    <a:pt x="7808" y="23239"/>
                    <a:pt x="8248" y="23972"/>
                    <a:pt x="8798" y="24632"/>
                  </a:cubicBezTo>
                  <a:cubicBezTo>
                    <a:pt x="8851" y="24693"/>
                    <a:pt x="8918" y="24719"/>
                    <a:pt x="8987" y="24719"/>
                  </a:cubicBezTo>
                  <a:cubicBezTo>
                    <a:pt x="9206" y="24719"/>
                    <a:pt x="9442" y="24461"/>
                    <a:pt x="9275" y="24265"/>
                  </a:cubicBezTo>
                  <a:cubicBezTo>
                    <a:pt x="8432" y="23019"/>
                    <a:pt x="7882" y="21626"/>
                    <a:pt x="7662" y="20123"/>
                  </a:cubicBezTo>
                  <a:cubicBezTo>
                    <a:pt x="7368" y="18620"/>
                    <a:pt x="7295" y="17080"/>
                    <a:pt x="7075" y="15577"/>
                  </a:cubicBezTo>
                  <a:cubicBezTo>
                    <a:pt x="6525" y="12132"/>
                    <a:pt x="5499" y="8759"/>
                    <a:pt x="3996" y="5570"/>
                  </a:cubicBezTo>
                  <a:cubicBezTo>
                    <a:pt x="3189" y="3737"/>
                    <a:pt x="2310" y="1941"/>
                    <a:pt x="1430" y="144"/>
                  </a:cubicBezTo>
                  <a:cubicBezTo>
                    <a:pt x="1381" y="47"/>
                    <a:pt x="1268" y="0"/>
                    <a:pt x="115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2" name="Google Shape;462;p13"/>
          <p:cNvSpPr/>
          <p:nvPr/>
        </p:nvSpPr>
        <p:spPr>
          <a:xfrm rot="4151670">
            <a:off x="7560579" y="627924"/>
            <a:ext cx="2347071" cy="346453"/>
          </a:xfrm>
          <a:custGeom>
            <a:avLst/>
            <a:gdLst/>
            <a:ahLst/>
            <a:cxnLst/>
            <a:rect l="l" t="t" r="r" b="b"/>
            <a:pathLst>
              <a:path w="93882" h="13858" fill="none" extrusionOk="0">
                <a:moveTo>
                  <a:pt x="0" y="1"/>
                </a:moveTo>
                <a:cubicBezTo>
                  <a:pt x="6195" y="3667"/>
                  <a:pt x="11217" y="9678"/>
                  <a:pt x="18219" y="11401"/>
                </a:cubicBezTo>
                <a:cubicBezTo>
                  <a:pt x="27970" y="13857"/>
                  <a:pt x="37501" y="7186"/>
                  <a:pt x="47362" y="5243"/>
                </a:cubicBezTo>
                <a:cubicBezTo>
                  <a:pt x="54291" y="3886"/>
                  <a:pt x="61439" y="4876"/>
                  <a:pt x="67781" y="7992"/>
                </a:cubicBezTo>
                <a:cubicBezTo>
                  <a:pt x="71044" y="9642"/>
                  <a:pt x="74233" y="11878"/>
                  <a:pt x="77862" y="12061"/>
                </a:cubicBezTo>
                <a:cubicBezTo>
                  <a:pt x="83911" y="12318"/>
                  <a:pt x="88529" y="6892"/>
                  <a:pt x="93882" y="4106"/>
                </a:cubicBezTo>
              </a:path>
            </a:pathLst>
          </a:custGeom>
          <a:solidFill>
            <a:schemeClr val="lt1"/>
          </a:solidFill>
          <a:ln w="19050" cap="flat" cmpd="sng">
            <a:solidFill>
              <a:schemeClr val="lt1"/>
            </a:solidFill>
            <a:prstDash val="solid"/>
            <a:miter lim="3665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2">
  <p:cSld name="CUSTOM_14_1_1">
    <p:spTree>
      <p:nvGrpSpPr>
        <p:cNvPr id="1" name="Shape 561"/>
        <p:cNvGrpSpPr/>
        <p:nvPr/>
      </p:nvGrpSpPr>
      <p:grpSpPr>
        <a:xfrm>
          <a:off x="0" y="0"/>
          <a:ext cx="0" cy="0"/>
          <a:chOff x="0" y="0"/>
          <a:chExt cx="0" cy="0"/>
        </a:xfrm>
      </p:grpSpPr>
      <p:sp>
        <p:nvSpPr>
          <p:cNvPr id="562" name="Google Shape;562;p16"/>
          <p:cNvSpPr txBox="1">
            <a:spLocks noGrp="1"/>
          </p:cNvSpPr>
          <p:nvPr>
            <p:ph type="ctrTitle"/>
          </p:nvPr>
        </p:nvSpPr>
        <p:spPr>
          <a:xfrm>
            <a:off x="713250" y="306765"/>
            <a:ext cx="7717500" cy="9462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b="0">
                <a:solidFill>
                  <a:schemeClr val="accent3"/>
                </a:solidFill>
                <a:latin typeface="Calistoga"/>
                <a:ea typeface="Calistoga"/>
                <a:cs typeface="Calistoga"/>
                <a:sym typeface="Calistoga"/>
              </a:defRPr>
            </a:lvl1pPr>
            <a:lvl2pPr lvl="1" algn="r" rtl="0">
              <a:spcBef>
                <a:spcPts val="0"/>
              </a:spcBef>
              <a:spcAft>
                <a:spcPts val="0"/>
              </a:spcAft>
              <a:buClr>
                <a:srgbClr val="434343"/>
              </a:buClr>
              <a:buSzPts val="1800"/>
              <a:buNone/>
              <a:defRPr sz="1800">
                <a:solidFill>
                  <a:srgbClr val="434343"/>
                </a:solidFill>
              </a:defRPr>
            </a:lvl2pPr>
            <a:lvl3pPr lvl="2" algn="r" rtl="0">
              <a:spcBef>
                <a:spcPts val="0"/>
              </a:spcBef>
              <a:spcAft>
                <a:spcPts val="0"/>
              </a:spcAft>
              <a:buClr>
                <a:srgbClr val="434343"/>
              </a:buClr>
              <a:buSzPts val="1800"/>
              <a:buNone/>
              <a:defRPr sz="1800">
                <a:solidFill>
                  <a:srgbClr val="434343"/>
                </a:solidFill>
              </a:defRPr>
            </a:lvl3pPr>
            <a:lvl4pPr lvl="3" algn="r" rtl="0">
              <a:spcBef>
                <a:spcPts val="0"/>
              </a:spcBef>
              <a:spcAft>
                <a:spcPts val="0"/>
              </a:spcAft>
              <a:buClr>
                <a:srgbClr val="434343"/>
              </a:buClr>
              <a:buSzPts val="1800"/>
              <a:buNone/>
              <a:defRPr sz="1800">
                <a:solidFill>
                  <a:srgbClr val="434343"/>
                </a:solidFill>
              </a:defRPr>
            </a:lvl4pPr>
            <a:lvl5pPr lvl="4" algn="r" rtl="0">
              <a:spcBef>
                <a:spcPts val="0"/>
              </a:spcBef>
              <a:spcAft>
                <a:spcPts val="0"/>
              </a:spcAft>
              <a:buClr>
                <a:srgbClr val="434343"/>
              </a:buClr>
              <a:buSzPts val="1800"/>
              <a:buNone/>
              <a:defRPr sz="1800">
                <a:solidFill>
                  <a:srgbClr val="434343"/>
                </a:solidFill>
              </a:defRPr>
            </a:lvl5pPr>
            <a:lvl6pPr lvl="5" algn="r" rtl="0">
              <a:spcBef>
                <a:spcPts val="0"/>
              </a:spcBef>
              <a:spcAft>
                <a:spcPts val="0"/>
              </a:spcAft>
              <a:buClr>
                <a:srgbClr val="434343"/>
              </a:buClr>
              <a:buSzPts val="1800"/>
              <a:buNone/>
              <a:defRPr sz="1800">
                <a:solidFill>
                  <a:srgbClr val="434343"/>
                </a:solidFill>
              </a:defRPr>
            </a:lvl6pPr>
            <a:lvl7pPr lvl="6" algn="r" rtl="0">
              <a:spcBef>
                <a:spcPts val="0"/>
              </a:spcBef>
              <a:spcAft>
                <a:spcPts val="0"/>
              </a:spcAft>
              <a:buClr>
                <a:srgbClr val="434343"/>
              </a:buClr>
              <a:buSzPts val="1800"/>
              <a:buNone/>
              <a:defRPr sz="1800">
                <a:solidFill>
                  <a:srgbClr val="434343"/>
                </a:solidFill>
              </a:defRPr>
            </a:lvl7pPr>
            <a:lvl8pPr lvl="7" algn="r" rtl="0">
              <a:spcBef>
                <a:spcPts val="0"/>
              </a:spcBef>
              <a:spcAft>
                <a:spcPts val="0"/>
              </a:spcAft>
              <a:buClr>
                <a:srgbClr val="434343"/>
              </a:buClr>
              <a:buSzPts val="1800"/>
              <a:buNone/>
              <a:defRPr sz="1800">
                <a:solidFill>
                  <a:srgbClr val="434343"/>
                </a:solidFill>
              </a:defRPr>
            </a:lvl8pPr>
            <a:lvl9pPr lvl="8" algn="r" rtl="0">
              <a:spcBef>
                <a:spcPts val="0"/>
              </a:spcBef>
              <a:spcAft>
                <a:spcPts val="0"/>
              </a:spcAft>
              <a:buClr>
                <a:srgbClr val="434343"/>
              </a:buClr>
              <a:buSzPts val="1800"/>
              <a:buNone/>
              <a:defRPr sz="1800">
                <a:solidFill>
                  <a:srgbClr val="434343"/>
                </a:solidFill>
              </a:defRPr>
            </a:lvl9pPr>
          </a:lstStyle>
          <a:p>
            <a:endParaRPr/>
          </a:p>
        </p:txBody>
      </p:sp>
      <p:sp>
        <p:nvSpPr>
          <p:cNvPr id="563" name="Google Shape;563;p16"/>
          <p:cNvSpPr/>
          <p:nvPr/>
        </p:nvSpPr>
        <p:spPr>
          <a:xfrm>
            <a:off x="6413194" y="-104125"/>
            <a:ext cx="2766964" cy="837227"/>
          </a:xfrm>
          <a:custGeom>
            <a:avLst/>
            <a:gdLst/>
            <a:ahLst/>
            <a:cxnLst/>
            <a:rect l="l" t="t" r="r" b="b"/>
            <a:pathLst>
              <a:path w="85085" h="25745" extrusionOk="0">
                <a:moveTo>
                  <a:pt x="1" y="0"/>
                </a:moveTo>
                <a:lnTo>
                  <a:pt x="1" y="2530"/>
                </a:lnTo>
                <a:cubicBezTo>
                  <a:pt x="7662" y="6306"/>
                  <a:pt x="12941" y="13674"/>
                  <a:pt x="19906" y="18696"/>
                </a:cubicBezTo>
                <a:cubicBezTo>
                  <a:pt x="20126" y="18879"/>
                  <a:pt x="20346" y="19026"/>
                  <a:pt x="20603" y="19209"/>
                </a:cubicBezTo>
                <a:cubicBezTo>
                  <a:pt x="26913" y="23518"/>
                  <a:pt x="34555" y="25744"/>
                  <a:pt x="42184" y="25744"/>
                </a:cubicBezTo>
                <a:cubicBezTo>
                  <a:pt x="47275" y="25744"/>
                  <a:pt x="52360" y="24753"/>
                  <a:pt x="57041" y="22728"/>
                </a:cubicBezTo>
                <a:cubicBezTo>
                  <a:pt x="67232" y="18329"/>
                  <a:pt x="74967" y="9751"/>
                  <a:pt x="85084" y="5206"/>
                </a:cubicBezTo>
                <a:lnTo>
                  <a:pt x="8508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4" name="Google Shape;564;p16"/>
          <p:cNvSpPr/>
          <p:nvPr/>
        </p:nvSpPr>
        <p:spPr>
          <a:xfrm>
            <a:off x="6025425" y="-23750"/>
            <a:ext cx="1134575" cy="282421"/>
          </a:xfrm>
          <a:custGeom>
            <a:avLst/>
            <a:gdLst/>
            <a:ahLst/>
            <a:cxnLst/>
            <a:rect l="l" t="t" r="r" b="b"/>
            <a:pathLst>
              <a:path w="45383" h="10347" extrusionOk="0">
                <a:moveTo>
                  <a:pt x="0" y="0"/>
                </a:moveTo>
                <a:cubicBezTo>
                  <a:pt x="807" y="1173"/>
                  <a:pt x="1540" y="2347"/>
                  <a:pt x="2346" y="3520"/>
                </a:cubicBezTo>
                <a:cubicBezTo>
                  <a:pt x="2860" y="4326"/>
                  <a:pt x="3373" y="5133"/>
                  <a:pt x="3923" y="5902"/>
                </a:cubicBezTo>
                <a:cubicBezTo>
                  <a:pt x="5022" y="7552"/>
                  <a:pt x="6195" y="9275"/>
                  <a:pt x="8065" y="9971"/>
                </a:cubicBezTo>
                <a:cubicBezTo>
                  <a:pt x="8872" y="10265"/>
                  <a:pt x="9727" y="10346"/>
                  <a:pt x="10588" y="10346"/>
                </a:cubicBezTo>
                <a:cubicBezTo>
                  <a:pt x="11018" y="10346"/>
                  <a:pt x="11450" y="10326"/>
                  <a:pt x="11877" y="10301"/>
                </a:cubicBezTo>
                <a:cubicBezTo>
                  <a:pt x="23022" y="9751"/>
                  <a:pt x="34202" y="9055"/>
                  <a:pt x="45346" y="8285"/>
                </a:cubicBezTo>
                <a:lnTo>
                  <a:pt x="45383" y="0"/>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5" name="Google Shape;565;p16"/>
          <p:cNvSpPr/>
          <p:nvPr/>
        </p:nvSpPr>
        <p:spPr>
          <a:xfrm>
            <a:off x="7645400" y="3322538"/>
            <a:ext cx="1854025" cy="1358150"/>
          </a:xfrm>
          <a:custGeom>
            <a:avLst/>
            <a:gdLst/>
            <a:ahLst/>
            <a:cxnLst/>
            <a:rect l="l" t="t" r="r" b="b"/>
            <a:pathLst>
              <a:path w="74161" h="54326" extrusionOk="0">
                <a:moveTo>
                  <a:pt x="27432" y="1"/>
                </a:moveTo>
                <a:cubicBezTo>
                  <a:pt x="26716" y="1"/>
                  <a:pt x="26003" y="58"/>
                  <a:pt x="25295" y="191"/>
                </a:cubicBezTo>
                <a:cubicBezTo>
                  <a:pt x="20603" y="1035"/>
                  <a:pt x="17157" y="4994"/>
                  <a:pt x="14371" y="8879"/>
                </a:cubicBezTo>
                <a:cubicBezTo>
                  <a:pt x="13198" y="10566"/>
                  <a:pt x="12025" y="12252"/>
                  <a:pt x="10925" y="13975"/>
                </a:cubicBezTo>
                <a:cubicBezTo>
                  <a:pt x="10302" y="14965"/>
                  <a:pt x="9789" y="16101"/>
                  <a:pt x="9019" y="16981"/>
                </a:cubicBezTo>
                <a:cubicBezTo>
                  <a:pt x="8579" y="17457"/>
                  <a:pt x="8139" y="18007"/>
                  <a:pt x="7809" y="18594"/>
                </a:cubicBezTo>
                <a:cubicBezTo>
                  <a:pt x="6929" y="19950"/>
                  <a:pt x="6123" y="21380"/>
                  <a:pt x="5390" y="22809"/>
                </a:cubicBezTo>
                <a:cubicBezTo>
                  <a:pt x="3923" y="25705"/>
                  <a:pt x="2714" y="28711"/>
                  <a:pt x="1797" y="31827"/>
                </a:cubicBezTo>
                <a:cubicBezTo>
                  <a:pt x="661" y="35603"/>
                  <a:pt x="1" y="40002"/>
                  <a:pt x="2237" y="43265"/>
                </a:cubicBezTo>
                <a:cubicBezTo>
                  <a:pt x="3154" y="44474"/>
                  <a:pt x="4253" y="45501"/>
                  <a:pt x="5536" y="46271"/>
                </a:cubicBezTo>
                <a:cubicBezTo>
                  <a:pt x="11805" y="50523"/>
                  <a:pt x="19430" y="52246"/>
                  <a:pt x="26945" y="53236"/>
                </a:cubicBezTo>
                <a:cubicBezTo>
                  <a:pt x="32638" y="53963"/>
                  <a:pt x="38362" y="54325"/>
                  <a:pt x="44080" y="54325"/>
                </a:cubicBezTo>
                <a:cubicBezTo>
                  <a:pt x="53642" y="54325"/>
                  <a:pt x="63188" y="53311"/>
                  <a:pt x="72547" y="51293"/>
                </a:cubicBezTo>
                <a:cubicBezTo>
                  <a:pt x="73097" y="51183"/>
                  <a:pt x="73610" y="51036"/>
                  <a:pt x="74160" y="50926"/>
                </a:cubicBezTo>
                <a:lnTo>
                  <a:pt x="74160" y="4187"/>
                </a:lnTo>
                <a:lnTo>
                  <a:pt x="74014" y="4260"/>
                </a:lnTo>
                <a:cubicBezTo>
                  <a:pt x="73794" y="4407"/>
                  <a:pt x="73574" y="4517"/>
                  <a:pt x="73354" y="4627"/>
                </a:cubicBezTo>
                <a:cubicBezTo>
                  <a:pt x="71778" y="5360"/>
                  <a:pt x="69871" y="5434"/>
                  <a:pt x="68185" y="5580"/>
                </a:cubicBezTo>
                <a:cubicBezTo>
                  <a:pt x="66956" y="5667"/>
                  <a:pt x="65727" y="5708"/>
                  <a:pt x="64500" y="5708"/>
                </a:cubicBezTo>
                <a:cubicBezTo>
                  <a:pt x="62617" y="5708"/>
                  <a:pt x="60739" y="5611"/>
                  <a:pt x="58874" y="5434"/>
                </a:cubicBezTo>
                <a:cubicBezTo>
                  <a:pt x="50736" y="4700"/>
                  <a:pt x="42634" y="3344"/>
                  <a:pt x="34716" y="1291"/>
                </a:cubicBezTo>
                <a:cubicBezTo>
                  <a:pt x="32336" y="668"/>
                  <a:pt x="29868" y="1"/>
                  <a:pt x="274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6" name="Google Shape;566;p16"/>
          <p:cNvSpPr/>
          <p:nvPr/>
        </p:nvSpPr>
        <p:spPr>
          <a:xfrm rot="5400000">
            <a:off x="7317825" y="3347250"/>
            <a:ext cx="2127100" cy="1555250"/>
          </a:xfrm>
          <a:custGeom>
            <a:avLst/>
            <a:gdLst/>
            <a:ahLst/>
            <a:cxnLst/>
            <a:rect l="l" t="t" r="r" b="b"/>
            <a:pathLst>
              <a:path w="85084" h="62210" extrusionOk="0">
                <a:moveTo>
                  <a:pt x="1" y="1"/>
                </a:moveTo>
                <a:lnTo>
                  <a:pt x="1" y="221"/>
                </a:lnTo>
                <a:lnTo>
                  <a:pt x="1064" y="1430"/>
                </a:lnTo>
                <a:cubicBezTo>
                  <a:pt x="3740" y="4400"/>
                  <a:pt x="6489" y="7479"/>
                  <a:pt x="8432" y="11035"/>
                </a:cubicBezTo>
                <a:cubicBezTo>
                  <a:pt x="10265" y="14444"/>
                  <a:pt x="11401" y="18256"/>
                  <a:pt x="12464" y="21886"/>
                </a:cubicBezTo>
                <a:cubicBezTo>
                  <a:pt x="14774" y="29987"/>
                  <a:pt x="17193" y="38345"/>
                  <a:pt x="18146" y="46850"/>
                </a:cubicBezTo>
                <a:cubicBezTo>
                  <a:pt x="18220" y="47290"/>
                  <a:pt x="18256" y="47803"/>
                  <a:pt x="18330" y="48279"/>
                </a:cubicBezTo>
                <a:cubicBezTo>
                  <a:pt x="18623" y="51065"/>
                  <a:pt x="18916" y="53961"/>
                  <a:pt x="20089" y="56527"/>
                </a:cubicBezTo>
                <a:cubicBezTo>
                  <a:pt x="20749" y="58067"/>
                  <a:pt x="21775" y="59423"/>
                  <a:pt x="23095" y="60523"/>
                </a:cubicBezTo>
                <a:cubicBezTo>
                  <a:pt x="24342" y="61549"/>
                  <a:pt x="25918" y="62136"/>
                  <a:pt x="27531" y="62209"/>
                </a:cubicBezTo>
                <a:lnTo>
                  <a:pt x="27604" y="62209"/>
                </a:lnTo>
                <a:cubicBezTo>
                  <a:pt x="31930" y="62136"/>
                  <a:pt x="34789" y="58030"/>
                  <a:pt x="37062" y="53998"/>
                </a:cubicBezTo>
                <a:cubicBezTo>
                  <a:pt x="39005" y="50515"/>
                  <a:pt x="41021" y="46886"/>
                  <a:pt x="42451" y="43001"/>
                </a:cubicBezTo>
                <a:cubicBezTo>
                  <a:pt x="43770" y="39371"/>
                  <a:pt x="44540" y="35522"/>
                  <a:pt x="45310" y="31783"/>
                </a:cubicBezTo>
                <a:cubicBezTo>
                  <a:pt x="45750" y="29620"/>
                  <a:pt x="46226" y="27348"/>
                  <a:pt x="46740" y="25148"/>
                </a:cubicBezTo>
                <a:cubicBezTo>
                  <a:pt x="46960" y="24085"/>
                  <a:pt x="47399" y="23059"/>
                  <a:pt x="48059" y="22179"/>
                </a:cubicBezTo>
                <a:cubicBezTo>
                  <a:pt x="48792" y="21336"/>
                  <a:pt x="49892" y="20859"/>
                  <a:pt x="50845" y="20419"/>
                </a:cubicBezTo>
                <a:lnTo>
                  <a:pt x="85047" y="5316"/>
                </a:lnTo>
                <a:lnTo>
                  <a:pt x="85084" y="5170"/>
                </a:lnTo>
                <a:lnTo>
                  <a:pt x="85084" y="5170"/>
                </a:lnTo>
                <a:lnTo>
                  <a:pt x="50809" y="20309"/>
                </a:lnTo>
                <a:cubicBezTo>
                  <a:pt x="49819" y="20749"/>
                  <a:pt x="48719" y="21226"/>
                  <a:pt x="47949" y="22105"/>
                </a:cubicBezTo>
                <a:cubicBezTo>
                  <a:pt x="47289" y="22985"/>
                  <a:pt x="46850" y="24012"/>
                  <a:pt x="46630" y="25111"/>
                </a:cubicBezTo>
                <a:cubicBezTo>
                  <a:pt x="46080" y="27311"/>
                  <a:pt x="45603" y="29584"/>
                  <a:pt x="45163" y="31747"/>
                </a:cubicBezTo>
                <a:cubicBezTo>
                  <a:pt x="44430" y="35486"/>
                  <a:pt x="43660" y="39335"/>
                  <a:pt x="42304" y="42964"/>
                </a:cubicBezTo>
                <a:cubicBezTo>
                  <a:pt x="40948" y="46813"/>
                  <a:pt x="38895" y="50405"/>
                  <a:pt x="36952" y="53925"/>
                </a:cubicBezTo>
                <a:cubicBezTo>
                  <a:pt x="34716" y="57920"/>
                  <a:pt x="31856" y="61989"/>
                  <a:pt x="27604" y="62026"/>
                </a:cubicBezTo>
                <a:lnTo>
                  <a:pt x="27567" y="62026"/>
                </a:lnTo>
                <a:cubicBezTo>
                  <a:pt x="25111" y="62026"/>
                  <a:pt x="21922" y="60303"/>
                  <a:pt x="20236" y="56454"/>
                </a:cubicBezTo>
                <a:cubicBezTo>
                  <a:pt x="19099" y="53888"/>
                  <a:pt x="18769" y="50992"/>
                  <a:pt x="18476" y="48206"/>
                </a:cubicBezTo>
                <a:cubicBezTo>
                  <a:pt x="18440" y="47766"/>
                  <a:pt x="18366" y="47253"/>
                  <a:pt x="18330" y="46776"/>
                </a:cubicBezTo>
                <a:cubicBezTo>
                  <a:pt x="17340" y="38272"/>
                  <a:pt x="14920" y="29914"/>
                  <a:pt x="12611" y="21812"/>
                </a:cubicBezTo>
                <a:cubicBezTo>
                  <a:pt x="11548" y="18146"/>
                  <a:pt x="10448" y="14371"/>
                  <a:pt x="8579" y="10925"/>
                </a:cubicBezTo>
                <a:cubicBezTo>
                  <a:pt x="6636" y="7369"/>
                  <a:pt x="3886" y="4290"/>
                  <a:pt x="1210" y="1320"/>
                </a:cubicBezTo>
                <a:lnTo>
                  <a:pt x="1" y="1"/>
                </a:ln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67" name="Google Shape;567;p16"/>
          <p:cNvGrpSpPr/>
          <p:nvPr/>
        </p:nvGrpSpPr>
        <p:grpSpPr>
          <a:xfrm>
            <a:off x="8379850" y="2829899"/>
            <a:ext cx="696291" cy="1016185"/>
            <a:chOff x="8379850" y="2829899"/>
            <a:chExt cx="696291" cy="1016185"/>
          </a:xfrm>
        </p:grpSpPr>
        <p:sp>
          <p:nvSpPr>
            <p:cNvPr id="568" name="Google Shape;568;p16"/>
            <p:cNvSpPr/>
            <p:nvPr/>
          </p:nvSpPr>
          <p:spPr>
            <a:xfrm rot="1098150">
              <a:off x="8979542" y="2837624"/>
              <a:ext cx="56577" cy="45770"/>
            </a:xfrm>
            <a:custGeom>
              <a:avLst/>
              <a:gdLst/>
              <a:ahLst/>
              <a:cxnLst/>
              <a:rect l="l" t="t" r="r" b="b"/>
              <a:pathLst>
                <a:path w="1356" h="1097" extrusionOk="0">
                  <a:moveTo>
                    <a:pt x="277" y="334"/>
                  </a:moveTo>
                  <a:cubicBezTo>
                    <a:pt x="261" y="384"/>
                    <a:pt x="248" y="411"/>
                    <a:pt x="243" y="411"/>
                  </a:cubicBezTo>
                  <a:cubicBezTo>
                    <a:pt x="240" y="411"/>
                    <a:pt x="243" y="390"/>
                    <a:pt x="257" y="347"/>
                  </a:cubicBezTo>
                  <a:lnTo>
                    <a:pt x="277" y="334"/>
                  </a:lnTo>
                  <a:close/>
                  <a:moveTo>
                    <a:pt x="243" y="686"/>
                  </a:moveTo>
                  <a:lnTo>
                    <a:pt x="243" y="686"/>
                  </a:lnTo>
                  <a:cubicBezTo>
                    <a:pt x="248" y="686"/>
                    <a:pt x="261" y="713"/>
                    <a:pt x="277" y="764"/>
                  </a:cubicBezTo>
                  <a:lnTo>
                    <a:pt x="277" y="764"/>
                  </a:lnTo>
                  <a:lnTo>
                    <a:pt x="257" y="750"/>
                  </a:lnTo>
                  <a:cubicBezTo>
                    <a:pt x="243" y="707"/>
                    <a:pt x="240" y="686"/>
                    <a:pt x="243" y="686"/>
                  </a:cubicBezTo>
                  <a:close/>
                  <a:moveTo>
                    <a:pt x="846" y="1"/>
                  </a:moveTo>
                  <a:cubicBezTo>
                    <a:pt x="811" y="1"/>
                    <a:pt x="774" y="6"/>
                    <a:pt x="734" y="17"/>
                  </a:cubicBezTo>
                  <a:cubicBezTo>
                    <a:pt x="660" y="17"/>
                    <a:pt x="550" y="54"/>
                    <a:pt x="477" y="90"/>
                  </a:cubicBezTo>
                  <a:cubicBezTo>
                    <a:pt x="418" y="120"/>
                    <a:pt x="360" y="172"/>
                    <a:pt x="320" y="230"/>
                  </a:cubicBezTo>
                  <a:lnTo>
                    <a:pt x="320" y="230"/>
                  </a:lnTo>
                  <a:cubicBezTo>
                    <a:pt x="299" y="234"/>
                    <a:pt x="278" y="237"/>
                    <a:pt x="257" y="237"/>
                  </a:cubicBezTo>
                  <a:cubicBezTo>
                    <a:pt x="110" y="274"/>
                    <a:pt x="0" y="384"/>
                    <a:pt x="0" y="530"/>
                  </a:cubicBezTo>
                  <a:cubicBezTo>
                    <a:pt x="0" y="714"/>
                    <a:pt x="110" y="824"/>
                    <a:pt x="257" y="860"/>
                  </a:cubicBezTo>
                  <a:cubicBezTo>
                    <a:pt x="284" y="860"/>
                    <a:pt x="311" y="865"/>
                    <a:pt x="337" y="871"/>
                  </a:cubicBezTo>
                  <a:lnTo>
                    <a:pt x="337" y="871"/>
                  </a:lnTo>
                  <a:cubicBezTo>
                    <a:pt x="385" y="927"/>
                    <a:pt x="420" y="978"/>
                    <a:pt x="477" y="1007"/>
                  </a:cubicBezTo>
                  <a:cubicBezTo>
                    <a:pt x="550" y="1044"/>
                    <a:pt x="660" y="1080"/>
                    <a:pt x="734" y="1080"/>
                  </a:cubicBezTo>
                  <a:cubicBezTo>
                    <a:pt x="774" y="1091"/>
                    <a:pt x="811" y="1096"/>
                    <a:pt x="846" y="1096"/>
                  </a:cubicBezTo>
                  <a:cubicBezTo>
                    <a:pt x="1356" y="1096"/>
                    <a:pt x="1356" y="1"/>
                    <a:pt x="84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9" name="Google Shape;569;p16"/>
            <p:cNvSpPr/>
            <p:nvPr/>
          </p:nvSpPr>
          <p:spPr>
            <a:xfrm rot="1098150">
              <a:off x="9012001" y="3084611"/>
              <a:ext cx="58162" cy="47439"/>
            </a:xfrm>
            <a:custGeom>
              <a:avLst/>
              <a:gdLst/>
              <a:ahLst/>
              <a:cxnLst/>
              <a:rect l="l" t="t" r="r" b="b"/>
              <a:pathLst>
                <a:path w="1394" h="1137" extrusionOk="0">
                  <a:moveTo>
                    <a:pt x="697" y="0"/>
                  </a:moveTo>
                  <a:cubicBezTo>
                    <a:pt x="0" y="73"/>
                    <a:pt x="0" y="1063"/>
                    <a:pt x="697" y="1137"/>
                  </a:cubicBezTo>
                  <a:cubicBezTo>
                    <a:pt x="1393" y="1063"/>
                    <a:pt x="1393" y="73"/>
                    <a:pt x="6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0" name="Google Shape;570;p16"/>
            <p:cNvSpPr/>
            <p:nvPr/>
          </p:nvSpPr>
          <p:spPr>
            <a:xfrm rot="1098150">
              <a:off x="8763840" y="2928263"/>
              <a:ext cx="84156" cy="62752"/>
            </a:xfrm>
            <a:custGeom>
              <a:avLst/>
              <a:gdLst/>
              <a:ahLst/>
              <a:cxnLst/>
              <a:rect l="l" t="t" r="r" b="b"/>
              <a:pathLst>
                <a:path w="2017" h="1504" extrusionOk="0">
                  <a:moveTo>
                    <a:pt x="1027" y="1"/>
                  </a:moveTo>
                  <a:cubicBezTo>
                    <a:pt x="0" y="1"/>
                    <a:pt x="0" y="1504"/>
                    <a:pt x="1027" y="1504"/>
                  </a:cubicBezTo>
                  <a:cubicBezTo>
                    <a:pt x="2017" y="1504"/>
                    <a:pt x="2017" y="1"/>
                    <a:pt x="102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1" name="Google Shape;571;p16"/>
            <p:cNvSpPr/>
            <p:nvPr/>
          </p:nvSpPr>
          <p:spPr>
            <a:xfrm rot="1098150">
              <a:off x="8801407" y="3201905"/>
              <a:ext cx="67341" cy="55116"/>
            </a:xfrm>
            <a:custGeom>
              <a:avLst/>
              <a:gdLst/>
              <a:ahLst/>
              <a:cxnLst/>
              <a:rect l="l" t="t" r="r" b="b"/>
              <a:pathLst>
                <a:path w="1614" h="1321" extrusionOk="0">
                  <a:moveTo>
                    <a:pt x="807" y="1"/>
                  </a:moveTo>
                  <a:cubicBezTo>
                    <a:pt x="0" y="38"/>
                    <a:pt x="0" y="1247"/>
                    <a:pt x="807" y="1321"/>
                  </a:cubicBezTo>
                  <a:cubicBezTo>
                    <a:pt x="1613" y="1247"/>
                    <a:pt x="1613" y="38"/>
                    <a:pt x="80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2" name="Google Shape;572;p16"/>
            <p:cNvSpPr/>
            <p:nvPr/>
          </p:nvSpPr>
          <p:spPr>
            <a:xfrm rot="1098150">
              <a:off x="8620318" y="3212924"/>
              <a:ext cx="67300" cy="56660"/>
            </a:xfrm>
            <a:custGeom>
              <a:avLst/>
              <a:gdLst/>
              <a:ahLst/>
              <a:cxnLst/>
              <a:rect l="l" t="t" r="r" b="b"/>
              <a:pathLst>
                <a:path w="1613" h="1358" extrusionOk="0">
                  <a:moveTo>
                    <a:pt x="806" y="1"/>
                  </a:moveTo>
                  <a:cubicBezTo>
                    <a:pt x="0" y="74"/>
                    <a:pt x="0" y="1284"/>
                    <a:pt x="806" y="1357"/>
                  </a:cubicBezTo>
                  <a:cubicBezTo>
                    <a:pt x="1613" y="1284"/>
                    <a:pt x="1613" y="74"/>
                    <a:pt x="8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3" name="Google Shape;573;p16"/>
            <p:cNvSpPr/>
            <p:nvPr/>
          </p:nvSpPr>
          <p:spPr>
            <a:xfrm rot="1098150">
              <a:off x="8658451" y="3359891"/>
              <a:ext cx="62752" cy="47439"/>
            </a:xfrm>
            <a:custGeom>
              <a:avLst/>
              <a:gdLst/>
              <a:ahLst/>
              <a:cxnLst/>
              <a:rect l="l" t="t" r="r" b="b"/>
              <a:pathLst>
                <a:path w="1504" h="1137" extrusionOk="0">
                  <a:moveTo>
                    <a:pt x="734" y="0"/>
                  </a:moveTo>
                  <a:cubicBezTo>
                    <a:pt x="1" y="0"/>
                    <a:pt x="1" y="1136"/>
                    <a:pt x="734" y="1136"/>
                  </a:cubicBezTo>
                  <a:cubicBezTo>
                    <a:pt x="1504" y="1136"/>
                    <a:pt x="1504" y="0"/>
                    <a:pt x="73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4" name="Google Shape;574;p16"/>
            <p:cNvSpPr/>
            <p:nvPr/>
          </p:nvSpPr>
          <p:spPr>
            <a:xfrm rot="1098150">
              <a:off x="8543867" y="3485047"/>
              <a:ext cx="64254" cy="52029"/>
            </a:xfrm>
            <a:custGeom>
              <a:avLst/>
              <a:gdLst/>
              <a:ahLst/>
              <a:cxnLst/>
              <a:rect l="l" t="t" r="r" b="b"/>
              <a:pathLst>
                <a:path w="1540" h="1247" extrusionOk="0">
                  <a:moveTo>
                    <a:pt x="770" y="1"/>
                  </a:moveTo>
                  <a:cubicBezTo>
                    <a:pt x="0" y="74"/>
                    <a:pt x="0" y="1210"/>
                    <a:pt x="770" y="1247"/>
                  </a:cubicBezTo>
                  <a:cubicBezTo>
                    <a:pt x="1540" y="1210"/>
                    <a:pt x="1540" y="74"/>
                    <a:pt x="7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5" name="Google Shape;575;p16"/>
            <p:cNvSpPr/>
            <p:nvPr/>
          </p:nvSpPr>
          <p:spPr>
            <a:xfrm rot="1098150">
              <a:off x="8447139" y="3632337"/>
              <a:ext cx="67341" cy="50527"/>
            </a:xfrm>
            <a:custGeom>
              <a:avLst/>
              <a:gdLst/>
              <a:ahLst/>
              <a:cxnLst/>
              <a:rect l="l" t="t" r="r" b="b"/>
              <a:pathLst>
                <a:path w="1614" h="1211" extrusionOk="0">
                  <a:moveTo>
                    <a:pt x="807" y="1"/>
                  </a:moveTo>
                  <a:cubicBezTo>
                    <a:pt x="1" y="1"/>
                    <a:pt x="1" y="1210"/>
                    <a:pt x="807" y="1210"/>
                  </a:cubicBezTo>
                  <a:cubicBezTo>
                    <a:pt x="1613" y="1210"/>
                    <a:pt x="1613" y="1"/>
                    <a:pt x="80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6" name="Google Shape;576;p16"/>
            <p:cNvSpPr/>
            <p:nvPr/>
          </p:nvSpPr>
          <p:spPr>
            <a:xfrm rot="1098150">
              <a:off x="8385711" y="3789991"/>
              <a:ext cx="62752" cy="47439"/>
            </a:xfrm>
            <a:custGeom>
              <a:avLst/>
              <a:gdLst/>
              <a:ahLst/>
              <a:cxnLst/>
              <a:rect l="l" t="t" r="r" b="b"/>
              <a:pathLst>
                <a:path w="1504" h="1137" extrusionOk="0">
                  <a:moveTo>
                    <a:pt x="770" y="1"/>
                  </a:moveTo>
                  <a:cubicBezTo>
                    <a:pt x="1" y="1"/>
                    <a:pt x="1" y="1137"/>
                    <a:pt x="770" y="1137"/>
                  </a:cubicBezTo>
                  <a:cubicBezTo>
                    <a:pt x="1504" y="1137"/>
                    <a:pt x="1504" y="1"/>
                    <a:pt x="7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77" name="Google Shape;577;p16"/>
          <p:cNvSpPr/>
          <p:nvPr/>
        </p:nvSpPr>
        <p:spPr>
          <a:xfrm rot="-7398424">
            <a:off x="-556905" y="3363515"/>
            <a:ext cx="2126999" cy="1697120"/>
          </a:xfrm>
          <a:custGeom>
            <a:avLst/>
            <a:gdLst/>
            <a:ahLst/>
            <a:cxnLst/>
            <a:rect l="l" t="t" r="r" b="b"/>
            <a:pathLst>
              <a:path w="85084" h="67888" extrusionOk="0">
                <a:moveTo>
                  <a:pt x="1" y="0"/>
                </a:moveTo>
                <a:lnTo>
                  <a:pt x="1" y="30903"/>
                </a:lnTo>
                <a:lnTo>
                  <a:pt x="28337" y="61109"/>
                </a:lnTo>
                <a:cubicBezTo>
                  <a:pt x="29914" y="62795"/>
                  <a:pt x="31526" y="64482"/>
                  <a:pt x="33506" y="65691"/>
                </a:cubicBezTo>
                <a:cubicBezTo>
                  <a:pt x="36362" y="67405"/>
                  <a:pt x="39723" y="67888"/>
                  <a:pt x="43095" y="67888"/>
                </a:cubicBezTo>
                <a:cubicBezTo>
                  <a:pt x="44267" y="67888"/>
                  <a:pt x="45440" y="67829"/>
                  <a:pt x="46593" y="67744"/>
                </a:cubicBezTo>
                <a:cubicBezTo>
                  <a:pt x="47253" y="67744"/>
                  <a:pt x="47913" y="67598"/>
                  <a:pt x="48499" y="67268"/>
                </a:cubicBezTo>
                <a:cubicBezTo>
                  <a:pt x="49122" y="66791"/>
                  <a:pt x="49452" y="66058"/>
                  <a:pt x="49746" y="65325"/>
                </a:cubicBezTo>
                <a:cubicBezTo>
                  <a:pt x="52752" y="57883"/>
                  <a:pt x="56637" y="50845"/>
                  <a:pt x="61293" y="44356"/>
                </a:cubicBezTo>
                <a:cubicBezTo>
                  <a:pt x="63822" y="40837"/>
                  <a:pt x="66718" y="37355"/>
                  <a:pt x="70677" y="35595"/>
                </a:cubicBezTo>
                <a:cubicBezTo>
                  <a:pt x="72400" y="34825"/>
                  <a:pt x="74233" y="34422"/>
                  <a:pt x="75993" y="33872"/>
                </a:cubicBezTo>
                <a:cubicBezTo>
                  <a:pt x="79145" y="32882"/>
                  <a:pt x="82115" y="31379"/>
                  <a:pt x="85047" y="29840"/>
                </a:cubicBezTo>
                <a:lnTo>
                  <a:pt x="85084" y="8688"/>
                </a:lnTo>
                <a:lnTo>
                  <a:pt x="85084" y="8688"/>
                </a:lnTo>
                <a:cubicBezTo>
                  <a:pt x="84937" y="8835"/>
                  <a:pt x="84791" y="9018"/>
                  <a:pt x="84644" y="9165"/>
                </a:cubicBezTo>
                <a:cubicBezTo>
                  <a:pt x="82078" y="11914"/>
                  <a:pt x="79182" y="14297"/>
                  <a:pt x="75993" y="16276"/>
                </a:cubicBezTo>
                <a:cubicBezTo>
                  <a:pt x="69242" y="20370"/>
                  <a:pt x="61568" y="22478"/>
                  <a:pt x="53829" y="22478"/>
                </a:cubicBezTo>
                <a:cubicBezTo>
                  <a:pt x="49719" y="22478"/>
                  <a:pt x="45590" y="21884"/>
                  <a:pt x="41571" y="20675"/>
                </a:cubicBezTo>
                <a:cubicBezTo>
                  <a:pt x="36585" y="19172"/>
                  <a:pt x="31966" y="16716"/>
                  <a:pt x="27347" y="14334"/>
                </a:cubicBezTo>
                <a:lnTo>
                  <a:pt x="1"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8" name="Google Shape;578;p16"/>
          <p:cNvSpPr/>
          <p:nvPr/>
        </p:nvSpPr>
        <p:spPr>
          <a:xfrm rot="-2104647">
            <a:off x="128253" y="2914046"/>
            <a:ext cx="1169934" cy="588517"/>
          </a:xfrm>
          <a:custGeom>
            <a:avLst/>
            <a:gdLst/>
            <a:ahLst/>
            <a:cxnLst/>
            <a:rect l="l" t="t" r="r" b="b"/>
            <a:pathLst>
              <a:path w="46796" h="23540" extrusionOk="0">
                <a:moveTo>
                  <a:pt x="32976" y="1448"/>
                </a:moveTo>
                <a:lnTo>
                  <a:pt x="32976" y="1448"/>
                </a:lnTo>
                <a:cubicBezTo>
                  <a:pt x="32682" y="1814"/>
                  <a:pt x="32426" y="2217"/>
                  <a:pt x="32206" y="2621"/>
                </a:cubicBezTo>
                <a:cubicBezTo>
                  <a:pt x="31913" y="3134"/>
                  <a:pt x="31656" y="3610"/>
                  <a:pt x="31363" y="4124"/>
                </a:cubicBezTo>
                <a:cubicBezTo>
                  <a:pt x="31106" y="4600"/>
                  <a:pt x="30813" y="5077"/>
                  <a:pt x="30446" y="5517"/>
                </a:cubicBezTo>
                <a:cubicBezTo>
                  <a:pt x="29823" y="6433"/>
                  <a:pt x="29090" y="7276"/>
                  <a:pt x="28320" y="8083"/>
                </a:cubicBezTo>
                <a:cubicBezTo>
                  <a:pt x="27550" y="8853"/>
                  <a:pt x="26707" y="9586"/>
                  <a:pt x="25791" y="10246"/>
                </a:cubicBezTo>
                <a:cubicBezTo>
                  <a:pt x="24911" y="10869"/>
                  <a:pt x="23994" y="11419"/>
                  <a:pt x="23041" y="11932"/>
                </a:cubicBezTo>
                <a:cubicBezTo>
                  <a:pt x="23555" y="11162"/>
                  <a:pt x="24068" y="10392"/>
                  <a:pt x="24618" y="9696"/>
                </a:cubicBezTo>
                <a:cubicBezTo>
                  <a:pt x="25314" y="8853"/>
                  <a:pt x="26011" y="8009"/>
                  <a:pt x="26744" y="7203"/>
                </a:cubicBezTo>
                <a:cubicBezTo>
                  <a:pt x="27514" y="6396"/>
                  <a:pt x="28283" y="5627"/>
                  <a:pt x="29090" y="4857"/>
                </a:cubicBezTo>
                <a:cubicBezTo>
                  <a:pt x="29896" y="4087"/>
                  <a:pt x="30703" y="3354"/>
                  <a:pt x="31546" y="2621"/>
                </a:cubicBezTo>
                <a:cubicBezTo>
                  <a:pt x="32023" y="2217"/>
                  <a:pt x="32462" y="1814"/>
                  <a:pt x="32976" y="1448"/>
                </a:cubicBezTo>
                <a:close/>
                <a:moveTo>
                  <a:pt x="46026" y="7826"/>
                </a:moveTo>
                <a:lnTo>
                  <a:pt x="46026" y="7826"/>
                </a:lnTo>
                <a:cubicBezTo>
                  <a:pt x="43350" y="9182"/>
                  <a:pt x="40491" y="10282"/>
                  <a:pt x="37595" y="11052"/>
                </a:cubicBezTo>
                <a:cubicBezTo>
                  <a:pt x="34479" y="11858"/>
                  <a:pt x="31253" y="12335"/>
                  <a:pt x="28027" y="12445"/>
                </a:cubicBezTo>
                <a:cubicBezTo>
                  <a:pt x="27633" y="12454"/>
                  <a:pt x="27236" y="12459"/>
                  <a:pt x="26839" y="12459"/>
                </a:cubicBezTo>
                <a:cubicBezTo>
                  <a:pt x="25646" y="12459"/>
                  <a:pt x="24443" y="12418"/>
                  <a:pt x="23261" y="12335"/>
                </a:cubicBezTo>
                <a:cubicBezTo>
                  <a:pt x="24288" y="11968"/>
                  <a:pt x="25314" y="11675"/>
                  <a:pt x="26341" y="11345"/>
                </a:cubicBezTo>
                <a:cubicBezTo>
                  <a:pt x="29456" y="10429"/>
                  <a:pt x="32609" y="9659"/>
                  <a:pt x="35798" y="9072"/>
                </a:cubicBezTo>
                <a:cubicBezTo>
                  <a:pt x="38988" y="8486"/>
                  <a:pt x="42213" y="8046"/>
                  <a:pt x="45476" y="7863"/>
                </a:cubicBezTo>
                <a:lnTo>
                  <a:pt x="46026" y="7826"/>
                </a:lnTo>
                <a:close/>
                <a:moveTo>
                  <a:pt x="25754" y="2034"/>
                </a:moveTo>
                <a:lnTo>
                  <a:pt x="25754" y="2034"/>
                </a:lnTo>
                <a:cubicBezTo>
                  <a:pt x="25204" y="3391"/>
                  <a:pt x="24618" y="4784"/>
                  <a:pt x="23958" y="6103"/>
                </a:cubicBezTo>
                <a:cubicBezTo>
                  <a:pt x="23151" y="7753"/>
                  <a:pt x="22235" y="9329"/>
                  <a:pt x="21208" y="10832"/>
                </a:cubicBezTo>
                <a:cubicBezTo>
                  <a:pt x="20732" y="11565"/>
                  <a:pt x="20219" y="12262"/>
                  <a:pt x="19705" y="12995"/>
                </a:cubicBezTo>
                <a:cubicBezTo>
                  <a:pt x="20035" y="11345"/>
                  <a:pt x="20585" y="9769"/>
                  <a:pt x="21318" y="8266"/>
                </a:cubicBezTo>
                <a:cubicBezTo>
                  <a:pt x="21722" y="7460"/>
                  <a:pt x="22162" y="6653"/>
                  <a:pt x="22675" y="5883"/>
                </a:cubicBezTo>
                <a:cubicBezTo>
                  <a:pt x="23225" y="5113"/>
                  <a:pt x="23774" y="4380"/>
                  <a:pt x="24398" y="3684"/>
                </a:cubicBezTo>
                <a:cubicBezTo>
                  <a:pt x="24838" y="3134"/>
                  <a:pt x="25314" y="2584"/>
                  <a:pt x="25754" y="2034"/>
                </a:cubicBezTo>
                <a:close/>
                <a:moveTo>
                  <a:pt x="20145" y="1191"/>
                </a:moveTo>
                <a:cubicBezTo>
                  <a:pt x="19925" y="2144"/>
                  <a:pt x="19705" y="3097"/>
                  <a:pt x="19449" y="4014"/>
                </a:cubicBezTo>
                <a:cubicBezTo>
                  <a:pt x="19119" y="5150"/>
                  <a:pt x="18752" y="6250"/>
                  <a:pt x="18349" y="7313"/>
                </a:cubicBezTo>
                <a:cubicBezTo>
                  <a:pt x="17946" y="8376"/>
                  <a:pt x="17506" y="9439"/>
                  <a:pt x="16993" y="10465"/>
                </a:cubicBezTo>
                <a:cubicBezTo>
                  <a:pt x="16443" y="11455"/>
                  <a:pt x="15893" y="12445"/>
                  <a:pt x="15233" y="13398"/>
                </a:cubicBezTo>
                <a:cubicBezTo>
                  <a:pt x="14647" y="14241"/>
                  <a:pt x="14023" y="15084"/>
                  <a:pt x="13327" y="15854"/>
                </a:cubicBezTo>
                <a:cubicBezTo>
                  <a:pt x="13547" y="14864"/>
                  <a:pt x="13767" y="13875"/>
                  <a:pt x="14060" y="12958"/>
                </a:cubicBezTo>
                <a:cubicBezTo>
                  <a:pt x="14353" y="11858"/>
                  <a:pt x="14720" y="10795"/>
                  <a:pt x="15160" y="9769"/>
                </a:cubicBezTo>
                <a:cubicBezTo>
                  <a:pt x="15600" y="8706"/>
                  <a:pt x="16040" y="7679"/>
                  <a:pt x="16516" y="6726"/>
                </a:cubicBezTo>
                <a:cubicBezTo>
                  <a:pt x="17029" y="5700"/>
                  <a:pt x="17616" y="4747"/>
                  <a:pt x="18239" y="3830"/>
                </a:cubicBezTo>
                <a:cubicBezTo>
                  <a:pt x="18532" y="3354"/>
                  <a:pt x="18862" y="2914"/>
                  <a:pt x="19192" y="2437"/>
                </a:cubicBezTo>
                <a:cubicBezTo>
                  <a:pt x="19522" y="1998"/>
                  <a:pt x="19779" y="1594"/>
                  <a:pt x="20145" y="1191"/>
                </a:cubicBezTo>
                <a:close/>
                <a:moveTo>
                  <a:pt x="22073" y="13485"/>
                </a:moveTo>
                <a:cubicBezTo>
                  <a:pt x="22652" y="13485"/>
                  <a:pt x="23232" y="13513"/>
                  <a:pt x="23811" y="13581"/>
                </a:cubicBezTo>
                <a:cubicBezTo>
                  <a:pt x="25387" y="13728"/>
                  <a:pt x="26964" y="13911"/>
                  <a:pt x="28540" y="14131"/>
                </a:cubicBezTo>
                <a:cubicBezTo>
                  <a:pt x="30116" y="14351"/>
                  <a:pt x="31656" y="14645"/>
                  <a:pt x="33196" y="14938"/>
                </a:cubicBezTo>
                <a:cubicBezTo>
                  <a:pt x="34772" y="15231"/>
                  <a:pt x="36275" y="15598"/>
                  <a:pt x="37778" y="16001"/>
                </a:cubicBezTo>
                <a:cubicBezTo>
                  <a:pt x="39281" y="16367"/>
                  <a:pt x="40747" y="16807"/>
                  <a:pt x="42177" y="17247"/>
                </a:cubicBezTo>
                <a:cubicBezTo>
                  <a:pt x="40894" y="17247"/>
                  <a:pt x="39611" y="17247"/>
                  <a:pt x="38291" y="17211"/>
                </a:cubicBezTo>
                <a:cubicBezTo>
                  <a:pt x="36751" y="17137"/>
                  <a:pt x="35212" y="17027"/>
                  <a:pt x="33635" y="16844"/>
                </a:cubicBezTo>
                <a:cubicBezTo>
                  <a:pt x="32096" y="16697"/>
                  <a:pt x="30593" y="16477"/>
                  <a:pt x="29053" y="16184"/>
                </a:cubicBezTo>
                <a:cubicBezTo>
                  <a:pt x="27550" y="15891"/>
                  <a:pt x="26047" y="15524"/>
                  <a:pt x="24581" y="15121"/>
                </a:cubicBezTo>
                <a:cubicBezTo>
                  <a:pt x="23078" y="14681"/>
                  <a:pt x="21612" y="14205"/>
                  <a:pt x="20145" y="13618"/>
                </a:cubicBezTo>
                <a:lnTo>
                  <a:pt x="20072" y="13581"/>
                </a:lnTo>
                <a:cubicBezTo>
                  <a:pt x="20739" y="13523"/>
                  <a:pt x="21406" y="13485"/>
                  <a:pt x="22073" y="13485"/>
                </a:cubicBezTo>
                <a:close/>
                <a:moveTo>
                  <a:pt x="14353" y="3794"/>
                </a:moveTo>
                <a:cubicBezTo>
                  <a:pt x="14243" y="4490"/>
                  <a:pt x="14133" y="5187"/>
                  <a:pt x="13950" y="5883"/>
                </a:cubicBezTo>
                <a:cubicBezTo>
                  <a:pt x="13730" y="6946"/>
                  <a:pt x="13437" y="7973"/>
                  <a:pt x="13107" y="8999"/>
                </a:cubicBezTo>
                <a:cubicBezTo>
                  <a:pt x="12814" y="10026"/>
                  <a:pt x="12447" y="11015"/>
                  <a:pt x="12044" y="12005"/>
                </a:cubicBezTo>
                <a:cubicBezTo>
                  <a:pt x="11604" y="12995"/>
                  <a:pt x="11164" y="13985"/>
                  <a:pt x="10688" y="14938"/>
                </a:cubicBezTo>
                <a:cubicBezTo>
                  <a:pt x="10174" y="15891"/>
                  <a:pt x="9661" y="16807"/>
                  <a:pt x="9111" y="17724"/>
                </a:cubicBezTo>
                <a:cubicBezTo>
                  <a:pt x="9045" y="17757"/>
                  <a:pt x="9009" y="17790"/>
                  <a:pt x="8976" y="17849"/>
                </a:cubicBezTo>
                <a:lnTo>
                  <a:pt x="8976" y="17849"/>
                </a:lnTo>
                <a:cubicBezTo>
                  <a:pt x="9747" y="13838"/>
                  <a:pt x="11063" y="9972"/>
                  <a:pt x="12924" y="6360"/>
                </a:cubicBezTo>
                <a:cubicBezTo>
                  <a:pt x="13400" y="5480"/>
                  <a:pt x="13840" y="4637"/>
                  <a:pt x="14353" y="3794"/>
                </a:cubicBezTo>
                <a:close/>
                <a:moveTo>
                  <a:pt x="16296" y="15084"/>
                </a:moveTo>
                <a:cubicBezTo>
                  <a:pt x="17433" y="15084"/>
                  <a:pt x="18532" y="15231"/>
                  <a:pt x="19632" y="15488"/>
                </a:cubicBezTo>
                <a:cubicBezTo>
                  <a:pt x="21098" y="15818"/>
                  <a:pt x="22528" y="16184"/>
                  <a:pt x="23958" y="16551"/>
                </a:cubicBezTo>
                <a:cubicBezTo>
                  <a:pt x="25387" y="16917"/>
                  <a:pt x="26817" y="17321"/>
                  <a:pt x="28247" y="17724"/>
                </a:cubicBezTo>
                <a:cubicBezTo>
                  <a:pt x="29640" y="18164"/>
                  <a:pt x="31069" y="18604"/>
                  <a:pt x="32499" y="19043"/>
                </a:cubicBezTo>
                <a:cubicBezTo>
                  <a:pt x="33672" y="19447"/>
                  <a:pt x="34882" y="19887"/>
                  <a:pt x="36055" y="20290"/>
                </a:cubicBezTo>
                <a:cubicBezTo>
                  <a:pt x="35029" y="20143"/>
                  <a:pt x="33965" y="19997"/>
                  <a:pt x="32902" y="19777"/>
                </a:cubicBezTo>
                <a:cubicBezTo>
                  <a:pt x="31509" y="19520"/>
                  <a:pt x="30080" y="19190"/>
                  <a:pt x="28650" y="18860"/>
                </a:cubicBezTo>
                <a:cubicBezTo>
                  <a:pt x="27257" y="18494"/>
                  <a:pt x="25827" y="18090"/>
                  <a:pt x="24434" y="17687"/>
                </a:cubicBezTo>
                <a:cubicBezTo>
                  <a:pt x="23005" y="17284"/>
                  <a:pt x="21648" y="16844"/>
                  <a:pt x="20255" y="16404"/>
                </a:cubicBezTo>
                <a:cubicBezTo>
                  <a:pt x="18936" y="15964"/>
                  <a:pt x="17616" y="15524"/>
                  <a:pt x="16296" y="15084"/>
                </a:cubicBezTo>
                <a:close/>
                <a:moveTo>
                  <a:pt x="570" y="19997"/>
                </a:moveTo>
                <a:cubicBezTo>
                  <a:pt x="533" y="19997"/>
                  <a:pt x="497" y="20033"/>
                  <a:pt x="497" y="20107"/>
                </a:cubicBezTo>
                <a:lnTo>
                  <a:pt x="497" y="20363"/>
                </a:lnTo>
                <a:cubicBezTo>
                  <a:pt x="497" y="20400"/>
                  <a:pt x="533" y="20436"/>
                  <a:pt x="570" y="20436"/>
                </a:cubicBezTo>
                <a:cubicBezTo>
                  <a:pt x="607" y="20436"/>
                  <a:pt x="643" y="20400"/>
                  <a:pt x="643" y="20363"/>
                </a:cubicBezTo>
                <a:lnTo>
                  <a:pt x="643" y="20107"/>
                </a:lnTo>
                <a:cubicBezTo>
                  <a:pt x="643" y="20033"/>
                  <a:pt x="607" y="19997"/>
                  <a:pt x="570" y="19997"/>
                </a:cubicBezTo>
                <a:close/>
                <a:moveTo>
                  <a:pt x="12337" y="17321"/>
                </a:moveTo>
                <a:cubicBezTo>
                  <a:pt x="13034" y="17321"/>
                  <a:pt x="13693" y="17357"/>
                  <a:pt x="14390" y="17431"/>
                </a:cubicBezTo>
                <a:cubicBezTo>
                  <a:pt x="15746" y="17614"/>
                  <a:pt x="17103" y="17944"/>
                  <a:pt x="18459" y="18347"/>
                </a:cubicBezTo>
                <a:cubicBezTo>
                  <a:pt x="19779" y="18714"/>
                  <a:pt x="21098" y="19117"/>
                  <a:pt x="22418" y="19520"/>
                </a:cubicBezTo>
                <a:cubicBezTo>
                  <a:pt x="23738" y="19923"/>
                  <a:pt x="25057" y="20326"/>
                  <a:pt x="26341" y="20803"/>
                </a:cubicBezTo>
                <a:cubicBezTo>
                  <a:pt x="27147" y="21096"/>
                  <a:pt x="27953" y="21390"/>
                  <a:pt x="28723" y="21719"/>
                </a:cubicBezTo>
                <a:cubicBezTo>
                  <a:pt x="28063" y="21573"/>
                  <a:pt x="27404" y="21463"/>
                  <a:pt x="26744" y="21353"/>
                </a:cubicBezTo>
                <a:cubicBezTo>
                  <a:pt x="25351" y="21133"/>
                  <a:pt x="24031" y="20950"/>
                  <a:pt x="22675" y="20693"/>
                </a:cubicBezTo>
                <a:cubicBezTo>
                  <a:pt x="21318" y="20473"/>
                  <a:pt x="19962" y="20253"/>
                  <a:pt x="18642" y="19923"/>
                </a:cubicBezTo>
                <a:cubicBezTo>
                  <a:pt x="17286" y="19630"/>
                  <a:pt x="15966" y="19300"/>
                  <a:pt x="14647" y="18933"/>
                </a:cubicBezTo>
                <a:cubicBezTo>
                  <a:pt x="13364" y="18530"/>
                  <a:pt x="12081" y="18090"/>
                  <a:pt x="10834" y="17540"/>
                </a:cubicBezTo>
                <a:cubicBezTo>
                  <a:pt x="11311" y="17431"/>
                  <a:pt x="11824" y="17357"/>
                  <a:pt x="12337" y="17321"/>
                </a:cubicBezTo>
                <a:close/>
                <a:moveTo>
                  <a:pt x="34277" y="1"/>
                </a:moveTo>
                <a:cubicBezTo>
                  <a:pt x="34258" y="1"/>
                  <a:pt x="34240" y="6"/>
                  <a:pt x="34222" y="18"/>
                </a:cubicBezTo>
                <a:lnTo>
                  <a:pt x="34112" y="165"/>
                </a:lnTo>
                <a:lnTo>
                  <a:pt x="33929" y="311"/>
                </a:lnTo>
                <a:cubicBezTo>
                  <a:pt x="33159" y="934"/>
                  <a:pt x="32426" y="1558"/>
                  <a:pt x="31693" y="2181"/>
                </a:cubicBezTo>
                <a:cubicBezTo>
                  <a:pt x="30849" y="2914"/>
                  <a:pt x="30006" y="3647"/>
                  <a:pt x="29200" y="4417"/>
                </a:cubicBezTo>
                <a:cubicBezTo>
                  <a:pt x="28393" y="5187"/>
                  <a:pt x="27624" y="5957"/>
                  <a:pt x="26854" y="6763"/>
                </a:cubicBezTo>
                <a:cubicBezTo>
                  <a:pt x="26084" y="7570"/>
                  <a:pt x="25387" y="8376"/>
                  <a:pt x="24728" y="9256"/>
                </a:cubicBezTo>
                <a:cubicBezTo>
                  <a:pt x="24031" y="10136"/>
                  <a:pt x="23408" y="11015"/>
                  <a:pt x="22858" y="11968"/>
                </a:cubicBezTo>
                <a:cubicBezTo>
                  <a:pt x="22748" y="12042"/>
                  <a:pt x="22675" y="12078"/>
                  <a:pt x="22565" y="12115"/>
                </a:cubicBezTo>
                <a:cubicBezTo>
                  <a:pt x="22491" y="12152"/>
                  <a:pt x="22455" y="12225"/>
                  <a:pt x="22491" y="12262"/>
                </a:cubicBezTo>
                <a:cubicBezTo>
                  <a:pt x="21538" y="12592"/>
                  <a:pt x="20585" y="12922"/>
                  <a:pt x="19595" y="13288"/>
                </a:cubicBezTo>
                <a:cubicBezTo>
                  <a:pt x="19595" y="13288"/>
                  <a:pt x="19595" y="13252"/>
                  <a:pt x="19595" y="13252"/>
                </a:cubicBezTo>
                <a:cubicBezTo>
                  <a:pt x="20145" y="12592"/>
                  <a:pt x="20659" y="11895"/>
                  <a:pt x="21172" y="11199"/>
                </a:cubicBezTo>
                <a:cubicBezTo>
                  <a:pt x="21648" y="10539"/>
                  <a:pt x="22198" y="9696"/>
                  <a:pt x="22675" y="8889"/>
                </a:cubicBezTo>
                <a:cubicBezTo>
                  <a:pt x="23628" y="7313"/>
                  <a:pt x="24471" y="5700"/>
                  <a:pt x="25241" y="4014"/>
                </a:cubicBezTo>
                <a:cubicBezTo>
                  <a:pt x="25644" y="3061"/>
                  <a:pt x="26011" y="2107"/>
                  <a:pt x="26341" y="1118"/>
                </a:cubicBezTo>
                <a:cubicBezTo>
                  <a:pt x="26341" y="1047"/>
                  <a:pt x="26295" y="1006"/>
                  <a:pt x="26242" y="1006"/>
                </a:cubicBezTo>
                <a:cubicBezTo>
                  <a:pt x="26214" y="1006"/>
                  <a:pt x="26183" y="1018"/>
                  <a:pt x="26157" y="1044"/>
                </a:cubicBezTo>
                <a:cubicBezTo>
                  <a:pt x="25644" y="1851"/>
                  <a:pt x="25057" y="2621"/>
                  <a:pt x="24434" y="3317"/>
                </a:cubicBezTo>
                <a:cubicBezTo>
                  <a:pt x="23811" y="4050"/>
                  <a:pt x="23225" y="4747"/>
                  <a:pt x="22675" y="5517"/>
                </a:cubicBezTo>
                <a:cubicBezTo>
                  <a:pt x="21612" y="7020"/>
                  <a:pt x="20768" y="8669"/>
                  <a:pt x="20145" y="10392"/>
                </a:cubicBezTo>
                <a:cubicBezTo>
                  <a:pt x="19815" y="11382"/>
                  <a:pt x="19522" y="12372"/>
                  <a:pt x="19339" y="13398"/>
                </a:cubicBezTo>
                <a:cubicBezTo>
                  <a:pt x="18899" y="13545"/>
                  <a:pt x="18496" y="13691"/>
                  <a:pt x="18092" y="13875"/>
                </a:cubicBezTo>
                <a:cubicBezTo>
                  <a:pt x="17286" y="14168"/>
                  <a:pt x="16443" y="14498"/>
                  <a:pt x="15636" y="14828"/>
                </a:cubicBezTo>
                <a:lnTo>
                  <a:pt x="15563" y="14791"/>
                </a:lnTo>
                <a:cubicBezTo>
                  <a:pt x="15490" y="14791"/>
                  <a:pt x="15380" y="14864"/>
                  <a:pt x="15416" y="14938"/>
                </a:cubicBezTo>
                <a:lnTo>
                  <a:pt x="15270" y="14974"/>
                </a:lnTo>
                <a:lnTo>
                  <a:pt x="15196" y="14974"/>
                </a:lnTo>
                <a:cubicBezTo>
                  <a:pt x="15196" y="14974"/>
                  <a:pt x="15160" y="14974"/>
                  <a:pt x="15160" y="15011"/>
                </a:cubicBezTo>
                <a:cubicBezTo>
                  <a:pt x="14683" y="15231"/>
                  <a:pt x="14207" y="15414"/>
                  <a:pt x="13730" y="15634"/>
                </a:cubicBezTo>
                <a:cubicBezTo>
                  <a:pt x="13840" y="15488"/>
                  <a:pt x="13987" y="15304"/>
                  <a:pt x="14133" y="15194"/>
                </a:cubicBezTo>
                <a:cubicBezTo>
                  <a:pt x="14500" y="14754"/>
                  <a:pt x="14867" y="14315"/>
                  <a:pt x="15196" y="13875"/>
                </a:cubicBezTo>
                <a:cubicBezTo>
                  <a:pt x="15856" y="12922"/>
                  <a:pt x="16479" y="11932"/>
                  <a:pt x="17029" y="10942"/>
                </a:cubicBezTo>
                <a:cubicBezTo>
                  <a:pt x="17579" y="9916"/>
                  <a:pt x="18056" y="8853"/>
                  <a:pt x="18496" y="7789"/>
                </a:cubicBezTo>
                <a:cubicBezTo>
                  <a:pt x="18899" y="6726"/>
                  <a:pt x="19302" y="5627"/>
                  <a:pt x="19632" y="4490"/>
                </a:cubicBezTo>
                <a:cubicBezTo>
                  <a:pt x="19925" y="3391"/>
                  <a:pt x="20219" y="2254"/>
                  <a:pt x="20439" y="1118"/>
                </a:cubicBezTo>
                <a:cubicBezTo>
                  <a:pt x="20475" y="971"/>
                  <a:pt x="20512" y="824"/>
                  <a:pt x="20549" y="714"/>
                </a:cubicBezTo>
                <a:cubicBezTo>
                  <a:pt x="20549" y="609"/>
                  <a:pt x="20473" y="523"/>
                  <a:pt x="20404" y="523"/>
                </a:cubicBezTo>
                <a:cubicBezTo>
                  <a:pt x="20376" y="523"/>
                  <a:pt x="20349" y="537"/>
                  <a:pt x="20329" y="568"/>
                </a:cubicBezTo>
                <a:cubicBezTo>
                  <a:pt x="19632" y="1448"/>
                  <a:pt x="18936" y="2364"/>
                  <a:pt x="18312" y="3317"/>
                </a:cubicBezTo>
                <a:cubicBezTo>
                  <a:pt x="17689" y="4270"/>
                  <a:pt x="17103" y="5223"/>
                  <a:pt x="16553" y="6213"/>
                </a:cubicBezTo>
                <a:cubicBezTo>
                  <a:pt x="16040" y="7203"/>
                  <a:pt x="15526" y="8229"/>
                  <a:pt x="15086" y="9256"/>
                </a:cubicBezTo>
                <a:cubicBezTo>
                  <a:pt x="14683" y="10319"/>
                  <a:pt x="14280" y="11345"/>
                  <a:pt x="13950" y="12445"/>
                </a:cubicBezTo>
                <a:cubicBezTo>
                  <a:pt x="13584" y="13508"/>
                  <a:pt x="13327" y="14571"/>
                  <a:pt x="13070" y="15708"/>
                </a:cubicBezTo>
                <a:cubicBezTo>
                  <a:pt x="13070" y="15781"/>
                  <a:pt x="13070" y="15891"/>
                  <a:pt x="13034" y="15964"/>
                </a:cubicBezTo>
                <a:cubicBezTo>
                  <a:pt x="11751" y="16551"/>
                  <a:pt x="10504" y="17137"/>
                  <a:pt x="9221" y="17724"/>
                </a:cubicBezTo>
                <a:cubicBezTo>
                  <a:pt x="9734" y="16954"/>
                  <a:pt x="10248" y="16184"/>
                  <a:pt x="10688" y="15341"/>
                </a:cubicBezTo>
                <a:cubicBezTo>
                  <a:pt x="11201" y="14388"/>
                  <a:pt x="11641" y="13435"/>
                  <a:pt x="12081" y="12445"/>
                </a:cubicBezTo>
                <a:cubicBezTo>
                  <a:pt x="12520" y="11492"/>
                  <a:pt x="12887" y="10465"/>
                  <a:pt x="13254" y="9439"/>
                </a:cubicBezTo>
                <a:cubicBezTo>
                  <a:pt x="13584" y="8413"/>
                  <a:pt x="13877" y="7386"/>
                  <a:pt x="14133" y="6323"/>
                </a:cubicBezTo>
                <a:cubicBezTo>
                  <a:pt x="14353" y="5297"/>
                  <a:pt x="14573" y="4234"/>
                  <a:pt x="14720" y="3171"/>
                </a:cubicBezTo>
                <a:lnTo>
                  <a:pt x="14793" y="2767"/>
                </a:lnTo>
                <a:cubicBezTo>
                  <a:pt x="14793" y="2667"/>
                  <a:pt x="14716" y="2610"/>
                  <a:pt x="14640" y="2610"/>
                </a:cubicBezTo>
                <a:cubicBezTo>
                  <a:pt x="14578" y="2610"/>
                  <a:pt x="14516" y="2648"/>
                  <a:pt x="14500" y="2731"/>
                </a:cubicBezTo>
                <a:lnTo>
                  <a:pt x="14463" y="3097"/>
                </a:lnTo>
                <a:cubicBezTo>
                  <a:pt x="14427" y="3134"/>
                  <a:pt x="14390" y="3134"/>
                  <a:pt x="14390" y="3171"/>
                </a:cubicBezTo>
                <a:cubicBezTo>
                  <a:pt x="13290" y="4930"/>
                  <a:pt x="12337" y="6763"/>
                  <a:pt x="11494" y="8669"/>
                </a:cubicBezTo>
                <a:cubicBezTo>
                  <a:pt x="10688" y="10575"/>
                  <a:pt x="9991" y="12518"/>
                  <a:pt x="9441" y="14498"/>
                </a:cubicBezTo>
                <a:cubicBezTo>
                  <a:pt x="9148" y="15634"/>
                  <a:pt x="8891" y="16734"/>
                  <a:pt x="8671" y="17870"/>
                </a:cubicBezTo>
                <a:cubicBezTo>
                  <a:pt x="8671" y="17907"/>
                  <a:pt x="8671" y="17980"/>
                  <a:pt x="8708" y="17980"/>
                </a:cubicBezTo>
                <a:cubicBezTo>
                  <a:pt x="5959" y="19300"/>
                  <a:pt x="3356" y="20876"/>
                  <a:pt x="936" y="22709"/>
                </a:cubicBezTo>
                <a:cubicBezTo>
                  <a:pt x="643" y="22929"/>
                  <a:pt x="350" y="23186"/>
                  <a:pt x="57" y="23406"/>
                </a:cubicBezTo>
                <a:cubicBezTo>
                  <a:pt x="0" y="23462"/>
                  <a:pt x="52" y="23540"/>
                  <a:pt x="112" y="23540"/>
                </a:cubicBezTo>
                <a:cubicBezTo>
                  <a:pt x="131" y="23540"/>
                  <a:pt x="150" y="23533"/>
                  <a:pt x="167" y="23516"/>
                </a:cubicBezTo>
                <a:cubicBezTo>
                  <a:pt x="2696" y="21573"/>
                  <a:pt x="5409" y="19887"/>
                  <a:pt x="8268" y="18494"/>
                </a:cubicBezTo>
                <a:cubicBezTo>
                  <a:pt x="8928" y="18164"/>
                  <a:pt x="9588" y="17870"/>
                  <a:pt x="10248" y="17540"/>
                </a:cubicBezTo>
                <a:cubicBezTo>
                  <a:pt x="10248" y="17577"/>
                  <a:pt x="10284" y="17577"/>
                  <a:pt x="10321" y="17577"/>
                </a:cubicBezTo>
                <a:cubicBezTo>
                  <a:pt x="11531" y="18127"/>
                  <a:pt x="12777" y="18567"/>
                  <a:pt x="14023" y="18970"/>
                </a:cubicBezTo>
                <a:cubicBezTo>
                  <a:pt x="15343" y="19373"/>
                  <a:pt x="16663" y="19703"/>
                  <a:pt x="17982" y="20033"/>
                </a:cubicBezTo>
                <a:cubicBezTo>
                  <a:pt x="19339" y="20326"/>
                  <a:pt x="20659" y="20583"/>
                  <a:pt x="22015" y="20803"/>
                </a:cubicBezTo>
                <a:cubicBezTo>
                  <a:pt x="23371" y="21060"/>
                  <a:pt x="24764" y="21280"/>
                  <a:pt x="26121" y="21500"/>
                </a:cubicBezTo>
                <a:cubicBezTo>
                  <a:pt x="27514" y="21646"/>
                  <a:pt x="28870" y="21939"/>
                  <a:pt x="30226" y="22306"/>
                </a:cubicBezTo>
                <a:cubicBezTo>
                  <a:pt x="30373" y="22379"/>
                  <a:pt x="30556" y="22416"/>
                  <a:pt x="30703" y="22489"/>
                </a:cubicBezTo>
                <a:cubicBezTo>
                  <a:pt x="30721" y="22498"/>
                  <a:pt x="30738" y="22502"/>
                  <a:pt x="30755" y="22502"/>
                </a:cubicBezTo>
                <a:cubicBezTo>
                  <a:pt x="30873" y="22502"/>
                  <a:pt x="30941" y="22297"/>
                  <a:pt x="30813" y="22233"/>
                </a:cubicBezTo>
                <a:cubicBezTo>
                  <a:pt x="29530" y="21683"/>
                  <a:pt x="28247" y="21133"/>
                  <a:pt x="26927" y="20693"/>
                </a:cubicBezTo>
                <a:cubicBezTo>
                  <a:pt x="25607" y="20217"/>
                  <a:pt x="24288" y="19777"/>
                  <a:pt x="22968" y="19373"/>
                </a:cubicBezTo>
                <a:cubicBezTo>
                  <a:pt x="21612" y="18970"/>
                  <a:pt x="20292" y="18567"/>
                  <a:pt x="18936" y="18200"/>
                </a:cubicBezTo>
                <a:cubicBezTo>
                  <a:pt x="17579" y="17797"/>
                  <a:pt x="16223" y="17467"/>
                  <a:pt x="14830" y="17247"/>
                </a:cubicBezTo>
                <a:cubicBezTo>
                  <a:pt x="14230" y="17150"/>
                  <a:pt x="13629" y="17103"/>
                  <a:pt x="13029" y="17103"/>
                </a:cubicBezTo>
                <a:cubicBezTo>
                  <a:pt x="12273" y="17103"/>
                  <a:pt x="11517" y="17177"/>
                  <a:pt x="10761" y="17321"/>
                </a:cubicBezTo>
                <a:lnTo>
                  <a:pt x="10651" y="17357"/>
                </a:lnTo>
                <a:cubicBezTo>
                  <a:pt x="11384" y="16991"/>
                  <a:pt x="12154" y="16624"/>
                  <a:pt x="12924" y="16294"/>
                </a:cubicBezTo>
                <a:lnTo>
                  <a:pt x="12924" y="16294"/>
                </a:lnTo>
                <a:lnTo>
                  <a:pt x="12850" y="16404"/>
                </a:lnTo>
                <a:cubicBezTo>
                  <a:pt x="12850" y="16430"/>
                  <a:pt x="12869" y="16456"/>
                  <a:pt x="12892" y="16456"/>
                </a:cubicBezTo>
                <a:cubicBezTo>
                  <a:pt x="12902" y="16456"/>
                  <a:pt x="12913" y="16451"/>
                  <a:pt x="12924" y="16441"/>
                </a:cubicBezTo>
                <a:cubicBezTo>
                  <a:pt x="12997" y="16404"/>
                  <a:pt x="13070" y="16331"/>
                  <a:pt x="13144" y="16257"/>
                </a:cubicBezTo>
                <a:cubicBezTo>
                  <a:pt x="13180" y="16257"/>
                  <a:pt x="13254" y="16221"/>
                  <a:pt x="13254" y="16184"/>
                </a:cubicBezTo>
                <a:cubicBezTo>
                  <a:pt x="14023" y="15818"/>
                  <a:pt x="14830" y="15488"/>
                  <a:pt x="15636" y="15158"/>
                </a:cubicBezTo>
                <a:cubicBezTo>
                  <a:pt x="16993" y="15634"/>
                  <a:pt x="18312" y="16074"/>
                  <a:pt x="19669" y="16477"/>
                </a:cubicBezTo>
                <a:cubicBezTo>
                  <a:pt x="20988" y="16917"/>
                  <a:pt x="22491" y="17357"/>
                  <a:pt x="23848" y="17797"/>
                </a:cubicBezTo>
                <a:cubicBezTo>
                  <a:pt x="25241" y="18200"/>
                  <a:pt x="26670" y="18604"/>
                  <a:pt x="28100" y="18970"/>
                </a:cubicBezTo>
                <a:cubicBezTo>
                  <a:pt x="29493" y="19337"/>
                  <a:pt x="30923" y="19667"/>
                  <a:pt x="32352" y="19923"/>
                </a:cubicBezTo>
                <a:cubicBezTo>
                  <a:pt x="33782" y="20217"/>
                  <a:pt x="35248" y="20473"/>
                  <a:pt x="36678" y="20656"/>
                </a:cubicBezTo>
                <a:lnTo>
                  <a:pt x="37228" y="20693"/>
                </a:lnTo>
                <a:cubicBezTo>
                  <a:pt x="37375" y="20693"/>
                  <a:pt x="37375" y="20473"/>
                  <a:pt x="37265" y="20436"/>
                </a:cubicBezTo>
                <a:cubicBezTo>
                  <a:pt x="35872" y="19923"/>
                  <a:pt x="34442" y="19447"/>
                  <a:pt x="33049" y="18970"/>
                </a:cubicBezTo>
                <a:cubicBezTo>
                  <a:pt x="31619" y="18494"/>
                  <a:pt x="30226" y="18054"/>
                  <a:pt x="28797" y="17614"/>
                </a:cubicBezTo>
                <a:cubicBezTo>
                  <a:pt x="27367" y="17211"/>
                  <a:pt x="25901" y="16807"/>
                  <a:pt x="24471" y="16441"/>
                </a:cubicBezTo>
                <a:cubicBezTo>
                  <a:pt x="23041" y="16038"/>
                  <a:pt x="21575" y="15708"/>
                  <a:pt x="20145" y="15378"/>
                </a:cubicBezTo>
                <a:cubicBezTo>
                  <a:pt x="18826" y="15048"/>
                  <a:pt x="17506" y="14901"/>
                  <a:pt x="16186" y="14901"/>
                </a:cubicBezTo>
                <a:lnTo>
                  <a:pt x="17139" y="14535"/>
                </a:lnTo>
                <a:cubicBezTo>
                  <a:pt x="17873" y="14241"/>
                  <a:pt x="18569" y="13985"/>
                  <a:pt x="19302" y="13691"/>
                </a:cubicBezTo>
                <a:lnTo>
                  <a:pt x="19522" y="13655"/>
                </a:lnTo>
                <a:cubicBezTo>
                  <a:pt x="20952" y="14241"/>
                  <a:pt x="22418" y="14754"/>
                  <a:pt x="23921" y="15194"/>
                </a:cubicBezTo>
                <a:cubicBezTo>
                  <a:pt x="25424" y="15634"/>
                  <a:pt x="26927" y="16001"/>
                  <a:pt x="28430" y="16294"/>
                </a:cubicBezTo>
                <a:cubicBezTo>
                  <a:pt x="29970" y="16587"/>
                  <a:pt x="31509" y="16844"/>
                  <a:pt x="33012" y="17027"/>
                </a:cubicBezTo>
                <a:cubicBezTo>
                  <a:pt x="34552" y="17211"/>
                  <a:pt x="36128" y="17321"/>
                  <a:pt x="37705" y="17394"/>
                </a:cubicBezTo>
                <a:cubicBezTo>
                  <a:pt x="38832" y="17448"/>
                  <a:pt x="39978" y="17482"/>
                  <a:pt x="41116" y="17482"/>
                </a:cubicBezTo>
                <a:cubicBezTo>
                  <a:pt x="41532" y="17482"/>
                  <a:pt x="41948" y="17477"/>
                  <a:pt x="42360" y="17467"/>
                </a:cubicBezTo>
                <a:lnTo>
                  <a:pt x="42947" y="17467"/>
                </a:lnTo>
                <a:cubicBezTo>
                  <a:pt x="43057" y="17467"/>
                  <a:pt x="43093" y="17284"/>
                  <a:pt x="42947" y="17211"/>
                </a:cubicBezTo>
                <a:cubicBezTo>
                  <a:pt x="41444" y="16734"/>
                  <a:pt x="39904" y="16294"/>
                  <a:pt x="38364" y="15891"/>
                </a:cubicBezTo>
                <a:cubicBezTo>
                  <a:pt x="36861" y="15488"/>
                  <a:pt x="35285" y="15121"/>
                  <a:pt x="33709" y="14791"/>
                </a:cubicBezTo>
                <a:cubicBezTo>
                  <a:pt x="32169" y="14498"/>
                  <a:pt x="30593" y="14241"/>
                  <a:pt x="29017" y="13985"/>
                </a:cubicBezTo>
                <a:cubicBezTo>
                  <a:pt x="27440" y="13765"/>
                  <a:pt x="25864" y="13545"/>
                  <a:pt x="24288" y="13398"/>
                </a:cubicBezTo>
                <a:cubicBezTo>
                  <a:pt x="23591" y="13325"/>
                  <a:pt x="22885" y="13288"/>
                  <a:pt x="22180" y="13288"/>
                </a:cubicBezTo>
                <a:cubicBezTo>
                  <a:pt x="21474" y="13288"/>
                  <a:pt x="20768" y="13325"/>
                  <a:pt x="20072" y="13398"/>
                </a:cubicBezTo>
                <a:cubicBezTo>
                  <a:pt x="20915" y="13105"/>
                  <a:pt x="21758" y="12812"/>
                  <a:pt x="22601" y="12518"/>
                </a:cubicBezTo>
                <a:cubicBezTo>
                  <a:pt x="23974" y="12659"/>
                  <a:pt x="25347" y="12726"/>
                  <a:pt x="26720" y="12726"/>
                </a:cubicBezTo>
                <a:cubicBezTo>
                  <a:pt x="28573" y="12726"/>
                  <a:pt x="30426" y="12603"/>
                  <a:pt x="32279" y="12372"/>
                </a:cubicBezTo>
                <a:cubicBezTo>
                  <a:pt x="35505" y="11932"/>
                  <a:pt x="38658" y="11125"/>
                  <a:pt x="41700" y="9989"/>
                </a:cubicBezTo>
                <a:cubicBezTo>
                  <a:pt x="43423" y="9366"/>
                  <a:pt x="45073" y="8596"/>
                  <a:pt x="46686" y="7753"/>
                </a:cubicBezTo>
                <a:cubicBezTo>
                  <a:pt x="46796" y="7716"/>
                  <a:pt x="46759" y="7533"/>
                  <a:pt x="46649" y="7496"/>
                </a:cubicBezTo>
                <a:cubicBezTo>
                  <a:pt x="43387" y="7679"/>
                  <a:pt x="40161" y="8046"/>
                  <a:pt x="36935" y="8596"/>
                </a:cubicBezTo>
                <a:cubicBezTo>
                  <a:pt x="33709" y="9146"/>
                  <a:pt x="30520" y="9879"/>
                  <a:pt x="27367" y="10759"/>
                </a:cubicBezTo>
                <a:cubicBezTo>
                  <a:pt x="26084" y="11125"/>
                  <a:pt x="24801" y="11529"/>
                  <a:pt x="23518" y="11968"/>
                </a:cubicBezTo>
                <a:cubicBezTo>
                  <a:pt x="24251" y="11565"/>
                  <a:pt x="24911" y="11162"/>
                  <a:pt x="25607" y="10722"/>
                </a:cubicBezTo>
                <a:cubicBezTo>
                  <a:pt x="26524" y="10062"/>
                  <a:pt x="27367" y="9366"/>
                  <a:pt x="28173" y="8596"/>
                </a:cubicBezTo>
                <a:cubicBezTo>
                  <a:pt x="28980" y="7789"/>
                  <a:pt x="29713" y="6946"/>
                  <a:pt x="30373" y="6067"/>
                </a:cubicBezTo>
                <a:cubicBezTo>
                  <a:pt x="30703" y="5590"/>
                  <a:pt x="31033" y="5150"/>
                  <a:pt x="31289" y="4674"/>
                </a:cubicBezTo>
                <a:cubicBezTo>
                  <a:pt x="31583" y="4234"/>
                  <a:pt x="31876" y="3720"/>
                  <a:pt x="32133" y="3244"/>
                </a:cubicBezTo>
                <a:cubicBezTo>
                  <a:pt x="32609" y="2217"/>
                  <a:pt x="33269" y="1264"/>
                  <a:pt x="34039" y="495"/>
                </a:cubicBezTo>
                <a:lnTo>
                  <a:pt x="34369" y="201"/>
                </a:lnTo>
                <a:cubicBezTo>
                  <a:pt x="34461" y="140"/>
                  <a:pt x="34373" y="1"/>
                  <a:pt x="34277" y="1"/>
                </a:cubicBezTo>
                <a:close/>
              </a:path>
            </a:pathLst>
          </a:custGeom>
          <a:solidFill>
            <a:schemeClr val="accent3"/>
          </a:solidFill>
          <a:ln w="95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79" name="Google Shape;579;p16"/>
          <p:cNvGrpSpPr/>
          <p:nvPr/>
        </p:nvGrpSpPr>
        <p:grpSpPr>
          <a:xfrm>
            <a:off x="488725" y="4431468"/>
            <a:ext cx="535974" cy="552531"/>
            <a:chOff x="488725" y="4431468"/>
            <a:chExt cx="535974" cy="552531"/>
          </a:xfrm>
        </p:grpSpPr>
        <p:sp>
          <p:nvSpPr>
            <p:cNvPr id="580" name="Google Shape;580;p16"/>
            <p:cNvSpPr/>
            <p:nvPr/>
          </p:nvSpPr>
          <p:spPr>
            <a:xfrm>
              <a:off x="973722" y="4431468"/>
              <a:ext cx="43337" cy="34412"/>
            </a:xfrm>
            <a:custGeom>
              <a:avLst/>
              <a:gdLst/>
              <a:ahLst/>
              <a:cxnLst/>
              <a:rect l="l" t="t" r="r" b="b"/>
              <a:pathLst>
                <a:path w="1248" h="991" extrusionOk="0">
                  <a:moveTo>
                    <a:pt x="514" y="0"/>
                  </a:moveTo>
                  <a:cubicBezTo>
                    <a:pt x="221" y="0"/>
                    <a:pt x="1" y="220"/>
                    <a:pt x="1" y="477"/>
                  </a:cubicBezTo>
                  <a:cubicBezTo>
                    <a:pt x="1" y="770"/>
                    <a:pt x="221" y="990"/>
                    <a:pt x="514" y="990"/>
                  </a:cubicBezTo>
                  <a:lnTo>
                    <a:pt x="514" y="954"/>
                  </a:lnTo>
                  <a:lnTo>
                    <a:pt x="771" y="954"/>
                  </a:lnTo>
                  <a:cubicBezTo>
                    <a:pt x="1027" y="954"/>
                    <a:pt x="1247" y="734"/>
                    <a:pt x="1247" y="477"/>
                  </a:cubicBezTo>
                  <a:cubicBezTo>
                    <a:pt x="1247" y="184"/>
                    <a:pt x="1027" y="0"/>
                    <a:pt x="77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1" name="Google Shape;581;p16"/>
            <p:cNvSpPr/>
            <p:nvPr/>
          </p:nvSpPr>
          <p:spPr>
            <a:xfrm>
              <a:off x="823528" y="4585515"/>
              <a:ext cx="45837" cy="46532"/>
            </a:xfrm>
            <a:custGeom>
              <a:avLst/>
              <a:gdLst/>
              <a:ahLst/>
              <a:cxnLst/>
              <a:rect l="l" t="t" r="r" b="b"/>
              <a:pathLst>
                <a:path w="1320" h="1340" extrusionOk="0">
                  <a:moveTo>
                    <a:pt x="733" y="0"/>
                  </a:moveTo>
                  <a:cubicBezTo>
                    <a:pt x="587" y="0"/>
                    <a:pt x="440" y="73"/>
                    <a:pt x="330" y="183"/>
                  </a:cubicBezTo>
                  <a:lnTo>
                    <a:pt x="294" y="220"/>
                  </a:lnTo>
                  <a:cubicBezTo>
                    <a:pt x="211" y="302"/>
                    <a:pt x="152" y="407"/>
                    <a:pt x="123" y="522"/>
                  </a:cubicBezTo>
                  <a:lnTo>
                    <a:pt x="123" y="522"/>
                  </a:lnTo>
                  <a:cubicBezTo>
                    <a:pt x="106" y="547"/>
                    <a:pt x="90" y="570"/>
                    <a:pt x="74" y="587"/>
                  </a:cubicBezTo>
                  <a:cubicBezTo>
                    <a:pt x="0" y="697"/>
                    <a:pt x="0" y="843"/>
                    <a:pt x="37" y="990"/>
                  </a:cubicBezTo>
                  <a:cubicBezTo>
                    <a:pt x="74" y="1063"/>
                    <a:pt x="110" y="1173"/>
                    <a:pt x="220" y="1246"/>
                  </a:cubicBezTo>
                  <a:cubicBezTo>
                    <a:pt x="301" y="1311"/>
                    <a:pt x="402" y="1340"/>
                    <a:pt x="503" y="1340"/>
                  </a:cubicBezTo>
                  <a:cubicBezTo>
                    <a:pt x="632" y="1340"/>
                    <a:pt x="761" y="1292"/>
                    <a:pt x="843" y="1210"/>
                  </a:cubicBezTo>
                  <a:lnTo>
                    <a:pt x="852" y="1201"/>
                  </a:lnTo>
                  <a:lnTo>
                    <a:pt x="852" y="1201"/>
                  </a:lnTo>
                  <a:cubicBezTo>
                    <a:pt x="946" y="1177"/>
                    <a:pt x="1031" y="1132"/>
                    <a:pt x="1100" y="1063"/>
                  </a:cubicBezTo>
                  <a:lnTo>
                    <a:pt x="1137" y="990"/>
                  </a:lnTo>
                  <a:cubicBezTo>
                    <a:pt x="1247" y="880"/>
                    <a:pt x="1320" y="733"/>
                    <a:pt x="1320" y="587"/>
                  </a:cubicBezTo>
                  <a:cubicBezTo>
                    <a:pt x="1320" y="403"/>
                    <a:pt x="1247" y="257"/>
                    <a:pt x="1137" y="183"/>
                  </a:cubicBezTo>
                  <a:cubicBezTo>
                    <a:pt x="1027" y="73"/>
                    <a:pt x="880" y="0"/>
                    <a:pt x="73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2" name="Google Shape;582;p16"/>
            <p:cNvSpPr/>
            <p:nvPr/>
          </p:nvSpPr>
          <p:spPr>
            <a:xfrm>
              <a:off x="976292" y="4604580"/>
              <a:ext cx="48407" cy="40802"/>
            </a:xfrm>
            <a:custGeom>
              <a:avLst/>
              <a:gdLst/>
              <a:ahLst/>
              <a:cxnLst/>
              <a:rect l="l" t="t" r="r" b="b"/>
              <a:pathLst>
                <a:path w="1394" h="1175" extrusionOk="0">
                  <a:moveTo>
                    <a:pt x="697" y="1"/>
                  </a:moveTo>
                  <a:cubicBezTo>
                    <a:pt x="0" y="74"/>
                    <a:pt x="0" y="1101"/>
                    <a:pt x="697" y="1174"/>
                  </a:cubicBezTo>
                  <a:cubicBezTo>
                    <a:pt x="1393" y="1101"/>
                    <a:pt x="1393" y="74"/>
                    <a:pt x="69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3" name="Google Shape;583;p16"/>
            <p:cNvSpPr/>
            <p:nvPr/>
          </p:nvSpPr>
          <p:spPr>
            <a:xfrm>
              <a:off x="810783" y="4487482"/>
              <a:ext cx="43337" cy="31843"/>
            </a:xfrm>
            <a:custGeom>
              <a:avLst/>
              <a:gdLst/>
              <a:ahLst/>
              <a:cxnLst/>
              <a:rect l="l" t="t" r="r" b="b"/>
              <a:pathLst>
                <a:path w="1248" h="917" extrusionOk="0">
                  <a:moveTo>
                    <a:pt x="624" y="0"/>
                  </a:moveTo>
                  <a:cubicBezTo>
                    <a:pt x="1" y="0"/>
                    <a:pt x="1" y="917"/>
                    <a:pt x="624" y="917"/>
                  </a:cubicBezTo>
                  <a:cubicBezTo>
                    <a:pt x="1247" y="917"/>
                    <a:pt x="1247" y="0"/>
                    <a:pt x="62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4" name="Google Shape;584;p16"/>
            <p:cNvSpPr/>
            <p:nvPr/>
          </p:nvSpPr>
          <p:spPr>
            <a:xfrm>
              <a:off x="787863" y="4776753"/>
              <a:ext cx="48962" cy="32815"/>
            </a:xfrm>
            <a:custGeom>
              <a:avLst/>
              <a:gdLst/>
              <a:ahLst/>
              <a:cxnLst/>
              <a:rect l="l" t="t" r="r" b="b"/>
              <a:pathLst>
                <a:path w="1410" h="945" extrusionOk="0">
                  <a:moveTo>
                    <a:pt x="606" y="1"/>
                  </a:moveTo>
                  <a:cubicBezTo>
                    <a:pt x="560" y="1"/>
                    <a:pt x="514" y="10"/>
                    <a:pt x="477" y="28"/>
                  </a:cubicBezTo>
                  <a:cubicBezTo>
                    <a:pt x="331" y="28"/>
                    <a:pt x="221" y="65"/>
                    <a:pt x="147" y="138"/>
                  </a:cubicBezTo>
                  <a:cubicBezTo>
                    <a:pt x="37" y="248"/>
                    <a:pt x="1" y="358"/>
                    <a:pt x="1" y="468"/>
                  </a:cubicBezTo>
                  <a:cubicBezTo>
                    <a:pt x="1" y="615"/>
                    <a:pt x="37" y="725"/>
                    <a:pt x="147" y="835"/>
                  </a:cubicBezTo>
                  <a:lnTo>
                    <a:pt x="221" y="908"/>
                  </a:lnTo>
                  <a:cubicBezTo>
                    <a:pt x="294" y="945"/>
                    <a:pt x="367" y="945"/>
                    <a:pt x="477" y="945"/>
                  </a:cubicBezTo>
                  <a:lnTo>
                    <a:pt x="734" y="945"/>
                  </a:lnTo>
                  <a:cubicBezTo>
                    <a:pt x="881" y="945"/>
                    <a:pt x="991" y="908"/>
                    <a:pt x="1064" y="835"/>
                  </a:cubicBezTo>
                  <a:cubicBezTo>
                    <a:pt x="1409" y="559"/>
                    <a:pt x="1202" y="22"/>
                    <a:pt x="809" y="22"/>
                  </a:cubicBezTo>
                  <a:cubicBezTo>
                    <a:pt x="784" y="22"/>
                    <a:pt x="759" y="24"/>
                    <a:pt x="734" y="28"/>
                  </a:cubicBezTo>
                  <a:cubicBezTo>
                    <a:pt x="697" y="10"/>
                    <a:pt x="652" y="1"/>
                    <a:pt x="6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5" name="Google Shape;585;p16"/>
            <p:cNvSpPr/>
            <p:nvPr/>
          </p:nvSpPr>
          <p:spPr>
            <a:xfrm>
              <a:off x="644024" y="4675873"/>
              <a:ext cx="38232" cy="29308"/>
            </a:xfrm>
            <a:custGeom>
              <a:avLst/>
              <a:gdLst/>
              <a:ahLst/>
              <a:cxnLst/>
              <a:rect l="l" t="t" r="r" b="b"/>
              <a:pathLst>
                <a:path w="1101" h="844" extrusionOk="0">
                  <a:moveTo>
                    <a:pt x="550" y="1"/>
                  </a:moveTo>
                  <a:cubicBezTo>
                    <a:pt x="0" y="1"/>
                    <a:pt x="0" y="844"/>
                    <a:pt x="550" y="844"/>
                  </a:cubicBezTo>
                  <a:cubicBezTo>
                    <a:pt x="1100" y="844"/>
                    <a:pt x="1100" y="1"/>
                    <a:pt x="55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6" name="Google Shape;586;p16"/>
            <p:cNvSpPr/>
            <p:nvPr/>
          </p:nvSpPr>
          <p:spPr>
            <a:xfrm>
              <a:off x="661839" y="4819744"/>
              <a:ext cx="2570" cy="3854"/>
            </a:xfrm>
            <a:custGeom>
              <a:avLst/>
              <a:gdLst/>
              <a:ahLst/>
              <a:cxnLst/>
              <a:rect l="l" t="t" r="r" b="b"/>
              <a:pathLst>
                <a:path w="74" h="111" extrusionOk="0">
                  <a:moveTo>
                    <a:pt x="37" y="0"/>
                  </a:moveTo>
                  <a:cubicBezTo>
                    <a:pt x="1" y="37"/>
                    <a:pt x="1" y="73"/>
                    <a:pt x="37" y="110"/>
                  </a:cubicBezTo>
                  <a:cubicBezTo>
                    <a:pt x="74" y="73"/>
                    <a:pt x="74" y="37"/>
                    <a:pt x="3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7" name="Google Shape;587;p16"/>
            <p:cNvSpPr/>
            <p:nvPr/>
          </p:nvSpPr>
          <p:spPr>
            <a:xfrm>
              <a:off x="488725" y="4958476"/>
              <a:ext cx="30558" cy="25523"/>
            </a:xfrm>
            <a:custGeom>
              <a:avLst/>
              <a:gdLst/>
              <a:ahLst/>
              <a:cxnLst/>
              <a:rect l="l" t="t" r="r" b="b"/>
              <a:pathLst>
                <a:path w="880" h="735" extrusionOk="0">
                  <a:moveTo>
                    <a:pt x="440" y="1"/>
                  </a:moveTo>
                  <a:cubicBezTo>
                    <a:pt x="0" y="38"/>
                    <a:pt x="0" y="697"/>
                    <a:pt x="440" y="734"/>
                  </a:cubicBezTo>
                  <a:cubicBezTo>
                    <a:pt x="880" y="697"/>
                    <a:pt x="880" y="38"/>
                    <a:pt x="44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88" name="Google Shape;588;p16"/>
          <p:cNvGrpSpPr/>
          <p:nvPr/>
        </p:nvGrpSpPr>
        <p:grpSpPr>
          <a:xfrm rot="5890140">
            <a:off x="8190998" y="101788"/>
            <a:ext cx="1168937" cy="1387491"/>
            <a:chOff x="2637050" y="-802968"/>
            <a:chExt cx="1168882" cy="1387426"/>
          </a:xfrm>
        </p:grpSpPr>
        <p:sp>
          <p:nvSpPr>
            <p:cNvPr id="589" name="Google Shape;589;p16"/>
            <p:cNvSpPr/>
            <p:nvPr/>
          </p:nvSpPr>
          <p:spPr>
            <a:xfrm rot="-9227313">
              <a:off x="3134859" y="-785890"/>
              <a:ext cx="392388" cy="1353270"/>
            </a:xfrm>
            <a:custGeom>
              <a:avLst/>
              <a:gdLst/>
              <a:ahLst/>
              <a:cxnLst/>
              <a:rect l="l" t="t" r="r" b="b"/>
              <a:pathLst>
                <a:path w="15695" h="54129" extrusionOk="0">
                  <a:moveTo>
                    <a:pt x="14358" y="2801"/>
                  </a:moveTo>
                  <a:lnTo>
                    <a:pt x="14358" y="2801"/>
                  </a:lnTo>
                  <a:cubicBezTo>
                    <a:pt x="14462" y="5734"/>
                    <a:pt x="14554" y="8661"/>
                    <a:pt x="14668" y="11566"/>
                  </a:cubicBezTo>
                  <a:cubicBezTo>
                    <a:pt x="14741" y="13473"/>
                    <a:pt x="14814" y="15379"/>
                    <a:pt x="14888" y="17285"/>
                  </a:cubicBezTo>
                  <a:cubicBezTo>
                    <a:pt x="14961" y="19118"/>
                    <a:pt x="15071" y="20951"/>
                    <a:pt x="15071" y="22784"/>
                  </a:cubicBezTo>
                  <a:cubicBezTo>
                    <a:pt x="15071" y="23673"/>
                    <a:pt x="14972" y="24562"/>
                    <a:pt x="14779" y="25434"/>
                  </a:cubicBezTo>
                  <a:lnTo>
                    <a:pt x="14779" y="25434"/>
                  </a:lnTo>
                  <a:cubicBezTo>
                    <a:pt x="14239" y="22643"/>
                    <a:pt x="13853" y="19829"/>
                    <a:pt x="13678" y="16992"/>
                  </a:cubicBezTo>
                  <a:cubicBezTo>
                    <a:pt x="13458" y="13436"/>
                    <a:pt x="13531" y="9843"/>
                    <a:pt x="13898" y="6324"/>
                  </a:cubicBezTo>
                  <a:cubicBezTo>
                    <a:pt x="14006" y="5140"/>
                    <a:pt x="14164" y="3968"/>
                    <a:pt x="14358" y="2801"/>
                  </a:cubicBezTo>
                  <a:close/>
                  <a:moveTo>
                    <a:pt x="14512" y="0"/>
                  </a:moveTo>
                  <a:cubicBezTo>
                    <a:pt x="14401" y="0"/>
                    <a:pt x="14296" y="61"/>
                    <a:pt x="14264" y="202"/>
                  </a:cubicBezTo>
                  <a:cubicBezTo>
                    <a:pt x="13568" y="3758"/>
                    <a:pt x="13165" y="7351"/>
                    <a:pt x="13055" y="10980"/>
                  </a:cubicBezTo>
                  <a:cubicBezTo>
                    <a:pt x="12945" y="14572"/>
                    <a:pt x="13128" y="18165"/>
                    <a:pt x="13605" y="21721"/>
                  </a:cubicBezTo>
                  <a:cubicBezTo>
                    <a:pt x="13815" y="23370"/>
                    <a:pt x="14098" y="24995"/>
                    <a:pt x="14455" y="26616"/>
                  </a:cubicBezTo>
                  <a:lnTo>
                    <a:pt x="14455" y="26616"/>
                  </a:lnTo>
                  <a:cubicBezTo>
                    <a:pt x="14298" y="27095"/>
                    <a:pt x="14112" y="27566"/>
                    <a:pt x="13898" y="28026"/>
                  </a:cubicBezTo>
                  <a:cubicBezTo>
                    <a:pt x="13165" y="29639"/>
                    <a:pt x="12248" y="31178"/>
                    <a:pt x="11405" y="32755"/>
                  </a:cubicBezTo>
                  <a:cubicBezTo>
                    <a:pt x="9609" y="36054"/>
                    <a:pt x="7813" y="39390"/>
                    <a:pt x="6016" y="42689"/>
                  </a:cubicBezTo>
                  <a:cubicBezTo>
                    <a:pt x="4037" y="46428"/>
                    <a:pt x="2021" y="50131"/>
                    <a:pt x="78" y="53870"/>
                  </a:cubicBezTo>
                  <a:cubicBezTo>
                    <a:pt x="0" y="53999"/>
                    <a:pt x="106" y="54129"/>
                    <a:pt x="213" y="54129"/>
                  </a:cubicBezTo>
                  <a:cubicBezTo>
                    <a:pt x="257" y="54129"/>
                    <a:pt x="302" y="54107"/>
                    <a:pt x="334" y="54053"/>
                  </a:cubicBezTo>
                  <a:cubicBezTo>
                    <a:pt x="4074" y="47418"/>
                    <a:pt x="7703" y="40746"/>
                    <a:pt x="11368" y="34074"/>
                  </a:cubicBezTo>
                  <a:cubicBezTo>
                    <a:pt x="12248" y="32461"/>
                    <a:pt x="13165" y="30848"/>
                    <a:pt x="14008" y="29199"/>
                  </a:cubicBezTo>
                  <a:cubicBezTo>
                    <a:pt x="14266" y="28705"/>
                    <a:pt x="14499" y="28200"/>
                    <a:pt x="14702" y="27686"/>
                  </a:cubicBezTo>
                  <a:lnTo>
                    <a:pt x="14702" y="27686"/>
                  </a:lnTo>
                  <a:cubicBezTo>
                    <a:pt x="14703" y="27690"/>
                    <a:pt x="14704" y="27693"/>
                    <a:pt x="14704" y="27696"/>
                  </a:cubicBezTo>
                  <a:cubicBezTo>
                    <a:pt x="14748" y="27826"/>
                    <a:pt x="14848" y="27882"/>
                    <a:pt x="14949" y="27882"/>
                  </a:cubicBezTo>
                  <a:cubicBezTo>
                    <a:pt x="15104" y="27882"/>
                    <a:pt x="15262" y="27749"/>
                    <a:pt x="15218" y="27549"/>
                  </a:cubicBezTo>
                  <a:cubicBezTo>
                    <a:pt x="15158" y="27278"/>
                    <a:pt x="15099" y="27007"/>
                    <a:pt x="15042" y="26736"/>
                  </a:cubicBezTo>
                  <a:lnTo>
                    <a:pt x="15042" y="26736"/>
                  </a:lnTo>
                  <a:cubicBezTo>
                    <a:pt x="15294" y="25946"/>
                    <a:pt x="15478" y="25139"/>
                    <a:pt x="15584" y="24323"/>
                  </a:cubicBezTo>
                  <a:cubicBezTo>
                    <a:pt x="15694" y="22490"/>
                    <a:pt x="15694" y="20621"/>
                    <a:pt x="15548" y="18788"/>
                  </a:cubicBezTo>
                  <a:lnTo>
                    <a:pt x="15328" y="13069"/>
                  </a:lnTo>
                  <a:lnTo>
                    <a:pt x="14814" y="276"/>
                  </a:lnTo>
                  <a:cubicBezTo>
                    <a:pt x="14814" y="108"/>
                    <a:pt x="14659" y="0"/>
                    <a:pt x="14512"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0" name="Google Shape;590;p16"/>
            <p:cNvSpPr/>
            <p:nvPr/>
          </p:nvSpPr>
          <p:spPr>
            <a:xfrm rot="-9227313">
              <a:off x="3084731" y="-223720"/>
              <a:ext cx="105754" cy="68827"/>
            </a:xfrm>
            <a:custGeom>
              <a:avLst/>
              <a:gdLst/>
              <a:ahLst/>
              <a:cxnLst/>
              <a:rect l="l" t="t" r="r" b="b"/>
              <a:pathLst>
                <a:path w="4230" h="2753" extrusionOk="0">
                  <a:moveTo>
                    <a:pt x="2945" y="942"/>
                  </a:moveTo>
                  <a:cubicBezTo>
                    <a:pt x="2269" y="1517"/>
                    <a:pt x="1471" y="1952"/>
                    <a:pt x="606" y="2228"/>
                  </a:cubicBezTo>
                  <a:lnTo>
                    <a:pt x="606" y="2228"/>
                  </a:lnTo>
                  <a:cubicBezTo>
                    <a:pt x="1355" y="1737"/>
                    <a:pt x="2134" y="1308"/>
                    <a:pt x="2945" y="942"/>
                  </a:cubicBezTo>
                  <a:close/>
                  <a:moveTo>
                    <a:pt x="3975" y="1"/>
                  </a:moveTo>
                  <a:cubicBezTo>
                    <a:pt x="3946" y="1"/>
                    <a:pt x="3913" y="7"/>
                    <a:pt x="3878" y="23"/>
                  </a:cubicBezTo>
                  <a:cubicBezTo>
                    <a:pt x="2522" y="499"/>
                    <a:pt x="1275" y="1196"/>
                    <a:pt x="212" y="2149"/>
                  </a:cubicBezTo>
                  <a:cubicBezTo>
                    <a:pt x="135" y="2206"/>
                    <a:pt x="149" y="2294"/>
                    <a:pt x="201" y="2349"/>
                  </a:cubicBezTo>
                  <a:lnTo>
                    <a:pt x="201" y="2349"/>
                  </a:lnTo>
                  <a:cubicBezTo>
                    <a:pt x="0" y="2444"/>
                    <a:pt x="91" y="2753"/>
                    <a:pt x="304" y="2753"/>
                  </a:cubicBezTo>
                  <a:cubicBezTo>
                    <a:pt x="333" y="2753"/>
                    <a:pt x="363" y="2747"/>
                    <a:pt x="395" y="2735"/>
                  </a:cubicBezTo>
                  <a:cubicBezTo>
                    <a:pt x="1862" y="2405"/>
                    <a:pt x="3145" y="1599"/>
                    <a:pt x="4135" y="426"/>
                  </a:cubicBezTo>
                  <a:cubicBezTo>
                    <a:pt x="4229" y="268"/>
                    <a:pt x="4161" y="1"/>
                    <a:pt x="397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1" name="Google Shape;591;p16"/>
            <p:cNvSpPr/>
            <p:nvPr/>
          </p:nvSpPr>
          <p:spPr>
            <a:xfrm rot="-9227313">
              <a:off x="3097643" y="-355902"/>
              <a:ext cx="221832" cy="150505"/>
            </a:xfrm>
            <a:custGeom>
              <a:avLst/>
              <a:gdLst/>
              <a:ahLst/>
              <a:cxnLst/>
              <a:rect l="l" t="t" r="r" b="b"/>
              <a:pathLst>
                <a:path w="8873" h="6020" extrusionOk="0">
                  <a:moveTo>
                    <a:pt x="7560" y="967"/>
                  </a:moveTo>
                  <a:cubicBezTo>
                    <a:pt x="6722" y="1773"/>
                    <a:pt x="5775" y="2459"/>
                    <a:pt x="4749" y="3026"/>
                  </a:cubicBezTo>
                  <a:cubicBezTo>
                    <a:pt x="4057" y="3391"/>
                    <a:pt x="3329" y="3719"/>
                    <a:pt x="2600" y="3975"/>
                  </a:cubicBezTo>
                  <a:lnTo>
                    <a:pt x="2600" y="3975"/>
                  </a:lnTo>
                  <a:cubicBezTo>
                    <a:pt x="3110" y="3576"/>
                    <a:pt x="3655" y="3187"/>
                    <a:pt x="4199" y="2843"/>
                  </a:cubicBezTo>
                  <a:cubicBezTo>
                    <a:pt x="5261" y="2117"/>
                    <a:pt x="6386" y="1497"/>
                    <a:pt x="7560" y="967"/>
                  </a:cubicBezTo>
                  <a:close/>
                  <a:moveTo>
                    <a:pt x="8605" y="0"/>
                  </a:moveTo>
                  <a:cubicBezTo>
                    <a:pt x="8580" y="0"/>
                    <a:pt x="8553" y="6"/>
                    <a:pt x="8525" y="20"/>
                  </a:cubicBezTo>
                  <a:cubicBezTo>
                    <a:pt x="8490" y="35"/>
                    <a:pt x="8454" y="49"/>
                    <a:pt x="8419" y="64"/>
                  </a:cubicBezTo>
                  <a:lnTo>
                    <a:pt x="8419" y="64"/>
                  </a:lnTo>
                  <a:lnTo>
                    <a:pt x="8415" y="57"/>
                  </a:lnTo>
                  <a:cubicBezTo>
                    <a:pt x="8411" y="62"/>
                    <a:pt x="8407" y="66"/>
                    <a:pt x="8404" y="70"/>
                  </a:cubicBezTo>
                  <a:lnTo>
                    <a:pt x="8404" y="70"/>
                  </a:lnTo>
                  <a:cubicBezTo>
                    <a:pt x="6835" y="721"/>
                    <a:pt x="5337" y="1512"/>
                    <a:pt x="3979" y="2477"/>
                  </a:cubicBezTo>
                  <a:cubicBezTo>
                    <a:pt x="3283" y="2953"/>
                    <a:pt x="2586" y="3466"/>
                    <a:pt x="1963" y="4016"/>
                  </a:cubicBezTo>
                  <a:cubicBezTo>
                    <a:pt x="1846" y="4108"/>
                    <a:pt x="1731" y="4202"/>
                    <a:pt x="1619" y="4296"/>
                  </a:cubicBezTo>
                  <a:lnTo>
                    <a:pt x="1619" y="4296"/>
                  </a:lnTo>
                  <a:cubicBezTo>
                    <a:pt x="1201" y="4473"/>
                    <a:pt x="800" y="4697"/>
                    <a:pt x="424" y="4969"/>
                  </a:cubicBezTo>
                  <a:cubicBezTo>
                    <a:pt x="301" y="5092"/>
                    <a:pt x="375" y="5280"/>
                    <a:pt x="503" y="5347"/>
                  </a:cubicBezTo>
                  <a:lnTo>
                    <a:pt x="503" y="5347"/>
                  </a:lnTo>
                  <a:cubicBezTo>
                    <a:pt x="352" y="5508"/>
                    <a:pt x="203" y="5675"/>
                    <a:pt x="57" y="5849"/>
                  </a:cubicBezTo>
                  <a:cubicBezTo>
                    <a:pt x="0" y="5934"/>
                    <a:pt x="75" y="6019"/>
                    <a:pt x="163" y="6019"/>
                  </a:cubicBezTo>
                  <a:cubicBezTo>
                    <a:pt x="189" y="6019"/>
                    <a:pt x="215" y="6012"/>
                    <a:pt x="240" y="5996"/>
                  </a:cubicBezTo>
                  <a:cubicBezTo>
                    <a:pt x="615" y="5684"/>
                    <a:pt x="977" y="5360"/>
                    <a:pt x="1341" y="5038"/>
                  </a:cubicBezTo>
                  <a:lnTo>
                    <a:pt x="1341" y="5038"/>
                  </a:lnTo>
                  <a:cubicBezTo>
                    <a:pt x="1882" y="4793"/>
                    <a:pt x="2436" y="4578"/>
                    <a:pt x="2990" y="4419"/>
                  </a:cubicBezTo>
                  <a:cubicBezTo>
                    <a:pt x="5189" y="3576"/>
                    <a:pt x="7169" y="2220"/>
                    <a:pt x="8745" y="424"/>
                  </a:cubicBezTo>
                  <a:cubicBezTo>
                    <a:pt x="8873" y="296"/>
                    <a:pt x="8777" y="0"/>
                    <a:pt x="860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2" name="Google Shape;592;p16"/>
            <p:cNvSpPr/>
            <p:nvPr/>
          </p:nvSpPr>
          <p:spPr>
            <a:xfrm rot="-9227313">
              <a:off x="3247238" y="-381001"/>
              <a:ext cx="94178" cy="404488"/>
            </a:xfrm>
            <a:custGeom>
              <a:avLst/>
              <a:gdLst/>
              <a:ahLst/>
              <a:cxnLst/>
              <a:rect l="l" t="t" r="r" b="b"/>
              <a:pathLst>
                <a:path w="3767" h="16179" extrusionOk="0">
                  <a:moveTo>
                    <a:pt x="1818" y="1860"/>
                  </a:moveTo>
                  <a:cubicBezTo>
                    <a:pt x="2831" y="5239"/>
                    <a:pt x="2905" y="8838"/>
                    <a:pt x="2015" y="12300"/>
                  </a:cubicBezTo>
                  <a:cubicBezTo>
                    <a:pt x="1789" y="13270"/>
                    <a:pt x="1477" y="14211"/>
                    <a:pt x="1080" y="15149"/>
                  </a:cubicBezTo>
                  <a:lnTo>
                    <a:pt x="1080" y="15149"/>
                  </a:lnTo>
                  <a:cubicBezTo>
                    <a:pt x="696" y="13444"/>
                    <a:pt x="579" y="11667"/>
                    <a:pt x="806" y="9918"/>
                  </a:cubicBezTo>
                  <a:cubicBezTo>
                    <a:pt x="989" y="7865"/>
                    <a:pt x="1392" y="5848"/>
                    <a:pt x="1649" y="3796"/>
                  </a:cubicBezTo>
                  <a:cubicBezTo>
                    <a:pt x="1729" y="3152"/>
                    <a:pt x="1788" y="2509"/>
                    <a:pt x="1818" y="1860"/>
                  </a:cubicBezTo>
                  <a:close/>
                  <a:moveTo>
                    <a:pt x="1506" y="1"/>
                  </a:moveTo>
                  <a:cubicBezTo>
                    <a:pt x="1378" y="1"/>
                    <a:pt x="1263" y="84"/>
                    <a:pt x="1282" y="240"/>
                  </a:cubicBezTo>
                  <a:cubicBezTo>
                    <a:pt x="1283" y="264"/>
                    <a:pt x="1284" y="288"/>
                    <a:pt x="1285" y="313"/>
                  </a:cubicBezTo>
                  <a:lnTo>
                    <a:pt x="1285" y="313"/>
                  </a:lnTo>
                  <a:lnTo>
                    <a:pt x="1282" y="313"/>
                  </a:lnTo>
                  <a:cubicBezTo>
                    <a:pt x="1283" y="316"/>
                    <a:pt x="1284" y="319"/>
                    <a:pt x="1286" y="322"/>
                  </a:cubicBezTo>
                  <a:lnTo>
                    <a:pt x="1286" y="322"/>
                  </a:lnTo>
                  <a:cubicBezTo>
                    <a:pt x="1447" y="4508"/>
                    <a:pt x="0" y="8515"/>
                    <a:pt x="146" y="12667"/>
                  </a:cubicBezTo>
                  <a:cubicBezTo>
                    <a:pt x="146" y="13767"/>
                    <a:pt x="329" y="14903"/>
                    <a:pt x="659" y="15966"/>
                  </a:cubicBezTo>
                  <a:cubicBezTo>
                    <a:pt x="718" y="16114"/>
                    <a:pt x="843" y="16178"/>
                    <a:pt x="964" y="16178"/>
                  </a:cubicBezTo>
                  <a:cubicBezTo>
                    <a:pt x="1142" y="16178"/>
                    <a:pt x="1311" y="16038"/>
                    <a:pt x="1246" y="15819"/>
                  </a:cubicBezTo>
                  <a:cubicBezTo>
                    <a:pt x="1226" y="15747"/>
                    <a:pt x="1207" y="15675"/>
                    <a:pt x="1189" y="15602"/>
                  </a:cubicBezTo>
                  <a:lnTo>
                    <a:pt x="1189" y="15602"/>
                  </a:lnTo>
                  <a:cubicBezTo>
                    <a:pt x="3504" y="10803"/>
                    <a:pt x="3767" y="5250"/>
                    <a:pt x="1834" y="301"/>
                  </a:cubicBezTo>
                  <a:lnTo>
                    <a:pt x="1834" y="301"/>
                  </a:lnTo>
                  <a:cubicBezTo>
                    <a:pt x="1833" y="280"/>
                    <a:pt x="1833" y="260"/>
                    <a:pt x="1832" y="240"/>
                  </a:cubicBezTo>
                  <a:lnTo>
                    <a:pt x="1832" y="240"/>
                  </a:lnTo>
                  <a:lnTo>
                    <a:pt x="1811" y="243"/>
                  </a:lnTo>
                  <a:lnTo>
                    <a:pt x="1811" y="243"/>
                  </a:lnTo>
                  <a:cubicBezTo>
                    <a:pt x="1806" y="229"/>
                    <a:pt x="1801" y="216"/>
                    <a:pt x="1795" y="203"/>
                  </a:cubicBezTo>
                  <a:cubicBezTo>
                    <a:pt x="1744" y="66"/>
                    <a:pt x="1620" y="1"/>
                    <a:pt x="1506"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3" name="Google Shape;593;p16"/>
            <p:cNvSpPr/>
            <p:nvPr/>
          </p:nvSpPr>
          <p:spPr>
            <a:xfrm rot="-9227313">
              <a:off x="3191264" y="-478355"/>
              <a:ext cx="278784" cy="191106"/>
            </a:xfrm>
            <a:custGeom>
              <a:avLst/>
              <a:gdLst/>
              <a:ahLst/>
              <a:cxnLst/>
              <a:rect l="l" t="t" r="r" b="b"/>
              <a:pathLst>
                <a:path w="11151" h="7644" extrusionOk="0">
                  <a:moveTo>
                    <a:pt x="9635" y="1083"/>
                  </a:moveTo>
                  <a:lnTo>
                    <a:pt x="9635" y="1083"/>
                  </a:lnTo>
                  <a:cubicBezTo>
                    <a:pt x="7676" y="3053"/>
                    <a:pt x="5406" y="4709"/>
                    <a:pt x="2893" y="5934"/>
                  </a:cubicBezTo>
                  <a:cubicBezTo>
                    <a:pt x="2462" y="6140"/>
                    <a:pt x="2031" y="6327"/>
                    <a:pt x="1595" y="6509"/>
                  </a:cubicBezTo>
                  <a:lnTo>
                    <a:pt x="1595" y="6509"/>
                  </a:lnTo>
                  <a:cubicBezTo>
                    <a:pt x="2044" y="6089"/>
                    <a:pt x="2499" y="5675"/>
                    <a:pt x="2966" y="5274"/>
                  </a:cubicBezTo>
                  <a:cubicBezTo>
                    <a:pt x="3773" y="4614"/>
                    <a:pt x="4616" y="3991"/>
                    <a:pt x="5459" y="3404"/>
                  </a:cubicBezTo>
                  <a:cubicBezTo>
                    <a:pt x="6801" y="2519"/>
                    <a:pt x="8187" y="1745"/>
                    <a:pt x="9635" y="1083"/>
                  </a:cubicBezTo>
                  <a:close/>
                  <a:moveTo>
                    <a:pt x="10847" y="0"/>
                  </a:moveTo>
                  <a:cubicBezTo>
                    <a:pt x="10813" y="0"/>
                    <a:pt x="10776" y="10"/>
                    <a:pt x="10738" y="32"/>
                  </a:cubicBezTo>
                  <a:cubicBezTo>
                    <a:pt x="10693" y="50"/>
                    <a:pt x="10648" y="68"/>
                    <a:pt x="10603" y="87"/>
                  </a:cubicBezTo>
                  <a:lnTo>
                    <a:pt x="10603" y="87"/>
                  </a:lnTo>
                  <a:lnTo>
                    <a:pt x="10591" y="68"/>
                  </a:lnTo>
                  <a:cubicBezTo>
                    <a:pt x="10581" y="80"/>
                    <a:pt x="10570" y="92"/>
                    <a:pt x="10559" y="104"/>
                  </a:cubicBezTo>
                  <a:lnTo>
                    <a:pt x="10559" y="104"/>
                  </a:lnTo>
                  <a:cubicBezTo>
                    <a:pt x="7620" y="1310"/>
                    <a:pt x="4861" y="3006"/>
                    <a:pt x="2453" y="5090"/>
                  </a:cubicBezTo>
                  <a:cubicBezTo>
                    <a:pt x="1746" y="5656"/>
                    <a:pt x="1106" y="6291"/>
                    <a:pt x="502" y="6960"/>
                  </a:cubicBezTo>
                  <a:lnTo>
                    <a:pt x="502" y="6960"/>
                  </a:lnTo>
                  <a:cubicBezTo>
                    <a:pt x="444" y="6985"/>
                    <a:pt x="386" y="7009"/>
                    <a:pt x="327" y="7033"/>
                  </a:cubicBezTo>
                  <a:cubicBezTo>
                    <a:pt x="1" y="7164"/>
                    <a:pt x="81" y="7643"/>
                    <a:pt x="361" y="7643"/>
                  </a:cubicBezTo>
                  <a:cubicBezTo>
                    <a:pt x="396" y="7643"/>
                    <a:pt x="434" y="7636"/>
                    <a:pt x="474" y="7620"/>
                  </a:cubicBezTo>
                  <a:cubicBezTo>
                    <a:pt x="2087" y="7107"/>
                    <a:pt x="3590" y="6373"/>
                    <a:pt x="5019" y="5494"/>
                  </a:cubicBezTo>
                  <a:cubicBezTo>
                    <a:pt x="6449" y="4614"/>
                    <a:pt x="7769" y="3624"/>
                    <a:pt x="9015" y="2524"/>
                  </a:cubicBezTo>
                  <a:cubicBezTo>
                    <a:pt x="9712" y="1865"/>
                    <a:pt x="10371" y="1205"/>
                    <a:pt x="10995" y="472"/>
                  </a:cubicBezTo>
                  <a:cubicBezTo>
                    <a:pt x="11151" y="316"/>
                    <a:pt x="11041" y="0"/>
                    <a:pt x="10847"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4" name="Google Shape;594;p16"/>
            <p:cNvSpPr/>
            <p:nvPr/>
          </p:nvSpPr>
          <p:spPr>
            <a:xfrm rot="-9227313">
              <a:off x="2729363" y="-339489"/>
              <a:ext cx="410039" cy="513467"/>
            </a:xfrm>
            <a:custGeom>
              <a:avLst/>
              <a:gdLst/>
              <a:ahLst/>
              <a:cxnLst/>
              <a:rect l="l" t="t" r="r" b="b"/>
              <a:pathLst>
                <a:path w="16401" h="20538" extrusionOk="0">
                  <a:moveTo>
                    <a:pt x="15215" y="1042"/>
                  </a:moveTo>
                  <a:lnTo>
                    <a:pt x="15215" y="1042"/>
                  </a:lnTo>
                  <a:cubicBezTo>
                    <a:pt x="13595" y="3789"/>
                    <a:pt x="11966" y="6517"/>
                    <a:pt x="9978" y="9035"/>
                  </a:cubicBezTo>
                  <a:cubicBezTo>
                    <a:pt x="8915" y="10428"/>
                    <a:pt x="7742" y="11711"/>
                    <a:pt x="6459" y="12920"/>
                  </a:cubicBezTo>
                  <a:cubicBezTo>
                    <a:pt x="5375" y="13869"/>
                    <a:pt x="4228" y="14755"/>
                    <a:pt x="3134" y="15724"/>
                  </a:cubicBezTo>
                  <a:lnTo>
                    <a:pt x="3134" y="15724"/>
                  </a:lnTo>
                  <a:cubicBezTo>
                    <a:pt x="3373" y="15291"/>
                    <a:pt x="3582" y="14839"/>
                    <a:pt x="3783" y="14387"/>
                  </a:cubicBezTo>
                  <a:cubicBezTo>
                    <a:pt x="4406" y="12957"/>
                    <a:pt x="5103" y="11564"/>
                    <a:pt x="5873" y="10244"/>
                  </a:cubicBezTo>
                  <a:cubicBezTo>
                    <a:pt x="7412" y="7605"/>
                    <a:pt x="9428" y="5259"/>
                    <a:pt x="11775" y="3316"/>
                  </a:cubicBezTo>
                  <a:cubicBezTo>
                    <a:pt x="12852" y="2442"/>
                    <a:pt x="13999" y="1684"/>
                    <a:pt x="15215" y="1042"/>
                  </a:cubicBezTo>
                  <a:close/>
                  <a:moveTo>
                    <a:pt x="16018" y="0"/>
                  </a:moveTo>
                  <a:cubicBezTo>
                    <a:pt x="15962" y="0"/>
                    <a:pt x="15903" y="16"/>
                    <a:pt x="15844" y="53"/>
                  </a:cubicBezTo>
                  <a:cubicBezTo>
                    <a:pt x="13094" y="1373"/>
                    <a:pt x="10638" y="3243"/>
                    <a:pt x="8622" y="5552"/>
                  </a:cubicBezTo>
                  <a:cubicBezTo>
                    <a:pt x="6606" y="7825"/>
                    <a:pt x="4956" y="10428"/>
                    <a:pt x="3783" y="13287"/>
                  </a:cubicBezTo>
                  <a:cubicBezTo>
                    <a:pt x="3303" y="14408"/>
                    <a:pt x="2880" y="15665"/>
                    <a:pt x="2149" y="16676"/>
                  </a:cubicBezTo>
                  <a:lnTo>
                    <a:pt x="2149" y="16676"/>
                  </a:lnTo>
                  <a:cubicBezTo>
                    <a:pt x="1918" y="16920"/>
                    <a:pt x="1695" y="17171"/>
                    <a:pt x="1482" y="17433"/>
                  </a:cubicBezTo>
                  <a:lnTo>
                    <a:pt x="1482" y="17433"/>
                  </a:lnTo>
                  <a:cubicBezTo>
                    <a:pt x="1386" y="17521"/>
                    <a:pt x="1286" y="17606"/>
                    <a:pt x="1180" y="17686"/>
                  </a:cubicBezTo>
                  <a:cubicBezTo>
                    <a:pt x="1096" y="17728"/>
                    <a:pt x="1109" y="17807"/>
                    <a:pt x="1156" y="17852"/>
                  </a:cubicBezTo>
                  <a:lnTo>
                    <a:pt x="1156" y="17852"/>
                  </a:lnTo>
                  <a:cubicBezTo>
                    <a:pt x="1152" y="17858"/>
                    <a:pt x="1148" y="17864"/>
                    <a:pt x="1144" y="17869"/>
                  </a:cubicBezTo>
                  <a:cubicBezTo>
                    <a:pt x="667" y="18566"/>
                    <a:pt x="301" y="19372"/>
                    <a:pt x="44" y="20179"/>
                  </a:cubicBezTo>
                  <a:cubicBezTo>
                    <a:pt x="0" y="20397"/>
                    <a:pt x="165" y="20538"/>
                    <a:pt x="336" y="20538"/>
                  </a:cubicBezTo>
                  <a:cubicBezTo>
                    <a:pt x="452" y="20538"/>
                    <a:pt x="571" y="20473"/>
                    <a:pt x="631" y="20325"/>
                  </a:cubicBezTo>
                  <a:cubicBezTo>
                    <a:pt x="1180" y="18932"/>
                    <a:pt x="2060" y="17686"/>
                    <a:pt x="3197" y="16696"/>
                  </a:cubicBezTo>
                  <a:cubicBezTo>
                    <a:pt x="4333" y="15633"/>
                    <a:pt x="5543" y="14680"/>
                    <a:pt x="6716" y="13653"/>
                  </a:cubicBezTo>
                  <a:cubicBezTo>
                    <a:pt x="9245" y="11271"/>
                    <a:pt x="11445" y="8558"/>
                    <a:pt x="13241" y="5589"/>
                  </a:cubicBezTo>
                  <a:cubicBezTo>
                    <a:pt x="14304" y="3902"/>
                    <a:pt x="15294" y="2180"/>
                    <a:pt x="16284" y="457"/>
                  </a:cubicBezTo>
                  <a:cubicBezTo>
                    <a:pt x="16401" y="252"/>
                    <a:pt x="16237" y="0"/>
                    <a:pt x="16018"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5" name="Google Shape;595;p16"/>
            <p:cNvSpPr/>
            <p:nvPr/>
          </p:nvSpPr>
          <p:spPr>
            <a:xfrm rot="-9227313">
              <a:off x="3084731" y="-223720"/>
              <a:ext cx="105754" cy="68827"/>
            </a:xfrm>
            <a:custGeom>
              <a:avLst/>
              <a:gdLst/>
              <a:ahLst/>
              <a:cxnLst/>
              <a:rect l="l" t="t" r="r" b="b"/>
              <a:pathLst>
                <a:path w="4230" h="2753" extrusionOk="0">
                  <a:moveTo>
                    <a:pt x="2945" y="942"/>
                  </a:moveTo>
                  <a:cubicBezTo>
                    <a:pt x="2269" y="1517"/>
                    <a:pt x="1471" y="1952"/>
                    <a:pt x="606" y="2228"/>
                  </a:cubicBezTo>
                  <a:lnTo>
                    <a:pt x="606" y="2228"/>
                  </a:lnTo>
                  <a:cubicBezTo>
                    <a:pt x="1355" y="1737"/>
                    <a:pt x="2134" y="1308"/>
                    <a:pt x="2945" y="942"/>
                  </a:cubicBezTo>
                  <a:close/>
                  <a:moveTo>
                    <a:pt x="3975" y="1"/>
                  </a:moveTo>
                  <a:cubicBezTo>
                    <a:pt x="3946" y="1"/>
                    <a:pt x="3913" y="7"/>
                    <a:pt x="3878" y="23"/>
                  </a:cubicBezTo>
                  <a:cubicBezTo>
                    <a:pt x="2522" y="499"/>
                    <a:pt x="1275" y="1196"/>
                    <a:pt x="212" y="2149"/>
                  </a:cubicBezTo>
                  <a:cubicBezTo>
                    <a:pt x="135" y="2206"/>
                    <a:pt x="149" y="2294"/>
                    <a:pt x="201" y="2349"/>
                  </a:cubicBezTo>
                  <a:lnTo>
                    <a:pt x="201" y="2349"/>
                  </a:lnTo>
                  <a:cubicBezTo>
                    <a:pt x="0" y="2444"/>
                    <a:pt x="91" y="2753"/>
                    <a:pt x="304" y="2753"/>
                  </a:cubicBezTo>
                  <a:cubicBezTo>
                    <a:pt x="333" y="2753"/>
                    <a:pt x="363" y="2747"/>
                    <a:pt x="395" y="2735"/>
                  </a:cubicBezTo>
                  <a:cubicBezTo>
                    <a:pt x="1862" y="2405"/>
                    <a:pt x="3145" y="1599"/>
                    <a:pt x="4135" y="426"/>
                  </a:cubicBezTo>
                  <a:cubicBezTo>
                    <a:pt x="4229" y="268"/>
                    <a:pt x="4161" y="1"/>
                    <a:pt x="3975"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5">
  <p:cSld name="TITLE_ONLY_1">
    <p:spTree>
      <p:nvGrpSpPr>
        <p:cNvPr id="1" name="Shape 681"/>
        <p:cNvGrpSpPr/>
        <p:nvPr/>
      </p:nvGrpSpPr>
      <p:grpSpPr>
        <a:xfrm>
          <a:off x="0" y="0"/>
          <a:ext cx="0" cy="0"/>
          <a:chOff x="0" y="0"/>
          <a:chExt cx="0" cy="0"/>
        </a:xfrm>
      </p:grpSpPr>
      <p:sp>
        <p:nvSpPr>
          <p:cNvPr id="682" name="Google Shape;682;p19"/>
          <p:cNvSpPr/>
          <p:nvPr/>
        </p:nvSpPr>
        <p:spPr>
          <a:xfrm rot="-4286076">
            <a:off x="-994068" y="3502339"/>
            <a:ext cx="2127213" cy="643652"/>
          </a:xfrm>
          <a:custGeom>
            <a:avLst/>
            <a:gdLst/>
            <a:ahLst/>
            <a:cxnLst/>
            <a:rect l="l" t="t" r="r" b="b"/>
            <a:pathLst>
              <a:path w="85085" h="25745" extrusionOk="0">
                <a:moveTo>
                  <a:pt x="1" y="0"/>
                </a:moveTo>
                <a:lnTo>
                  <a:pt x="1" y="2530"/>
                </a:lnTo>
                <a:cubicBezTo>
                  <a:pt x="7662" y="6306"/>
                  <a:pt x="12941" y="13674"/>
                  <a:pt x="19906" y="18696"/>
                </a:cubicBezTo>
                <a:cubicBezTo>
                  <a:pt x="20126" y="18879"/>
                  <a:pt x="20346" y="19026"/>
                  <a:pt x="20603" y="19209"/>
                </a:cubicBezTo>
                <a:cubicBezTo>
                  <a:pt x="26913" y="23518"/>
                  <a:pt x="34555" y="25744"/>
                  <a:pt x="42184" y="25744"/>
                </a:cubicBezTo>
                <a:cubicBezTo>
                  <a:pt x="47275" y="25744"/>
                  <a:pt x="52360" y="24753"/>
                  <a:pt x="57041" y="22728"/>
                </a:cubicBezTo>
                <a:cubicBezTo>
                  <a:pt x="67232" y="18329"/>
                  <a:pt x="74967" y="9751"/>
                  <a:pt x="85084" y="5206"/>
                </a:cubicBezTo>
                <a:lnTo>
                  <a:pt x="85084"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3" name="Google Shape;683;p19"/>
          <p:cNvSpPr/>
          <p:nvPr/>
        </p:nvSpPr>
        <p:spPr>
          <a:xfrm rot="-5400000">
            <a:off x="-930702" y="2159364"/>
            <a:ext cx="2127125" cy="643625"/>
          </a:xfrm>
          <a:custGeom>
            <a:avLst/>
            <a:gdLst/>
            <a:ahLst/>
            <a:cxnLst/>
            <a:rect l="l" t="t" r="r" b="b"/>
            <a:pathLst>
              <a:path w="85085" h="25745" extrusionOk="0">
                <a:moveTo>
                  <a:pt x="1" y="0"/>
                </a:moveTo>
                <a:lnTo>
                  <a:pt x="1" y="2530"/>
                </a:lnTo>
                <a:cubicBezTo>
                  <a:pt x="7662" y="6306"/>
                  <a:pt x="12941" y="13674"/>
                  <a:pt x="19906" y="18696"/>
                </a:cubicBezTo>
                <a:cubicBezTo>
                  <a:pt x="20126" y="18879"/>
                  <a:pt x="20346" y="19026"/>
                  <a:pt x="20603" y="19209"/>
                </a:cubicBezTo>
                <a:cubicBezTo>
                  <a:pt x="26913" y="23518"/>
                  <a:pt x="34555" y="25744"/>
                  <a:pt x="42184" y="25744"/>
                </a:cubicBezTo>
                <a:cubicBezTo>
                  <a:pt x="47275" y="25744"/>
                  <a:pt x="52360" y="24753"/>
                  <a:pt x="57041" y="22728"/>
                </a:cubicBezTo>
                <a:cubicBezTo>
                  <a:pt x="67232" y="18329"/>
                  <a:pt x="74967" y="9751"/>
                  <a:pt x="85084" y="5206"/>
                </a:cubicBezTo>
                <a:lnTo>
                  <a:pt x="85084" y="0"/>
                </a:ln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4" name="Google Shape;684;p19"/>
          <p:cNvSpPr/>
          <p:nvPr/>
        </p:nvSpPr>
        <p:spPr>
          <a:xfrm>
            <a:off x="2631900" y="883125"/>
            <a:ext cx="6547304" cy="4796171"/>
          </a:xfrm>
          <a:custGeom>
            <a:avLst/>
            <a:gdLst/>
            <a:ahLst/>
            <a:cxnLst/>
            <a:rect l="l" t="t" r="r" b="b"/>
            <a:pathLst>
              <a:path w="74161" h="54326" extrusionOk="0">
                <a:moveTo>
                  <a:pt x="27432" y="1"/>
                </a:moveTo>
                <a:cubicBezTo>
                  <a:pt x="26716" y="1"/>
                  <a:pt x="26003" y="58"/>
                  <a:pt x="25295" y="191"/>
                </a:cubicBezTo>
                <a:cubicBezTo>
                  <a:pt x="20603" y="1035"/>
                  <a:pt x="17157" y="4994"/>
                  <a:pt x="14371" y="8879"/>
                </a:cubicBezTo>
                <a:cubicBezTo>
                  <a:pt x="13198" y="10566"/>
                  <a:pt x="12025" y="12252"/>
                  <a:pt x="10925" y="13975"/>
                </a:cubicBezTo>
                <a:cubicBezTo>
                  <a:pt x="10302" y="14965"/>
                  <a:pt x="9789" y="16101"/>
                  <a:pt x="9019" y="16981"/>
                </a:cubicBezTo>
                <a:cubicBezTo>
                  <a:pt x="8579" y="17457"/>
                  <a:pt x="8139" y="18007"/>
                  <a:pt x="7809" y="18594"/>
                </a:cubicBezTo>
                <a:cubicBezTo>
                  <a:pt x="6929" y="19950"/>
                  <a:pt x="6123" y="21380"/>
                  <a:pt x="5390" y="22809"/>
                </a:cubicBezTo>
                <a:cubicBezTo>
                  <a:pt x="3923" y="25705"/>
                  <a:pt x="2714" y="28711"/>
                  <a:pt x="1797" y="31827"/>
                </a:cubicBezTo>
                <a:cubicBezTo>
                  <a:pt x="661" y="35603"/>
                  <a:pt x="1" y="40002"/>
                  <a:pt x="2237" y="43265"/>
                </a:cubicBezTo>
                <a:cubicBezTo>
                  <a:pt x="3154" y="44474"/>
                  <a:pt x="4253" y="45501"/>
                  <a:pt x="5536" y="46271"/>
                </a:cubicBezTo>
                <a:cubicBezTo>
                  <a:pt x="11805" y="50523"/>
                  <a:pt x="19430" y="52246"/>
                  <a:pt x="26945" y="53236"/>
                </a:cubicBezTo>
                <a:cubicBezTo>
                  <a:pt x="32638" y="53963"/>
                  <a:pt x="38362" y="54325"/>
                  <a:pt x="44080" y="54325"/>
                </a:cubicBezTo>
                <a:cubicBezTo>
                  <a:pt x="53642" y="54325"/>
                  <a:pt x="63188" y="53311"/>
                  <a:pt x="72547" y="51293"/>
                </a:cubicBezTo>
                <a:cubicBezTo>
                  <a:pt x="73097" y="51183"/>
                  <a:pt x="73610" y="51036"/>
                  <a:pt x="74160" y="50926"/>
                </a:cubicBezTo>
                <a:lnTo>
                  <a:pt x="74160" y="4187"/>
                </a:lnTo>
                <a:lnTo>
                  <a:pt x="74014" y="4260"/>
                </a:lnTo>
                <a:cubicBezTo>
                  <a:pt x="73794" y="4407"/>
                  <a:pt x="73574" y="4517"/>
                  <a:pt x="73354" y="4627"/>
                </a:cubicBezTo>
                <a:cubicBezTo>
                  <a:pt x="71778" y="5360"/>
                  <a:pt x="69871" y="5434"/>
                  <a:pt x="68185" y="5580"/>
                </a:cubicBezTo>
                <a:cubicBezTo>
                  <a:pt x="66956" y="5667"/>
                  <a:pt x="65727" y="5708"/>
                  <a:pt x="64500" y="5708"/>
                </a:cubicBezTo>
                <a:cubicBezTo>
                  <a:pt x="62617" y="5708"/>
                  <a:pt x="60739" y="5611"/>
                  <a:pt x="58874" y="5434"/>
                </a:cubicBezTo>
                <a:cubicBezTo>
                  <a:pt x="50736" y="4700"/>
                  <a:pt x="42634" y="3344"/>
                  <a:pt x="34716" y="1291"/>
                </a:cubicBezTo>
                <a:cubicBezTo>
                  <a:pt x="32336" y="668"/>
                  <a:pt x="29868" y="1"/>
                  <a:pt x="27432"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5" name="Google Shape;685;p19"/>
          <p:cNvSpPr/>
          <p:nvPr/>
        </p:nvSpPr>
        <p:spPr>
          <a:xfrm rot="284115">
            <a:off x="2167939" y="1412511"/>
            <a:ext cx="1724961" cy="1024213"/>
          </a:xfrm>
          <a:custGeom>
            <a:avLst/>
            <a:gdLst/>
            <a:ahLst/>
            <a:cxnLst/>
            <a:rect l="l" t="t" r="r" b="b"/>
            <a:pathLst>
              <a:path w="52789" h="31344" extrusionOk="0">
                <a:moveTo>
                  <a:pt x="1" y="1"/>
                </a:moveTo>
                <a:lnTo>
                  <a:pt x="1" y="18587"/>
                </a:lnTo>
                <a:cubicBezTo>
                  <a:pt x="5866" y="19393"/>
                  <a:pt x="11621" y="21043"/>
                  <a:pt x="16680" y="24122"/>
                </a:cubicBezTo>
                <a:cubicBezTo>
                  <a:pt x="19759" y="25991"/>
                  <a:pt x="22509" y="28448"/>
                  <a:pt x="24671" y="31344"/>
                </a:cubicBezTo>
                <a:lnTo>
                  <a:pt x="52788" y="31344"/>
                </a:lnTo>
                <a:cubicBezTo>
                  <a:pt x="47546" y="20786"/>
                  <a:pt x="36915" y="13418"/>
                  <a:pt x="26138" y="8249"/>
                </a:cubicBezTo>
                <a:cubicBezTo>
                  <a:pt x="23498" y="6966"/>
                  <a:pt x="20786" y="5830"/>
                  <a:pt x="18073" y="4767"/>
                </a:cubicBezTo>
                <a:cubicBezTo>
                  <a:pt x="13234" y="2897"/>
                  <a:pt x="8249" y="1467"/>
                  <a:pt x="3153" y="588"/>
                </a:cubicBezTo>
                <a:cubicBezTo>
                  <a:pt x="2163" y="404"/>
                  <a:pt x="1100" y="184"/>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686" name="Google Shape;686;p19"/>
          <p:cNvGrpSpPr/>
          <p:nvPr/>
        </p:nvGrpSpPr>
        <p:grpSpPr>
          <a:xfrm rot="1521179">
            <a:off x="8482916" y="1182380"/>
            <a:ext cx="696301" cy="1016200"/>
            <a:chOff x="8379850" y="2829899"/>
            <a:chExt cx="696291" cy="1016185"/>
          </a:xfrm>
        </p:grpSpPr>
        <p:sp>
          <p:nvSpPr>
            <p:cNvPr id="687" name="Google Shape;687;p19"/>
            <p:cNvSpPr/>
            <p:nvPr/>
          </p:nvSpPr>
          <p:spPr>
            <a:xfrm rot="1098150">
              <a:off x="8979542" y="2837624"/>
              <a:ext cx="56577" cy="45770"/>
            </a:xfrm>
            <a:custGeom>
              <a:avLst/>
              <a:gdLst/>
              <a:ahLst/>
              <a:cxnLst/>
              <a:rect l="l" t="t" r="r" b="b"/>
              <a:pathLst>
                <a:path w="1356" h="1097" extrusionOk="0">
                  <a:moveTo>
                    <a:pt x="277" y="334"/>
                  </a:moveTo>
                  <a:cubicBezTo>
                    <a:pt x="261" y="384"/>
                    <a:pt x="248" y="411"/>
                    <a:pt x="243" y="411"/>
                  </a:cubicBezTo>
                  <a:cubicBezTo>
                    <a:pt x="240" y="411"/>
                    <a:pt x="243" y="390"/>
                    <a:pt x="257" y="347"/>
                  </a:cubicBezTo>
                  <a:lnTo>
                    <a:pt x="277" y="334"/>
                  </a:lnTo>
                  <a:close/>
                  <a:moveTo>
                    <a:pt x="243" y="686"/>
                  </a:moveTo>
                  <a:lnTo>
                    <a:pt x="243" y="686"/>
                  </a:lnTo>
                  <a:cubicBezTo>
                    <a:pt x="248" y="686"/>
                    <a:pt x="261" y="713"/>
                    <a:pt x="277" y="764"/>
                  </a:cubicBezTo>
                  <a:lnTo>
                    <a:pt x="277" y="764"/>
                  </a:lnTo>
                  <a:lnTo>
                    <a:pt x="257" y="750"/>
                  </a:lnTo>
                  <a:cubicBezTo>
                    <a:pt x="243" y="707"/>
                    <a:pt x="240" y="686"/>
                    <a:pt x="243" y="686"/>
                  </a:cubicBezTo>
                  <a:close/>
                  <a:moveTo>
                    <a:pt x="846" y="1"/>
                  </a:moveTo>
                  <a:cubicBezTo>
                    <a:pt x="811" y="1"/>
                    <a:pt x="774" y="6"/>
                    <a:pt x="734" y="17"/>
                  </a:cubicBezTo>
                  <a:cubicBezTo>
                    <a:pt x="660" y="17"/>
                    <a:pt x="550" y="54"/>
                    <a:pt x="477" y="90"/>
                  </a:cubicBezTo>
                  <a:cubicBezTo>
                    <a:pt x="418" y="120"/>
                    <a:pt x="360" y="172"/>
                    <a:pt x="320" y="230"/>
                  </a:cubicBezTo>
                  <a:lnTo>
                    <a:pt x="320" y="230"/>
                  </a:lnTo>
                  <a:cubicBezTo>
                    <a:pt x="299" y="234"/>
                    <a:pt x="278" y="237"/>
                    <a:pt x="257" y="237"/>
                  </a:cubicBezTo>
                  <a:cubicBezTo>
                    <a:pt x="110" y="274"/>
                    <a:pt x="0" y="384"/>
                    <a:pt x="0" y="530"/>
                  </a:cubicBezTo>
                  <a:cubicBezTo>
                    <a:pt x="0" y="714"/>
                    <a:pt x="110" y="824"/>
                    <a:pt x="257" y="860"/>
                  </a:cubicBezTo>
                  <a:cubicBezTo>
                    <a:pt x="284" y="860"/>
                    <a:pt x="311" y="865"/>
                    <a:pt x="337" y="871"/>
                  </a:cubicBezTo>
                  <a:lnTo>
                    <a:pt x="337" y="871"/>
                  </a:lnTo>
                  <a:cubicBezTo>
                    <a:pt x="385" y="927"/>
                    <a:pt x="420" y="978"/>
                    <a:pt x="477" y="1007"/>
                  </a:cubicBezTo>
                  <a:cubicBezTo>
                    <a:pt x="550" y="1044"/>
                    <a:pt x="660" y="1080"/>
                    <a:pt x="734" y="1080"/>
                  </a:cubicBezTo>
                  <a:cubicBezTo>
                    <a:pt x="774" y="1091"/>
                    <a:pt x="811" y="1096"/>
                    <a:pt x="846" y="1096"/>
                  </a:cubicBezTo>
                  <a:cubicBezTo>
                    <a:pt x="1356" y="1096"/>
                    <a:pt x="1356" y="1"/>
                    <a:pt x="8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8" name="Google Shape;688;p19"/>
            <p:cNvSpPr/>
            <p:nvPr/>
          </p:nvSpPr>
          <p:spPr>
            <a:xfrm rot="1098150">
              <a:off x="9012001" y="3084611"/>
              <a:ext cx="58162" cy="47439"/>
            </a:xfrm>
            <a:custGeom>
              <a:avLst/>
              <a:gdLst/>
              <a:ahLst/>
              <a:cxnLst/>
              <a:rect l="l" t="t" r="r" b="b"/>
              <a:pathLst>
                <a:path w="1394" h="1137" extrusionOk="0">
                  <a:moveTo>
                    <a:pt x="697" y="0"/>
                  </a:moveTo>
                  <a:cubicBezTo>
                    <a:pt x="0" y="73"/>
                    <a:pt x="0" y="1063"/>
                    <a:pt x="697" y="1137"/>
                  </a:cubicBezTo>
                  <a:cubicBezTo>
                    <a:pt x="1393" y="1063"/>
                    <a:pt x="1393" y="73"/>
                    <a:pt x="69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9" name="Google Shape;689;p19"/>
            <p:cNvSpPr/>
            <p:nvPr/>
          </p:nvSpPr>
          <p:spPr>
            <a:xfrm rot="1098150">
              <a:off x="8763840" y="2928263"/>
              <a:ext cx="84156" cy="62752"/>
            </a:xfrm>
            <a:custGeom>
              <a:avLst/>
              <a:gdLst/>
              <a:ahLst/>
              <a:cxnLst/>
              <a:rect l="l" t="t" r="r" b="b"/>
              <a:pathLst>
                <a:path w="2017" h="1504" extrusionOk="0">
                  <a:moveTo>
                    <a:pt x="1027" y="1"/>
                  </a:moveTo>
                  <a:cubicBezTo>
                    <a:pt x="0" y="1"/>
                    <a:pt x="0" y="1504"/>
                    <a:pt x="1027" y="1504"/>
                  </a:cubicBezTo>
                  <a:cubicBezTo>
                    <a:pt x="2017" y="1504"/>
                    <a:pt x="2017" y="1"/>
                    <a:pt x="102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0" name="Google Shape;690;p19"/>
            <p:cNvSpPr/>
            <p:nvPr/>
          </p:nvSpPr>
          <p:spPr>
            <a:xfrm rot="1098150">
              <a:off x="8801407" y="3201905"/>
              <a:ext cx="67341" cy="55116"/>
            </a:xfrm>
            <a:custGeom>
              <a:avLst/>
              <a:gdLst/>
              <a:ahLst/>
              <a:cxnLst/>
              <a:rect l="l" t="t" r="r" b="b"/>
              <a:pathLst>
                <a:path w="1614" h="1321" extrusionOk="0">
                  <a:moveTo>
                    <a:pt x="807" y="1"/>
                  </a:moveTo>
                  <a:cubicBezTo>
                    <a:pt x="0" y="38"/>
                    <a:pt x="0" y="1247"/>
                    <a:pt x="807" y="1321"/>
                  </a:cubicBezTo>
                  <a:cubicBezTo>
                    <a:pt x="1613" y="1247"/>
                    <a:pt x="1613" y="38"/>
                    <a:pt x="80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1" name="Google Shape;691;p19"/>
            <p:cNvSpPr/>
            <p:nvPr/>
          </p:nvSpPr>
          <p:spPr>
            <a:xfrm rot="1098150">
              <a:off x="8620318" y="3212924"/>
              <a:ext cx="67300" cy="56660"/>
            </a:xfrm>
            <a:custGeom>
              <a:avLst/>
              <a:gdLst/>
              <a:ahLst/>
              <a:cxnLst/>
              <a:rect l="l" t="t" r="r" b="b"/>
              <a:pathLst>
                <a:path w="1613" h="1358" extrusionOk="0">
                  <a:moveTo>
                    <a:pt x="806" y="1"/>
                  </a:moveTo>
                  <a:cubicBezTo>
                    <a:pt x="0" y="74"/>
                    <a:pt x="0" y="1284"/>
                    <a:pt x="806" y="1357"/>
                  </a:cubicBezTo>
                  <a:cubicBezTo>
                    <a:pt x="1613" y="1284"/>
                    <a:pt x="1613" y="74"/>
                    <a:pt x="8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2" name="Google Shape;692;p19"/>
            <p:cNvSpPr/>
            <p:nvPr/>
          </p:nvSpPr>
          <p:spPr>
            <a:xfrm rot="1098150">
              <a:off x="8658451" y="3359891"/>
              <a:ext cx="62752" cy="47439"/>
            </a:xfrm>
            <a:custGeom>
              <a:avLst/>
              <a:gdLst/>
              <a:ahLst/>
              <a:cxnLst/>
              <a:rect l="l" t="t" r="r" b="b"/>
              <a:pathLst>
                <a:path w="1504" h="1137" extrusionOk="0">
                  <a:moveTo>
                    <a:pt x="734" y="0"/>
                  </a:moveTo>
                  <a:cubicBezTo>
                    <a:pt x="1" y="0"/>
                    <a:pt x="1" y="1136"/>
                    <a:pt x="734" y="1136"/>
                  </a:cubicBezTo>
                  <a:cubicBezTo>
                    <a:pt x="1504" y="1136"/>
                    <a:pt x="1504" y="0"/>
                    <a:pt x="7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3" name="Google Shape;693;p19"/>
            <p:cNvSpPr/>
            <p:nvPr/>
          </p:nvSpPr>
          <p:spPr>
            <a:xfrm rot="1098150">
              <a:off x="8543867" y="3485047"/>
              <a:ext cx="64254" cy="52029"/>
            </a:xfrm>
            <a:custGeom>
              <a:avLst/>
              <a:gdLst/>
              <a:ahLst/>
              <a:cxnLst/>
              <a:rect l="l" t="t" r="r" b="b"/>
              <a:pathLst>
                <a:path w="1540" h="1247" extrusionOk="0">
                  <a:moveTo>
                    <a:pt x="770" y="1"/>
                  </a:moveTo>
                  <a:cubicBezTo>
                    <a:pt x="0" y="74"/>
                    <a:pt x="0" y="1210"/>
                    <a:pt x="770" y="1247"/>
                  </a:cubicBezTo>
                  <a:cubicBezTo>
                    <a:pt x="1540" y="1210"/>
                    <a:pt x="1540" y="74"/>
                    <a:pt x="7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4" name="Google Shape;694;p19"/>
            <p:cNvSpPr/>
            <p:nvPr/>
          </p:nvSpPr>
          <p:spPr>
            <a:xfrm rot="1098150">
              <a:off x="8447139" y="3632337"/>
              <a:ext cx="67341" cy="50527"/>
            </a:xfrm>
            <a:custGeom>
              <a:avLst/>
              <a:gdLst/>
              <a:ahLst/>
              <a:cxnLst/>
              <a:rect l="l" t="t" r="r" b="b"/>
              <a:pathLst>
                <a:path w="1614" h="1211" extrusionOk="0">
                  <a:moveTo>
                    <a:pt x="807" y="1"/>
                  </a:moveTo>
                  <a:cubicBezTo>
                    <a:pt x="1" y="1"/>
                    <a:pt x="1" y="1210"/>
                    <a:pt x="807" y="1210"/>
                  </a:cubicBezTo>
                  <a:cubicBezTo>
                    <a:pt x="1613" y="1210"/>
                    <a:pt x="1613" y="1"/>
                    <a:pt x="80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5" name="Google Shape;695;p19"/>
            <p:cNvSpPr/>
            <p:nvPr/>
          </p:nvSpPr>
          <p:spPr>
            <a:xfrm rot="1098150">
              <a:off x="8385711" y="3789991"/>
              <a:ext cx="62752" cy="47439"/>
            </a:xfrm>
            <a:custGeom>
              <a:avLst/>
              <a:gdLst/>
              <a:ahLst/>
              <a:cxnLst/>
              <a:rect l="l" t="t" r="r" b="b"/>
              <a:pathLst>
                <a:path w="1504" h="1137" extrusionOk="0">
                  <a:moveTo>
                    <a:pt x="770" y="1"/>
                  </a:moveTo>
                  <a:cubicBezTo>
                    <a:pt x="1" y="1"/>
                    <a:pt x="1" y="1137"/>
                    <a:pt x="770" y="1137"/>
                  </a:cubicBezTo>
                  <a:cubicBezTo>
                    <a:pt x="1504" y="1137"/>
                    <a:pt x="1504" y="1"/>
                    <a:pt x="7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96" name="Google Shape;696;p19"/>
          <p:cNvGrpSpPr/>
          <p:nvPr/>
        </p:nvGrpSpPr>
        <p:grpSpPr>
          <a:xfrm rot="-9597900">
            <a:off x="8482927" y="678427"/>
            <a:ext cx="696303" cy="1016203"/>
            <a:chOff x="6988300" y="272724"/>
            <a:chExt cx="696291" cy="1016185"/>
          </a:xfrm>
        </p:grpSpPr>
        <p:sp>
          <p:nvSpPr>
            <p:cNvPr id="697" name="Google Shape;697;p19"/>
            <p:cNvSpPr/>
            <p:nvPr/>
          </p:nvSpPr>
          <p:spPr>
            <a:xfrm rot="1098150">
              <a:off x="7587992" y="280449"/>
              <a:ext cx="56577" cy="45770"/>
            </a:xfrm>
            <a:custGeom>
              <a:avLst/>
              <a:gdLst/>
              <a:ahLst/>
              <a:cxnLst/>
              <a:rect l="l" t="t" r="r" b="b"/>
              <a:pathLst>
                <a:path w="1356" h="1097" extrusionOk="0">
                  <a:moveTo>
                    <a:pt x="277" y="334"/>
                  </a:moveTo>
                  <a:cubicBezTo>
                    <a:pt x="261" y="384"/>
                    <a:pt x="248" y="411"/>
                    <a:pt x="243" y="411"/>
                  </a:cubicBezTo>
                  <a:cubicBezTo>
                    <a:pt x="240" y="411"/>
                    <a:pt x="243" y="390"/>
                    <a:pt x="257" y="347"/>
                  </a:cubicBezTo>
                  <a:lnTo>
                    <a:pt x="277" y="334"/>
                  </a:lnTo>
                  <a:close/>
                  <a:moveTo>
                    <a:pt x="243" y="686"/>
                  </a:moveTo>
                  <a:lnTo>
                    <a:pt x="243" y="686"/>
                  </a:lnTo>
                  <a:cubicBezTo>
                    <a:pt x="248" y="686"/>
                    <a:pt x="261" y="713"/>
                    <a:pt x="277" y="764"/>
                  </a:cubicBezTo>
                  <a:lnTo>
                    <a:pt x="277" y="764"/>
                  </a:lnTo>
                  <a:lnTo>
                    <a:pt x="257" y="750"/>
                  </a:lnTo>
                  <a:cubicBezTo>
                    <a:pt x="243" y="707"/>
                    <a:pt x="240" y="686"/>
                    <a:pt x="243" y="686"/>
                  </a:cubicBezTo>
                  <a:close/>
                  <a:moveTo>
                    <a:pt x="846" y="1"/>
                  </a:moveTo>
                  <a:cubicBezTo>
                    <a:pt x="811" y="1"/>
                    <a:pt x="774" y="6"/>
                    <a:pt x="734" y="17"/>
                  </a:cubicBezTo>
                  <a:cubicBezTo>
                    <a:pt x="660" y="17"/>
                    <a:pt x="550" y="54"/>
                    <a:pt x="477" y="90"/>
                  </a:cubicBezTo>
                  <a:cubicBezTo>
                    <a:pt x="418" y="120"/>
                    <a:pt x="360" y="172"/>
                    <a:pt x="320" y="230"/>
                  </a:cubicBezTo>
                  <a:lnTo>
                    <a:pt x="320" y="230"/>
                  </a:lnTo>
                  <a:cubicBezTo>
                    <a:pt x="299" y="234"/>
                    <a:pt x="278" y="237"/>
                    <a:pt x="257" y="237"/>
                  </a:cubicBezTo>
                  <a:cubicBezTo>
                    <a:pt x="110" y="274"/>
                    <a:pt x="0" y="384"/>
                    <a:pt x="0" y="530"/>
                  </a:cubicBezTo>
                  <a:cubicBezTo>
                    <a:pt x="0" y="714"/>
                    <a:pt x="110" y="824"/>
                    <a:pt x="257" y="860"/>
                  </a:cubicBezTo>
                  <a:cubicBezTo>
                    <a:pt x="284" y="860"/>
                    <a:pt x="311" y="865"/>
                    <a:pt x="337" y="871"/>
                  </a:cubicBezTo>
                  <a:lnTo>
                    <a:pt x="337" y="871"/>
                  </a:lnTo>
                  <a:cubicBezTo>
                    <a:pt x="385" y="927"/>
                    <a:pt x="420" y="978"/>
                    <a:pt x="477" y="1007"/>
                  </a:cubicBezTo>
                  <a:cubicBezTo>
                    <a:pt x="550" y="1044"/>
                    <a:pt x="660" y="1080"/>
                    <a:pt x="734" y="1080"/>
                  </a:cubicBezTo>
                  <a:cubicBezTo>
                    <a:pt x="774" y="1091"/>
                    <a:pt x="811" y="1096"/>
                    <a:pt x="846" y="1096"/>
                  </a:cubicBezTo>
                  <a:cubicBezTo>
                    <a:pt x="1356" y="1096"/>
                    <a:pt x="1356" y="1"/>
                    <a:pt x="84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8" name="Google Shape;698;p19"/>
            <p:cNvSpPr/>
            <p:nvPr/>
          </p:nvSpPr>
          <p:spPr>
            <a:xfrm rot="1098150">
              <a:off x="7620451" y="527436"/>
              <a:ext cx="58162" cy="47439"/>
            </a:xfrm>
            <a:custGeom>
              <a:avLst/>
              <a:gdLst/>
              <a:ahLst/>
              <a:cxnLst/>
              <a:rect l="l" t="t" r="r" b="b"/>
              <a:pathLst>
                <a:path w="1394" h="1137" extrusionOk="0">
                  <a:moveTo>
                    <a:pt x="697" y="0"/>
                  </a:moveTo>
                  <a:cubicBezTo>
                    <a:pt x="0" y="73"/>
                    <a:pt x="0" y="1063"/>
                    <a:pt x="697" y="1137"/>
                  </a:cubicBezTo>
                  <a:cubicBezTo>
                    <a:pt x="1393" y="1063"/>
                    <a:pt x="1393" y="73"/>
                    <a:pt x="69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9" name="Google Shape;699;p19"/>
            <p:cNvSpPr/>
            <p:nvPr/>
          </p:nvSpPr>
          <p:spPr>
            <a:xfrm rot="1098150">
              <a:off x="7372290" y="371088"/>
              <a:ext cx="84156" cy="62752"/>
            </a:xfrm>
            <a:custGeom>
              <a:avLst/>
              <a:gdLst/>
              <a:ahLst/>
              <a:cxnLst/>
              <a:rect l="l" t="t" r="r" b="b"/>
              <a:pathLst>
                <a:path w="2017" h="1504" extrusionOk="0">
                  <a:moveTo>
                    <a:pt x="1027" y="1"/>
                  </a:moveTo>
                  <a:cubicBezTo>
                    <a:pt x="0" y="1"/>
                    <a:pt x="0" y="1504"/>
                    <a:pt x="1027" y="1504"/>
                  </a:cubicBezTo>
                  <a:cubicBezTo>
                    <a:pt x="2017" y="1504"/>
                    <a:pt x="2017" y="1"/>
                    <a:pt x="102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0" name="Google Shape;700;p19"/>
            <p:cNvSpPr/>
            <p:nvPr/>
          </p:nvSpPr>
          <p:spPr>
            <a:xfrm rot="1098150">
              <a:off x="7409857" y="644730"/>
              <a:ext cx="67341" cy="55116"/>
            </a:xfrm>
            <a:custGeom>
              <a:avLst/>
              <a:gdLst/>
              <a:ahLst/>
              <a:cxnLst/>
              <a:rect l="l" t="t" r="r" b="b"/>
              <a:pathLst>
                <a:path w="1614" h="1321" extrusionOk="0">
                  <a:moveTo>
                    <a:pt x="807" y="1"/>
                  </a:moveTo>
                  <a:cubicBezTo>
                    <a:pt x="0" y="38"/>
                    <a:pt x="0" y="1247"/>
                    <a:pt x="807" y="1321"/>
                  </a:cubicBezTo>
                  <a:cubicBezTo>
                    <a:pt x="1613" y="1247"/>
                    <a:pt x="1613" y="38"/>
                    <a:pt x="80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1" name="Google Shape;701;p19"/>
            <p:cNvSpPr/>
            <p:nvPr/>
          </p:nvSpPr>
          <p:spPr>
            <a:xfrm rot="1098150">
              <a:off x="7228768" y="655749"/>
              <a:ext cx="67300" cy="56660"/>
            </a:xfrm>
            <a:custGeom>
              <a:avLst/>
              <a:gdLst/>
              <a:ahLst/>
              <a:cxnLst/>
              <a:rect l="l" t="t" r="r" b="b"/>
              <a:pathLst>
                <a:path w="1613" h="1358" extrusionOk="0">
                  <a:moveTo>
                    <a:pt x="806" y="1"/>
                  </a:moveTo>
                  <a:cubicBezTo>
                    <a:pt x="0" y="74"/>
                    <a:pt x="0" y="1284"/>
                    <a:pt x="806" y="1357"/>
                  </a:cubicBezTo>
                  <a:cubicBezTo>
                    <a:pt x="1613" y="1284"/>
                    <a:pt x="1613" y="74"/>
                    <a:pt x="80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2" name="Google Shape;702;p19"/>
            <p:cNvSpPr/>
            <p:nvPr/>
          </p:nvSpPr>
          <p:spPr>
            <a:xfrm rot="1098150">
              <a:off x="7266901" y="802716"/>
              <a:ext cx="62752" cy="47439"/>
            </a:xfrm>
            <a:custGeom>
              <a:avLst/>
              <a:gdLst/>
              <a:ahLst/>
              <a:cxnLst/>
              <a:rect l="l" t="t" r="r" b="b"/>
              <a:pathLst>
                <a:path w="1504" h="1137" extrusionOk="0">
                  <a:moveTo>
                    <a:pt x="734" y="0"/>
                  </a:moveTo>
                  <a:cubicBezTo>
                    <a:pt x="1" y="0"/>
                    <a:pt x="1" y="1136"/>
                    <a:pt x="734" y="1136"/>
                  </a:cubicBezTo>
                  <a:cubicBezTo>
                    <a:pt x="1504" y="1136"/>
                    <a:pt x="1504" y="0"/>
                    <a:pt x="73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3" name="Google Shape;703;p19"/>
            <p:cNvSpPr/>
            <p:nvPr/>
          </p:nvSpPr>
          <p:spPr>
            <a:xfrm rot="1098150">
              <a:off x="7152317" y="927872"/>
              <a:ext cx="64254" cy="52029"/>
            </a:xfrm>
            <a:custGeom>
              <a:avLst/>
              <a:gdLst/>
              <a:ahLst/>
              <a:cxnLst/>
              <a:rect l="l" t="t" r="r" b="b"/>
              <a:pathLst>
                <a:path w="1540" h="1247" extrusionOk="0">
                  <a:moveTo>
                    <a:pt x="770" y="1"/>
                  </a:moveTo>
                  <a:cubicBezTo>
                    <a:pt x="0" y="74"/>
                    <a:pt x="0" y="1210"/>
                    <a:pt x="770" y="1247"/>
                  </a:cubicBezTo>
                  <a:cubicBezTo>
                    <a:pt x="1540" y="1210"/>
                    <a:pt x="1540" y="74"/>
                    <a:pt x="7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4" name="Google Shape;704;p19"/>
            <p:cNvSpPr/>
            <p:nvPr/>
          </p:nvSpPr>
          <p:spPr>
            <a:xfrm rot="1098150">
              <a:off x="7055589" y="1075162"/>
              <a:ext cx="67341" cy="50527"/>
            </a:xfrm>
            <a:custGeom>
              <a:avLst/>
              <a:gdLst/>
              <a:ahLst/>
              <a:cxnLst/>
              <a:rect l="l" t="t" r="r" b="b"/>
              <a:pathLst>
                <a:path w="1614" h="1211" extrusionOk="0">
                  <a:moveTo>
                    <a:pt x="807" y="1"/>
                  </a:moveTo>
                  <a:cubicBezTo>
                    <a:pt x="1" y="1"/>
                    <a:pt x="1" y="1210"/>
                    <a:pt x="807" y="1210"/>
                  </a:cubicBezTo>
                  <a:cubicBezTo>
                    <a:pt x="1613" y="1210"/>
                    <a:pt x="1613" y="1"/>
                    <a:pt x="80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5" name="Google Shape;705;p19"/>
            <p:cNvSpPr/>
            <p:nvPr/>
          </p:nvSpPr>
          <p:spPr>
            <a:xfrm rot="1098150">
              <a:off x="6994161" y="1232816"/>
              <a:ext cx="62752" cy="47439"/>
            </a:xfrm>
            <a:custGeom>
              <a:avLst/>
              <a:gdLst/>
              <a:ahLst/>
              <a:cxnLst/>
              <a:rect l="l" t="t" r="r" b="b"/>
              <a:pathLst>
                <a:path w="1504" h="1137" extrusionOk="0">
                  <a:moveTo>
                    <a:pt x="770" y="1"/>
                  </a:moveTo>
                  <a:cubicBezTo>
                    <a:pt x="1" y="1"/>
                    <a:pt x="1" y="1137"/>
                    <a:pt x="770" y="1137"/>
                  </a:cubicBezTo>
                  <a:cubicBezTo>
                    <a:pt x="1504" y="1137"/>
                    <a:pt x="1504" y="1"/>
                    <a:pt x="77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06" name="Google Shape;706;p19"/>
          <p:cNvSpPr/>
          <p:nvPr/>
        </p:nvSpPr>
        <p:spPr>
          <a:xfrm rot="-698959">
            <a:off x="4057974" y="658746"/>
            <a:ext cx="1169778" cy="588439"/>
          </a:xfrm>
          <a:custGeom>
            <a:avLst/>
            <a:gdLst/>
            <a:ahLst/>
            <a:cxnLst/>
            <a:rect l="l" t="t" r="r" b="b"/>
            <a:pathLst>
              <a:path w="46796" h="23540" extrusionOk="0">
                <a:moveTo>
                  <a:pt x="32976" y="1448"/>
                </a:moveTo>
                <a:lnTo>
                  <a:pt x="32976" y="1448"/>
                </a:lnTo>
                <a:cubicBezTo>
                  <a:pt x="32682" y="1814"/>
                  <a:pt x="32426" y="2217"/>
                  <a:pt x="32206" y="2621"/>
                </a:cubicBezTo>
                <a:cubicBezTo>
                  <a:pt x="31913" y="3134"/>
                  <a:pt x="31656" y="3610"/>
                  <a:pt x="31363" y="4124"/>
                </a:cubicBezTo>
                <a:cubicBezTo>
                  <a:pt x="31106" y="4600"/>
                  <a:pt x="30813" y="5077"/>
                  <a:pt x="30446" y="5517"/>
                </a:cubicBezTo>
                <a:cubicBezTo>
                  <a:pt x="29823" y="6433"/>
                  <a:pt x="29090" y="7276"/>
                  <a:pt x="28320" y="8083"/>
                </a:cubicBezTo>
                <a:cubicBezTo>
                  <a:pt x="27550" y="8853"/>
                  <a:pt x="26707" y="9586"/>
                  <a:pt x="25791" y="10246"/>
                </a:cubicBezTo>
                <a:cubicBezTo>
                  <a:pt x="24911" y="10869"/>
                  <a:pt x="23994" y="11419"/>
                  <a:pt x="23041" y="11932"/>
                </a:cubicBezTo>
                <a:cubicBezTo>
                  <a:pt x="23555" y="11162"/>
                  <a:pt x="24068" y="10392"/>
                  <a:pt x="24618" y="9696"/>
                </a:cubicBezTo>
                <a:cubicBezTo>
                  <a:pt x="25314" y="8853"/>
                  <a:pt x="26011" y="8009"/>
                  <a:pt x="26744" y="7203"/>
                </a:cubicBezTo>
                <a:cubicBezTo>
                  <a:pt x="27514" y="6396"/>
                  <a:pt x="28283" y="5627"/>
                  <a:pt x="29090" y="4857"/>
                </a:cubicBezTo>
                <a:cubicBezTo>
                  <a:pt x="29896" y="4087"/>
                  <a:pt x="30703" y="3354"/>
                  <a:pt x="31546" y="2621"/>
                </a:cubicBezTo>
                <a:cubicBezTo>
                  <a:pt x="32023" y="2217"/>
                  <a:pt x="32462" y="1814"/>
                  <a:pt x="32976" y="1448"/>
                </a:cubicBezTo>
                <a:close/>
                <a:moveTo>
                  <a:pt x="46026" y="7826"/>
                </a:moveTo>
                <a:lnTo>
                  <a:pt x="46026" y="7826"/>
                </a:lnTo>
                <a:cubicBezTo>
                  <a:pt x="43350" y="9182"/>
                  <a:pt x="40491" y="10282"/>
                  <a:pt x="37595" y="11052"/>
                </a:cubicBezTo>
                <a:cubicBezTo>
                  <a:pt x="34479" y="11858"/>
                  <a:pt x="31253" y="12335"/>
                  <a:pt x="28027" y="12445"/>
                </a:cubicBezTo>
                <a:cubicBezTo>
                  <a:pt x="27633" y="12454"/>
                  <a:pt x="27236" y="12459"/>
                  <a:pt x="26839" y="12459"/>
                </a:cubicBezTo>
                <a:cubicBezTo>
                  <a:pt x="25646" y="12459"/>
                  <a:pt x="24443" y="12418"/>
                  <a:pt x="23261" y="12335"/>
                </a:cubicBezTo>
                <a:cubicBezTo>
                  <a:pt x="24288" y="11968"/>
                  <a:pt x="25314" y="11675"/>
                  <a:pt x="26341" y="11345"/>
                </a:cubicBezTo>
                <a:cubicBezTo>
                  <a:pt x="29456" y="10429"/>
                  <a:pt x="32609" y="9659"/>
                  <a:pt x="35798" y="9072"/>
                </a:cubicBezTo>
                <a:cubicBezTo>
                  <a:pt x="38988" y="8486"/>
                  <a:pt x="42213" y="8046"/>
                  <a:pt x="45476" y="7863"/>
                </a:cubicBezTo>
                <a:lnTo>
                  <a:pt x="46026" y="7826"/>
                </a:lnTo>
                <a:close/>
                <a:moveTo>
                  <a:pt x="25754" y="2034"/>
                </a:moveTo>
                <a:lnTo>
                  <a:pt x="25754" y="2034"/>
                </a:lnTo>
                <a:cubicBezTo>
                  <a:pt x="25204" y="3391"/>
                  <a:pt x="24618" y="4784"/>
                  <a:pt x="23958" y="6103"/>
                </a:cubicBezTo>
                <a:cubicBezTo>
                  <a:pt x="23151" y="7753"/>
                  <a:pt x="22235" y="9329"/>
                  <a:pt x="21208" y="10832"/>
                </a:cubicBezTo>
                <a:cubicBezTo>
                  <a:pt x="20732" y="11565"/>
                  <a:pt x="20219" y="12262"/>
                  <a:pt x="19705" y="12995"/>
                </a:cubicBezTo>
                <a:cubicBezTo>
                  <a:pt x="20035" y="11345"/>
                  <a:pt x="20585" y="9769"/>
                  <a:pt x="21318" y="8266"/>
                </a:cubicBezTo>
                <a:cubicBezTo>
                  <a:pt x="21722" y="7460"/>
                  <a:pt x="22162" y="6653"/>
                  <a:pt x="22675" y="5883"/>
                </a:cubicBezTo>
                <a:cubicBezTo>
                  <a:pt x="23225" y="5113"/>
                  <a:pt x="23774" y="4380"/>
                  <a:pt x="24398" y="3684"/>
                </a:cubicBezTo>
                <a:cubicBezTo>
                  <a:pt x="24838" y="3134"/>
                  <a:pt x="25314" y="2584"/>
                  <a:pt x="25754" y="2034"/>
                </a:cubicBezTo>
                <a:close/>
                <a:moveTo>
                  <a:pt x="20145" y="1191"/>
                </a:moveTo>
                <a:cubicBezTo>
                  <a:pt x="19925" y="2144"/>
                  <a:pt x="19705" y="3097"/>
                  <a:pt x="19449" y="4014"/>
                </a:cubicBezTo>
                <a:cubicBezTo>
                  <a:pt x="19119" y="5150"/>
                  <a:pt x="18752" y="6250"/>
                  <a:pt x="18349" y="7313"/>
                </a:cubicBezTo>
                <a:cubicBezTo>
                  <a:pt x="17946" y="8376"/>
                  <a:pt x="17506" y="9439"/>
                  <a:pt x="16993" y="10465"/>
                </a:cubicBezTo>
                <a:cubicBezTo>
                  <a:pt x="16443" y="11455"/>
                  <a:pt x="15893" y="12445"/>
                  <a:pt x="15233" y="13398"/>
                </a:cubicBezTo>
                <a:cubicBezTo>
                  <a:pt x="14647" y="14241"/>
                  <a:pt x="14023" y="15084"/>
                  <a:pt x="13327" y="15854"/>
                </a:cubicBezTo>
                <a:cubicBezTo>
                  <a:pt x="13547" y="14864"/>
                  <a:pt x="13767" y="13875"/>
                  <a:pt x="14060" y="12958"/>
                </a:cubicBezTo>
                <a:cubicBezTo>
                  <a:pt x="14353" y="11858"/>
                  <a:pt x="14720" y="10795"/>
                  <a:pt x="15160" y="9769"/>
                </a:cubicBezTo>
                <a:cubicBezTo>
                  <a:pt x="15600" y="8706"/>
                  <a:pt x="16040" y="7679"/>
                  <a:pt x="16516" y="6726"/>
                </a:cubicBezTo>
                <a:cubicBezTo>
                  <a:pt x="17029" y="5700"/>
                  <a:pt x="17616" y="4747"/>
                  <a:pt x="18239" y="3830"/>
                </a:cubicBezTo>
                <a:cubicBezTo>
                  <a:pt x="18532" y="3354"/>
                  <a:pt x="18862" y="2914"/>
                  <a:pt x="19192" y="2437"/>
                </a:cubicBezTo>
                <a:cubicBezTo>
                  <a:pt x="19522" y="1998"/>
                  <a:pt x="19779" y="1594"/>
                  <a:pt x="20145" y="1191"/>
                </a:cubicBezTo>
                <a:close/>
                <a:moveTo>
                  <a:pt x="22073" y="13485"/>
                </a:moveTo>
                <a:cubicBezTo>
                  <a:pt x="22652" y="13485"/>
                  <a:pt x="23232" y="13513"/>
                  <a:pt x="23811" y="13581"/>
                </a:cubicBezTo>
                <a:cubicBezTo>
                  <a:pt x="25387" y="13728"/>
                  <a:pt x="26964" y="13911"/>
                  <a:pt x="28540" y="14131"/>
                </a:cubicBezTo>
                <a:cubicBezTo>
                  <a:pt x="30116" y="14351"/>
                  <a:pt x="31656" y="14645"/>
                  <a:pt x="33196" y="14938"/>
                </a:cubicBezTo>
                <a:cubicBezTo>
                  <a:pt x="34772" y="15231"/>
                  <a:pt x="36275" y="15598"/>
                  <a:pt x="37778" y="16001"/>
                </a:cubicBezTo>
                <a:cubicBezTo>
                  <a:pt x="39281" y="16367"/>
                  <a:pt x="40747" y="16807"/>
                  <a:pt x="42177" y="17247"/>
                </a:cubicBezTo>
                <a:cubicBezTo>
                  <a:pt x="40894" y="17247"/>
                  <a:pt x="39611" y="17247"/>
                  <a:pt x="38291" y="17211"/>
                </a:cubicBezTo>
                <a:cubicBezTo>
                  <a:pt x="36751" y="17137"/>
                  <a:pt x="35212" y="17027"/>
                  <a:pt x="33635" y="16844"/>
                </a:cubicBezTo>
                <a:cubicBezTo>
                  <a:pt x="32096" y="16697"/>
                  <a:pt x="30593" y="16477"/>
                  <a:pt x="29053" y="16184"/>
                </a:cubicBezTo>
                <a:cubicBezTo>
                  <a:pt x="27550" y="15891"/>
                  <a:pt x="26047" y="15524"/>
                  <a:pt x="24581" y="15121"/>
                </a:cubicBezTo>
                <a:cubicBezTo>
                  <a:pt x="23078" y="14681"/>
                  <a:pt x="21612" y="14205"/>
                  <a:pt x="20145" y="13618"/>
                </a:cubicBezTo>
                <a:lnTo>
                  <a:pt x="20072" y="13581"/>
                </a:lnTo>
                <a:cubicBezTo>
                  <a:pt x="20739" y="13523"/>
                  <a:pt x="21406" y="13485"/>
                  <a:pt x="22073" y="13485"/>
                </a:cubicBezTo>
                <a:close/>
                <a:moveTo>
                  <a:pt x="14353" y="3794"/>
                </a:moveTo>
                <a:cubicBezTo>
                  <a:pt x="14243" y="4490"/>
                  <a:pt x="14133" y="5187"/>
                  <a:pt x="13950" y="5883"/>
                </a:cubicBezTo>
                <a:cubicBezTo>
                  <a:pt x="13730" y="6946"/>
                  <a:pt x="13437" y="7973"/>
                  <a:pt x="13107" y="8999"/>
                </a:cubicBezTo>
                <a:cubicBezTo>
                  <a:pt x="12814" y="10026"/>
                  <a:pt x="12447" y="11015"/>
                  <a:pt x="12044" y="12005"/>
                </a:cubicBezTo>
                <a:cubicBezTo>
                  <a:pt x="11604" y="12995"/>
                  <a:pt x="11164" y="13985"/>
                  <a:pt x="10688" y="14938"/>
                </a:cubicBezTo>
                <a:cubicBezTo>
                  <a:pt x="10174" y="15891"/>
                  <a:pt x="9661" y="16807"/>
                  <a:pt x="9111" y="17724"/>
                </a:cubicBezTo>
                <a:cubicBezTo>
                  <a:pt x="9045" y="17757"/>
                  <a:pt x="9009" y="17790"/>
                  <a:pt x="8976" y="17849"/>
                </a:cubicBezTo>
                <a:lnTo>
                  <a:pt x="8976" y="17849"/>
                </a:lnTo>
                <a:cubicBezTo>
                  <a:pt x="9747" y="13838"/>
                  <a:pt x="11063" y="9972"/>
                  <a:pt x="12924" y="6360"/>
                </a:cubicBezTo>
                <a:cubicBezTo>
                  <a:pt x="13400" y="5480"/>
                  <a:pt x="13840" y="4637"/>
                  <a:pt x="14353" y="3794"/>
                </a:cubicBezTo>
                <a:close/>
                <a:moveTo>
                  <a:pt x="16296" y="15084"/>
                </a:moveTo>
                <a:cubicBezTo>
                  <a:pt x="17433" y="15084"/>
                  <a:pt x="18532" y="15231"/>
                  <a:pt x="19632" y="15488"/>
                </a:cubicBezTo>
                <a:cubicBezTo>
                  <a:pt x="21098" y="15818"/>
                  <a:pt x="22528" y="16184"/>
                  <a:pt x="23958" y="16551"/>
                </a:cubicBezTo>
                <a:cubicBezTo>
                  <a:pt x="25387" y="16917"/>
                  <a:pt x="26817" y="17321"/>
                  <a:pt x="28247" y="17724"/>
                </a:cubicBezTo>
                <a:cubicBezTo>
                  <a:pt x="29640" y="18164"/>
                  <a:pt x="31069" y="18604"/>
                  <a:pt x="32499" y="19043"/>
                </a:cubicBezTo>
                <a:cubicBezTo>
                  <a:pt x="33672" y="19447"/>
                  <a:pt x="34882" y="19887"/>
                  <a:pt x="36055" y="20290"/>
                </a:cubicBezTo>
                <a:cubicBezTo>
                  <a:pt x="35029" y="20143"/>
                  <a:pt x="33965" y="19997"/>
                  <a:pt x="32902" y="19777"/>
                </a:cubicBezTo>
                <a:cubicBezTo>
                  <a:pt x="31509" y="19520"/>
                  <a:pt x="30080" y="19190"/>
                  <a:pt x="28650" y="18860"/>
                </a:cubicBezTo>
                <a:cubicBezTo>
                  <a:pt x="27257" y="18494"/>
                  <a:pt x="25827" y="18090"/>
                  <a:pt x="24434" y="17687"/>
                </a:cubicBezTo>
                <a:cubicBezTo>
                  <a:pt x="23005" y="17284"/>
                  <a:pt x="21648" y="16844"/>
                  <a:pt x="20255" y="16404"/>
                </a:cubicBezTo>
                <a:cubicBezTo>
                  <a:pt x="18936" y="15964"/>
                  <a:pt x="17616" y="15524"/>
                  <a:pt x="16296" y="15084"/>
                </a:cubicBezTo>
                <a:close/>
                <a:moveTo>
                  <a:pt x="570" y="19997"/>
                </a:moveTo>
                <a:cubicBezTo>
                  <a:pt x="533" y="19997"/>
                  <a:pt x="497" y="20033"/>
                  <a:pt x="497" y="20107"/>
                </a:cubicBezTo>
                <a:lnTo>
                  <a:pt x="497" y="20363"/>
                </a:lnTo>
                <a:cubicBezTo>
                  <a:pt x="497" y="20400"/>
                  <a:pt x="533" y="20436"/>
                  <a:pt x="570" y="20436"/>
                </a:cubicBezTo>
                <a:cubicBezTo>
                  <a:pt x="607" y="20436"/>
                  <a:pt x="643" y="20400"/>
                  <a:pt x="643" y="20363"/>
                </a:cubicBezTo>
                <a:lnTo>
                  <a:pt x="643" y="20107"/>
                </a:lnTo>
                <a:cubicBezTo>
                  <a:pt x="643" y="20033"/>
                  <a:pt x="607" y="19997"/>
                  <a:pt x="570" y="19997"/>
                </a:cubicBezTo>
                <a:close/>
                <a:moveTo>
                  <a:pt x="12337" y="17321"/>
                </a:moveTo>
                <a:cubicBezTo>
                  <a:pt x="13034" y="17321"/>
                  <a:pt x="13693" y="17357"/>
                  <a:pt x="14390" y="17431"/>
                </a:cubicBezTo>
                <a:cubicBezTo>
                  <a:pt x="15746" y="17614"/>
                  <a:pt x="17103" y="17944"/>
                  <a:pt x="18459" y="18347"/>
                </a:cubicBezTo>
                <a:cubicBezTo>
                  <a:pt x="19779" y="18714"/>
                  <a:pt x="21098" y="19117"/>
                  <a:pt x="22418" y="19520"/>
                </a:cubicBezTo>
                <a:cubicBezTo>
                  <a:pt x="23738" y="19923"/>
                  <a:pt x="25057" y="20326"/>
                  <a:pt x="26341" y="20803"/>
                </a:cubicBezTo>
                <a:cubicBezTo>
                  <a:pt x="27147" y="21096"/>
                  <a:pt x="27953" y="21390"/>
                  <a:pt x="28723" y="21719"/>
                </a:cubicBezTo>
                <a:cubicBezTo>
                  <a:pt x="28063" y="21573"/>
                  <a:pt x="27404" y="21463"/>
                  <a:pt x="26744" y="21353"/>
                </a:cubicBezTo>
                <a:cubicBezTo>
                  <a:pt x="25351" y="21133"/>
                  <a:pt x="24031" y="20950"/>
                  <a:pt x="22675" y="20693"/>
                </a:cubicBezTo>
                <a:cubicBezTo>
                  <a:pt x="21318" y="20473"/>
                  <a:pt x="19962" y="20253"/>
                  <a:pt x="18642" y="19923"/>
                </a:cubicBezTo>
                <a:cubicBezTo>
                  <a:pt x="17286" y="19630"/>
                  <a:pt x="15966" y="19300"/>
                  <a:pt x="14647" y="18933"/>
                </a:cubicBezTo>
                <a:cubicBezTo>
                  <a:pt x="13364" y="18530"/>
                  <a:pt x="12081" y="18090"/>
                  <a:pt x="10834" y="17540"/>
                </a:cubicBezTo>
                <a:cubicBezTo>
                  <a:pt x="11311" y="17431"/>
                  <a:pt x="11824" y="17357"/>
                  <a:pt x="12337" y="17321"/>
                </a:cubicBezTo>
                <a:close/>
                <a:moveTo>
                  <a:pt x="34277" y="1"/>
                </a:moveTo>
                <a:cubicBezTo>
                  <a:pt x="34258" y="1"/>
                  <a:pt x="34240" y="6"/>
                  <a:pt x="34222" y="18"/>
                </a:cubicBezTo>
                <a:lnTo>
                  <a:pt x="34112" y="165"/>
                </a:lnTo>
                <a:lnTo>
                  <a:pt x="33929" y="311"/>
                </a:lnTo>
                <a:cubicBezTo>
                  <a:pt x="33159" y="934"/>
                  <a:pt x="32426" y="1558"/>
                  <a:pt x="31693" y="2181"/>
                </a:cubicBezTo>
                <a:cubicBezTo>
                  <a:pt x="30849" y="2914"/>
                  <a:pt x="30006" y="3647"/>
                  <a:pt x="29200" y="4417"/>
                </a:cubicBezTo>
                <a:cubicBezTo>
                  <a:pt x="28393" y="5187"/>
                  <a:pt x="27624" y="5957"/>
                  <a:pt x="26854" y="6763"/>
                </a:cubicBezTo>
                <a:cubicBezTo>
                  <a:pt x="26084" y="7570"/>
                  <a:pt x="25387" y="8376"/>
                  <a:pt x="24728" y="9256"/>
                </a:cubicBezTo>
                <a:cubicBezTo>
                  <a:pt x="24031" y="10136"/>
                  <a:pt x="23408" y="11015"/>
                  <a:pt x="22858" y="11968"/>
                </a:cubicBezTo>
                <a:cubicBezTo>
                  <a:pt x="22748" y="12042"/>
                  <a:pt x="22675" y="12078"/>
                  <a:pt x="22565" y="12115"/>
                </a:cubicBezTo>
                <a:cubicBezTo>
                  <a:pt x="22491" y="12152"/>
                  <a:pt x="22455" y="12225"/>
                  <a:pt x="22491" y="12262"/>
                </a:cubicBezTo>
                <a:cubicBezTo>
                  <a:pt x="21538" y="12592"/>
                  <a:pt x="20585" y="12922"/>
                  <a:pt x="19595" y="13288"/>
                </a:cubicBezTo>
                <a:cubicBezTo>
                  <a:pt x="19595" y="13288"/>
                  <a:pt x="19595" y="13252"/>
                  <a:pt x="19595" y="13252"/>
                </a:cubicBezTo>
                <a:cubicBezTo>
                  <a:pt x="20145" y="12592"/>
                  <a:pt x="20659" y="11895"/>
                  <a:pt x="21172" y="11199"/>
                </a:cubicBezTo>
                <a:cubicBezTo>
                  <a:pt x="21648" y="10539"/>
                  <a:pt x="22198" y="9696"/>
                  <a:pt x="22675" y="8889"/>
                </a:cubicBezTo>
                <a:cubicBezTo>
                  <a:pt x="23628" y="7313"/>
                  <a:pt x="24471" y="5700"/>
                  <a:pt x="25241" y="4014"/>
                </a:cubicBezTo>
                <a:cubicBezTo>
                  <a:pt x="25644" y="3061"/>
                  <a:pt x="26011" y="2107"/>
                  <a:pt x="26341" y="1118"/>
                </a:cubicBezTo>
                <a:cubicBezTo>
                  <a:pt x="26341" y="1047"/>
                  <a:pt x="26295" y="1006"/>
                  <a:pt x="26242" y="1006"/>
                </a:cubicBezTo>
                <a:cubicBezTo>
                  <a:pt x="26214" y="1006"/>
                  <a:pt x="26183" y="1018"/>
                  <a:pt x="26157" y="1044"/>
                </a:cubicBezTo>
                <a:cubicBezTo>
                  <a:pt x="25644" y="1851"/>
                  <a:pt x="25057" y="2621"/>
                  <a:pt x="24434" y="3317"/>
                </a:cubicBezTo>
                <a:cubicBezTo>
                  <a:pt x="23811" y="4050"/>
                  <a:pt x="23225" y="4747"/>
                  <a:pt x="22675" y="5517"/>
                </a:cubicBezTo>
                <a:cubicBezTo>
                  <a:pt x="21612" y="7020"/>
                  <a:pt x="20768" y="8669"/>
                  <a:pt x="20145" y="10392"/>
                </a:cubicBezTo>
                <a:cubicBezTo>
                  <a:pt x="19815" y="11382"/>
                  <a:pt x="19522" y="12372"/>
                  <a:pt x="19339" y="13398"/>
                </a:cubicBezTo>
                <a:cubicBezTo>
                  <a:pt x="18899" y="13545"/>
                  <a:pt x="18496" y="13691"/>
                  <a:pt x="18092" y="13875"/>
                </a:cubicBezTo>
                <a:cubicBezTo>
                  <a:pt x="17286" y="14168"/>
                  <a:pt x="16443" y="14498"/>
                  <a:pt x="15636" y="14828"/>
                </a:cubicBezTo>
                <a:lnTo>
                  <a:pt x="15563" y="14791"/>
                </a:lnTo>
                <a:cubicBezTo>
                  <a:pt x="15490" y="14791"/>
                  <a:pt x="15380" y="14864"/>
                  <a:pt x="15416" y="14938"/>
                </a:cubicBezTo>
                <a:lnTo>
                  <a:pt x="15270" y="14974"/>
                </a:lnTo>
                <a:lnTo>
                  <a:pt x="15196" y="14974"/>
                </a:lnTo>
                <a:cubicBezTo>
                  <a:pt x="15196" y="14974"/>
                  <a:pt x="15160" y="14974"/>
                  <a:pt x="15160" y="15011"/>
                </a:cubicBezTo>
                <a:cubicBezTo>
                  <a:pt x="14683" y="15231"/>
                  <a:pt x="14207" y="15414"/>
                  <a:pt x="13730" y="15634"/>
                </a:cubicBezTo>
                <a:cubicBezTo>
                  <a:pt x="13840" y="15488"/>
                  <a:pt x="13987" y="15304"/>
                  <a:pt x="14133" y="15194"/>
                </a:cubicBezTo>
                <a:cubicBezTo>
                  <a:pt x="14500" y="14754"/>
                  <a:pt x="14867" y="14315"/>
                  <a:pt x="15196" y="13875"/>
                </a:cubicBezTo>
                <a:cubicBezTo>
                  <a:pt x="15856" y="12922"/>
                  <a:pt x="16479" y="11932"/>
                  <a:pt x="17029" y="10942"/>
                </a:cubicBezTo>
                <a:cubicBezTo>
                  <a:pt x="17579" y="9916"/>
                  <a:pt x="18056" y="8853"/>
                  <a:pt x="18496" y="7789"/>
                </a:cubicBezTo>
                <a:cubicBezTo>
                  <a:pt x="18899" y="6726"/>
                  <a:pt x="19302" y="5627"/>
                  <a:pt x="19632" y="4490"/>
                </a:cubicBezTo>
                <a:cubicBezTo>
                  <a:pt x="19925" y="3391"/>
                  <a:pt x="20219" y="2254"/>
                  <a:pt x="20439" y="1118"/>
                </a:cubicBezTo>
                <a:cubicBezTo>
                  <a:pt x="20475" y="971"/>
                  <a:pt x="20512" y="824"/>
                  <a:pt x="20549" y="714"/>
                </a:cubicBezTo>
                <a:cubicBezTo>
                  <a:pt x="20549" y="609"/>
                  <a:pt x="20473" y="523"/>
                  <a:pt x="20404" y="523"/>
                </a:cubicBezTo>
                <a:cubicBezTo>
                  <a:pt x="20376" y="523"/>
                  <a:pt x="20349" y="537"/>
                  <a:pt x="20329" y="568"/>
                </a:cubicBezTo>
                <a:cubicBezTo>
                  <a:pt x="19632" y="1448"/>
                  <a:pt x="18936" y="2364"/>
                  <a:pt x="18312" y="3317"/>
                </a:cubicBezTo>
                <a:cubicBezTo>
                  <a:pt x="17689" y="4270"/>
                  <a:pt x="17103" y="5223"/>
                  <a:pt x="16553" y="6213"/>
                </a:cubicBezTo>
                <a:cubicBezTo>
                  <a:pt x="16040" y="7203"/>
                  <a:pt x="15526" y="8229"/>
                  <a:pt x="15086" y="9256"/>
                </a:cubicBezTo>
                <a:cubicBezTo>
                  <a:pt x="14683" y="10319"/>
                  <a:pt x="14280" y="11345"/>
                  <a:pt x="13950" y="12445"/>
                </a:cubicBezTo>
                <a:cubicBezTo>
                  <a:pt x="13584" y="13508"/>
                  <a:pt x="13327" y="14571"/>
                  <a:pt x="13070" y="15708"/>
                </a:cubicBezTo>
                <a:cubicBezTo>
                  <a:pt x="13070" y="15781"/>
                  <a:pt x="13070" y="15891"/>
                  <a:pt x="13034" y="15964"/>
                </a:cubicBezTo>
                <a:cubicBezTo>
                  <a:pt x="11751" y="16551"/>
                  <a:pt x="10504" y="17137"/>
                  <a:pt x="9221" y="17724"/>
                </a:cubicBezTo>
                <a:cubicBezTo>
                  <a:pt x="9734" y="16954"/>
                  <a:pt x="10248" y="16184"/>
                  <a:pt x="10688" y="15341"/>
                </a:cubicBezTo>
                <a:cubicBezTo>
                  <a:pt x="11201" y="14388"/>
                  <a:pt x="11641" y="13435"/>
                  <a:pt x="12081" y="12445"/>
                </a:cubicBezTo>
                <a:cubicBezTo>
                  <a:pt x="12520" y="11492"/>
                  <a:pt x="12887" y="10465"/>
                  <a:pt x="13254" y="9439"/>
                </a:cubicBezTo>
                <a:cubicBezTo>
                  <a:pt x="13584" y="8413"/>
                  <a:pt x="13877" y="7386"/>
                  <a:pt x="14133" y="6323"/>
                </a:cubicBezTo>
                <a:cubicBezTo>
                  <a:pt x="14353" y="5297"/>
                  <a:pt x="14573" y="4234"/>
                  <a:pt x="14720" y="3171"/>
                </a:cubicBezTo>
                <a:lnTo>
                  <a:pt x="14793" y="2767"/>
                </a:lnTo>
                <a:cubicBezTo>
                  <a:pt x="14793" y="2667"/>
                  <a:pt x="14716" y="2610"/>
                  <a:pt x="14640" y="2610"/>
                </a:cubicBezTo>
                <a:cubicBezTo>
                  <a:pt x="14578" y="2610"/>
                  <a:pt x="14516" y="2648"/>
                  <a:pt x="14500" y="2731"/>
                </a:cubicBezTo>
                <a:lnTo>
                  <a:pt x="14463" y="3097"/>
                </a:lnTo>
                <a:cubicBezTo>
                  <a:pt x="14427" y="3134"/>
                  <a:pt x="14390" y="3134"/>
                  <a:pt x="14390" y="3171"/>
                </a:cubicBezTo>
                <a:cubicBezTo>
                  <a:pt x="13290" y="4930"/>
                  <a:pt x="12337" y="6763"/>
                  <a:pt x="11494" y="8669"/>
                </a:cubicBezTo>
                <a:cubicBezTo>
                  <a:pt x="10688" y="10575"/>
                  <a:pt x="9991" y="12518"/>
                  <a:pt x="9441" y="14498"/>
                </a:cubicBezTo>
                <a:cubicBezTo>
                  <a:pt x="9148" y="15634"/>
                  <a:pt x="8891" y="16734"/>
                  <a:pt x="8671" y="17870"/>
                </a:cubicBezTo>
                <a:cubicBezTo>
                  <a:pt x="8671" y="17907"/>
                  <a:pt x="8671" y="17980"/>
                  <a:pt x="8708" y="17980"/>
                </a:cubicBezTo>
                <a:cubicBezTo>
                  <a:pt x="5959" y="19300"/>
                  <a:pt x="3356" y="20876"/>
                  <a:pt x="936" y="22709"/>
                </a:cubicBezTo>
                <a:cubicBezTo>
                  <a:pt x="643" y="22929"/>
                  <a:pt x="350" y="23186"/>
                  <a:pt x="57" y="23406"/>
                </a:cubicBezTo>
                <a:cubicBezTo>
                  <a:pt x="0" y="23462"/>
                  <a:pt x="52" y="23540"/>
                  <a:pt x="112" y="23540"/>
                </a:cubicBezTo>
                <a:cubicBezTo>
                  <a:pt x="131" y="23540"/>
                  <a:pt x="150" y="23533"/>
                  <a:pt x="167" y="23516"/>
                </a:cubicBezTo>
                <a:cubicBezTo>
                  <a:pt x="2696" y="21573"/>
                  <a:pt x="5409" y="19887"/>
                  <a:pt x="8268" y="18494"/>
                </a:cubicBezTo>
                <a:cubicBezTo>
                  <a:pt x="8928" y="18164"/>
                  <a:pt x="9588" y="17870"/>
                  <a:pt x="10248" y="17540"/>
                </a:cubicBezTo>
                <a:cubicBezTo>
                  <a:pt x="10248" y="17577"/>
                  <a:pt x="10284" y="17577"/>
                  <a:pt x="10321" y="17577"/>
                </a:cubicBezTo>
                <a:cubicBezTo>
                  <a:pt x="11531" y="18127"/>
                  <a:pt x="12777" y="18567"/>
                  <a:pt x="14023" y="18970"/>
                </a:cubicBezTo>
                <a:cubicBezTo>
                  <a:pt x="15343" y="19373"/>
                  <a:pt x="16663" y="19703"/>
                  <a:pt x="17982" y="20033"/>
                </a:cubicBezTo>
                <a:cubicBezTo>
                  <a:pt x="19339" y="20326"/>
                  <a:pt x="20659" y="20583"/>
                  <a:pt x="22015" y="20803"/>
                </a:cubicBezTo>
                <a:cubicBezTo>
                  <a:pt x="23371" y="21060"/>
                  <a:pt x="24764" y="21280"/>
                  <a:pt x="26121" y="21500"/>
                </a:cubicBezTo>
                <a:cubicBezTo>
                  <a:pt x="27514" y="21646"/>
                  <a:pt x="28870" y="21939"/>
                  <a:pt x="30226" y="22306"/>
                </a:cubicBezTo>
                <a:cubicBezTo>
                  <a:pt x="30373" y="22379"/>
                  <a:pt x="30556" y="22416"/>
                  <a:pt x="30703" y="22489"/>
                </a:cubicBezTo>
                <a:cubicBezTo>
                  <a:pt x="30721" y="22498"/>
                  <a:pt x="30738" y="22502"/>
                  <a:pt x="30755" y="22502"/>
                </a:cubicBezTo>
                <a:cubicBezTo>
                  <a:pt x="30873" y="22502"/>
                  <a:pt x="30941" y="22297"/>
                  <a:pt x="30813" y="22233"/>
                </a:cubicBezTo>
                <a:cubicBezTo>
                  <a:pt x="29530" y="21683"/>
                  <a:pt x="28247" y="21133"/>
                  <a:pt x="26927" y="20693"/>
                </a:cubicBezTo>
                <a:cubicBezTo>
                  <a:pt x="25607" y="20217"/>
                  <a:pt x="24288" y="19777"/>
                  <a:pt x="22968" y="19373"/>
                </a:cubicBezTo>
                <a:cubicBezTo>
                  <a:pt x="21612" y="18970"/>
                  <a:pt x="20292" y="18567"/>
                  <a:pt x="18936" y="18200"/>
                </a:cubicBezTo>
                <a:cubicBezTo>
                  <a:pt x="17579" y="17797"/>
                  <a:pt x="16223" y="17467"/>
                  <a:pt x="14830" y="17247"/>
                </a:cubicBezTo>
                <a:cubicBezTo>
                  <a:pt x="14230" y="17150"/>
                  <a:pt x="13629" y="17103"/>
                  <a:pt x="13029" y="17103"/>
                </a:cubicBezTo>
                <a:cubicBezTo>
                  <a:pt x="12273" y="17103"/>
                  <a:pt x="11517" y="17177"/>
                  <a:pt x="10761" y="17321"/>
                </a:cubicBezTo>
                <a:lnTo>
                  <a:pt x="10651" y="17357"/>
                </a:lnTo>
                <a:cubicBezTo>
                  <a:pt x="11384" y="16991"/>
                  <a:pt x="12154" y="16624"/>
                  <a:pt x="12924" y="16294"/>
                </a:cubicBezTo>
                <a:lnTo>
                  <a:pt x="12924" y="16294"/>
                </a:lnTo>
                <a:lnTo>
                  <a:pt x="12850" y="16404"/>
                </a:lnTo>
                <a:cubicBezTo>
                  <a:pt x="12850" y="16430"/>
                  <a:pt x="12869" y="16456"/>
                  <a:pt x="12892" y="16456"/>
                </a:cubicBezTo>
                <a:cubicBezTo>
                  <a:pt x="12902" y="16456"/>
                  <a:pt x="12913" y="16451"/>
                  <a:pt x="12924" y="16441"/>
                </a:cubicBezTo>
                <a:cubicBezTo>
                  <a:pt x="12997" y="16404"/>
                  <a:pt x="13070" y="16331"/>
                  <a:pt x="13144" y="16257"/>
                </a:cubicBezTo>
                <a:cubicBezTo>
                  <a:pt x="13180" y="16257"/>
                  <a:pt x="13254" y="16221"/>
                  <a:pt x="13254" y="16184"/>
                </a:cubicBezTo>
                <a:cubicBezTo>
                  <a:pt x="14023" y="15818"/>
                  <a:pt x="14830" y="15488"/>
                  <a:pt x="15636" y="15158"/>
                </a:cubicBezTo>
                <a:cubicBezTo>
                  <a:pt x="16993" y="15634"/>
                  <a:pt x="18312" y="16074"/>
                  <a:pt x="19669" y="16477"/>
                </a:cubicBezTo>
                <a:cubicBezTo>
                  <a:pt x="20988" y="16917"/>
                  <a:pt x="22491" y="17357"/>
                  <a:pt x="23848" y="17797"/>
                </a:cubicBezTo>
                <a:cubicBezTo>
                  <a:pt x="25241" y="18200"/>
                  <a:pt x="26670" y="18604"/>
                  <a:pt x="28100" y="18970"/>
                </a:cubicBezTo>
                <a:cubicBezTo>
                  <a:pt x="29493" y="19337"/>
                  <a:pt x="30923" y="19667"/>
                  <a:pt x="32352" y="19923"/>
                </a:cubicBezTo>
                <a:cubicBezTo>
                  <a:pt x="33782" y="20217"/>
                  <a:pt x="35248" y="20473"/>
                  <a:pt x="36678" y="20656"/>
                </a:cubicBezTo>
                <a:lnTo>
                  <a:pt x="37228" y="20693"/>
                </a:lnTo>
                <a:cubicBezTo>
                  <a:pt x="37375" y="20693"/>
                  <a:pt x="37375" y="20473"/>
                  <a:pt x="37265" y="20436"/>
                </a:cubicBezTo>
                <a:cubicBezTo>
                  <a:pt x="35872" y="19923"/>
                  <a:pt x="34442" y="19447"/>
                  <a:pt x="33049" y="18970"/>
                </a:cubicBezTo>
                <a:cubicBezTo>
                  <a:pt x="31619" y="18494"/>
                  <a:pt x="30226" y="18054"/>
                  <a:pt x="28797" y="17614"/>
                </a:cubicBezTo>
                <a:cubicBezTo>
                  <a:pt x="27367" y="17211"/>
                  <a:pt x="25901" y="16807"/>
                  <a:pt x="24471" y="16441"/>
                </a:cubicBezTo>
                <a:cubicBezTo>
                  <a:pt x="23041" y="16038"/>
                  <a:pt x="21575" y="15708"/>
                  <a:pt x="20145" y="15378"/>
                </a:cubicBezTo>
                <a:cubicBezTo>
                  <a:pt x="18826" y="15048"/>
                  <a:pt x="17506" y="14901"/>
                  <a:pt x="16186" y="14901"/>
                </a:cubicBezTo>
                <a:lnTo>
                  <a:pt x="17139" y="14535"/>
                </a:lnTo>
                <a:cubicBezTo>
                  <a:pt x="17873" y="14241"/>
                  <a:pt x="18569" y="13985"/>
                  <a:pt x="19302" y="13691"/>
                </a:cubicBezTo>
                <a:lnTo>
                  <a:pt x="19522" y="13655"/>
                </a:lnTo>
                <a:cubicBezTo>
                  <a:pt x="20952" y="14241"/>
                  <a:pt x="22418" y="14754"/>
                  <a:pt x="23921" y="15194"/>
                </a:cubicBezTo>
                <a:cubicBezTo>
                  <a:pt x="25424" y="15634"/>
                  <a:pt x="26927" y="16001"/>
                  <a:pt x="28430" y="16294"/>
                </a:cubicBezTo>
                <a:cubicBezTo>
                  <a:pt x="29970" y="16587"/>
                  <a:pt x="31509" y="16844"/>
                  <a:pt x="33012" y="17027"/>
                </a:cubicBezTo>
                <a:cubicBezTo>
                  <a:pt x="34552" y="17211"/>
                  <a:pt x="36128" y="17321"/>
                  <a:pt x="37705" y="17394"/>
                </a:cubicBezTo>
                <a:cubicBezTo>
                  <a:pt x="38832" y="17448"/>
                  <a:pt x="39978" y="17482"/>
                  <a:pt x="41116" y="17482"/>
                </a:cubicBezTo>
                <a:cubicBezTo>
                  <a:pt x="41532" y="17482"/>
                  <a:pt x="41948" y="17477"/>
                  <a:pt x="42360" y="17467"/>
                </a:cubicBezTo>
                <a:lnTo>
                  <a:pt x="42947" y="17467"/>
                </a:lnTo>
                <a:cubicBezTo>
                  <a:pt x="43057" y="17467"/>
                  <a:pt x="43093" y="17284"/>
                  <a:pt x="42947" y="17211"/>
                </a:cubicBezTo>
                <a:cubicBezTo>
                  <a:pt x="41444" y="16734"/>
                  <a:pt x="39904" y="16294"/>
                  <a:pt x="38364" y="15891"/>
                </a:cubicBezTo>
                <a:cubicBezTo>
                  <a:pt x="36861" y="15488"/>
                  <a:pt x="35285" y="15121"/>
                  <a:pt x="33709" y="14791"/>
                </a:cubicBezTo>
                <a:cubicBezTo>
                  <a:pt x="32169" y="14498"/>
                  <a:pt x="30593" y="14241"/>
                  <a:pt x="29017" y="13985"/>
                </a:cubicBezTo>
                <a:cubicBezTo>
                  <a:pt x="27440" y="13765"/>
                  <a:pt x="25864" y="13545"/>
                  <a:pt x="24288" y="13398"/>
                </a:cubicBezTo>
                <a:cubicBezTo>
                  <a:pt x="23591" y="13325"/>
                  <a:pt x="22885" y="13288"/>
                  <a:pt x="22180" y="13288"/>
                </a:cubicBezTo>
                <a:cubicBezTo>
                  <a:pt x="21474" y="13288"/>
                  <a:pt x="20768" y="13325"/>
                  <a:pt x="20072" y="13398"/>
                </a:cubicBezTo>
                <a:cubicBezTo>
                  <a:pt x="20915" y="13105"/>
                  <a:pt x="21758" y="12812"/>
                  <a:pt x="22601" y="12518"/>
                </a:cubicBezTo>
                <a:cubicBezTo>
                  <a:pt x="23974" y="12659"/>
                  <a:pt x="25347" y="12726"/>
                  <a:pt x="26720" y="12726"/>
                </a:cubicBezTo>
                <a:cubicBezTo>
                  <a:pt x="28573" y="12726"/>
                  <a:pt x="30426" y="12603"/>
                  <a:pt x="32279" y="12372"/>
                </a:cubicBezTo>
                <a:cubicBezTo>
                  <a:pt x="35505" y="11932"/>
                  <a:pt x="38658" y="11125"/>
                  <a:pt x="41700" y="9989"/>
                </a:cubicBezTo>
                <a:cubicBezTo>
                  <a:pt x="43423" y="9366"/>
                  <a:pt x="45073" y="8596"/>
                  <a:pt x="46686" y="7753"/>
                </a:cubicBezTo>
                <a:cubicBezTo>
                  <a:pt x="46796" y="7716"/>
                  <a:pt x="46759" y="7533"/>
                  <a:pt x="46649" y="7496"/>
                </a:cubicBezTo>
                <a:cubicBezTo>
                  <a:pt x="43387" y="7679"/>
                  <a:pt x="40161" y="8046"/>
                  <a:pt x="36935" y="8596"/>
                </a:cubicBezTo>
                <a:cubicBezTo>
                  <a:pt x="33709" y="9146"/>
                  <a:pt x="30520" y="9879"/>
                  <a:pt x="27367" y="10759"/>
                </a:cubicBezTo>
                <a:cubicBezTo>
                  <a:pt x="26084" y="11125"/>
                  <a:pt x="24801" y="11529"/>
                  <a:pt x="23518" y="11968"/>
                </a:cubicBezTo>
                <a:cubicBezTo>
                  <a:pt x="24251" y="11565"/>
                  <a:pt x="24911" y="11162"/>
                  <a:pt x="25607" y="10722"/>
                </a:cubicBezTo>
                <a:cubicBezTo>
                  <a:pt x="26524" y="10062"/>
                  <a:pt x="27367" y="9366"/>
                  <a:pt x="28173" y="8596"/>
                </a:cubicBezTo>
                <a:cubicBezTo>
                  <a:pt x="28980" y="7789"/>
                  <a:pt x="29713" y="6946"/>
                  <a:pt x="30373" y="6067"/>
                </a:cubicBezTo>
                <a:cubicBezTo>
                  <a:pt x="30703" y="5590"/>
                  <a:pt x="31033" y="5150"/>
                  <a:pt x="31289" y="4674"/>
                </a:cubicBezTo>
                <a:cubicBezTo>
                  <a:pt x="31583" y="4234"/>
                  <a:pt x="31876" y="3720"/>
                  <a:pt x="32133" y="3244"/>
                </a:cubicBezTo>
                <a:cubicBezTo>
                  <a:pt x="32609" y="2217"/>
                  <a:pt x="33269" y="1264"/>
                  <a:pt x="34039" y="495"/>
                </a:cubicBezTo>
                <a:lnTo>
                  <a:pt x="34369" y="201"/>
                </a:lnTo>
                <a:cubicBezTo>
                  <a:pt x="34461" y="140"/>
                  <a:pt x="34373" y="1"/>
                  <a:pt x="34277" y="1"/>
                </a:cubicBez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7" name="Google Shape;707;p19"/>
          <p:cNvSpPr txBox="1">
            <a:spLocks noGrp="1"/>
          </p:cNvSpPr>
          <p:nvPr>
            <p:ph type="ctrTitle"/>
          </p:nvPr>
        </p:nvSpPr>
        <p:spPr>
          <a:xfrm>
            <a:off x="713250" y="306765"/>
            <a:ext cx="7717500" cy="946200"/>
          </a:xfrm>
          <a:prstGeom prst="rect">
            <a:avLst/>
          </a:prstGeom>
        </p:spPr>
        <p:txBody>
          <a:bodyPr spcFirstLastPara="1" wrap="square" lIns="91425" tIns="91425" rIns="91425" bIns="91425" anchor="ctr" anchorCtr="0">
            <a:noAutofit/>
          </a:bodyPr>
          <a:lstStyle>
            <a:lvl1pPr lvl="0" rtl="0">
              <a:spcBef>
                <a:spcPts val="0"/>
              </a:spcBef>
              <a:spcAft>
                <a:spcPts val="0"/>
              </a:spcAft>
              <a:buSzPts val="3600"/>
              <a:buNone/>
              <a:defRPr b="0">
                <a:solidFill>
                  <a:schemeClr val="accent3"/>
                </a:solidFill>
                <a:latin typeface="Calistoga"/>
                <a:ea typeface="Calistoga"/>
                <a:cs typeface="Calistoga"/>
                <a:sym typeface="Calistoga"/>
              </a:defRPr>
            </a:lvl1pPr>
            <a:lvl2pPr lvl="1" algn="r" rtl="0">
              <a:spcBef>
                <a:spcPts val="0"/>
              </a:spcBef>
              <a:spcAft>
                <a:spcPts val="0"/>
              </a:spcAft>
              <a:buClr>
                <a:srgbClr val="434343"/>
              </a:buClr>
              <a:buSzPts val="1800"/>
              <a:buNone/>
              <a:defRPr sz="1800">
                <a:solidFill>
                  <a:srgbClr val="434343"/>
                </a:solidFill>
              </a:defRPr>
            </a:lvl2pPr>
            <a:lvl3pPr lvl="2" algn="r" rtl="0">
              <a:spcBef>
                <a:spcPts val="0"/>
              </a:spcBef>
              <a:spcAft>
                <a:spcPts val="0"/>
              </a:spcAft>
              <a:buClr>
                <a:srgbClr val="434343"/>
              </a:buClr>
              <a:buSzPts val="1800"/>
              <a:buNone/>
              <a:defRPr sz="1800">
                <a:solidFill>
                  <a:srgbClr val="434343"/>
                </a:solidFill>
              </a:defRPr>
            </a:lvl3pPr>
            <a:lvl4pPr lvl="3" algn="r" rtl="0">
              <a:spcBef>
                <a:spcPts val="0"/>
              </a:spcBef>
              <a:spcAft>
                <a:spcPts val="0"/>
              </a:spcAft>
              <a:buClr>
                <a:srgbClr val="434343"/>
              </a:buClr>
              <a:buSzPts val="1800"/>
              <a:buNone/>
              <a:defRPr sz="1800">
                <a:solidFill>
                  <a:srgbClr val="434343"/>
                </a:solidFill>
              </a:defRPr>
            </a:lvl4pPr>
            <a:lvl5pPr lvl="4" algn="r" rtl="0">
              <a:spcBef>
                <a:spcPts val="0"/>
              </a:spcBef>
              <a:spcAft>
                <a:spcPts val="0"/>
              </a:spcAft>
              <a:buClr>
                <a:srgbClr val="434343"/>
              </a:buClr>
              <a:buSzPts val="1800"/>
              <a:buNone/>
              <a:defRPr sz="1800">
                <a:solidFill>
                  <a:srgbClr val="434343"/>
                </a:solidFill>
              </a:defRPr>
            </a:lvl5pPr>
            <a:lvl6pPr lvl="5" algn="r" rtl="0">
              <a:spcBef>
                <a:spcPts val="0"/>
              </a:spcBef>
              <a:spcAft>
                <a:spcPts val="0"/>
              </a:spcAft>
              <a:buClr>
                <a:srgbClr val="434343"/>
              </a:buClr>
              <a:buSzPts val="1800"/>
              <a:buNone/>
              <a:defRPr sz="1800">
                <a:solidFill>
                  <a:srgbClr val="434343"/>
                </a:solidFill>
              </a:defRPr>
            </a:lvl6pPr>
            <a:lvl7pPr lvl="6" algn="r" rtl="0">
              <a:spcBef>
                <a:spcPts val="0"/>
              </a:spcBef>
              <a:spcAft>
                <a:spcPts val="0"/>
              </a:spcAft>
              <a:buClr>
                <a:srgbClr val="434343"/>
              </a:buClr>
              <a:buSzPts val="1800"/>
              <a:buNone/>
              <a:defRPr sz="1800">
                <a:solidFill>
                  <a:srgbClr val="434343"/>
                </a:solidFill>
              </a:defRPr>
            </a:lvl7pPr>
            <a:lvl8pPr lvl="7" algn="r" rtl="0">
              <a:spcBef>
                <a:spcPts val="0"/>
              </a:spcBef>
              <a:spcAft>
                <a:spcPts val="0"/>
              </a:spcAft>
              <a:buClr>
                <a:srgbClr val="434343"/>
              </a:buClr>
              <a:buSzPts val="1800"/>
              <a:buNone/>
              <a:defRPr sz="1800">
                <a:solidFill>
                  <a:srgbClr val="434343"/>
                </a:solidFill>
              </a:defRPr>
            </a:lvl8pPr>
            <a:lvl9pPr lvl="8" algn="r" rtl="0">
              <a:spcBef>
                <a:spcPts val="0"/>
              </a:spcBef>
              <a:spcAft>
                <a:spcPts val="0"/>
              </a:spcAft>
              <a:buClr>
                <a:srgbClr val="434343"/>
              </a:buClr>
              <a:buSzPts val="1800"/>
              <a:buNone/>
              <a:defRPr sz="1800">
                <a:solidFill>
                  <a:srgbClr val="434343"/>
                </a:solidFill>
              </a:defRPr>
            </a:lvl9pPr>
          </a:lstStyle>
          <a:p>
            <a:endParaRPr/>
          </a:p>
        </p:txBody>
      </p:sp>
      <p:sp>
        <p:nvSpPr>
          <p:cNvPr id="708" name="Google Shape;708;p19"/>
          <p:cNvSpPr/>
          <p:nvPr/>
        </p:nvSpPr>
        <p:spPr>
          <a:xfrm rot="-3926649">
            <a:off x="7837246" y="3525643"/>
            <a:ext cx="1563250" cy="1281336"/>
          </a:xfrm>
          <a:custGeom>
            <a:avLst/>
            <a:gdLst/>
            <a:ahLst/>
            <a:cxnLst/>
            <a:rect l="l" t="t" r="r" b="b"/>
            <a:pathLst>
              <a:path w="62527" h="51251" extrusionOk="0">
                <a:moveTo>
                  <a:pt x="35889" y="3192"/>
                </a:moveTo>
                <a:cubicBezTo>
                  <a:pt x="34936" y="4989"/>
                  <a:pt x="34020" y="6785"/>
                  <a:pt x="33030" y="8581"/>
                </a:cubicBezTo>
                <a:cubicBezTo>
                  <a:pt x="31930" y="10634"/>
                  <a:pt x="30830" y="12650"/>
                  <a:pt x="29731" y="14666"/>
                </a:cubicBezTo>
                <a:cubicBezTo>
                  <a:pt x="28594" y="16682"/>
                  <a:pt x="27458" y="18662"/>
                  <a:pt x="26285" y="20678"/>
                </a:cubicBezTo>
                <a:cubicBezTo>
                  <a:pt x="25112" y="22658"/>
                  <a:pt x="23939" y="24637"/>
                  <a:pt x="22766" y="26580"/>
                </a:cubicBezTo>
                <a:cubicBezTo>
                  <a:pt x="22252" y="27460"/>
                  <a:pt x="21702" y="28303"/>
                  <a:pt x="21189" y="29146"/>
                </a:cubicBezTo>
                <a:cubicBezTo>
                  <a:pt x="21629" y="28046"/>
                  <a:pt x="22032" y="26983"/>
                  <a:pt x="22472" y="25884"/>
                </a:cubicBezTo>
                <a:cubicBezTo>
                  <a:pt x="23279" y="23794"/>
                  <a:pt x="24159" y="21741"/>
                  <a:pt x="25075" y="19688"/>
                </a:cubicBezTo>
                <a:cubicBezTo>
                  <a:pt x="25991" y="17636"/>
                  <a:pt x="26981" y="15693"/>
                  <a:pt x="28081" y="13750"/>
                </a:cubicBezTo>
                <a:cubicBezTo>
                  <a:pt x="29144" y="11807"/>
                  <a:pt x="30317" y="9974"/>
                  <a:pt x="31600" y="8178"/>
                </a:cubicBezTo>
                <a:cubicBezTo>
                  <a:pt x="32920" y="6418"/>
                  <a:pt x="34349" y="4732"/>
                  <a:pt x="35889" y="3192"/>
                </a:cubicBezTo>
                <a:close/>
                <a:moveTo>
                  <a:pt x="60780" y="7078"/>
                </a:moveTo>
                <a:lnTo>
                  <a:pt x="60780" y="7078"/>
                </a:lnTo>
                <a:cubicBezTo>
                  <a:pt x="56161" y="10011"/>
                  <a:pt x="51469" y="12907"/>
                  <a:pt x="46777" y="15766"/>
                </a:cubicBezTo>
                <a:lnTo>
                  <a:pt x="46740" y="15766"/>
                </a:lnTo>
                <a:cubicBezTo>
                  <a:pt x="41534" y="18919"/>
                  <a:pt x="36256" y="21998"/>
                  <a:pt x="30940" y="25041"/>
                </a:cubicBezTo>
                <a:cubicBezTo>
                  <a:pt x="28521" y="26434"/>
                  <a:pt x="26065" y="27790"/>
                  <a:pt x="23572" y="29183"/>
                </a:cubicBezTo>
                <a:lnTo>
                  <a:pt x="23755" y="28963"/>
                </a:lnTo>
                <a:cubicBezTo>
                  <a:pt x="26578" y="26800"/>
                  <a:pt x="29437" y="24711"/>
                  <a:pt x="32370" y="22731"/>
                </a:cubicBezTo>
                <a:cubicBezTo>
                  <a:pt x="36806" y="19688"/>
                  <a:pt x="41388" y="16902"/>
                  <a:pt x="46080" y="14300"/>
                </a:cubicBezTo>
                <a:cubicBezTo>
                  <a:pt x="50772" y="11697"/>
                  <a:pt x="55575" y="9314"/>
                  <a:pt x="60523" y="7188"/>
                </a:cubicBezTo>
                <a:lnTo>
                  <a:pt x="60780" y="7078"/>
                </a:lnTo>
                <a:close/>
                <a:moveTo>
                  <a:pt x="46557" y="1543"/>
                </a:moveTo>
                <a:cubicBezTo>
                  <a:pt x="43917" y="5135"/>
                  <a:pt x="41205" y="8691"/>
                  <a:pt x="38382" y="12137"/>
                </a:cubicBezTo>
                <a:cubicBezTo>
                  <a:pt x="35193" y="16023"/>
                  <a:pt x="31893" y="19835"/>
                  <a:pt x="28521" y="23574"/>
                </a:cubicBezTo>
                <a:cubicBezTo>
                  <a:pt x="26835" y="25407"/>
                  <a:pt x="25112" y="27203"/>
                  <a:pt x="23389" y="29000"/>
                </a:cubicBezTo>
                <a:lnTo>
                  <a:pt x="22656" y="29586"/>
                </a:lnTo>
                <a:cubicBezTo>
                  <a:pt x="25552" y="25627"/>
                  <a:pt x="28558" y="21778"/>
                  <a:pt x="31673" y="18002"/>
                </a:cubicBezTo>
                <a:cubicBezTo>
                  <a:pt x="34936" y="14080"/>
                  <a:pt x="38345" y="10231"/>
                  <a:pt x="41864" y="6455"/>
                </a:cubicBezTo>
                <a:cubicBezTo>
                  <a:pt x="43404" y="4805"/>
                  <a:pt x="44980" y="3156"/>
                  <a:pt x="46557" y="1543"/>
                </a:cubicBezTo>
                <a:close/>
                <a:moveTo>
                  <a:pt x="20199" y="31016"/>
                </a:moveTo>
                <a:lnTo>
                  <a:pt x="20089" y="31272"/>
                </a:lnTo>
                <a:lnTo>
                  <a:pt x="19906" y="31786"/>
                </a:lnTo>
                <a:lnTo>
                  <a:pt x="19503" y="32115"/>
                </a:lnTo>
                <a:cubicBezTo>
                  <a:pt x="19723" y="31749"/>
                  <a:pt x="19943" y="31382"/>
                  <a:pt x="20199" y="31016"/>
                </a:cubicBezTo>
                <a:close/>
                <a:moveTo>
                  <a:pt x="19833" y="32152"/>
                </a:moveTo>
                <a:cubicBezTo>
                  <a:pt x="19833" y="32189"/>
                  <a:pt x="19833" y="32189"/>
                  <a:pt x="19870" y="32189"/>
                </a:cubicBezTo>
                <a:cubicBezTo>
                  <a:pt x="19723" y="32262"/>
                  <a:pt x="19613" y="32335"/>
                  <a:pt x="19503" y="32445"/>
                </a:cubicBezTo>
                <a:lnTo>
                  <a:pt x="19466" y="32409"/>
                </a:lnTo>
                <a:lnTo>
                  <a:pt x="19503" y="32409"/>
                </a:lnTo>
                <a:lnTo>
                  <a:pt x="19833" y="32152"/>
                </a:lnTo>
                <a:close/>
                <a:moveTo>
                  <a:pt x="44870" y="27020"/>
                </a:moveTo>
                <a:lnTo>
                  <a:pt x="44870" y="27020"/>
                </a:lnTo>
                <a:cubicBezTo>
                  <a:pt x="43441" y="27460"/>
                  <a:pt x="42011" y="27827"/>
                  <a:pt x="40581" y="28193"/>
                </a:cubicBezTo>
                <a:cubicBezTo>
                  <a:pt x="38748" y="28706"/>
                  <a:pt x="36916" y="29146"/>
                  <a:pt x="35046" y="29586"/>
                </a:cubicBezTo>
                <a:cubicBezTo>
                  <a:pt x="33176" y="30026"/>
                  <a:pt x="31344" y="30429"/>
                  <a:pt x="29474" y="30832"/>
                </a:cubicBezTo>
                <a:cubicBezTo>
                  <a:pt x="27604" y="31236"/>
                  <a:pt x="25735" y="31602"/>
                  <a:pt x="23865" y="31932"/>
                </a:cubicBezTo>
                <a:cubicBezTo>
                  <a:pt x="22216" y="32189"/>
                  <a:pt x="20566" y="32555"/>
                  <a:pt x="18953" y="33032"/>
                </a:cubicBezTo>
                <a:lnTo>
                  <a:pt x="18953" y="32995"/>
                </a:lnTo>
                <a:cubicBezTo>
                  <a:pt x="19540" y="32555"/>
                  <a:pt x="20163" y="32189"/>
                  <a:pt x="20859" y="31896"/>
                </a:cubicBezTo>
                <a:cubicBezTo>
                  <a:pt x="21666" y="31529"/>
                  <a:pt x="22509" y="31236"/>
                  <a:pt x="23352" y="30942"/>
                </a:cubicBezTo>
                <a:cubicBezTo>
                  <a:pt x="25112" y="30393"/>
                  <a:pt x="26871" y="29916"/>
                  <a:pt x="28667" y="29549"/>
                </a:cubicBezTo>
                <a:cubicBezTo>
                  <a:pt x="30500" y="29183"/>
                  <a:pt x="32297" y="28853"/>
                  <a:pt x="34130" y="28523"/>
                </a:cubicBezTo>
                <a:cubicBezTo>
                  <a:pt x="35962" y="28193"/>
                  <a:pt x="37869" y="27863"/>
                  <a:pt x="39738" y="27607"/>
                </a:cubicBezTo>
                <a:cubicBezTo>
                  <a:pt x="41461" y="27350"/>
                  <a:pt x="43147" y="27167"/>
                  <a:pt x="44870" y="27020"/>
                </a:cubicBezTo>
                <a:close/>
                <a:moveTo>
                  <a:pt x="24818" y="13933"/>
                </a:moveTo>
                <a:lnTo>
                  <a:pt x="24818" y="13933"/>
                </a:lnTo>
                <a:cubicBezTo>
                  <a:pt x="24122" y="16536"/>
                  <a:pt x="23279" y="19139"/>
                  <a:pt x="22289" y="21631"/>
                </a:cubicBezTo>
                <a:cubicBezTo>
                  <a:pt x="20933" y="25004"/>
                  <a:pt x="19356" y="28230"/>
                  <a:pt x="17560" y="31346"/>
                </a:cubicBezTo>
                <a:cubicBezTo>
                  <a:pt x="16680" y="32885"/>
                  <a:pt x="15764" y="34352"/>
                  <a:pt x="14774" y="35818"/>
                </a:cubicBezTo>
                <a:cubicBezTo>
                  <a:pt x="15764" y="32629"/>
                  <a:pt x="17010" y="29549"/>
                  <a:pt x="18477" y="26543"/>
                </a:cubicBezTo>
                <a:cubicBezTo>
                  <a:pt x="20016" y="23318"/>
                  <a:pt x="21702" y="20128"/>
                  <a:pt x="23352" y="16939"/>
                </a:cubicBezTo>
                <a:cubicBezTo>
                  <a:pt x="23792" y="16023"/>
                  <a:pt x="24232" y="15143"/>
                  <a:pt x="24672" y="14226"/>
                </a:cubicBezTo>
                <a:lnTo>
                  <a:pt x="24818" y="13933"/>
                </a:lnTo>
                <a:close/>
                <a:moveTo>
                  <a:pt x="45823" y="30576"/>
                </a:moveTo>
                <a:lnTo>
                  <a:pt x="45823" y="30576"/>
                </a:lnTo>
                <a:cubicBezTo>
                  <a:pt x="44174" y="30942"/>
                  <a:pt x="42561" y="31272"/>
                  <a:pt x="40911" y="31602"/>
                </a:cubicBezTo>
                <a:cubicBezTo>
                  <a:pt x="38712" y="32042"/>
                  <a:pt x="36549" y="32445"/>
                  <a:pt x="34349" y="32849"/>
                </a:cubicBezTo>
                <a:cubicBezTo>
                  <a:pt x="32187" y="33215"/>
                  <a:pt x="29987" y="33582"/>
                  <a:pt x="27824" y="33912"/>
                </a:cubicBezTo>
                <a:cubicBezTo>
                  <a:pt x="25625" y="34242"/>
                  <a:pt x="23462" y="34535"/>
                  <a:pt x="21299" y="34828"/>
                </a:cubicBezTo>
                <a:cubicBezTo>
                  <a:pt x="19466" y="35048"/>
                  <a:pt x="17670" y="35415"/>
                  <a:pt x="15910" y="35891"/>
                </a:cubicBezTo>
                <a:cubicBezTo>
                  <a:pt x="17084" y="35268"/>
                  <a:pt x="18330" y="34755"/>
                  <a:pt x="19613" y="34352"/>
                </a:cubicBezTo>
                <a:cubicBezTo>
                  <a:pt x="21556" y="33802"/>
                  <a:pt x="23535" y="33362"/>
                  <a:pt x="25552" y="33032"/>
                </a:cubicBezTo>
                <a:cubicBezTo>
                  <a:pt x="27861" y="32629"/>
                  <a:pt x="30170" y="32262"/>
                  <a:pt x="32517" y="31932"/>
                </a:cubicBezTo>
                <a:cubicBezTo>
                  <a:pt x="34863" y="31602"/>
                  <a:pt x="37209" y="31346"/>
                  <a:pt x="39555" y="31089"/>
                </a:cubicBezTo>
                <a:cubicBezTo>
                  <a:pt x="41644" y="30906"/>
                  <a:pt x="43734" y="30722"/>
                  <a:pt x="45823" y="30576"/>
                </a:cubicBezTo>
                <a:close/>
                <a:moveTo>
                  <a:pt x="19063" y="17709"/>
                </a:moveTo>
                <a:lnTo>
                  <a:pt x="19063" y="17709"/>
                </a:lnTo>
                <a:cubicBezTo>
                  <a:pt x="18806" y="18955"/>
                  <a:pt x="18550" y="20238"/>
                  <a:pt x="18257" y="21485"/>
                </a:cubicBezTo>
                <a:cubicBezTo>
                  <a:pt x="17890" y="23024"/>
                  <a:pt x="17523" y="24564"/>
                  <a:pt x="17084" y="26104"/>
                </a:cubicBezTo>
                <a:cubicBezTo>
                  <a:pt x="16607" y="27643"/>
                  <a:pt x="16167" y="29146"/>
                  <a:pt x="15581" y="30649"/>
                </a:cubicBezTo>
                <a:cubicBezTo>
                  <a:pt x="14994" y="32115"/>
                  <a:pt x="14371" y="33545"/>
                  <a:pt x="13674" y="34975"/>
                </a:cubicBezTo>
                <a:cubicBezTo>
                  <a:pt x="13308" y="35671"/>
                  <a:pt x="12941" y="36331"/>
                  <a:pt x="12538" y="37028"/>
                </a:cubicBezTo>
                <a:cubicBezTo>
                  <a:pt x="12208" y="37614"/>
                  <a:pt x="11878" y="38164"/>
                  <a:pt x="11511" y="38714"/>
                </a:cubicBezTo>
                <a:cubicBezTo>
                  <a:pt x="11915" y="37541"/>
                  <a:pt x="12318" y="36404"/>
                  <a:pt x="12685" y="35231"/>
                </a:cubicBezTo>
                <a:cubicBezTo>
                  <a:pt x="13234" y="33728"/>
                  <a:pt x="13748" y="32189"/>
                  <a:pt x="14261" y="30649"/>
                </a:cubicBezTo>
                <a:lnTo>
                  <a:pt x="15837" y="26030"/>
                </a:lnTo>
                <a:cubicBezTo>
                  <a:pt x="16350" y="24527"/>
                  <a:pt x="16827" y="23061"/>
                  <a:pt x="17377" y="21595"/>
                </a:cubicBezTo>
                <a:cubicBezTo>
                  <a:pt x="17853" y="20275"/>
                  <a:pt x="18403" y="18955"/>
                  <a:pt x="19063" y="17709"/>
                </a:cubicBezTo>
                <a:close/>
                <a:moveTo>
                  <a:pt x="42087" y="34599"/>
                </a:moveTo>
                <a:cubicBezTo>
                  <a:pt x="42452" y="34599"/>
                  <a:pt x="42818" y="34602"/>
                  <a:pt x="43184" y="34608"/>
                </a:cubicBezTo>
                <a:cubicBezTo>
                  <a:pt x="39262" y="35415"/>
                  <a:pt x="35339" y="36111"/>
                  <a:pt x="31417" y="36771"/>
                </a:cubicBezTo>
                <a:cubicBezTo>
                  <a:pt x="27055" y="37468"/>
                  <a:pt x="22729" y="38054"/>
                  <a:pt x="18367" y="38604"/>
                </a:cubicBezTo>
                <a:cubicBezTo>
                  <a:pt x="16240" y="38861"/>
                  <a:pt x="14151" y="39081"/>
                  <a:pt x="12025" y="39300"/>
                </a:cubicBezTo>
                <a:cubicBezTo>
                  <a:pt x="13491" y="38567"/>
                  <a:pt x="15031" y="38091"/>
                  <a:pt x="16644" y="37797"/>
                </a:cubicBezTo>
                <a:cubicBezTo>
                  <a:pt x="18733" y="37358"/>
                  <a:pt x="20859" y="37101"/>
                  <a:pt x="22985" y="36734"/>
                </a:cubicBezTo>
                <a:cubicBezTo>
                  <a:pt x="25258" y="36368"/>
                  <a:pt x="27494" y="36001"/>
                  <a:pt x="29767" y="35671"/>
                </a:cubicBezTo>
                <a:cubicBezTo>
                  <a:pt x="32040" y="35305"/>
                  <a:pt x="34349" y="35011"/>
                  <a:pt x="36659" y="34828"/>
                </a:cubicBezTo>
                <a:cubicBezTo>
                  <a:pt x="38461" y="34675"/>
                  <a:pt x="40264" y="34599"/>
                  <a:pt x="42087" y="34599"/>
                </a:cubicBezTo>
                <a:close/>
                <a:moveTo>
                  <a:pt x="13161" y="22951"/>
                </a:moveTo>
                <a:lnTo>
                  <a:pt x="13161" y="22951"/>
                </a:lnTo>
                <a:cubicBezTo>
                  <a:pt x="12904" y="25407"/>
                  <a:pt x="12428" y="27827"/>
                  <a:pt x="11805" y="30209"/>
                </a:cubicBezTo>
                <a:cubicBezTo>
                  <a:pt x="11072" y="32959"/>
                  <a:pt x="10192" y="35708"/>
                  <a:pt x="9275" y="38421"/>
                </a:cubicBezTo>
                <a:cubicBezTo>
                  <a:pt x="8835" y="39850"/>
                  <a:pt x="8286" y="41243"/>
                  <a:pt x="7626" y="42563"/>
                </a:cubicBezTo>
                <a:cubicBezTo>
                  <a:pt x="8286" y="39997"/>
                  <a:pt x="8945" y="37468"/>
                  <a:pt x="9679" y="34902"/>
                </a:cubicBezTo>
                <a:cubicBezTo>
                  <a:pt x="10448" y="32079"/>
                  <a:pt x="11255" y="29293"/>
                  <a:pt x="12061" y="26507"/>
                </a:cubicBezTo>
                <a:cubicBezTo>
                  <a:pt x="12428" y="25297"/>
                  <a:pt x="12795" y="24124"/>
                  <a:pt x="13161" y="22951"/>
                </a:cubicBezTo>
                <a:close/>
                <a:moveTo>
                  <a:pt x="37795" y="37174"/>
                </a:moveTo>
                <a:cubicBezTo>
                  <a:pt x="34130" y="37981"/>
                  <a:pt x="30464" y="38714"/>
                  <a:pt x="26798" y="39447"/>
                </a:cubicBezTo>
                <a:cubicBezTo>
                  <a:pt x="22692" y="40254"/>
                  <a:pt x="18623" y="40987"/>
                  <a:pt x="14517" y="41683"/>
                </a:cubicBezTo>
                <a:cubicBezTo>
                  <a:pt x="12465" y="42013"/>
                  <a:pt x="10375" y="42343"/>
                  <a:pt x="8359" y="42673"/>
                </a:cubicBezTo>
                <a:cubicBezTo>
                  <a:pt x="10045" y="41903"/>
                  <a:pt x="11805" y="41280"/>
                  <a:pt x="13601" y="40877"/>
                </a:cubicBezTo>
                <a:lnTo>
                  <a:pt x="13564" y="40877"/>
                </a:lnTo>
                <a:cubicBezTo>
                  <a:pt x="15544" y="40400"/>
                  <a:pt x="17523" y="39997"/>
                  <a:pt x="19540" y="39594"/>
                </a:cubicBezTo>
                <a:cubicBezTo>
                  <a:pt x="21592" y="39154"/>
                  <a:pt x="23645" y="38751"/>
                  <a:pt x="25735" y="38384"/>
                </a:cubicBezTo>
                <a:cubicBezTo>
                  <a:pt x="27824" y="38017"/>
                  <a:pt x="29877" y="37724"/>
                  <a:pt x="31967" y="37504"/>
                </a:cubicBezTo>
                <a:cubicBezTo>
                  <a:pt x="33910" y="37284"/>
                  <a:pt x="35852" y="37174"/>
                  <a:pt x="37795" y="37174"/>
                </a:cubicBezTo>
                <a:close/>
                <a:moveTo>
                  <a:pt x="7516" y="43003"/>
                </a:moveTo>
                <a:lnTo>
                  <a:pt x="7479" y="43076"/>
                </a:lnTo>
                <a:lnTo>
                  <a:pt x="7479" y="43003"/>
                </a:lnTo>
                <a:close/>
                <a:moveTo>
                  <a:pt x="47747" y="1"/>
                </a:moveTo>
                <a:cubicBezTo>
                  <a:pt x="47716" y="1"/>
                  <a:pt x="47684" y="12"/>
                  <a:pt x="47656" y="40"/>
                </a:cubicBezTo>
                <a:cubicBezTo>
                  <a:pt x="43991" y="3706"/>
                  <a:pt x="40435" y="7445"/>
                  <a:pt x="37026" y="11330"/>
                </a:cubicBezTo>
                <a:cubicBezTo>
                  <a:pt x="33616" y="15180"/>
                  <a:pt x="30317" y="19139"/>
                  <a:pt x="27164" y="23208"/>
                </a:cubicBezTo>
                <a:cubicBezTo>
                  <a:pt x="25368" y="25480"/>
                  <a:pt x="23645" y="27790"/>
                  <a:pt x="21959" y="30099"/>
                </a:cubicBezTo>
                <a:cubicBezTo>
                  <a:pt x="21922" y="30136"/>
                  <a:pt x="21922" y="30136"/>
                  <a:pt x="21922" y="30173"/>
                </a:cubicBezTo>
                <a:lnTo>
                  <a:pt x="21006" y="30906"/>
                </a:lnTo>
                <a:lnTo>
                  <a:pt x="20346" y="31419"/>
                </a:lnTo>
                <a:lnTo>
                  <a:pt x="20969" y="29843"/>
                </a:lnTo>
                <a:cubicBezTo>
                  <a:pt x="21482" y="29036"/>
                  <a:pt x="21959" y="28230"/>
                  <a:pt x="22472" y="27423"/>
                </a:cubicBezTo>
                <a:cubicBezTo>
                  <a:pt x="23682" y="25444"/>
                  <a:pt x="24892" y="23464"/>
                  <a:pt x="26065" y="21485"/>
                </a:cubicBezTo>
                <a:cubicBezTo>
                  <a:pt x="27201" y="19505"/>
                  <a:pt x="28374" y="17489"/>
                  <a:pt x="29511" y="15473"/>
                </a:cubicBezTo>
                <a:cubicBezTo>
                  <a:pt x="30647" y="13493"/>
                  <a:pt x="31747" y="11477"/>
                  <a:pt x="32847" y="9461"/>
                </a:cubicBezTo>
                <a:cubicBezTo>
                  <a:pt x="33946" y="7445"/>
                  <a:pt x="35009" y="5392"/>
                  <a:pt x="36109" y="3339"/>
                </a:cubicBezTo>
                <a:lnTo>
                  <a:pt x="36512" y="2569"/>
                </a:lnTo>
                <a:cubicBezTo>
                  <a:pt x="36567" y="2487"/>
                  <a:pt x="36478" y="2384"/>
                  <a:pt x="36383" y="2384"/>
                </a:cubicBezTo>
                <a:cubicBezTo>
                  <a:pt x="36352" y="2384"/>
                  <a:pt x="36320" y="2395"/>
                  <a:pt x="36292" y="2423"/>
                </a:cubicBezTo>
                <a:cubicBezTo>
                  <a:pt x="34716" y="3962"/>
                  <a:pt x="33250" y="5612"/>
                  <a:pt x="31893" y="7371"/>
                </a:cubicBezTo>
                <a:cubicBezTo>
                  <a:pt x="30574" y="9131"/>
                  <a:pt x="29327" y="10964"/>
                  <a:pt x="28228" y="12870"/>
                </a:cubicBezTo>
                <a:cubicBezTo>
                  <a:pt x="27128" y="14813"/>
                  <a:pt x="26101" y="16792"/>
                  <a:pt x="25185" y="18809"/>
                </a:cubicBezTo>
                <a:cubicBezTo>
                  <a:pt x="24232" y="20825"/>
                  <a:pt x="23352" y="22878"/>
                  <a:pt x="22509" y="24967"/>
                </a:cubicBezTo>
                <a:cubicBezTo>
                  <a:pt x="21776" y="26763"/>
                  <a:pt x="21116" y="28596"/>
                  <a:pt x="20419" y="30393"/>
                </a:cubicBezTo>
                <a:lnTo>
                  <a:pt x="19246" y="32299"/>
                </a:lnTo>
                <a:lnTo>
                  <a:pt x="17963" y="33362"/>
                </a:lnTo>
                <a:lnTo>
                  <a:pt x="17890" y="33399"/>
                </a:lnTo>
                <a:cubicBezTo>
                  <a:pt x="17853" y="33399"/>
                  <a:pt x="17853" y="33435"/>
                  <a:pt x="17853" y="33472"/>
                </a:cubicBezTo>
                <a:cubicBezTo>
                  <a:pt x="16864" y="34315"/>
                  <a:pt x="15874" y="35158"/>
                  <a:pt x="14921" y="36038"/>
                </a:cubicBezTo>
                <a:cubicBezTo>
                  <a:pt x="16827" y="33215"/>
                  <a:pt x="18550" y="30319"/>
                  <a:pt x="20053" y="27277"/>
                </a:cubicBezTo>
                <a:cubicBezTo>
                  <a:pt x="21666" y="24051"/>
                  <a:pt x="23022" y="20715"/>
                  <a:pt x="24122" y="17306"/>
                </a:cubicBezTo>
                <a:cubicBezTo>
                  <a:pt x="24672" y="15546"/>
                  <a:pt x="25185" y="13750"/>
                  <a:pt x="25625" y="11917"/>
                </a:cubicBezTo>
                <a:cubicBezTo>
                  <a:pt x="25662" y="11770"/>
                  <a:pt x="25698" y="11587"/>
                  <a:pt x="25735" y="11404"/>
                </a:cubicBezTo>
                <a:cubicBezTo>
                  <a:pt x="25757" y="11294"/>
                  <a:pt x="25674" y="11224"/>
                  <a:pt x="25589" y="11224"/>
                </a:cubicBezTo>
                <a:cubicBezTo>
                  <a:pt x="25531" y="11224"/>
                  <a:pt x="25471" y="11256"/>
                  <a:pt x="25442" y="11330"/>
                </a:cubicBezTo>
                <a:cubicBezTo>
                  <a:pt x="25405" y="11514"/>
                  <a:pt x="25368" y="11697"/>
                  <a:pt x="25332" y="11880"/>
                </a:cubicBezTo>
                <a:cubicBezTo>
                  <a:pt x="25112" y="12577"/>
                  <a:pt x="24855" y="13273"/>
                  <a:pt x="24525" y="13933"/>
                </a:cubicBezTo>
                <a:cubicBezTo>
                  <a:pt x="24159" y="14740"/>
                  <a:pt x="23755" y="15546"/>
                  <a:pt x="23352" y="16316"/>
                </a:cubicBezTo>
                <a:cubicBezTo>
                  <a:pt x="22546" y="17929"/>
                  <a:pt x="21739" y="19542"/>
                  <a:pt x="20896" y="21118"/>
                </a:cubicBezTo>
                <a:cubicBezTo>
                  <a:pt x="19283" y="24307"/>
                  <a:pt x="17670" y="27497"/>
                  <a:pt x="16277" y="30796"/>
                </a:cubicBezTo>
                <a:cubicBezTo>
                  <a:pt x="15507" y="32665"/>
                  <a:pt x="14847" y="34535"/>
                  <a:pt x="14297" y="36478"/>
                </a:cubicBezTo>
                <a:cubicBezTo>
                  <a:pt x="14297" y="36514"/>
                  <a:pt x="14297" y="36551"/>
                  <a:pt x="14297" y="36588"/>
                </a:cubicBezTo>
                <a:cubicBezTo>
                  <a:pt x="13271" y="37504"/>
                  <a:pt x="12281" y="38421"/>
                  <a:pt x="11292" y="39337"/>
                </a:cubicBezTo>
                <a:lnTo>
                  <a:pt x="11255" y="39337"/>
                </a:lnTo>
                <a:lnTo>
                  <a:pt x="11328" y="39190"/>
                </a:lnTo>
                <a:cubicBezTo>
                  <a:pt x="12171" y="38054"/>
                  <a:pt x="12941" y="36881"/>
                  <a:pt x="13601" y="35635"/>
                </a:cubicBezTo>
                <a:cubicBezTo>
                  <a:pt x="14334" y="34242"/>
                  <a:pt x="15031" y="32812"/>
                  <a:pt x="15581" y="31309"/>
                </a:cubicBezTo>
                <a:cubicBezTo>
                  <a:pt x="16167" y="29843"/>
                  <a:pt x="16680" y="28340"/>
                  <a:pt x="17157" y="26800"/>
                </a:cubicBezTo>
                <a:cubicBezTo>
                  <a:pt x="17633" y="25297"/>
                  <a:pt x="18037" y="23721"/>
                  <a:pt x="18403" y="22145"/>
                </a:cubicBezTo>
                <a:cubicBezTo>
                  <a:pt x="18770" y="20568"/>
                  <a:pt x="19100" y="19029"/>
                  <a:pt x="19393" y="17452"/>
                </a:cubicBezTo>
                <a:lnTo>
                  <a:pt x="19503" y="16866"/>
                </a:lnTo>
                <a:cubicBezTo>
                  <a:pt x="19527" y="16768"/>
                  <a:pt x="19438" y="16687"/>
                  <a:pt x="19354" y="16687"/>
                </a:cubicBezTo>
                <a:cubicBezTo>
                  <a:pt x="19312" y="16687"/>
                  <a:pt x="19271" y="16707"/>
                  <a:pt x="19246" y="16756"/>
                </a:cubicBezTo>
                <a:cubicBezTo>
                  <a:pt x="18550" y="18112"/>
                  <a:pt x="17890" y="19505"/>
                  <a:pt x="17377" y="20935"/>
                </a:cubicBezTo>
                <a:cubicBezTo>
                  <a:pt x="16827" y="22401"/>
                  <a:pt x="16314" y="23831"/>
                  <a:pt x="15837" y="25297"/>
                </a:cubicBezTo>
                <a:cubicBezTo>
                  <a:pt x="15287" y="26837"/>
                  <a:pt x="14774" y="28413"/>
                  <a:pt x="14224" y="29916"/>
                </a:cubicBezTo>
                <a:lnTo>
                  <a:pt x="12648" y="34572"/>
                </a:lnTo>
                <a:lnTo>
                  <a:pt x="11035" y="39227"/>
                </a:lnTo>
                <a:lnTo>
                  <a:pt x="10962" y="39447"/>
                </a:lnTo>
                <a:cubicBezTo>
                  <a:pt x="10925" y="39447"/>
                  <a:pt x="10925" y="39484"/>
                  <a:pt x="10925" y="39557"/>
                </a:cubicBezTo>
                <a:cubicBezTo>
                  <a:pt x="10925" y="39630"/>
                  <a:pt x="10888" y="39704"/>
                  <a:pt x="10852" y="39814"/>
                </a:cubicBezTo>
                <a:cubicBezTo>
                  <a:pt x="10192" y="40400"/>
                  <a:pt x="9569" y="41023"/>
                  <a:pt x="8909" y="41647"/>
                </a:cubicBezTo>
                <a:cubicBezTo>
                  <a:pt x="8542" y="42013"/>
                  <a:pt x="8176" y="42380"/>
                  <a:pt x="7846" y="42746"/>
                </a:cubicBezTo>
                <a:cubicBezTo>
                  <a:pt x="9092" y="40254"/>
                  <a:pt x="9862" y="37578"/>
                  <a:pt x="10705" y="34938"/>
                </a:cubicBezTo>
                <a:cubicBezTo>
                  <a:pt x="11621" y="32189"/>
                  <a:pt x="12355" y="29366"/>
                  <a:pt x="12941" y="26543"/>
                </a:cubicBezTo>
                <a:cubicBezTo>
                  <a:pt x="13271" y="24931"/>
                  <a:pt x="13454" y="23318"/>
                  <a:pt x="13564" y="21705"/>
                </a:cubicBezTo>
                <a:cubicBezTo>
                  <a:pt x="13564" y="21622"/>
                  <a:pt x="13495" y="21575"/>
                  <a:pt x="13421" y="21575"/>
                </a:cubicBezTo>
                <a:cubicBezTo>
                  <a:pt x="13364" y="21575"/>
                  <a:pt x="13303" y="21604"/>
                  <a:pt x="13271" y="21668"/>
                </a:cubicBezTo>
                <a:cubicBezTo>
                  <a:pt x="12428" y="24454"/>
                  <a:pt x="11585" y="27277"/>
                  <a:pt x="10778" y="30063"/>
                </a:cubicBezTo>
                <a:cubicBezTo>
                  <a:pt x="9972" y="32885"/>
                  <a:pt x="9165" y="35708"/>
                  <a:pt x="8396" y="38531"/>
                </a:cubicBezTo>
                <a:cubicBezTo>
                  <a:pt x="7956" y="40107"/>
                  <a:pt x="7552" y="41683"/>
                  <a:pt x="7149" y="43296"/>
                </a:cubicBezTo>
                <a:cubicBezTo>
                  <a:pt x="7113" y="43333"/>
                  <a:pt x="7113" y="43369"/>
                  <a:pt x="7149" y="43406"/>
                </a:cubicBezTo>
                <a:cubicBezTo>
                  <a:pt x="4656" y="45899"/>
                  <a:pt x="2310" y="48465"/>
                  <a:pt x="1" y="51068"/>
                </a:cubicBezTo>
                <a:lnTo>
                  <a:pt x="1" y="51251"/>
                </a:lnTo>
                <a:cubicBezTo>
                  <a:pt x="2384" y="48575"/>
                  <a:pt x="4803" y="45972"/>
                  <a:pt x="7332" y="43443"/>
                </a:cubicBezTo>
                <a:lnTo>
                  <a:pt x="7332" y="43406"/>
                </a:lnTo>
                <a:cubicBezTo>
                  <a:pt x="7406" y="43333"/>
                  <a:pt x="7479" y="43296"/>
                  <a:pt x="7552" y="43223"/>
                </a:cubicBezTo>
                <a:lnTo>
                  <a:pt x="7736" y="43003"/>
                </a:lnTo>
                <a:cubicBezTo>
                  <a:pt x="11805" y="42416"/>
                  <a:pt x="15837" y="41720"/>
                  <a:pt x="19870" y="40987"/>
                </a:cubicBezTo>
                <a:cubicBezTo>
                  <a:pt x="23939" y="40290"/>
                  <a:pt x="28081" y="39484"/>
                  <a:pt x="32150" y="38641"/>
                </a:cubicBezTo>
                <a:cubicBezTo>
                  <a:pt x="34423" y="38164"/>
                  <a:pt x="36732" y="37651"/>
                  <a:pt x="39005" y="37174"/>
                </a:cubicBezTo>
                <a:cubicBezTo>
                  <a:pt x="39152" y="37101"/>
                  <a:pt x="39115" y="36918"/>
                  <a:pt x="38968" y="36881"/>
                </a:cubicBezTo>
                <a:cubicBezTo>
                  <a:pt x="36879" y="36881"/>
                  <a:pt x="34753" y="36954"/>
                  <a:pt x="32663" y="37138"/>
                </a:cubicBezTo>
                <a:cubicBezTo>
                  <a:pt x="30574" y="37358"/>
                  <a:pt x="28484" y="37614"/>
                  <a:pt x="26395" y="37981"/>
                </a:cubicBezTo>
                <a:cubicBezTo>
                  <a:pt x="24342" y="38347"/>
                  <a:pt x="22252" y="38751"/>
                  <a:pt x="20163" y="39154"/>
                </a:cubicBezTo>
                <a:cubicBezTo>
                  <a:pt x="18110" y="39594"/>
                  <a:pt x="16130" y="39997"/>
                  <a:pt x="14114" y="40474"/>
                </a:cubicBezTo>
                <a:cubicBezTo>
                  <a:pt x="12208" y="40877"/>
                  <a:pt x="10338" y="41500"/>
                  <a:pt x="8542" y="42306"/>
                </a:cubicBezTo>
                <a:cubicBezTo>
                  <a:pt x="8469" y="42343"/>
                  <a:pt x="8359" y="42416"/>
                  <a:pt x="8286" y="42453"/>
                </a:cubicBezTo>
                <a:cubicBezTo>
                  <a:pt x="9129" y="41610"/>
                  <a:pt x="10008" y="40767"/>
                  <a:pt x="10888" y="39924"/>
                </a:cubicBezTo>
                <a:cubicBezTo>
                  <a:pt x="10908" y="39933"/>
                  <a:pt x="10928" y="39938"/>
                  <a:pt x="10947" y="39938"/>
                </a:cubicBezTo>
                <a:cubicBezTo>
                  <a:pt x="10998" y="39938"/>
                  <a:pt x="11045" y="39904"/>
                  <a:pt x="11072" y="39850"/>
                </a:cubicBezTo>
                <a:cubicBezTo>
                  <a:pt x="11072" y="39814"/>
                  <a:pt x="11072" y="39777"/>
                  <a:pt x="11108" y="39740"/>
                </a:cubicBezTo>
                <a:lnTo>
                  <a:pt x="11365" y="39594"/>
                </a:lnTo>
                <a:cubicBezTo>
                  <a:pt x="13418" y="39374"/>
                  <a:pt x="15471" y="39154"/>
                  <a:pt x="17560" y="38897"/>
                </a:cubicBezTo>
                <a:cubicBezTo>
                  <a:pt x="19723" y="38641"/>
                  <a:pt x="21886" y="38384"/>
                  <a:pt x="24049" y="38091"/>
                </a:cubicBezTo>
                <a:cubicBezTo>
                  <a:pt x="26175" y="37797"/>
                  <a:pt x="28374" y="37468"/>
                  <a:pt x="30574" y="37138"/>
                </a:cubicBezTo>
                <a:cubicBezTo>
                  <a:pt x="32737" y="36771"/>
                  <a:pt x="34863" y="36404"/>
                  <a:pt x="37026" y="36038"/>
                </a:cubicBezTo>
                <a:cubicBezTo>
                  <a:pt x="39188" y="35635"/>
                  <a:pt x="41351" y="35231"/>
                  <a:pt x="43514" y="34792"/>
                </a:cubicBezTo>
                <a:lnTo>
                  <a:pt x="44320" y="34645"/>
                </a:lnTo>
                <a:cubicBezTo>
                  <a:pt x="44467" y="34608"/>
                  <a:pt x="44430" y="34388"/>
                  <a:pt x="44284" y="34352"/>
                </a:cubicBezTo>
                <a:cubicBezTo>
                  <a:pt x="43418" y="34310"/>
                  <a:pt x="42552" y="34290"/>
                  <a:pt x="41688" y="34290"/>
                </a:cubicBezTo>
                <a:cubicBezTo>
                  <a:pt x="40247" y="34290"/>
                  <a:pt x="38813" y="34347"/>
                  <a:pt x="37392" y="34462"/>
                </a:cubicBezTo>
                <a:cubicBezTo>
                  <a:pt x="35083" y="34645"/>
                  <a:pt x="32810" y="34938"/>
                  <a:pt x="30500" y="35231"/>
                </a:cubicBezTo>
                <a:cubicBezTo>
                  <a:pt x="28228" y="35561"/>
                  <a:pt x="25918" y="35965"/>
                  <a:pt x="23645" y="36331"/>
                </a:cubicBezTo>
                <a:cubicBezTo>
                  <a:pt x="22509" y="36551"/>
                  <a:pt x="21373" y="36734"/>
                  <a:pt x="20236" y="36918"/>
                </a:cubicBezTo>
                <a:cubicBezTo>
                  <a:pt x="19210" y="37064"/>
                  <a:pt x="18220" y="37211"/>
                  <a:pt x="17193" y="37394"/>
                </a:cubicBezTo>
                <a:cubicBezTo>
                  <a:pt x="15214" y="37724"/>
                  <a:pt x="13344" y="38347"/>
                  <a:pt x="11585" y="39300"/>
                </a:cubicBezTo>
                <a:cubicBezTo>
                  <a:pt x="12428" y="38494"/>
                  <a:pt x="13308" y="37688"/>
                  <a:pt x="14188" y="36881"/>
                </a:cubicBezTo>
                <a:cubicBezTo>
                  <a:pt x="14407" y="36771"/>
                  <a:pt x="14591" y="36624"/>
                  <a:pt x="14811" y="36478"/>
                </a:cubicBezTo>
                <a:cubicBezTo>
                  <a:pt x="16644" y="35855"/>
                  <a:pt x="18586" y="35415"/>
                  <a:pt x="20529" y="35195"/>
                </a:cubicBezTo>
                <a:cubicBezTo>
                  <a:pt x="22692" y="34865"/>
                  <a:pt x="24855" y="34608"/>
                  <a:pt x="26981" y="34278"/>
                </a:cubicBezTo>
                <a:cubicBezTo>
                  <a:pt x="29144" y="33948"/>
                  <a:pt x="31380" y="33582"/>
                  <a:pt x="33543" y="33215"/>
                </a:cubicBezTo>
                <a:cubicBezTo>
                  <a:pt x="35742" y="32812"/>
                  <a:pt x="37905" y="32409"/>
                  <a:pt x="40105" y="32006"/>
                </a:cubicBezTo>
                <a:cubicBezTo>
                  <a:pt x="42268" y="31566"/>
                  <a:pt x="44430" y="31089"/>
                  <a:pt x="46593" y="30613"/>
                </a:cubicBezTo>
                <a:lnTo>
                  <a:pt x="47400" y="30429"/>
                </a:lnTo>
                <a:cubicBezTo>
                  <a:pt x="47546" y="30393"/>
                  <a:pt x="47510" y="30209"/>
                  <a:pt x="47363" y="30173"/>
                </a:cubicBezTo>
                <a:cubicBezTo>
                  <a:pt x="44980" y="30319"/>
                  <a:pt x="42634" y="30503"/>
                  <a:pt x="40288" y="30722"/>
                </a:cubicBezTo>
                <a:cubicBezTo>
                  <a:pt x="37905" y="30979"/>
                  <a:pt x="35559" y="31236"/>
                  <a:pt x="33250" y="31529"/>
                </a:cubicBezTo>
                <a:cubicBezTo>
                  <a:pt x="30904" y="31859"/>
                  <a:pt x="28558" y="32225"/>
                  <a:pt x="26211" y="32629"/>
                </a:cubicBezTo>
                <a:cubicBezTo>
                  <a:pt x="24159" y="32959"/>
                  <a:pt x="22106" y="33399"/>
                  <a:pt x="20089" y="33948"/>
                </a:cubicBezTo>
                <a:cubicBezTo>
                  <a:pt x="18403" y="34425"/>
                  <a:pt x="16790" y="35158"/>
                  <a:pt x="15287" y="36111"/>
                </a:cubicBezTo>
                <a:lnTo>
                  <a:pt x="15141" y="36148"/>
                </a:lnTo>
                <a:cubicBezTo>
                  <a:pt x="16057" y="35305"/>
                  <a:pt x="17047" y="34462"/>
                  <a:pt x="18000" y="33655"/>
                </a:cubicBezTo>
                <a:lnTo>
                  <a:pt x="18037" y="33655"/>
                </a:lnTo>
                <a:cubicBezTo>
                  <a:pt x="18880" y="33289"/>
                  <a:pt x="19760" y="33032"/>
                  <a:pt x="20639" y="32849"/>
                </a:cubicBezTo>
                <a:cubicBezTo>
                  <a:pt x="21519" y="32665"/>
                  <a:pt x="22436" y="32482"/>
                  <a:pt x="23315" y="32335"/>
                </a:cubicBezTo>
                <a:cubicBezTo>
                  <a:pt x="25185" y="32006"/>
                  <a:pt x="27055" y="31639"/>
                  <a:pt x="28887" y="31272"/>
                </a:cubicBezTo>
                <a:cubicBezTo>
                  <a:pt x="30757" y="30869"/>
                  <a:pt x="32590" y="30466"/>
                  <a:pt x="34459" y="30026"/>
                </a:cubicBezTo>
                <a:cubicBezTo>
                  <a:pt x="36292" y="29586"/>
                  <a:pt x="38125" y="29146"/>
                  <a:pt x="39995" y="28633"/>
                </a:cubicBezTo>
                <a:cubicBezTo>
                  <a:pt x="41828" y="28156"/>
                  <a:pt x="43661" y="27680"/>
                  <a:pt x="45494" y="27130"/>
                </a:cubicBezTo>
                <a:lnTo>
                  <a:pt x="46190" y="26947"/>
                </a:lnTo>
                <a:cubicBezTo>
                  <a:pt x="46327" y="26912"/>
                  <a:pt x="46304" y="26687"/>
                  <a:pt x="46181" y="26687"/>
                </a:cubicBezTo>
                <a:cubicBezTo>
                  <a:pt x="46172" y="26687"/>
                  <a:pt x="46163" y="26688"/>
                  <a:pt x="46153" y="26690"/>
                </a:cubicBezTo>
                <a:cubicBezTo>
                  <a:pt x="44247" y="26763"/>
                  <a:pt x="42341" y="26983"/>
                  <a:pt x="40435" y="27240"/>
                </a:cubicBezTo>
                <a:cubicBezTo>
                  <a:pt x="38565" y="27497"/>
                  <a:pt x="36622" y="27827"/>
                  <a:pt x="34753" y="28156"/>
                </a:cubicBezTo>
                <a:cubicBezTo>
                  <a:pt x="32847" y="28486"/>
                  <a:pt x="31050" y="28816"/>
                  <a:pt x="29181" y="29183"/>
                </a:cubicBezTo>
                <a:cubicBezTo>
                  <a:pt x="27384" y="29549"/>
                  <a:pt x="25588" y="29989"/>
                  <a:pt x="23829" y="30539"/>
                </a:cubicBezTo>
                <a:cubicBezTo>
                  <a:pt x="22949" y="30832"/>
                  <a:pt x="22106" y="31126"/>
                  <a:pt x="21263" y="31492"/>
                </a:cubicBezTo>
                <a:cubicBezTo>
                  <a:pt x="20896" y="31639"/>
                  <a:pt x="20493" y="31822"/>
                  <a:pt x="20126" y="32006"/>
                </a:cubicBezTo>
                <a:cubicBezTo>
                  <a:pt x="20163" y="31969"/>
                  <a:pt x="20199" y="31896"/>
                  <a:pt x="20199" y="31822"/>
                </a:cubicBezTo>
                <a:cubicBezTo>
                  <a:pt x="20859" y="31309"/>
                  <a:pt x="21482" y="30796"/>
                  <a:pt x="22142" y="30283"/>
                </a:cubicBezTo>
                <a:lnTo>
                  <a:pt x="22692" y="29953"/>
                </a:lnTo>
                <a:cubicBezTo>
                  <a:pt x="22711" y="29989"/>
                  <a:pt x="22738" y="30008"/>
                  <a:pt x="22766" y="30008"/>
                </a:cubicBezTo>
                <a:cubicBezTo>
                  <a:pt x="22793" y="30008"/>
                  <a:pt x="22821" y="29989"/>
                  <a:pt x="22839" y="29953"/>
                </a:cubicBezTo>
                <a:lnTo>
                  <a:pt x="22985" y="29806"/>
                </a:lnTo>
                <a:cubicBezTo>
                  <a:pt x="28044" y="27020"/>
                  <a:pt x="33030" y="24161"/>
                  <a:pt x="38015" y="21301"/>
                </a:cubicBezTo>
                <a:cubicBezTo>
                  <a:pt x="43294" y="18222"/>
                  <a:pt x="48500" y="15070"/>
                  <a:pt x="53705" y="11844"/>
                </a:cubicBezTo>
                <a:cubicBezTo>
                  <a:pt x="56638" y="10047"/>
                  <a:pt x="59534" y="8215"/>
                  <a:pt x="62430" y="6382"/>
                </a:cubicBezTo>
                <a:cubicBezTo>
                  <a:pt x="62526" y="6317"/>
                  <a:pt x="62482" y="6112"/>
                  <a:pt x="62370" y="6112"/>
                </a:cubicBezTo>
                <a:cubicBezTo>
                  <a:pt x="62355" y="6112"/>
                  <a:pt x="62338" y="6116"/>
                  <a:pt x="62320" y="6125"/>
                </a:cubicBezTo>
                <a:lnTo>
                  <a:pt x="62283" y="6125"/>
                </a:lnTo>
                <a:cubicBezTo>
                  <a:pt x="57334" y="8215"/>
                  <a:pt x="52532" y="10524"/>
                  <a:pt x="47803" y="13053"/>
                </a:cubicBezTo>
                <a:cubicBezTo>
                  <a:pt x="43074" y="15583"/>
                  <a:pt x="38455" y="18332"/>
                  <a:pt x="33910" y="21375"/>
                </a:cubicBezTo>
                <a:cubicBezTo>
                  <a:pt x="30794" y="23464"/>
                  <a:pt x="27751" y="25627"/>
                  <a:pt x="24745" y="27936"/>
                </a:cubicBezTo>
                <a:cubicBezTo>
                  <a:pt x="27604" y="24931"/>
                  <a:pt x="30390" y="21888"/>
                  <a:pt x="33103" y="18772"/>
                </a:cubicBezTo>
                <a:cubicBezTo>
                  <a:pt x="36439" y="14923"/>
                  <a:pt x="39665" y="11001"/>
                  <a:pt x="42781" y="7005"/>
                </a:cubicBezTo>
                <a:cubicBezTo>
                  <a:pt x="44504" y="4769"/>
                  <a:pt x="46190" y="2496"/>
                  <a:pt x="47876" y="186"/>
                </a:cubicBezTo>
                <a:cubicBezTo>
                  <a:pt x="47931" y="104"/>
                  <a:pt x="47842" y="1"/>
                  <a:pt x="47747" y="1"/>
                </a:cubicBez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09" name="Google Shape;709;p19"/>
          <p:cNvGrpSpPr/>
          <p:nvPr/>
        </p:nvGrpSpPr>
        <p:grpSpPr>
          <a:xfrm>
            <a:off x="236975" y="3956900"/>
            <a:ext cx="745375" cy="1353225"/>
            <a:chOff x="255975" y="3937900"/>
            <a:chExt cx="745375" cy="1353225"/>
          </a:xfrm>
        </p:grpSpPr>
        <p:sp>
          <p:nvSpPr>
            <p:cNvPr id="710" name="Google Shape;710;p19"/>
            <p:cNvSpPr/>
            <p:nvPr/>
          </p:nvSpPr>
          <p:spPr>
            <a:xfrm>
              <a:off x="255975" y="3937900"/>
              <a:ext cx="392375" cy="1353225"/>
            </a:xfrm>
            <a:custGeom>
              <a:avLst/>
              <a:gdLst/>
              <a:ahLst/>
              <a:cxnLst/>
              <a:rect l="l" t="t" r="r" b="b"/>
              <a:pathLst>
                <a:path w="15695" h="54129" extrusionOk="0">
                  <a:moveTo>
                    <a:pt x="14358" y="2801"/>
                  </a:moveTo>
                  <a:lnTo>
                    <a:pt x="14358" y="2801"/>
                  </a:lnTo>
                  <a:cubicBezTo>
                    <a:pt x="14462" y="5734"/>
                    <a:pt x="14554" y="8661"/>
                    <a:pt x="14668" y="11566"/>
                  </a:cubicBezTo>
                  <a:cubicBezTo>
                    <a:pt x="14741" y="13473"/>
                    <a:pt x="14814" y="15379"/>
                    <a:pt x="14888" y="17285"/>
                  </a:cubicBezTo>
                  <a:cubicBezTo>
                    <a:pt x="14961" y="19118"/>
                    <a:pt x="15071" y="20951"/>
                    <a:pt x="15071" y="22784"/>
                  </a:cubicBezTo>
                  <a:cubicBezTo>
                    <a:pt x="15071" y="23673"/>
                    <a:pt x="14972" y="24562"/>
                    <a:pt x="14779" y="25434"/>
                  </a:cubicBezTo>
                  <a:lnTo>
                    <a:pt x="14779" y="25434"/>
                  </a:lnTo>
                  <a:cubicBezTo>
                    <a:pt x="14239" y="22643"/>
                    <a:pt x="13853" y="19829"/>
                    <a:pt x="13678" y="16992"/>
                  </a:cubicBezTo>
                  <a:cubicBezTo>
                    <a:pt x="13458" y="13436"/>
                    <a:pt x="13531" y="9843"/>
                    <a:pt x="13898" y="6324"/>
                  </a:cubicBezTo>
                  <a:cubicBezTo>
                    <a:pt x="14006" y="5140"/>
                    <a:pt x="14164" y="3968"/>
                    <a:pt x="14358" y="2801"/>
                  </a:cubicBezTo>
                  <a:close/>
                  <a:moveTo>
                    <a:pt x="14512" y="0"/>
                  </a:moveTo>
                  <a:cubicBezTo>
                    <a:pt x="14401" y="0"/>
                    <a:pt x="14296" y="61"/>
                    <a:pt x="14264" y="202"/>
                  </a:cubicBezTo>
                  <a:cubicBezTo>
                    <a:pt x="13568" y="3758"/>
                    <a:pt x="13165" y="7351"/>
                    <a:pt x="13055" y="10980"/>
                  </a:cubicBezTo>
                  <a:cubicBezTo>
                    <a:pt x="12945" y="14572"/>
                    <a:pt x="13128" y="18165"/>
                    <a:pt x="13605" y="21721"/>
                  </a:cubicBezTo>
                  <a:cubicBezTo>
                    <a:pt x="13815" y="23370"/>
                    <a:pt x="14098" y="24995"/>
                    <a:pt x="14455" y="26616"/>
                  </a:cubicBezTo>
                  <a:lnTo>
                    <a:pt x="14455" y="26616"/>
                  </a:lnTo>
                  <a:cubicBezTo>
                    <a:pt x="14298" y="27095"/>
                    <a:pt x="14112" y="27566"/>
                    <a:pt x="13898" y="28026"/>
                  </a:cubicBezTo>
                  <a:cubicBezTo>
                    <a:pt x="13165" y="29639"/>
                    <a:pt x="12248" y="31178"/>
                    <a:pt x="11405" y="32755"/>
                  </a:cubicBezTo>
                  <a:cubicBezTo>
                    <a:pt x="9609" y="36054"/>
                    <a:pt x="7813" y="39390"/>
                    <a:pt x="6016" y="42689"/>
                  </a:cubicBezTo>
                  <a:cubicBezTo>
                    <a:pt x="4037" y="46428"/>
                    <a:pt x="2021" y="50131"/>
                    <a:pt x="78" y="53870"/>
                  </a:cubicBezTo>
                  <a:cubicBezTo>
                    <a:pt x="0" y="53999"/>
                    <a:pt x="106" y="54129"/>
                    <a:pt x="213" y="54129"/>
                  </a:cubicBezTo>
                  <a:cubicBezTo>
                    <a:pt x="257" y="54129"/>
                    <a:pt x="302" y="54107"/>
                    <a:pt x="334" y="54053"/>
                  </a:cubicBezTo>
                  <a:cubicBezTo>
                    <a:pt x="4074" y="47418"/>
                    <a:pt x="7703" y="40746"/>
                    <a:pt x="11368" y="34074"/>
                  </a:cubicBezTo>
                  <a:cubicBezTo>
                    <a:pt x="12248" y="32461"/>
                    <a:pt x="13165" y="30848"/>
                    <a:pt x="14008" y="29199"/>
                  </a:cubicBezTo>
                  <a:cubicBezTo>
                    <a:pt x="14266" y="28705"/>
                    <a:pt x="14499" y="28200"/>
                    <a:pt x="14702" y="27686"/>
                  </a:cubicBezTo>
                  <a:lnTo>
                    <a:pt x="14702" y="27686"/>
                  </a:lnTo>
                  <a:cubicBezTo>
                    <a:pt x="14703" y="27690"/>
                    <a:pt x="14704" y="27693"/>
                    <a:pt x="14704" y="27696"/>
                  </a:cubicBezTo>
                  <a:cubicBezTo>
                    <a:pt x="14748" y="27826"/>
                    <a:pt x="14848" y="27882"/>
                    <a:pt x="14949" y="27882"/>
                  </a:cubicBezTo>
                  <a:cubicBezTo>
                    <a:pt x="15104" y="27882"/>
                    <a:pt x="15262" y="27749"/>
                    <a:pt x="15218" y="27549"/>
                  </a:cubicBezTo>
                  <a:cubicBezTo>
                    <a:pt x="15158" y="27278"/>
                    <a:pt x="15099" y="27007"/>
                    <a:pt x="15042" y="26736"/>
                  </a:cubicBezTo>
                  <a:lnTo>
                    <a:pt x="15042" y="26736"/>
                  </a:lnTo>
                  <a:cubicBezTo>
                    <a:pt x="15294" y="25946"/>
                    <a:pt x="15478" y="25139"/>
                    <a:pt x="15584" y="24323"/>
                  </a:cubicBezTo>
                  <a:cubicBezTo>
                    <a:pt x="15694" y="22490"/>
                    <a:pt x="15694" y="20621"/>
                    <a:pt x="15548" y="18788"/>
                  </a:cubicBezTo>
                  <a:lnTo>
                    <a:pt x="15328" y="13069"/>
                  </a:lnTo>
                  <a:lnTo>
                    <a:pt x="14814" y="276"/>
                  </a:lnTo>
                  <a:cubicBezTo>
                    <a:pt x="14814" y="108"/>
                    <a:pt x="14659" y="0"/>
                    <a:pt x="1451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1" name="Google Shape;711;p19"/>
            <p:cNvSpPr/>
            <p:nvPr/>
          </p:nvSpPr>
          <p:spPr>
            <a:xfrm>
              <a:off x="526850" y="4638950"/>
              <a:ext cx="221825" cy="150500"/>
            </a:xfrm>
            <a:custGeom>
              <a:avLst/>
              <a:gdLst/>
              <a:ahLst/>
              <a:cxnLst/>
              <a:rect l="l" t="t" r="r" b="b"/>
              <a:pathLst>
                <a:path w="8873" h="6020" extrusionOk="0">
                  <a:moveTo>
                    <a:pt x="7560" y="967"/>
                  </a:moveTo>
                  <a:cubicBezTo>
                    <a:pt x="6722" y="1773"/>
                    <a:pt x="5775" y="2459"/>
                    <a:pt x="4749" y="3026"/>
                  </a:cubicBezTo>
                  <a:cubicBezTo>
                    <a:pt x="4057" y="3391"/>
                    <a:pt x="3329" y="3719"/>
                    <a:pt x="2600" y="3975"/>
                  </a:cubicBezTo>
                  <a:lnTo>
                    <a:pt x="2600" y="3975"/>
                  </a:lnTo>
                  <a:cubicBezTo>
                    <a:pt x="3110" y="3576"/>
                    <a:pt x="3655" y="3187"/>
                    <a:pt x="4199" y="2843"/>
                  </a:cubicBezTo>
                  <a:cubicBezTo>
                    <a:pt x="5261" y="2117"/>
                    <a:pt x="6386" y="1497"/>
                    <a:pt x="7560" y="967"/>
                  </a:cubicBezTo>
                  <a:close/>
                  <a:moveTo>
                    <a:pt x="8605" y="0"/>
                  </a:moveTo>
                  <a:cubicBezTo>
                    <a:pt x="8580" y="0"/>
                    <a:pt x="8553" y="6"/>
                    <a:pt x="8525" y="20"/>
                  </a:cubicBezTo>
                  <a:cubicBezTo>
                    <a:pt x="8490" y="35"/>
                    <a:pt x="8454" y="49"/>
                    <a:pt x="8419" y="64"/>
                  </a:cubicBezTo>
                  <a:lnTo>
                    <a:pt x="8419" y="64"/>
                  </a:lnTo>
                  <a:lnTo>
                    <a:pt x="8415" y="57"/>
                  </a:lnTo>
                  <a:cubicBezTo>
                    <a:pt x="8411" y="62"/>
                    <a:pt x="8407" y="66"/>
                    <a:pt x="8404" y="70"/>
                  </a:cubicBezTo>
                  <a:lnTo>
                    <a:pt x="8404" y="70"/>
                  </a:lnTo>
                  <a:cubicBezTo>
                    <a:pt x="6835" y="721"/>
                    <a:pt x="5337" y="1512"/>
                    <a:pt x="3979" y="2477"/>
                  </a:cubicBezTo>
                  <a:cubicBezTo>
                    <a:pt x="3283" y="2953"/>
                    <a:pt x="2586" y="3466"/>
                    <a:pt x="1963" y="4016"/>
                  </a:cubicBezTo>
                  <a:cubicBezTo>
                    <a:pt x="1846" y="4108"/>
                    <a:pt x="1731" y="4202"/>
                    <a:pt x="1619" y="4296"/>
                  </a:cubicBezTo>
                  <a:lnTo>
                    <a:pt x="1619" y="4296"/>
                  </a:lnTo>
                  <a:cubicBezTo>
                    <a:pt x="1201" y="4473"/>
                    <a:pt x="800" y="4697"/>
                    <a:pt x="424" y="4969"/>
                  </a:cubicBezTo>
                  <a:cubicBezTo>
                    <a:pt x="301" y="5092"/>
                    <a:pt x="375" y="5280"/>
                    <a:pt x="503" y="5347"/>
                  </a:cubicBezTo>
                  <a:lnTo>
                    <a:pt x="503" y="5347"/>
                  </a:lnTo>
                  <a:cubicBezTo>
                    <a:pt x="352" y="5508"/>
                    <a:pt x="203" y="5675"/>
                    <a:pt x="57" y="5849"/>
                  </a:cubicBezTo>
                  <a:cubicBezTo>
                    <a:pt x="0" y="5934"/>
                    <a:pt x="75" y="6019"/>
                    <a:pt x="163" y="6019"/>
                  </a:cubicBezTo>
                  <a:cubicBezTo>
                    <a:pt x="189" y="6019"/>
                    <a:pt x="215" y="6012"/>
                    <a:pt x="240" y="5996"/>
                  </a:cubicBezTo>
                  <a:cubicBezTo>
                    <a:pt x="615" y="5684"/>
                    <a:pt x="977" y="5360"/>
                    <a:pt x="1341" y="5038"/>
                  </a:cubicBezTo>
                  <a:lnTo>
                    <a:pt x="1341" y="5038"/>
                  </a:lnTo>
                  <a:cubicBezTo>
                    <a:pt x="1882" y="4793"/>
                    <a:pt x="2436" y="4578"/>
                    <a:pt x="2990" y="4419"/>
                  </a:cubicBezTo>
                  <a:cubicBezTo>
                    <a:pt x="5189" y="3576"/>
                    <a:pt x="7169" y="2220"/>
                    <a:pt x="8745" y="424"/>
                  </a:cubicBezTo>
                  <a:cubicBezTo>
                    <a:pt x="8873" y="296"/>
                    <a:pt x="8777" y="0"/>
                    <a:pt x="8605"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2" name="Google Shape;712;p19"/>
            <p:cNvSpPr/>
            <p:nvPr/>
          </p:nvSpPr>
          <p:spPr>
            <a:xfrm>
              <a:off x="468725" y="4458425"/>
              <a:ext cx="94175" cy="404475"/>
            </a:xfrm>
            <a:custGeom>
              <a:avLst/>
              <a:gdLst/>
              <a:ahLst/>
              <a:cxnLst/>
              <a:rect l="l" t="t" r="r" b="b"/>
              <a:pathLst>
                <a:path w="3767" h="16179" extrusionOk="0">
                  <a:moveTo>
                    <a:pt x="1818" y="1860"/>
                  </a:moveTo>
                  <a:cubicBezTo>
                    <a:pt x="2831" y="5239"/>
                    <a:pt x="2905" y="8838"/>
                    <a:pt x="2015" y="12300"/>
                  </a:cubicBezTo>
                  <a:cubicBezTo>
                    <a:pt x="1789" y="13270"/>
                    <a:pt x="1477" y="14211"/>
                    <a:pt x="1080" y="15149"/>
                  </a:cubicBezTo>
                  <a:lnTo>
                    <a:pt x="1080" y="15149"/>
                  </a:lnTo>
                  <a:cubicBezTo>
                    <a:pt x="696" y="13444"/>
                    <a:pt x="579" y="11667"/>
                    <a:pt x="806" y="9918"/>
                  </a:cubicBezTo>
                  <a:cubicBezTo>
                    <a:pt x="989" y="7865"/>
                    <a:pt x="1392" y="5848"/>
                    <a:pt x="1649" y="3796"/>
                  </a:cubicBezTo>
                  <a:cubicBezTo>
                    <a:pt x="1729" y="3152"/>
                    <a:pt x="1788" y="2509"/>
                    <a:pt x="1818" y="1860"/>
                  </a:cubicBezTo>
                  <a:close/>
                  <a:moveTo>
                    <a:pt x="1506" y="1"/>
                  </a:moveTo>
                  <a:cubicBezTo>
                    <a:pt x="1378" y="1"/>
                    <a:pt x="1263" y="84"/>
                    <a:pt x="1282" y="240"/>
                  </a:cubicBezTo>
                  <a:cubicBezTo>
                    <a:pt x="1283" y="264"/>
                    <a:pt x="1284" y="288"/>
                    <a:pt x="1285" y="313"/>
                  </a:cubicBezTo>
                  <a:lnTo>
                    <a:pt x="1285" y="313"/>
                  </a:lnTo>
                  <a:lnTo>
                    <a:pt x="1282" y="313"/>
                  </a:lnTo>
                  <a:cubicBezTo>
                    <a:pt x="1283" y="316"/>
                    <a:pt x="1284" y="319"/>
                    <a:pt x="1286" y="322"/>
                  </a:cubicBezTo>
                  <a:lnTo>
                    <a:pt x="1286" y="322"/>
                  </a:lnTo>
                  <a:cubicBezTo>
                    <a:pt x="1447" y="4508"/>
                    <a:pt x="0" y="8515"/>
                    <a:pt x="146" y="12667"/>
                  </a:cubicBezTo>
                  <a:cubicBezTo>
                    <a:pt x="146" y="13767"/>
                    <a:pt x="329" y="14903"/>
                    <a:pt x="659" y="15966"/>
                  </a:cubicBezTo>
                  <a:cubicBezTo>
                    <a:pt x="718" y="16114"/>
                    <a:pt x="843" y="16178"/>
                    <a:pt x="964" y="16178"/>
                  </a:cubicBezTo>
                  <a:cubicBezTo>
                    <a:pt x="1142" y="16178"/>
                    <a:pt x="1311" y="16038"/>
                    <a:pt x="1246" y="15819"/>
                  </a:cubicBezTo>
                  <a:cubicBezTo>
                    <a:pt x="1226" y="15747"/>
                    <a:pt x="1207" y="15675"/>
                    <a:pt x="1189" y="15602"/>
                  </a:cubicBezTo>
                  <a:lnTo>
                    <a:pt x="1189" y="15602"/>
                  </a:lnTo>
                  <a:cubicBezTo>
                    <a:pt x="3504" y="10803"/>
                    <a:pt x="3767" y="5250"/>
                    <a:pt x="1834" y="301"/>
                  </a:cubicBezTo>
                  <a:lnTo>
                    <a:pt x="1834" y="301"/>
                  </a:lnTo>
                  <a:cubicBezTo>
                    <a:pt x="1833" y="280"/>
                    <a:pt x="1833" y="260"/>
                    <a:pt x="1832" y="240"/>
                  </a:cubicBezTo>
                  <a:lnTo>
                    <a:pt x="1832" y="240"/>
                  </a:lnTo>
                  <a:lnTo>
                    <a:pt x="1811" y="243"/>
                  </a:lnTo>
                  <a:lnTo>
                    <a:pt x="1811" y="243"/>
                  </a:lnTo>
                  <a:cubicBezTo>
                    <a:pt x="1806" y="229"/>
                    <a:pt x="1801" y="216"/>
                    <a:pt x="1795" y="203"/>
                  </a:cubicBezTo>
                  <a:cubicBezTo>
                    <a:pt x="1744" y="66"/>
                    <a:pt x="1620" y="1"/>
                    <a:pt x="1506"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3" name="Google Shape;713;p19"/>
            <p:cNvSpPr/>
            <p:nvPr/>
          </p:nvSpPr>
          <p:spPr>
            <a:xfrm>
              <a:off x="433950" y="4764225"/>
              <a:ext cx="278775" cy="191100"/>
            </a:xfrm>
            <a:custGeom>
              <a:avLst/>
              <a:gdLst/>
              <a:ahLst/>
              <a:cxnLst/>
              <a:rect l="l" t="t" r="r" b="b"/>
              <a:pathLst>
                <a:path w="11151" h="7644" extrusionOk="0">
                  <a:moveTo>
                    <a:pt x="9635" y="1083"/>
                  </a:moveTo>
                  <a:lnTo>
                    <a:pt x="9635" y="1083"/>
                  </a:lnTo>
                  <a:cubicBezTo>
                    <a:pt x="7676" y="3053"/>
                    <a:pt x="5406" y="4709"/>
                    <a:pt x="2893" y="5934"/>
                  </a:cubicBezTo>
                  <a:cubicBezTo>
                    <a:pt x="2462" y="6140"/>
                    <a:pt x="2031" y="6327"/>
                    <a:pt x="1595" y="6509"/>
                  </a:cubicBezTo>
                  <a:lnTo>
                    <a:pt x="1595" y="6509"/>
                  </a:lnTo>
                  <a:cubicBezTo>
                    <a:pt x="2044" y="6089"/>
                    <a:pt x="2499" y="5675"/>
                    <a:pt x="2966" y="5274"/>
                  </a:cubicBezTo>
                  <a:cubicBezTo>
                    <a:pt x="3773" y="4614"/>
                    <a:pt x="4616" y="3991"/>
                    <a:pt x="5459" y="3404"/>
                  </a:cubicBezTo>
                  <a:cubicBezTo>
                    <a:pt x="6801" y="2519"/>
                    <a:pt x="8187" y="1745"/>
                    <a:pt x="9635" y="1083"/>
                  </a:cubicBezTo>
                  <a:close/>
                  <a:moveTo>
                    <a:pt x="10847" y="0"/>
                  </a:moveTo>
                  <a:cubicBezTo>
                    <a:pt x="10813" y="0"/>
                    <a:pt x="10776" y="10"/>
                    <a:pt x="10738" y="32"/>
                  </a:cubicBezTo>
                  <a:cubicBezTo>
                    <a:pt x="10693" y="50"/>
                    <a:pt x="10648" y="68"/>
                    <a:pt x="10603" y="87"/>
                  </a:cubicBezTo>
                  <a:lnTo>
                    <a:pt x="10603" y="87"/>
                  </a:lnTo>
                  <a:lnTo>
                    <a:pt x="10591" y="68"/>
                  </a:lnTo>
                  <a:cubicBezTo>
                    <a:pt x="10581" y="80"/>
                    <a:pt x="10570" y="92"/>
                    <a:pt x="10559" y="104"/>
                  </a:cubicBezTo>
                  <a:lnTo>
                    <a:pt x="10559" y="104"/>
                  </a:lnTo>
                  <a:cubicBezTo>
                    <a:pt x="7620" y="1310"/>
                    <a:pt x="4861" y="3006"/>
                    <a:pt x="2453" y="5090"/>
                  </a:cubicBezTo>
                  <a:cubicBezTo>
                    <a:pt x="1746" y="5656"/>
                    <a:pt x="1106" y="6291"/>
                    <a:pt x="502" y="6960"/>
                  </a:cubicBezTo>
                  <a:lnTo>
                    <a:pt x="502" y="6960"/>
                  </a:lnTo>
                  <a:cubicBezTo>
                    <a:pt x="444" y="6985"/>
                    <a:pt x="386" y="7009"/>
                    <a:pt x="327" y="7033"/>
                  </a:cubicBezTo>
                  <a:cubicBezTo>
                    <a:pt x="1" y="7164"/>
                    <a:pt x="81" y="7643"/>
                    <a:pt x="361" y="7643"/>
                  </a:cubicBezTo>
                  <a:cubicBezTo>
                    <a:pt x="396" y="7643"/>
                    <a:pt x="434" y="7636"/>
                    <a:pt x="474" y="7620"/>
                  </a:cubicBezTo>
                  <a:cubicBezTo>
                    <a:pt x="2087" y="7107"/>
                    <a:pt x="3590" y="6373"/>
                    <a:pt x="5019" y="5494"/>
                  </a:cubicBezTo>
                  <a:cubicBezTo>
                    <a:pt x="6449" y="4614"/>
                    <a:pt x="7769" y="3624"/>
                    <a:pt x="9015" y="2524"/>
                  </a:cubicBezTo>
                  <a:cubicBezTo>
                    <a:pt x="9712" y="1865"/>
                    <a:pt x="10371" y="1205"/>
                    <a:pt x="10995" y="472"/>
                  </a:cubicBezTo>
                  <a:cubicBezTo>
                    <a:pt x="11151" y="316"/>
                    <a:pt x="11041" y="0"/>
                    <a:pt x="10847"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4" name="Google Shape;714;p19"/>
            <p:cNvSpPr/>
            <p:nvPr/>
          </p:nvSpPr>
          <p:spPr>
            <a:xfrm>
              <a:off x="591325" y="4158825"/>
              <a:ext cx="410025" cy="513450"/>
            </a:xfrm>
            <a:custGeom>
              <a:avLst/>
              <a:gdLst/>
              <a:ahLst/>
              <a:cxnLst/>
              <a:rect l="l" t="t" r="r" b="b"/>
              <a:pathLst>
                <a:path w="16401" h="20538" extrusionOk="0">
                  <a:moveTo>
                    <a:pt x="15215" y="1042"/>
                  </a:moveTo>
                  <a:lnTo>
                    <a:pt x="15215" y="1042"/>
                  </a:lnTo>
                  <a:cubicBezTo>
                    <a:pt x="13595" y="3789"/>
                    <a:pt x="11966" y="6517"/>
                    <a:pt x="9978" y="9035"/>
                  </a:cubicBezTo>
                  <a:cubicBezTo>
                    <a:pt x="8915" y="10428"/>
                    <a:pt x="7742" y="11711"/>
                    <a:pt x="6459" y="12920"/>
                  </a:cubicBezTo>
                  <a:cubicBezTo>
                    <a:pt x="5375" y="13869"/>
                    <a:pt x="4228" y="14755"/>
                    <a:pt x="3134" y="15724"/>
                  </a:cubicBezTo>
                  <a:lnTo>
                    <a:pt x="3134" y="15724"/>
                  </a:lnTo>
                  <a:cubicBezTo>
                    <a:pt x="3373" y="15291"/>
                    <a:pt x="3582" y="14839"/>
                    <a:pt x="3783" y="14387"/>
                  </a:cubicBezTo>
                  <a:cubicBezTo>
                    <a:pt x="4406" y="12957"/>
                    <a:pt x="5103" y="11564"/>
                    <a:pt x="5873" y="10244"/>
                  </a:cubicBezTo>
                  <a:cubicBezTo>
                    <a:pt x="7412" y="7605"/>
                    <a:pt x="9428" y="5259"/>
                    <a:pt x="11775" y="3316"/>
                  </a:cubicBezTo>
                  <a:cubicBezTo>
                    <a:pt x="12852" y="2442"/>
                    <a:pt x="13999" y="1684"/>
                    <a:pt x="15215" y="1042"/>
                  </a:cubicBezTo>
                  <a:close/>
                  <a:moveTo>
                    <a:pt x="16018" y="0"/>
                  </a:moveTo>
                  <a:cubicBezTo>
                    <a:pt x="15962" y="0"/>
                    <a:pt x="15903" y="16"/>
                    <a:pt x="15844" y="53"/>
                  </a:cubicBezTo>
                  <a:cubicBezTo>
                    <a:pt x="13094" y="1373"/>
                    <a:pt x="10638" y="3243"/>
                    <a:pt x="8622" y="5552"/>
                  </a:cubicBezTo>
                  <a:cubicBezTo>
                    <a:pt x="6606" y="7825"/>
                    <a:pt x="4956" y="10428"/>
                    <a:pt x="3783" y="13287"/>
                  </a:cubicBezTo>
                  <a:cubicBezTo>
                    <a:pt x="3303" y="14408"/>
                    <a:pt x="2880" y="15665"/>
                    <a:pt x="2149" y="16676"/>
                  </a:cubicBezTo>
                  <a:lnTo>
                    <a:pt x="2149" y="16676"/>
                  </a:lnTo>
                  <a:cubicBezTo>
                    <a:pt x="1918" y="16920"/>
                    <a:pt x="1695" y="17171"/>
                    <a:pt x="1482" y="17433"/>
                  </a:cubicBezTo>
                  <a:lnTo>
                    <a:pt x="1482" y="17433"/>
                  </a:lnTo>
                  <a:cubicBezTo>
                    <a:pt x="1386" y="17521"/>
                    <a:pt x="1286" y="17606"/>
                    <a:pt x="1180" y="17686"/>
                  </a:cubicBezTo>
                  <a:cubicBezTo>
                    <a:pt x="1096" y="17728"/>
                    <a:pt x="1109" y="17807"/>
                    <a:pt x="1156" y="17852"/>
                  </a:cubicBezTo>
                  <a:lnTo>
                    <a:pt x="1156" y="17852"/>
                  </a:lnTo>
                  <a:cubicBezTo>
                    <a:pt x="1152" y="17858"/>
                    <a:pt x="1148" y="17864"/>
                    <a:pt x="1144" y="17869"/>
                  </a:cubicBezTo>
                  <a:cubicBezTo>
                    <a:pt x="667" y="18566"/>
                    <a:pt x="301" y="19372"/>
                    <a:pt x="44" y="20179"/>
                  </a:cubicBezTo>
                  <a:cubicBezTo>
                    <a:pt x="0" y="20397"/>
                    <a:pt x="165" y="20538"/>
                    <a:pt x="336" y="20538"/>
                  </a:cubicBezTo>
                  <a:cubicBezTo>
                    <a:pt x="452" y="20538"/>
                    <a:pt x="571" y="20473"/>
                    <a:pt x="631" y="20325"/>
                  </a:cubicBezTo>
                  <a:cubicBezTo>
                    <a:pt x="1180" y="18932"/>
                    <a:pt x="2060" y="17686"/>
                    <a:pt x="3197" y="16696"/>
                  </a:cubicBezTo>
                  <a:cubicBezTo>
                    <a:pt x="4333" y="15633"/>
                    <a:pt x="5543" y="14680"/>
                    <a:pt x="6716" y="13653"/>
                  </a:cubicBezTo>
                  <a:cubicBezTo>
                    <a:pt x="9245" y="11271"/>
                    <a:pt x="11445" y="8558"/>
                    <a:pt x="13241" y="5589"/>
                  </a:cubicBezTo>
                  <a:cubicBezTo>
                    <a:pt x="14304" y="3902"/>
                    <a:pt x="15294" y="2180"/>
                    <a:pt x="16284" y="457"/>
                  </a:cubicBezTo>
                  <a:cubicBezTo>
                    <a:pt x="16401" y="252"/>
                    <a:pt x="16237" y="0"/>
                    <a:pt x="16018"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15" name="Google Shape;715;p19"/>
          <p:cNvSpPr/>
          <p:nvPr/>
        </p:nvSpPr>
        <p:spPr>
          <a:xfrm rot="-5400000">
            <a:off x="-1374796" y="561882"/>
            <a:ext cx="3268289" cy="1145597"/>
          </a:xfrm>
          <a:custGeom>
            <a:avLst/>
            <a:gdLst/>
            <a:ahLst/>
            <a:cxnLst/>
            <a:rect l="l" t="t" r="r" b="b"/>
            <a:pathLst>
              <a:path w="85084" h="62210" extrusionOk="0">
                <a:moveTo>
                  <a:pt x="1" y="1"/>
                </a:moveTo>
                <a:lnTo>
                  <a:pt x="1" y="221"/>
                </a:lnTo>
                <a:lnTo>
                  <a:pt x="1064" y="1430"/>
                </a:lnTo>
                <a:cubicBezTo>
                  <a:pt x="3740" y="4400"/>
                  <a:pt x="6489" y="7479"/>
                  <a:pt x="8432" y="11035"/>
                </a:cubicBezTo>
                <a:cubicBezTo>
                  <a:pt x="10265" y="14444"/>
                  <a:pt x="11401" y="18256"/>
                  <a:pt x="12464" y="21886"/>
                </a:cubicBezTo>
                <a:cubicBezTo>
                  <a:pt x="14774" y="29987"/>
                  <a:pt x="17193" y="38345"/>
                  <a:pt x="18146" y="46850"/>
                </a:cubicBezTo>
                <a:cubicBezTo>
                  <a:pt x="18220" y="47290"/>
                  <a:pt x="18256" y="47803"/>
                  <a:pt x="18330" y="48279"/>
                </a:cubicBezTo>
                <a:cubicBezTo>
                  <a:pt x="18623" y="51065"/>
                  <a:pt x="18916" y="53961"/>
                  <a:pt x="20089" y="56527"/>
                </a:cubicBezTo>
                <a:cubicBezTo>
                  <a:pt x="20749" y="58067"/>
                  <a:pt x="21775" y="59423"/>
                  <a:pt x="23095" y="60523"/>
                </a:cubicBezTo>
                <a:cubicBezTo>
                  <a:pt x="24342" y="61549"/>
                  <a:pt x="25918" y="62136"/>
                  <a:pt x="27531" y="62209"/>
                </a:cubicBezTo>
                <a:lnTo>
                  <a:pt x="27604" y="62209"/>
                </a:lnTo>
                <a:cubicBezTo>
                  <a:pt x="31930" y="62136"/>
                  <a:pt x="34789" y="58030"/>
                  <a:pt x="37062" y="53998"/>
                </a:cubicBezTo>
                <a:cubicBezTo>
                  <a:pt x="39005" y="50515"/>
                  <a:pt x="41021" y="46886"/>
                  <a:pt x="42451" y="43001"/>
                </a:cubicBezTo>
                <a:cubicBezTo>
                  <a:pt x="43770" y="39371"/>
                  <a:pt x="44540" y="35522"/>
                  <a:pt x="45310" y="31783"/>
                </a:cubicBezTo>
                <a:cubicBezTo>
                  <a:pt x="45750" y="29620"/>
                  <a:pt x="46226" y="27348"/>
                  <a:pt x="46740" y="25148"/>
                </a:cubicBezTo>
                <a:cubicBezTo>
                  <a:pt x="46960" y="24085"/>
                  <a:pt x="47399" y="23059"/>
                  <a:pt x="48059" y="22179"/>
                </a:cubicBezTo>
                <a:cubicBezTo>
                  <a:pt x="48792" y="21336"/>
                  <a:pt x="49892" y="20859"/>
                  <a:pt x="50845" y="20419"/>
                </a:cubicBezTo>
                <a:lnTo>
                  <a:pt x="85047" y="5316"/>
                </a:lnTo>
                <a:lnTo>
                  <a:pt x="85084" y="5170"/>
                </a:lnTo>
                <a:lnTo>
                  <a:pt x="85084" y="5170"/>
                </a:lnTo>
                <a:lnTo>
                  <a:pt x="50809" y="20309"/>
                </a:lnTo>
                <a:cubicBezTo>
                  <a:pt x="49819" y="20749"/>
                  <a:pt x="48719" y="21226"/>
                  <a:pt x="47949" y="22105"/>
                </a:cubicBezTo>
                <a:cubicBezTo>
                  <a:pt x="47289" y="22985"/>
                  <a:pt x="46850" y="24012"/>
                  <a:pt x="46630" y="25111"/>
                </a:cubicBezTo>
                <a:cubicBezTo>
                  <a:pt x="46080" y="27311"/>
                  <a:pt x="45603" y="29584"/>
                  <a:pt x="45163" y="31747"/>
                </a:cubicBezTo>
                <a:cubicBezTo>
                  <a:pt x="44430" y="35486"/>
                  <a:pt x="43660" y="39335"/>
                  <a:pt x="42304" y="42964"/>
                </a:cubicBezTo>
                <a:cubicBezTo>
                  <a:pt x="40948" y="46813"/>
                  <a:pt x="38895" y="50405"/>
                  <a:pt x="36952" y="53925"/>
                </a:cubicBezTo>
                <a:cubicBezTo>
                  <a:pt x="34716" y="57920"/>
                  <a:pt x="31856" y="61989"/>
                  <a:pt x="27604" y="62026"/>
                </a:cubicBezTo>
                <a:lnTo>
                  <a:pt x="27567" y="62026"/>
                </a:lnTo>
                <a:cubicBezTo>
                  <a:pt x="25111" y="62026"/>
                  <a:pt x="21922" y="60303"/>
                  <a:pt x="20236" y="56454"/>
                </a:cubicBezTo>
                <a:cubicBezTo>
                  <a:pt x="19099" y="53888"/>
                  <a:pt x="18769" y="50992"/>
                  <a:pt x="18476" y="48206"/>
                </a:cubicBezTo>
                <a:cubicBezTo>
                  <a:pt x="18440" y="47766"/>
                  <a:pt x="18366" y="47253"/>
                  <a:pt x="18330" y="46776"/>
                </a:cubicBezTo>
                <a:cubicBezTo>
                  <a:pt x="17340" y="38272"/>
                  <a:pt x="14920" y="29914"/>
                  <a:pt x="12611" y="21812"/>
                </a:cubicBezTo>
                <a:cubicBezTo>
                  <a:pt x="11548" y="18146"/>
                  <a:pt x="10448" y="14371"/>
                  <a:pt x="8579" y="10925"/>
                </a:cubicBezTo>
                <a:cubicBezTo>
                  <a:pt x="6636" y="7369"/>
                  <a:pt x="3886" y="4290"/>
                  <a:pt x="1210" y="1320"/>
                </a:cubicBezTo>
                <a:lnTo>
                  <a:pt x="1" y="1"/>
                </a:ln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header 1">
  <p:cSld name="SECTION_HEADER_1">
    <p:bg>
      <p:bgPr>
        <a:solidFill>
          <a:schemeClr val="accent2"/>
        </a:solidFill>
        <a:effectLst/>
      </p:bgPr>
    </p:bg>
    <p:spTree>
      <p:nvGrpSpPr>
        <p:cNvPr id="1" name="Shape 788"/>
        <p:cNvGrpSpPr/>
        <p:nvPr/>
      </p:nvGrpSpPr>
      <p:grpSpPr>
        <a:xfrm>
          <a:off x="0" y="0"/>
          <a:ext cx="0" cy="0"/>
          <a:chOff x="0" y="0"/>
          <a:chExt cx="0" cy="0"/>
        </a:xfrm>
      </p:grpSpPr>
      <p:sp>
        <p:nvSpPr>
          <p:cNvPr id="789" name="Google Shape;789;p22"/>
          <p:cNvSpPr/>
          <p:nvPr/>
        </p:nvSpPr>
        <p:spPr>
          <a:xfrm>
            <a:off x="5080174" y="4349472"/>
            <a:ext cx="4560131" cy="978958"/>
          </a:xfrm>
          <a:custGeom>
            <a:avLst/>
            <a:gdLst/>
            <a:ahLst/>
            <a:cxnLst/>
            <a:rect l="l" t="t" r="r" b="b"/>
            <a:pathLst>
              <a:path w="85085" h="35856" extrusionOk="0">
                <a:moveTo>
                  <a:pt x="21963" y="0"/>
                </a:moveTo>
                <a:cubicBezTo>
                  <a:pt x="20489" y="0"/>
                  <a:pt x="19021" y="128"/>
                  <a:pt x="17560" y="444"/>
                </a:cubicBezTo>
                <a:cubicBezTo>
                  <a:pt x="11658" y="1763"/>
                  <a:pt x="6819" y="5942"/>
                  <a:pt x="3007" y="10671"/>
                </a:cubicBezTo>
                <a:cubicBezTo>
                  <a:pt x="1980" y="11954"/>
                  <a:pt x="954" y="13311"/>
                  <a:pt x="1" y="14704"/>
                </a:cubicBezTo>
                <a:lnTo>
                  <a:pt x="1" y="35855"/>
                </a:lnTo>
                <a:lnTo>
                  <a:pt x="85084" y="35855"/>
                </a:lnTo>
                <a:lnTo>
                  <a:pt x="85084" y="13494"/>
                </a:lnTo>
                <a:cubicBezTo>
                  <a:pt x="81602" y="11111"/>
                  <a:pt x="77973" y="8948"/>
                  <a:pt x="74233" y="7079"/>
                </a:cubicBezTo>
                <a:cubicBezTo>
                  <a:pt x="69285" y="4476"/>
                  <a:pt x="64152" y="1947"/>
                  <a:pt x="58617" y="1323"/>
                </a:cubicBezTo>
                <a:cubicBezTo>
                  <a:pt x="57606" y="1211"/>
                  <a:pt x="56597" y="1165"/>
                  <a:pt x="55588" y="1165"/>
                </a:cubicBezTo>
                <a:cubicBezTo>
                  <a:pt x="50695" y="1165"/>
                  <a:pt x="45815" y="2258"/>
                  <a:pt x="40893" y="2258"/>
                </a:cubicBezTo>
                <a:cubicBezTo>
                  <a:pt x="40533" y="2258"/>
                  <a:pt x="40172" y="2252"/>
                  <a:pt x="39811" y="2240"/>
                </a:cubicBezTo>
                <a:cubicBezTo>
                  <a:pt x="33831" y="2035"/>
                  <a:pt x="27850" y="0"/>
                  <a:pt x="2196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0" name="Google Shape;790;p22"/>
          <p:cNvSpPr/>
          <p:nvPr/>
        </p:nvSpPr>
        <p:spPr>
          <a:xfrm rot="4526122">
            <a:off x="6282160" y="3405557"/>
            <a:ext cx="1725018" cy="1024247"/>
          </a:xfrm>
          <a:custGeom>
            <a:avLst/>
            <a:gdLst/>
            <a:ahLst/>
            <a:cxnLst/>
            <a:rect l="l" t="t" r="r" b="b"/>
            <a:pathLst>
              <a:path w="52789" h="31344" extrusionOk="0">
                <a:moveTo>
                  <a:pt x="1" y="1"/>
                </a:moveTo>
                <a:lnTo>
                  <a:pt x="1" y="18587"/>
                </a:lnTo>
                <a:cubicBezTo>
                  <a:pt x="5866" y="19393"/>
                  <a:pt x="11621" y="21043"/>
                  <a:pt x="16680" y="24122"/>
                </a:cubicBezTo>
                <a:cubicBezTo>
                  <a:pt x="19759" y="25991"/>
                  <a:pt x="22509" y="28448"/>
                  <a:pt x="24671" y="31344"/>
                </a:cubicBezTo>
                <a:lnTo>
                  <a:pt x="52788" y="31344"/>
                </a:lnTo>
                <a:cubicBezTo>
                  <a:pt x="47546" y="20786"/>
                  <a:pt x="36915" y="13418"/>
                  <a:pt x="26138" y="8249"/>
                </a:cubicBezTo>
                <a:cubicBezTo>
                  <a:pt x="23498" y="6966"/>
                  <a:pt x="20786" y="5830"/>
                  <a:pt x="18073" y="4767"/>
                </a:cubicBezTo>
                <a:cubicBezTo>
                  <a:pt x="13234" y="2897"/>
                  <a:pt x="8249" y="1467"/>
                  <a:pt x="3153" y="588"/>
                </a:cubicBezTo>
                <a:cubicBezTo>
                  <a:pt x="2163" y="404"/>
                  <a:pt x="1100" y="184"/>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1" name="Google Shape;791;p22"/>
          <p:cNvSpPr/>
          <p:nvPr/>
        </p:nvSpPr>
        <p:spPr>
          <a:xfrm rot="-5113953">
            <a:off x="913876" y="4032650"/>
            <a:ext cx="1169735" cy="588417"/>
          </a:xfrm>
          <a:custGeom>
            <a:avLst/>
            <a:gdLst/>
            <a:ahLst/>
            <a:cxnLst/>
            <a:rect l="l" t="t" r="r" b="b"/>
            <a:pathLst>
              <a:path w="46796" h="23540" extrusionOk="0">
                <a:moveTo>
                  <a:pt x="32976" y="1448"/>
                </a:moveTo>
                <a:lnTo>
                  <a:pt x="32976" y="1448"/>
                </a:lnTo>
                <a:cubicBezTo>
                  <a:pt x="32682" y="1814"/>
                  <a:pt x="32426" y="2217"/>
                  <a:pt x="32206" y="2621"/>
                </a:cubicBezTo>
                <a:cubicBezTo>
                  <a:pt x="31913" y="3134"/>
                  <a:pt x="31656" y="3610"/>
                  <a:pt x="31363" y="4124"/>
                </a:cubicBezTo>
                <a:cubicBezTo>
                  <a:pt x="31106" y="4600"/>
                  <a:pt x="30813" y="5077"/>
                  <a:pt x="30446" y="5517"/>
                </a:cubicBezTo>
                <a:cubicBezTo>
                  <a:pt x="29823" y="6433"/>
                  <a:pt x="29090" y="7276"/>
                  <a:pt x="28320" y="8083"/>
                </a:cubicBezTo>
                <a:cubicBezTo>
                  <a:pt x="27550" y="8853"/>
                  <a:pt x="26707" y="9586"/>
                  <a:pt x="25791" y="10246"/>
                </a:cubicBezTo>
                <a:cubicBezTo>
                  <a:pt x="24911" y="10869"/>
                  <a:pt x="23994" y="11419"/>
                  <a:pt x="23041" y="11932"/>
                </a:cubicBezTo>
                <a:cubicBezTo>
                  <a:pt x="23555" y="11162"/>
                  <a:pt x="24068" y="10392"/>
                  <a:pt x="24618" y="9696"/>
                </a:cubicBezTo>
                <a:cubicBezTo>
                  <a:pt x="25314" y="8853"/>
                  <a:pt x="26011" y="8009"/>
                  <a:pt x="26744" y="7203"/>
                </a:cubicBezTo>
                <a:cubicBezTo>
                  <a:pt x="27514" y="6396"/>
                  <a:pt x="28283" y="5627"/>
                  <a:pt x="29090" y="4857"/>
                </a:cubicBezTo>
                <a:cubicBezTo>
                  <a:pt x="29896" y="4087"/>
                  <a:pt x="30703" y="3354"/>
                  <a:pt x="31546" y="2621"/>
                </a:cubicBezTo>
                <a:cubicBezTo>
                  <a:pt x="32023" y="2217"/>
                  <a:pt x="32462" y="1814"/>
                  <a:pt x="32976" y="1448"/>
                </a:cubicBezTo>
                <a:close/>
                <a:moveTo>
                  <a:pt x="46026" y="7826"/>
                </a:moveTo>
                <a:lnTo>
                  <a:pt x="46026" y="7826"/>
                </a:lnTo>
                <a:cubicBezTo>
                  <a:pt x="43350" y="9182"/>
                  <a:pt x="40491" y="10282"/>
                  <a:pt x="37595" y="11052"/>
                </a:cubicBezTo>
                <a:cubicBezTo>
                  <a:pt x="34479" y="11858"/>
                  <a:pt x="31253" y="12335"/>
                  <a:pt x="28027" y="12445"/>
                </a:cubicBezTo>
                <a:cubicBezTo>
                  <a:pt x="27633" y="12454"/>
                  <a:pt x="27236" y="12459"/>
                  <a:pt x="26839" y="12459"/>
                </a:cubicBezTo>
                <a:cubicBezTo>
                  <a:pt x="25646" y="12459"/>
                  <a:pt x="24443" y="12418"/>
                  <a:pt x="23261" y="12335"/>
                </a:cubicBezTo>
                <a:cubicBezTo>
                  <a:pt x="24288" y="11968"/>
                  <a:pt x="25314" y="11675"/>
                  <a:pt x="26341" y="11345"/>
                </a:cubicBezTo>
                <a:cubicBezTo>
                  <a:pt x="29456" y="10429"/>
                  <a:pt x="32609" y="9659"/>
                  <a:pt x="35798" y="9072"/>
                </a:cubicBezTo>
                <a:cubicBezTo>
                  <a:pt x="38988" y="8486"/>
                  <a:pt x="42213" y="8046"/>
                  <a:pt x="45476" y="7863"/>
                </a:cubicBezTo>
                <a:lnTo>
                  <a:pt x="46026" y="7826"/>
                </a:lnTo>
                <a:close/>
                <a:moveTo>
                  <a:pt x="25754" y="2034"/>
                </a:moveTo>
                <a:lnTo>
                  <a:pt x="25754" y="2034"/>
                </a:lnTo>
                <a:cubicBezTo>
                  <a:pt x="25204" y="3391"/>
                  <a:pt x="24618" y="4784"/>
                  <a:pt x="23958" y="6103"/>
                </a:cubicBezTo>
                <a:cubicBezTo>
                  <a:pt x="23151" y="7753"/>
                  <a:pt x="22235" y="9329"/>
                  <a:pt x="21208" y="10832"/>
                </a:cubicBezTo>
                <a:cubicBezTo>
                  <a:pt x="20732" y="11565"/>
                  <a:pt x="20219" y="12262"/>
                  <a:pt x="19705" y="12995"/>
                </a:cubicBezTo>
                <a:cubicBezTo>
                  <a:pt x="20035" y="11345"/>
                  <a:pt x="20585" y="9769"/>
                  <a:pt x="21318" y="8266"/>
                </a:cubicBezTo>
                <a:cubicBezTo>
                  <a:pt x="21722" y="7460"/>
                  <a:pt x="22162" y="6653"/>
                  <a:pt x="22675" y="5883"/>
                </a:cubicBezTo>
                <a:cubicBezTo>
                  <a:pt x="23225" y="5113"/>
                  <a:pt x="23774" y="4380"/>
                  <a:pt x="24398" y="3684"/>
                </a:cubicBezTo>
                <a:cubicBezTo>
                  <a:pt x="24838" y="3134"/>
                  <a:pt x="25314" y="2584"/>
                  <a:pt x="25754" y="2034"/>
                </a:cubicBezTo>
                <a:close/>
                <a:moveTo>
                  <a:pt x="20145" y="1191"/>
                </a:moveTo>
                <a:cubicBezTo>
                  <a:pt x="19925" y="2144"/>
                  <a:pt x="19705" y="3097"/>
                  <a:pt x="19449" y="4014"/>
                </a:cubicBezTo>
                <a:cubicBezTo>
                  <a:pt x="19119" y="5150"/>
                  <a:pt x="18752" y="6250"/>
                  <a:pt x="18349" y="7313"/>
                </a:cubicBezTo>
                <a:cubicBezTo>
                  <a:pt x="17946" y="8376"/>
                  <a:pt x="17506" y="9439"/>
                  <a:pt x="16993" y="10465"/>
                </a:cubicBezTo>
                <a:cubicBezTo>
                  <a:pt x="16443" y="11455"/>
                  <a:pt x="15893" y="12445"/>
                  <a:pt x="15233" y="13398"/>
                </a:cubicBezTo>
                <a:cubicBezTo>
                  <a:pt x="14647" y="14241"/>
                  <a:pt x="14023" y="15084"/>
                  <a:pt x="13327" y="15854"/>
                </a:cubicBezTo>
                <a:cubicBezTo>
                  <a:pt x="13547" y="14864"/>
                  <a:pt x="13767" y="13875"/>
                  <a:pt x="14060" y="12958"/>
                </a:cubicBezTo>
                <a:cubicBezTo>
                  <a:pt x="14353" y="11858"/>
                  <a:pt x="14720" y="10795"/>
                  <a:pt x="15160" y="9769"/>
                </a:cubicBezTo>
                <a:cubicBezTo>
                  <a:pt x="15600" y="8706"/>
                  <a:pt x="16040" y="7679"/>
                  <a:pt x="16516" y="6726"/>
                </a:cubicBezTo>
                <a:cubicBezTo>
                  <a:pt x="17029" y="5700"/>
                  <a:pt x="17616" y="4747"/>
                  <a:pt x="18239" y="3830"/>
                </a:cubicBezTo>
                <a:cubicBezTo>
                  <a:pt x="18532" y="3354"/>
                  <a:pt x="18862" y="2914"/>
                  <a:pt x="19192" y="2437"/>
                </a:cubicBezTo>
                <a:cubicBezTo>
                  <a:pt x="19522" y="1998"/>
                  <a:pt x="19779" y="1594"/>
                  <a:pt x="20145" y="1191"/>
                </a:cubicBezTo>
                <a:close/>
                <a:moveTo>
                  <a:pt x="22073" y="13485"/>
                </a:moveTo>
                <a:cubicBezTo>
                  <a:pt x="22652" y="13485"/>
                  <a:pt x="23232" y="13513"/>
                  <a:pt x="23811" y="13581"/>
                </a:cubicBezTo>
                <a:cubicBezTo>
                  <a:pt x="25387" y="13728"/>
                  <a:pt x="26964" y="13911"/>
                  <a:pt x="28540" y="14131"/>
                </a:cubicBezTo>
                <a:cubicBezTo>
                  <a:pt x="30116" y="14351"/>
                  <a:pt x="31656" y="14645"/>
                  <a:pt x="33196" y="14938"/>
                </a:cubicBezTo>
                <a:cubicBezTo>
                  <a:pt x="34772" y="15231"/>
                  <a:pt x="36275" y="15598"/>
                  <a:pt x="37778" y="16001"/>
                </a:cubicBezTo>
                <a:cubicBezTo>
                  <a:pt x="39281" y="16367"/>
                  <a:pt x="40747" y="16807"/>
                  <a:pt x="42177" y="17247"/>
                </a:cubicBezTo>
                <a:cubicBezTo>
                  <a:pt x="40894" y="17247"/>
                  <a:pt x="39611" y="17247"/>
                  <a:pt x="38291" y="17211"/>
                </a:cubicBezTo>
                <a:cubicBezTo>
                  <a:pt x="36751" y="17137"/>
                  <a:pt x="35212" y="17027"/>
                  <a:pt x="33635" y="16844"/>
                </a:cubicBezTo>
                <a:cubicBezTo>
                  <a:pt x="32096" y="16697"/>
                  <a:pt x="30593" y="16477"/>
                  <a:pt x="29053" y="16184"/>
                </a:cubicBezTo>
                <a:cubicBezTo>
                  <a:pt x="27550" y="15891"/>
                  <a:pt x="26047" y="15524"/>
                  <a:pt x="24581" y="15121"/>
                </a:cubicBezTo>
                <a:cubicBezTo>
                  <a:pt x="23078" y="14681"/>
                  <a:pt x="21612" y="14205"/>
                  <a:pt x="20145" y="13618"/>
                </a:cubicBezTo>
                <a:lnTo>
                  <a:pt x="20072" y="13581"/>
                </a:lnTo>
                <a:cubicBezTo>
                  <a:pt x="20739" y="13523"/>
                  <a:pt x="21406" y="13485"/>
                  <a:pt x="22073" y="13485"/>
                </a:cubicBezTo>
                <a:close/>
                <a:moveTo>
                  <a:pt x="14353" y="3794"/>
                </a:moveTo>
                <a:cubicBezTo>
                  <a:pt x="14243" y="4490"/>
                  <a:pt x="14133" y="5187"/>
                  <a:pt x="13950" y="5883"/>
                </a:cubicBezTo>
                <a:cubicBezTo>
                  <a:pt x="13730" y="6946"/>
                  <a:pt x="13437" y="7973"/>
                  <a:pt x="13107" y="8999"/>
                </a:cubicBezTo>
                <a:cubicBezTo>
                  <a:pt x="12814" y="10026"/>
                  <a:pt x="12447" y="11015"/>
                  <a:pt x="12044" y="12005"/>
                </a:cubicBezTo>
                <a:cubicBezTo>
                  <a:pt x="11604" y="12995"/>
                  <a:pt x="11164" y="13985"/>
                  <a:pt x="10688" y="14938"/>
                </a:cubicBezTo>
                <a:cubicBezTo>
                  <a:pt x="10174" y="15891"/>
                  <a:pt x="9661" y="16807"/>
                  <a:pt x="9111" y="17724"/>
                </a:cubicBezTo>
                <a:cubicBezTo>
                  <a:pt x="9045" y="17757"/>
                  <a:pt x="9009" y="17790"/>
                  <a:pt x="8976" y="17849"/>
                </a:cubicBezTo>
                <a:lnTo>
                  <a:pt x="8976" y="17849"/>
                </a:lnTo>
                <a:cubicBezTo>
                  <a:pt x="9747" y="13838"/>
                  <a:pt x="11063" y="9972"/>
                  <a:pt x="12924" y="6360"/>
                </a:cubicBezTo>
                <a:cubicBezTo>
                  <a:pt x="13400" y="5480"/>
                  <a:pt x="13840" y="4637"/>
                  <a:pt x="14353" y="3794"/>
                </a:cubicBezTo>
                <a:close/>
                <a:moveTo>
                  <a:pt x="16296" y="15084"/>
                </a:moveTo>
                <a:cubicBezTo>
                  <a:pt x="17433" y="15084"/>
                  <a:pt x="18532" y="15231"/>
                  <a:pt x="19632" y="15488"/>
                </a:cubicBezTo>
                <a:cubicBezTo>
                  <a:pt x="21098" y="15818"/>
                  <a:pt x="22528" y="16184"/>
                  <a:pt x="23958" y="16551"/>
                </a:cubicBezTo>
                <a:cubicBezTo>
                  <a:pt x="25387" y="16917"/>
                  <a:pt x="26817" y="17321"/>
                  <a:pt x="28247" y="17724"/>
                </a:cubicBezTo>
                <a:cubicBezTo>
                  <a:pt x="29640" y="18164"/>
                  <a:pt x="31069" y="18604"/>
                  <a:pt x="32499" y="19043"/>
                </a:cubicBezTo>
                <a:cubicBezTo>
                  <a:pt x="33672" y="19447"/>
                  <a:pt x="34882" y="19887"/>
                  <a:pt x="36055" y="20290"/>
                </a:cubicBezTo>
                <a:cubicBezTo>
                  <a:pt x="35029" y="20143"/>
                  <a:pt x="33965" y="19997"/>
                  <a:pt x="32902" y="19777"/>
                </a:cubicBezTo>
                <a:cubicBezTo>
                  <a:pt x="31509" y="19520"/>
                  <a:pt x="30080" y="19190"/>
                  <a:pt x="28650" y="18860"/>
                </a:cubicBezTo>
                <a:cubicBezTo>
                  <a:pt x="27257" y="18494"/>
                  <a:pt x="25827" y="18090"/>
                  <a:pt x="24434" y="17687"/>
                </a:cubicBezTo>
                <a:cubicBezTo>
                  <a:pt x="23005" y="17284"/>
                  <a:pt x="21648" y="16844"/>
                  <a:pt x="20255" y="16404"/>
                </a:cubicBezTo>
                <a:cubicBezTo>
                  <a:pt x="18936" y="15964"/>
                  <a:pt x="17616" y="15524"/>
                  <a:pt x="16296" y="15084"/>
                </a:cubicBezTo>
                <a:close/>
                <a:moveTo>
                  <a:pt x="570" y="19997"/>
                </a:moveTo>
                <a:cubicBezTo>
                  <a:pt x="533" y="19997"/>
                  <a:pt x="497" y="20033"/>
                  <a:pt x="497" y="20107"/>
                </a:cubicBezTo>
                <a:lnTo>
                  <a:pt x="497" y="20363"/>
                </a:lnTo>
                <a:cubicBezTo>
                  <a:pt x="497" y="20400"/>
                  <a:pt x="533" y="20436"/>
                  <a:pt x="570" y="20436"/>
                </a:cubicBezTo>
                <a:cubicBezTo>
                  <a:pt x="607" y="20436"/>
                  <a:pt x="643" y="20400"/>
                  <a:pt x="643" y="20363"/>
                </a:cubicBezTo>
                <a:lnTo>
                  <a:pt x="643" y="20107"/>
                </a:lnTo>
                <a:cubicBezTo>
                  <a:pt x="643" y="20033"/>
                  <a:pt x="607" y="19997"/>
                  <a:pt x="570" y="19997"/>
                </a:cubicBezTo>
                <a:close/>
                <a:moveTo>
                  <a:pt x="12337" y="17321"/>
                </a:moveTo>
                <a:cubicBezTo>
                  <a:pt x="13034" y="17321"/>
                  <a:pt x="13693" y="17357"/>
                  <a:pt x="14390" y="17431"/>
                </a:cubicBezTo>
                <a:cubicBezTo>
                  <a:pt x="15746" y="17614"/>
                  <a:pt x="17103" y="17944"/>
                  <a:pt x="18459" y="18347"/>
                </a:cubicBezTo>
                <a:cubicBezTo>
                  <a:pt x="19779" y="18714"/>
                  <a:pt x="21098" y="19117"/>
                  <a:pt x="22418" y="19520"/>
                </a:cubicBezTo>
                <a:cubicBezTo>
                  <a:pt x="23738" y="19923"/>
                  <a:pt x="25057" y="20326"/>
                  <a:pt x="26341" y="20803"/>
                </a:cubicBezTo>
                <a:cubicBezTo>
                  <a:pt x="27147" y="21096"/>
                  <a:pt x="27953" y="21390"/>
                  <a:pt x="28723" y="21719"/>
                </a:cubicBezTo>
                <a:cubicBezTo>
                  <a:pt x="28063" y="21573"/>
                  <a:pt x="27404" y="21463"/>
                  <a:pt x="26744" y="21353"/>
                </a:cubicBezTo>
                <a:cubicBezTo>
                  <a:pt x="25351" y="21133"/>
                  <a:pt x="24031" y="20950"/>
                  <a:pt x="22675" y="20693"/>
                </a:cubicBezTo>
                <a:cubicBezTo>
                  <a:pt x="21318" y="20473"/>
                  <a:pt x="19962" y="20253"/>
                  <a:pt x="18642" y="19923"/>
                </a:cubicBezTo>
                <a:cubicBezTo>
                  <a:pt x="17286" y="19630"/>
                  <a:pt x="15966" y="19300"/>
                  <a:pt x="14647" y="18933"/>
                </a:cubicBezTo>
                <a:cubicBezTo>
                  <a:pt x="13364" y="18530"/>
                  <a:pt x="12081" y="18090"/>
                  <a:pt x="10834" y="17540"/>
                </a:cubicBezTo>
                <a:cubicBezTo>
                  <a:pt x="11311" y="17431"/>
                  <a:pt x="11824" y="17357"/>
                  <a:pt x="12337" y="17321"/>
                </a:cubicBezTo>
                <a:close/>
                <a:moveTo>
                  <a:pt x="34277" y="1"/>
                </a:moveTo>
                <a:cubicBezTo>
                  <a:pt x="34258" y="1"/>
                  <a:pt x="34240" y="6"/>
                  <a:pt x="34222" y="18"/>
                </a:cubicBezTo>
                <a:lnTo>
                  <a:pt x="34112" y="165"/>
                </a:lnTo>
                <a:lnTo>
                  <a:pt x="33929" y="311"/>
                </a:lnTo>
                <a:cubicBezTo>
                  <a:pt x="33159" y="934"/>
                  <a:pt x="32426" y="1558"/>
                  <a:pt x="31693" y="2181"/>
                </a:cubicBezTo>
                <a:cubicBezTo>
                  <a:pt x="30849" y="2914"/>
                  <a:pt x="30006" y="3647"/>
                  <a:pt x="29200" y="4417"/>
                </a:cubicBezTo>
                <a:cubicBezTo>
                  <a:pt x="28393" y="5187"/>
                  <a:pt x="27624" y="5957"/>
                  <a:pt x="26854" y="6763"/>
                </a:cubicBezTo>
                <a:cubicBezTo>
                  <a:pt x="26084" y="7570"/>
                  <a:pt x="25387" y="8376"/>
                  <a:pt x="24728" y="9256"/>
                </a:cubicBezTo>
                <a:cubicBezTo>
                  <a:pt x="24031" y="10136"/>
                  <a:pt x="23408" y="11015"/>
                  <a:pt x="22858" y="11968"/>
                </a:cubicBezTo>
                <a:cubicBezTo>
                  <a:pt x="22748" y="12042"/>
                  <a:pt x="22675" y="12078"/>
                  <a:pt x="22565" y="12115"/>
                </a:cubicBezTo>
                <a:cubicBezTo>
                  <a:pt x="22491" y="12152"/>
                  <a:pt x="22455" y="12225"/>
                  <a:pt x="22491" y="12262"/>
                </a:cubicBezTo>
                <a:cubicBezTo>
                  <a:pt x="21538" y="12592"/>
                  <a:pt x="20585" y="12922"/>
                  <a:pt x="19595" y="13288"/>
                </a:cubicBezTo>
                <a:cubicBezTo>
                  <a:pt x="19595" y="13288"/>
                  <a:pt x="19595" y="13252"/>
                  <a:pt x="19595" y="13252"/>
                </a:cubicBezTo>
                <a:cubicBezTo>
                  <a:pt x="20145" y="12592"/>
                  <a:pt x="20659" y="11895"/>
                  <a:pt x="21172" y="11199"/>
                </a:cubicBezTo>
                <a:cubicBezTo>
                  <a:pt x="21648" y="10539"/>
                  <a:pt x="22198" y="9696"/>
                  <a:pt x="22675" y="8889"/>
                </a:cubicBezTo>
                <a:cubicBezTo>
                  <a:pt x="23628" y="7313"/>
                  <a:pt x="24471" y="5700"/>
                  <a:pt x="25241" y="4014"/>
                </a:cubicBezTo>
                <a:cubicBezTo>
                  <a:pt x="25644" y="3061"/>
                  <a:pt x="26011" y="2107"/>
                  <a:pt x="26341" y="1118"/>
                </a:cubicBezTo>
                <a:cubicBezTo>
                  <a:pt x="26341" y="1047"/>
                  <a:pt x="26295" y="1006"/>
                  <a:pt x="26242" y="1006"/>
                </a:cubicBezTo>
                <a:cubicBezTo>
                  <a:pt x="26214" y="1006"/>
                  <a:pt x="26183" y="1018"/>
                  <a:pt x="26157" y="1044"/>
                </a:cubicBezTo>
                <a:cubicBezTo>
                  <a:pt x="25644" y="1851"/>
                  <a:pt x="25057" y="2621"/>
                  <a:pt x="24434" y="3317"/>
                </a:cubicBezTo>
                <a:cubicBezTo>
                  <a:pt x="23811" y="4050"/>
                  <a:pt x="23225" y="4747"/>
                  <a:pt x="22675" y="5517"/>
                </a:cubicBezTo>
                <a:cubicBezTo>
                  <a:pt x="21612" y="7020"/>
                  <a:pt x="20768" y="8669"/>
                  <a:pt x="20145" y="10392"/>
                </a:cubicBezTo>
                <a:cubicBezTo>
                  <a:pt x="19815" y="11382"/>
                  <a:pt x="19522" y="12372"/>
                  <a:pt x="19339" y="13398"/>
                </a:cubicBezTo>
                <a:cubicBezTo>
                  <a:pt x="18899" y="13545"/>
                  <a:pt x="18496" y="13691"/>
                  <a:pt x="18092" y="13875"/>
                </a:cubicBezTo>
                <a:cubicBezTo>
                  <a:pt x="17286" y="14168"/>
                  <a:pt x="16443" y="14498"/>
                  <a:pt x="15636" y="14828"/>
                </a:cubicBezTo>
                <a:lnTo>
                  <a:pt x="15563" y="14791"/>
                </a:lnTo>
                <a:cubicBezTo>
                  <a:pt x="15490" y="14791"/>
                  <a:pt x="15380" y="14864"/>
                  <a:pt x="15416" y="14938"/>
                </a:cubicBezTo>
                <a:lnTo>
                  <a:pt x="15270" y="14974"/>
                </a:lnTo>
                <a:lnTo>
                  <a:pt x="15196" y="14974"/>
                </a:lnTo>
                <a:cubicBezTo>
                  <a:pt x="15196" y="14974"/>
                  <a:pt x="15160" y="14974"/>
                  <a:pt x="15160" y="15011"/>
                </a:cubicBezTo>
                <a:cubicBezTo>
                  <a:pt x="14683" y="15231"/>
                  <a:pt x="14207" y="15414"/>
                  <a:pt x="13730" y="15634"/>
                </a:cubicBezTo>
                <a:cubicBezTo>
                  <a:pt x="13840" y="15488"/>
                  <a:pt x="13987" y="15304"/>
                  <a:pt x="14133" y="15194"/>
                </a:cubicBezTo>
                <a:cubicBezTo>
                  <a:pt x="14500" y="14754"/>
                  <a:pt x="14867" y="14315"/>
                  <a:pt x="15196" y="13875"/>
                </a:cubicBezTo>
                <a:cubicBezTo>
                  <a:pt x="15856" y="12922"/>
                  <a:pt x="16479" y="11932"/>
                  <a:pt x="17029" y="10942"/>
                </a:cubicBezTo>
                <a:cubicBezTo>
                  <a:pt x="17579" y="9916"/>
                  <a:pt x="18056" y="8853"/>
                  <a:pt x="18496" y="7789"/>
                </a:cubicBezTo>
                <a:cubicBezTo>
                  <a:pt x="18899" y="6726"/>
                  <a:pt x="19302" y="5627"/>
                  <a:pt x="19632" y="4490"/>
                </a:cubicBezTo>
                <a:cubicBezTo>
                  <a:pt x="19925" y="3391"/>
                  <a:pt x="20219" y="2254"/>
                  <a:pt x="20439" y="1118"/>
                </a:cubicBezTo>
                <a:cubicBezTo>
                  <a:pt x="20475" y="971"/>
                  <a:pt x="20512" y="824"/>
                  <a:pt x="20549" y="714"/>
                </a:cubicBezTo>
                <a:cubicBezTo>
                  <a:pt x="20549" y="609"/>
                  <a:pt x="20473" y="523"/>
                  <a:pt x="20404" y="523"/>
                </a:cubicBezTo>
                <a:cubicBezTo>
                  <a:pt x="20376" y="523"/>
                  <a:pt x="20349" y="537"/>
                  <a:pt x="20329" y="568"/>
                </a:cubicBezTo>
                <a:cubicBezTo>
                  <a:pt x="19632" y="1448"/>
                  <a:pt x="18936" y="2364"/>
                  <a:pt x="18312" y="3317"/>
                </a:cubicBezTo>
                <a:cubicBezTo>
                  <a:pt x="17689" y="4270"/>
                  <a:pt x="17103" y="5223"/>
                  <a:pt x="16553" y="6213"/>
                </a:cubicBezTo>
                <a:cubicBezTo>
                  <a:pt x="16040" y="7203"/>
                  <a:pt x="15526" y="8229"/>
                  <a:pt x="15086" y="9256"/>
                </a:cubicBezTo>
                <a:cubicBezTo>
                  <a:pt x="14683" y="10319"/>
                  <a:pt x="14280" y="11345"/>
                  <a:pt x="13950" y="12445"/>
                </a:cubicBezTo>
                <a:cubicBezTo>
                  <a:pt x="13584" y="13508"/>
                  <a:pt x="13327" y="14571"/>
                  <a:pt x="13070" y="15708"/>
                </a:cubicBezTo>
                <a:cubicBezTo>
                  <a:pt x="13070" y="15781"/>
                  <a:pt x="13070" y="15891"/>
                  <a:pt x="13034" y="15964"/>
                </a:cubicBezTo>
                <a:cubicBezTo>
                  <a:pt x="11751" y="16551"/>
                  <a:pt x="10504" y="17137"/>
                  <a:pt x="9221" y="17724"/>
                </a:cubicBezTo>
                <a:cubicBezTo>
                  <a:pt x="9734" y="16954"/>
                  <a:pt x="10248" y="16184"/>
                  <a:pt x="10688" y="15341"/>
                </a:cubicBezTo>
                <a:cubicBezTo>
                  <a:pt x="11201" y="14388"/>
                  <a:pt x="11641" y="13435"/>
                  <a:pt x="12081" y="12445"/>
                </a:cubicBezTo>
                <a:cubicBezTo>
                  <a:pt x="12520" y="11492"/>
                  <a:pt x="12887" y="10465"/>
                  <a:pt x="13254" y="9439"/>
                </a:cubicBezTo>
                <a:cubicBezTo>
                  <a:pt x="13584" y="8413"/>
                  <a:pt x="13877" y="7386"/>
                  <a:pt x="14133" y="6323"/>
                </a:cubicBezTo>
                <a:cubicBezTo>
                  <a:pt x="14353" y="5297"/>
                  <a:pt x="14573" y="4234"/>
                  <a:pt x="14720" y="3171"/>
                </a:cubicBezTo>
                <a:lnTo>
                  <a:pt x="14793" y="2767"/>
                </a:lnTo>
                <a:cubicBezTo>
                  <a:pt x="14793" y="2667"/>
                  <a:pt x="14716" y="2610"/>
                  <a:pt x="14640" y="2610"/>
                </a:cubicBezTo>
                <a:cubicBezTo>
                  <a:pt x="14578" y="2610"/>
                  <a:pt x="14516" y="2648"/>
                  <a:pt x="14500" y="2731"/>
                </a:cubicBezTo>
                <a:lnTo>
                  <a:pt x="14463" y="3097"/>
                </a:lnTo>
                <a:cubicBezTo>
                  <a:pt x="14427" y="3134"/>
                  <a:pt x="14390" y="3134"/>
                  <a:pt x="14390" y="3171"/>
                </a:cubicBezTo>
                <a:cubicBezTo>
                  <a:pt x="13290" y="4930"/>
                  <a:pt x="12337" y="6763"/>
                  <a:pt x="11494" y="8669"/>
                </a:cubicBezTo>
                <a:cubicBezTo>
                  <a:pt x="10688" y="10575"/>
                  <a:pt x="9991" y="12518"/>
                  <a:pt x="9441" y="14498"/>
                </a:cubicBezTo>
                <a:cubicBezTo>
                  <a:pt x="9148" y="15634"/>
                  <a:pt x="8891" y="16734"/>
                  <a:pt x="8671" y="17870"/>
                </a:cubicBezTo>
                <a:cubicBezTo>
                  <a:pt x="8671" y="17907"/>
                  <a:pt x="8671" y="17980"/>
                  <a:pt x="8708" y="17980"/>
                </a:cubicBezTo>
                <a:cubicBezTo>
                  <a:pt x="5959" y="19300"/>
                  <a:pt x="3356" y="20876"/>
                  <a:pt x="936" y="22709"/>
                </a:cubicBezTo>
                <a:cubicBezTo>
                  <a:pt x="643" y="22929"/>
                  <a:pt x="350" y="23186"/>
                  <a:pt x="57" y="23406"/>
                </a:cubicBezTo>
                <a:cubicBezTo>
                  <a:pt x="0" y="23462"/>
                  <a:pt x="52" y="23540"/>
                  <a:pt x="112" y="23540"/>
                </a:cubicBezTo>
                <a:cubicBezTo>
                  <a:pt x="131" y="23540"/>
                  <a:pt x="150" y="23533"/>
                  <a:pt x="167" y="23516"/>
                </a:cubicBezTo>
                <a:cubicBezTo>
                  <a:pt x="2696" y="21573"/>
                  <a:pt x="5409" y="19887"/>
                  <a:pt x="8268" y="18494"/>
                </a:cubicBezTo>
                <a:cubicBezTo>
                  <a:pt x="8928" y="18164"/>
                  <a:pt x="9588" y="17870"/>
                  <a:pt x="10248" y="17540"/>
                </a:cubicBezTo>
                <a:cubicBezTo>
                  <a:pt x="10248" y="17577"/>
                  <a:pt x="10284" y="17577"/>
                  <a:pt x="10321" y="17577"/>
                </a:cubicBezTo>
                <a:cubicBezTo>
                  <a:pt x="11531" y="18127"/>
                  <a:pt x="12777" y="18567"/>
                  <a:pt x="14023" y="18970"/>
                </a:cubicBezTo>
                <a:cubicBezTo>
                  <a:pt x="15343" y="19373"/>
                  <a:pt x="16663" y="19703"/>
                  <a:pt x="17982" y="20033"/>
                </a:cubicBezTo>
                <a:cubicBezTo>
                  <a:pt x="19339" y="20326"/>
                  <a:pt x="20659" y="20583"/>
                  <a:pt x="22015" y="20803"/>
                </a:cubicBezTo>
                <a:cubicBezTo>
                  <a:pt x="23371" y="21060"/>
                  <a:pt x="24764" y="21280"/>
                  <a:pt x="26121" y="21500"/>
                </a:cubicBezTo>
                <a:cubicBezTo>
                  <a:pt x="27514" y="21646"/>
                  <a:pt x="28870" y="21939"/>
                  <a:pt x="30226" y="22306"/>
                </a:cubicBezTo>
                <a:cubicBezTo>
                  <a:pt x="30373" y="22379"/>
                  <a:pt x="30556" y="22416"/>
                  <a:pt x="30703" y="22489"/>
                </a:cubicBezTo>
                <a:cubicBezTo>
                  <a:pt x="30721" y="22498"/>
                  <a:pt x="30738" y="22502"/>
                  <a:pt x="30755" y="22502"/>
                </a:cubicBezTo>
                <a:cubicBezTo>
                  <a:pt x="30873" y="22502"/>
                  <a:pt x="30941" y="22297"/>
                  <a:pt x="30813" y="22233"/>
                </a:cubicBezTo>
                <a:cubicBezTo>
                  <a:pt x="29530" y="21683"/>
                  <a:pt x="28247" y="21133"/>
                  <a:pt x="26927" y="20693"/>
                </a:cubicBezTo>
                <a:cubicBezTo>
                  <a:pt x="25607" y="20217"/>
                  <a:pt x="24288" y="19777"/>
                  <a:pt x="22968" y="19373"/>
                </a:cubicBezTo>
                <a:cubicBezTo>
                  <a:pt x="21612" y="18970"/>
                  <a:pt x="20292" y="18567"/>
                  <a:pt x="18936" y="18200"/>
                </a:cubicBezTo>
                <a:cubicBezTo>
                  <a:pt x="17579" y="17797"/>
                  <a:pt x="16223" y="17467"/>
                  <a:pt x="14830" y="17247"/>
                </a:cubicBezTo>
                <a:cubicBezTo>
                  <a:pt x="14230" y="17150"/>
                  <a:pt x="13629" y="17103"/>
                  <a:pt x="13029" y="17103"/>
                </a:cubicBezTo>
                <a:cubicBezTo>
                  <a:pt x="12273" y="17103"/>
                  <a:pt x="11517" y="17177"/>
                  <a:pt x="10761" y="17321"/>
                </a:cubicBezTo>
                <a:lnTo>
                  <a:pt x="10651" y="17357"/>
                </a:lnTo>
                <a:cubicBezTo>
                  <a:pt x="11384" y="16991"/>
                  <a:pt x="12154" y="16624"/>
                  <a:pt x="12924" y="16294"/>
                </a:cubicBezTo>
                <a:lnTo>
                  <a:pt x="12924" y="16294"/>
                </a:lnTo>
                <a:lnTo>
                  <a:pt x="12850" y="16404"/>
                </a:lnTo>
                <a:cubicBezTo>
                  <a:pt x="12850" y="16430"/>
                  <a:pt x="12869" y="16456"/>
                  <a:pt x="12892" y="16456"/>
                </a:cubicBezTo>
                <a:cubicBezTo>
                  <a:pt x="12902" y="16456"/>
                  <a:pt x="12913" y="16451"/>
                  <a:pt x="12924" y="16441"/>
                </a:cubicBezTo>
                <a:cubicBezTo>
                  <a:pt x="12997" y="16404"/>
                  <a:pt x="13070" y="16331"/>
                  <a:pt x="13144" y="16257"/>
                </a:cubicBezTo>
                <a:cubicBezTo>
                  <a:pt x="13180" y="16257"/>
                  <a:pt x="13254" y="16221"/>
                  <a:pt x="13254" y="16184"/>
                </a:cubicBezTo>
                <a:cubicBezTo>
                  <a:pt x="14023" y="15818"/>
                  <a:pt x="14830" y="15488"/>
                  <a:pt x="15636" y="15158"/>
                </a:cubicBezTo>
                <a:cubicBezTo>
                  <a:pt x="16993" y="15634"/>
                  <a:pt x="18312" y="16074"/>
                  <a:pt x="19669" y="16477"/>
                </a:cubicBezTo>
                <a:cubicBezTo>
                  <a:pt x="20988" y="16917"/>
                  <a:pt x="22491" y="17357"/>
                  <a:pt x="23848" y="17797"/>
                </a:cubicBezTo>
                <a:cubicBezTo>
                  <a:pt x="25241" y="18200"/>
                  <a:pt x="26670" y="18604"/>
                  <a:pt x="28100" y="18970"/>
                </a:cubicBezTo>
                <a:cubicBezTo>
                  <a:pt x="29493" y="19337"/>
                  <a:pt x="30923" y="19667"/>
                  <a:pt x="32352" y="19923"/>
                </a:cubicBezTo>
                <a:cubicBezTo>
                  <a:pt x="33782" y="20217"/>
                  <a:pt x="35248" y="20473"/>
                  <a:pt x="36678" y="20656"/>
                </a:cubicBezTo>
                <a:lnTo>
                  <a:pt x="37228" y="20693"/>
                </a:lnTo>
                <a:cubicBezTo>
                  <a:pt x="37375" y="20693"/>
                  <a:pt x="37375" y="20473"/>
                  <a:pt x="37265" y="20436"/>
                </a:cubicBezTo>
                <a:cubicBezTo>
                  <a:pt x="35872" y="19923"/>
                  <a:pt x="34442" y="19447"/>
                  <a:pt x="33049" y="18970"/>
                </a:cubicBezTo>
                <a:cubicBezTo>
                  <a:pt x="31619" y="18494"/>
                  <a:pt x="30226" y="18054"/>
                  <a:pt x="28797" y="17614"/>
                </a:cubicBezTo>
                <a:cubicBezTo>
                  <a:pt x="27367" y="17211"/>
                  <a:pt x="25901" y="16807"/>
                  <a:pt x="24471" y="16441"/>
                </a:cubicBezTo>
                <a:cubicBezTo>
                  <a:pt x="23041" y="16038"/>
                  <a:pt x="21575" y="15708"/>
                  <a:pt x="20145" y="15378"/>
                </a:cubicBezTo>
                <a:cubicBezTo>
                  <a:pt x="18826" y="15048"/>
                  <a:pt x="17506" y="14901"/>
                  <a:pt x="16186" y="14901"/>
                </a:cubicBezTo>
                <a:lnTo>
                  <a:pt x="17139" y="14535"/>
                </a:lnTo>
                <a:cubicBezTo>
                  <a:pt x="17873" y="14241"/>
                  <a:pt x="18569" y="13985"/>
                  <a:pt x="19302" y="13691"/>
                </a:cubicBezTo>
                <a:lnTo>
                  <a:pt x="19522" y="13655"/>
                </a:lnTo>
                <a:cubicBezTo>
                  <a:pt x="20952" y="14241"/>
                  <a:pt x="22418" y="14754"/>
                  <a:pt x="23921" y="15194"/>
                </a:cubicBezTo>
                <a:cubicBezTo>
                  <a:pt x="25424" y="15634"/>
                  <a:pt x="26927" y="16001"/>
                  <a:pt x="28430" y="16294"/>
                </a:cubicBezTo>
                <a:cubicBezTo>
                  <a:pt x="29970" y="16587"/>
                  <a:pt x="31509" y="16844"/>
                  <a:pt x="33012" y="17027"/>
                </a:cubicBezTo>
                <a:cubicBezTo>
                  <a:pt x="34552" y="17211"/>
                  <a:pt x="36128" y="17321"/>
                  <a:pt x="37705" y="17394"/>
                </a:cubicBezTo>
                <a:cubicBezTo>
                  <a:pt x="38832" y="17448"/>
                  <a:pt x="39978" y="17482"/>
                  <a:pt x="41116" y="17482"/>
                </a:cubicBezTo>
                <a:cubicBezTo>
                  <a:pt x="41532" y="17482"/>
                  <a:pt x="41948" y="17477"/>
                  <a:pt x="42360" y="17467"/>
                </a:cubicBezTo>
                <a:lnTo>
                  <a:pt x="42947" y="17467"/>
                </a:lnTo>
                <a:cubicBezTo>
                  <a:pt x="43057" y="17467"/>
                  <a:pt x="43093" y="17284"/>
                  <a:pt x="42947" y="17211"/>
                </a:cubicBezTo>
                <a:cubicBezTo>
                  <a:pt x="41444" y="16734"/>
                  <a:pt x="39904" y="16294"/>
                  <a:pt x="38364" y="15891"/>
                </a:cubicBezTo>
                <a:cubicBezTo>
                  <a:pt x="36861" y="15488"/>
                  <a:pt x="35285" y="15121"/>
                  <a:pt x="33709" y="14791"/>
                </a:cubicBezTo>
                <a:cubicBezTo>
                  <a:pt x="32169" y="14498"/>
                  <a:pt x="30593" y="14241"/>
                  <a:pt x="29017" y="13985"/>
                </a:cubicBezTo>
                <a:cubicBezTo>
                  <a:pt x="27440" y="13765"/>
                  <a:pt x="25864" y="13545"/>
                  <a:pt x="24288" y="13398"/>
                </a:cubicBezTo>
                <a:cubicBezTo>
                  <a:pt x="23591" y="13325"/>
                  <a:pt x="22885" y="13288"/>
                  <a:pt x="22180" y="13288"/>
                </a:cubicBezTo>
                <a:cubicBezTo>
                  <a:pt x="21474" y="13288"/>
                  <a:pt x="20768" y="13325"/>
                  <a:pt x="20072" y="13398"/>
                </a:cubicBezTo>
                <a:cubicBezTo>
                  <a:pt x="20915" y="13105"/>
                  <a:pt x="21758" y="12812"/>
                  <a:pt x="22601" y="12518"/>
                </a:cubicBezTo>
                <a:cubicBezTo>
                  <a:pt x="23974" y="12659"/>
                  <a:pt x="25347" y="12726"/>
                  <a:pt x="26720" y="12726"/>
                </a:cubicBezTo>
                <a:cubicBezTo>
                  <a:pt x="28573" y="12726"/>
                  <a:pt x="30426" y="12603"/>
                  <a:pt x="32279" y="12372"/>
                </a:cubicBezTo>
                <a:cubicBezTo>
                  <a:pt x="35505" y="11932"/>
                  <a:pt x="38658" y="11125"/>
                  <a:pt x="41700" y="9989"/>
                </a:cubicBezTo>
                <a:cubicBezTo>
                  <a:pt x="43423" y="9366"/>
                  <a:pt x="45073" y="8596"/>
                  <a:pt x="46686" y="7753"/>
                </a:cubicBezTo>
                <a:cubicBezTo>
                  <a:pt x="46796" y="7716"/>
                  <a:pt x="46759" y="7533"/>
                  <a:pt x="46649" y="7496"/>
                </a:cubicBezTo>
                <a:cubicBezTo>
                  <a:pt x="43387" y="7679"/>
                  <a:pt x="40161" y="8046"/>
                  <a:pt x="36935" y="8596"/>
                </a:cubicBezTo>
                <a:cubicBezTo>
                  <a:pt x="33709" y="9146"/>
                  <a:pt x="30520" y="9879"/>
                  <a:pt x="27367" y="10759"/>
                </a:cubicBezTo>
                <a:cubicBezTo>
                  <a:pt x="26084" y="11125"/>
                  <a:pt x="24801" y="11529"/>
                  <a:pt x="23518" y="11968"/>
                </a:cubicBezTo>
                <a:cubicBezTo>
                  <a:pt x="24251" y="11565"/>
                  <a:pt x="24911" y="11162"/>
                  <a:pt x="25607" y="10722"/>
                </a:cubicBezTo>
                <a:cubicBezTo>
                  <a:pt x="26524" y="10062"/>
                  <a:pt x="27367" y="9366"/>
                  <a:pt x="28173" y="8596"/>
                </a:cubicBezTo>
                <a:cubicBezTo>
                  <a:pt x="28980" y="7789"/>
                  <a:pt x="29713" y="6946"/>
                  <a:pt x="30373" y="6067"/>
                </a:cubicBezTo>
                <a:cubicBezTo>
                  <a:pt x="30703" y="5590"/>
                  <a:pt x="31033" y="5150"/>
                  <a:pt x="31289" y="4674"/>
                </a:cubicBezTo>
                <a:cubicBezTo>
                  <a:pt x="31583" y="4234"/>
                  <a:pt x="31876" y="3720"/>
                  <a:pt x="32133" y="3244"/>
                </a:cubicBezTo>
                <a:cubicBezTo>
                  <a:pt x="32609" y="2217"/>
                  <a:pt x="33269" y="1264"/>
                  <a:pt x="34039" y="495"/>
                </a:cubicBezTo>
                <a:lnTo>
                  <a:pt x="34369" y="201"/>
                </a:lnTo>
                <a:cubicBezTo>
                  <a:pt x="34461" y="140"/>
                  <a:pt x="34373" y="1"/>
                  <a:pt x="34277" y="1"/>
                </a:cubicBezTo>
                <a:close/>
              </a:path>
            </a:pathLst>
          </a:custGeom>
          <a:solidFill>
            <a:schemeClr val="lt1"/>
          </a:solidFill>
          <a:ln w="95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2" name="Google Shape;792;p22"/>
          <p:cNvSpPr/>
          <p:nvPr/>
        </p:nvSpPr>
        <p:spPr>
          <a:xfrm rot="7199918">
            <a:off x="1784834" y="1422284"/>
            <a:ext cx="5748086" cy="4367581"/>
          </a:xfrm>
          <a:custGeom>
            <a:avLst/>
            <a:gdLst/>
            <a:ahLst/>
            <a:cxnLst/>
            <a:rect l="l" t="t" r="r" b="b"/>
            <a:pathLst>
              <a:path w="74161" h="54326" extrusionOk="0">
                <a:moveTo>
                  <a:pt x="27432" y="1"/>
                </a:moveTo>
                <a:cubicBezTo>
                  <a:pt x="26716" y="1"/>
                  <a:pt x="26003" y="58"/>
                  <a:pt x="25295" y="191"/>
                </a:cubicBezTo>
                <a:cubicBezTo>
                  <a:pt x="20603" y="1035"/>
                  <a:pt x="17157" y="4994"/>
                  <a:pt x="14371" y="8879"/>
                </a:cubicBezTo>
                <a:cubicBezTo>
                  <a:pt x="13198" y="10566"/>
                  <a:pt x="12025" y="12252"/>
                  <a:pt x="10925" y="13975"/>
                </a:cubicBezTo>
                <a:cubicBezTo>
                  <a:pt x="10302" y="14965"/>
                  <a:pt x="9789" y="16101"/>
                  <a:pt x="9019" y="16981"/>
                </a:cubicBezTo>
                <a:cubicBezTo>
                  <a:pt x="8579" y="17457"/>
                  <a:pt x="8139" y="18007"/>
                  <a:pt x="7809" y="18594"/>
                </a:cubicBezTo>
                <a:cubicBezTo>
                  <a:pt x="6929" y="19950"/>
                  <a:pt x="6123" y="21380"/>
                  <a:pt x="5390" y="22809"/>
                </a:cubicBezTo>
                <a:cubicBezTo>
                  <a:pt x="3923" y="25705"/>
                  <a:pt x="2714" y="28711"/>
                  <a:pt x="1797" y="31827"/>
                </a:cubicBezTo>
                <a:cubicBezTo>
                  <a:pt x="661" y="35603"/>
                  <a:pt x="1" y="40002"/>
                  <a:pt x="2237" y="43265"/>
                </a:cubicBezTo>
                <a:cubicBezTo>
                  <a:pt x="3154" y="44474"/>
                  <a:pt x="4253" y="45501"/>
                  <a:pt x="5536" y="46271"/>
                </a:cubicBezTo>
                <a:cubicBezTo>
                  <a:pt x="11805" y="50523"/>
                  <a:pt x="19430" y="52246"/>
                  <a:pt x="26945" y="53236"/>
                </a:cubicBezTo>
                <a:cubicBezTo>
                  <a:pt x="32638" y="53963"/>
                  <a:pt x="38362" y="54325"/>
                  <a:pt x="44080" y="54325"/>
                </a:cubicBezTo>
                <a:cubicBezTo>
                  <a:pt x="53642" y="54325"/>
                  <a:pt x="63188" y="53311"/>
                  <a:pt x="72547" y="51293"/>
                </a:cubicBezTo>
                <a:cubicBezTo>
                  <a:pt x="73097" y="51183"/>
                  <a:pt x="73610" y="51036"/>
                  <a:pt x="74160" y="50926"/>
                </a:cubicBezTo>
                <a:lnTo>
                  <a:pt x="74160" y="4187"/>
                </a:lnTo>
                <a:lnTo>
                  <a:pt x="74014" y="4260"/>
                </a:lnTo>
                <a:cubicBezTo>
                  <a:pt x="73794" y="4407"/>
                  <a:pt x="73574" y="4517"/>
                  <a:pt x="73354" y="4627"/>
                </a:cubicBezTo>
                <a:cubicBezTo>
                  <a:pt x="71778" y="5360"/>
                  <a:pt x="69871" y="5434"/>
                  <a:pt x="68185" y="5580"/>
                </a:cubicBezTo>
                <a:cubicBezTo>
                  <a:pt x="66956" y="5667"/>
                  <a:pt x="65727" y="5708"/>
                  <a:pt x="64500" y="5708"/>
                </a:cubicBezTo>
                <a:cubicBezTo>
                  <a:pt x="62617" y="5708"/>
                  <a:pt x="60739" y="5611"/>
                  <a:pt x="58874" y="5434"/>
                </a:cubicBezTo>
                <a:cubicBezTo>
                  <a:pt x="50736" y="4700"/>
                  <a:pt x="42634" y="3344"/>
                  <a:pt x="34716" y="1291"/>
                </a:cubicBezTo>
                <a:cubicBezTo>
                  <a:pt x="32336" y="668"/>
                  <a:pt x="29868" y="1"/>
                  <a:pt x="27432"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3" name="Google Shape;793;p22"/>
          <p:cNvSpPr txBox="1">
            <a:spLocks noGrp="1"/>
          </p:cNvSpPr>
          <p:nvPr>
            <p:ph type="title"/>
          </p:nvPr>
        </p:nvSpPr>
        <p:spPr>
          <a:xfrm>
            <a:off x="2757150" y="2486300"/>
            <a:ext cx="3629700" cy="841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600"/>
              <a:buNone/>
              <a:defRPr sz="4000">
                <a:solidFill>
                  <a:schemeClr val="dk2"/>
                </a:solidFill>
              </a:defRPr>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794" name="Google Shape;794;p22"/>
          <p:cNvSpPr txBox="1">
            <a:spLocks noGrp="1"/>
          </p:cNvSpPr>
          <p:nvPr>
            <p:ph type="title" idx="2" hasCustomPrompt="1"/>
          </p:nvPr>
        </p:nvSpPr>
        <p:spPr>
          <a:xfrm>
            <a:off x="3291300" y="1102168"/>
            <a:ext cx="2561400" cy="12192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2000"/>
              <a:buNone/>
              <a:defRPr sz="9000">
                <a:solidFill>
                  <a:schemeClr val="lt1"/>
                </a:solidFill>
              </a:defRPr>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795" name="Google Shape;795;p22"/>
          <p:cNvSpPr txBox="1">
            <a:spLocks noGrp="1"/>
          </p:cNvSpPr>
          <p:nvPr>
            <p:ph type="subTitle" idx="1"/>
          </p:nvPr>
        </p:nvSpPr>
        <p:spPr>
          <a:xfrm>
            <a:off x="3291288" y="3222250"/>
            <a:ext cx="2561400" cy="6849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600"/>
              <a:buNone/>
              <a:defRPr>
                <a:solidFill>
                  <a:schemeClr val="lt2"/>
                </a:solidFill>
              </a:defRPr>
            </a:lvl1pPr>
            <a:lvl2pPr lvl="1" rtl="0">
              <a:spcBef>
                <a:spcPts val="0"/>
              </a:spcBef>
              <a:spcAft>
                <a:spcPts val="0"/>
              </a:spcAft>
              <a:buSzPts val="1600"/>
              <a:buNone/>
              <a:defRPr/>
            </a:lvl2pPr>
            <a:lvl3pPr lvl="2" rtl="0">
              <a:spcBef>
                <a:spcPts val="0"/>
              </a:spcBef>
              <a:spcAft>
                <a:spcPts val="0"/>
              </a:spcAft>
              <a:buSzPts val="1600"/>
              <a:buNone/>
              <a:defRPr/>
            </a:lvl3pPr>
            <a:lvl4pPr lvl="3" rtl="0">
              <a:spcBef>
                <a:spcPts val="0"/>
              </a:spcBef>
              <a:spcAft>
                <a:spcPts val="0"/>
              </a:spcAft>
              <a:buSzPts val="1600"/>
              <a:buNone/>
              <a:defRPr/>
            </a:lvl4pPr>
            <a:lvl5pPr lvl="4" rtl="0">
              <a:spcBef>
                <a:spcPts val="0"/>
              </a:spcBef>
              <a:spcAft>
                <a:spcPts val="0"/>
              </a:spcAft>
              <a:buSzPts val="1600"/>
              <a:buNone/>
              <a:defRPr/>
            </a:lvl5pPr>
            <a:lvl6pPr lvl="5" rtl="0">
              <a:spcBef>
                <a:spcPts val="0"/>
              </a:spcBef>
              <a:spcAft>
                <a:spcPts val="0"/>
              </a:spcAft>
              <a:buSzPts val="1600"/>
              <a:buNone/>
              <a:defRPr/>
            </a:lvl6pPr>
            <a:lvl7pPr lvl="6" rtl="0">
              <a:spcBef>
                <a:spcPts val="0"/>
              </a:spcBef>
              <a:spcAft>
                <a:spcPts val="0"/>
              </a:spcAft>
              <a:buSzPts val="1600"/>
              <a:buNone/>
              <a:defRPr/>
            </a:lvl7pPr>
            <a:lvl8pPr lvl="7" rtl="0">
              <a:spcBef>
                <a:spcPts val="0"/>
              </a:spcBef>
              <a:spcAft>
                <a:spcPts val="0"/>
              </a:spcAft>
              <a:buSzPts val="1600"/>
              <a:buNone/>
              <a:defRPr/>
            </a:lvl8pPr>
            <a:lvl9pPr lvl="8" rtl="0">
              <a:spcBef>
                <a:spcPts val="0"/>
              </a:spcBef>
              <a:spcAft>
                <a:spcPts val="0"/>
              </a:spcAft>
              <a:buSzPts val="1600"/>
              <a:buNone/>
              <a:defRPr/>
            </a:lvl9pPr>
          </a:lstStyle>
          <a:p>
            <a:endParaRPr/>
          </a:p>
        </p:txBody>
      </p:sp>
      <p:sp>
        <p:nvSpPr>
          <p:cNvPr id="796" name="Google Shape;796;p22"/>
          <p:cNvSpPr/>
          <p:nvPr/>
        </p:nvSpPr>
        <p:spPr>
          <a:xfrm rot="-3663011">
            <a:off x="-919084" y="157972"/>
            <a:ext cx="3264630" cy="2604828"/>
          </a:xfrm>
          <a:custGeom>
            <a:avLst/>
            <a:gdLst/>
            <a:ahLst/>
            <a:cxnLst/>
            <a:rect l="l" t="t" r="r" b="b"/>
            <a:pathLst>
              <a:path w="85084" h="67888" extrusionOk="0">
                <a:moveTo>
                  <a:pt x="1" y="0"/>
                </a:moveTo>
                <a:lnTo>
                  <a:pt x="1" y="30903"/>
                </a:lnTo>
                <a:lnTo>
                  <a:pt x="28337" y="61109"/>
                </a:lnTo>
                <a:cubicBezTo>
                  <a:pt x="29914" y="62795"/>
                  <a:pt x="31526" y="64482"/>
                  <a:pt x="33506" y="65691"/>
                </a:cubicBezTo>
                <a:cubicBezTo>
                  <a:pt x="36362" y="67405"/>
                  <a:pt x="39723" y="67888"/>
                  <a:pt x="43095" y="67888"/>
                </a:cubicBezTo>
                <a:cubicBezTo>
                  <a:pt x="44267" y="67888"/>
                  <a:pt x="45440" y="67829"/>
                  <a:pt x="46593" y="67744"/>
                </a:cubicBezTo>
                <a:cubicBezTo>
                  <a:pt x="47253" y="67744"/>
                  <a:pt x="47913" y="67598"/>
                  <a:pt x="48499" y="67268"/>
                </a:cubicBezTo>
                <a:cubicBezTo>
                  <a:pt x="49122" y="66791"/>
                  <a:pt x="49452" y="66058"/>
                  <a:pt x="49746" y="65325"/>
                </a:cubicBezTo>
                <a:cubicBezTo>
                  <a:pt x="52752" y="57883"/>
                  <a:pt x="56637" y="50845"/>
                  <a:pt x="61293" y="44356"/>
                </a:cubicBezTo>
                <a:cubicBezTo>
                  <a:pt x="63822" y="40837"/>
                  <a:pt x="66718" y="37355"/>
                  <a:pt x="70677" y="35595"/>
                </a:cubicBezTo>
                <a:cubicBezTo>
                  <a:pt x="72400" y="34825"/>
                  <a:pt x="74233" y="34422"/>
                  <a:pt x="75993" y="33872"/>
                </a:cubicBezTo>
                <a:cubicBezTo>
                  <a:pt x="79145" y="32882"/>
                  <a:pt x="82115" y="31379"/>
                  <a:pt x="85047" y="29840"/>
                </a:cubicBezTo>
                <a:lnTo>
                  <a:pt x="85084" y="8688"/>
                </a:lnTo>
                <a:lnTo>
                  <a:pt x="85084" y="8688"/>
                </a:lnTo>
                <a:cubicBezTo>
                  <a:pt x="84937" y="8835"/>
                  <a:pt x="84791" y="9018"/>
                  <a:pt x="84644" y="9165"/>
                </a:cubicBezTo>
                <a:cubicBezTo>
                  <a:pt x="82078" y="11914"/>
                  <a:pt x="79182" y="14297"/>
                  <a:pt x="75993" y="16276"/>
                </a:cubicBezTo>
                <a:cubicBezTo>
                  <a:pt x="69242" y="20370"/>
                  <a:pt x="61568" y="22478"/>
                  <a:pt x="53829" y="22478"/>
                </a:cubicBezTo>
                <a:cubicBezTo>
                  <a:pt x="49719" y="22478"/>
                  <a:pt x="45590" y="21884"/>
                  <a:pt x="41571" y="20675"/>
                </a:cubicBezTo>
                <a:cubicBezTo>
                  <a:pt x="36585" y="19172"/>
                  <a:pt x="31966" y="16716"/>
                  <a:pt x="27347" y="14334"/>
                </a:cubicBezTo>
                <a:lnTo>
                  <a:pt x="1"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97" name="Google Shape;797;p22"/>
          <p:cNvGrpSpPr/>
          <p:nvPr/>
        </p:nvGrpSpPr>
        <p:grpSpPr>
          <a:xfrm>
            <a:off x="1575997" y="1235649"/>
            <a:ext cx="741626" cy="1195489"/>
            <a:chOff x="510547" y="4000024"/>
            <a:chExt cx="741626" cy="1195489"/>
          </a:xfrm>
        </p:grpSpPr>
        <p:sp>
          <p:nvSpPr>
            <p:cNvPr id="798" name="Google Shape;798;p22"/>
            <p:cNvSpPr/>
            <p:nvPr/>
          </p:nvSpPr>
          <p:spPr>
            <a:xfrm rot="3521228">
              <a:off x="718991" y="4602634"/>
              <a:ext cx="26666" cy="19715"/>
            </a:xfrm>
            <a:custGeom>
              <a:avLst/>
              <a:gdLst/>
              <a:ahLst/>
              <a:cxnLst/>
              <a:rect l="l" t="t" r="r" b="b"/>
              <a:pathLst>
                <a:path w="844" h="624" extrusionOk="0">
                  <a:moveTo>
                    <a:pt x="403" y="0"/>
                  </a:moveTo>
                  <a:cubicBezTo>
                    <a:pt x="0" y="0"/>
                    <a:pt x="0" y="624"/>
                    <a:pt x="403" y="624"/>
                  </a:cubicBezTo>
                  <a:cubicBezTo>
                    <a:pt x="843" y="624"/>
                    <a:pt x="843" y="0"/>
                    <a:pt x="4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9" name="Google Shape;799;p22"/>
            <p:cNvSpPr/>
            <p:nvPr/>
          </p:nvSpPr>
          <p:spPr>
            <a:xfrm rot="3521228">
              <a:off x="750341" y="4705621"/>
              <a:ext cx="28972" cy="20884"/>
            </a:xfrm>
            <a:custGeom>
              <a:avLst/>
              <a:gdLst/>
              <a:ahLst/>
              <a:cxnLst/>
              <a:rect l="l" t="t" r="r" b="b"/>
              <a:pathLst>
                <a:path w="917" h="661" extrusionOk="0">
                  <a:moveTo>
                    <a:pt x="220" y="1"/>
                  </a:moveTo>
                  <a:cubicBezTo>
                    <a:pt x="184" y="37"/>
                    <a:pt x="147" y="37"/>
                    <a:pt x="110" y="74"/>
                  </a:cubicBezTo>
                  <a:cubicBezTo>
                    <a:pt x="74" y="111"/>
                    <a:pt x="74" y="147"/>
                    <a:pt x="37" y="184"/>
                  </a:cubicBezTo>
                  <a:cubicBezTo>
                    <a:pt x="37" y="221"/>
                    <a:pt x="0" y="257"/>
                    <a:pt x="0" y="331"/>
                  </a:cubicBezTo>
                  <a:lnTo>
                    <a:pt x="0" y="404"/>
                  </a:lnTo>
                  <a:cubicBezTo>
                    <a:pt x="37" y="477"/>
                    <a:pt x="74" y="514"/>
                    <a:pt x="110" y="551"/>
                  </a:cubicBezTo>
                  <a:lnTo>
                    <a:pt x="147" y="624"/>
                  </a:lnTo>
                  <a:cubicBezTo>
                    <a:pt x="220" y="624"/>
                    <a:pt x="294" y="661"/>
                    <a:pt x="330" y="661"/>
                  </a:cubicBezTo>
                  <a:lnTo>
                    <a:pt x="624" y="661"/>
                  </a:lnTo>
                  <a:cubicBezTo>
                    <a:pt x="660" y="661"/>
                    <a:pt x="697" y="661"/>
                    <a:pt x="733" y="624"/>
                  </a:cubicBezTo>
                  <a:cubicBezTo>
                    <a:pt x="770" y="624"/>
                    <a:pt x="807" y="587"/>
                    <a:pt x="843" y="551"/>
                  </a:cubicBezTo>
                  <a:cubicBezTo>
                    <a:pt x="880" y="514"/>
                    <a:pt x="880" y="477"/>
                    <a:pt x="880" y="441"/>
                  </a:cubicBezTo>
                  <a:cubicBezTo>
                    <a:pt x="917" y="404"/>
                    <a:pt x="917" y="367"/>
                    <a:pt x="917" y="331"/>
                  </a:cubicBezTo>
                  <a:lnTo>
                    <a:pt x="917" y="257"/>
                  </a:lnTo>
                  <a:cubicBezTo>
                    <a:pt x="917" y="184"/>
                    <a:pt x="880" y="147"/>
                    <a:pt x="843" y="111"/>
                  </a:cubicBezTo>
                  <a:lnTo>
                    <a:pt x="770" y="37"/>
                  </a:lnTo>
                  <a:cubicBezTo>
                    <a:pt x="733" y="37"/>
                    <a:pt x="660" y="1"/>
                    <a:pt x="6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22"/>
            <p:cNvSpPr/>
            <p:nvPr/>
          </p:nvSpPr>
          <p:spPr>
            <a:xfrm rot="3521228">
              <a:off x="792815" y="4611079"/>
              <a:ext cx="35955" cy="32068"/>
            </a:xfrm>
            <a:custGeom>
              <a:avLst/>
              <a:gdLst/>
              <a:ahLst/>
              <a:cxnLst/>
              <a:rect l="l" t="t" r="r" b="b"/>
              <a:pathLst>
                <a:path w="1138" h="1015" extrusionOk="0">
                  <a:moveTo>
                    <a:pt x="501" y="1"/>
                  </a:moveTo>
                  <a:cubicBezTo>
                    <a:pt x="242" y="1"/>
                    <a:pt x="1" y="199"/>
                    <a:pt x="1" y="501"/>
                  </a:cubicBezTo>
                  <a:cubicBezTo>
                    <a:pt x="1" y="758"/>
                    <a:pt x="221" y="978"/>
                    <a:pt x="477" y="1014"/>
                  </a:cubicBezTo>
                  <a:cubicBezTo>
                    <a:pt x="917" y="978"/>
                    <a:pt x="1137" y="464"/>
                    <a:pt x="844" y="134"/>
                  </a:cubicBezTo>
                  <a:cubicBezTo>
                    <a:pt x="740" y="42"/>
                    <a:pt x="619" y="1"/>
                    <a:pt x="501"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22"/>
            <p:cNvSpPr/>
            <p:nvPr/>
          </p:nvSpPr>
          <p:spPr>
            <a:xfrm rot="3521228">
              <a:off x="968227" y="4767298"/>
              <a:ext cx="37092" cy="30141"/>
            </a:xfrm>
            <a:custGeom>
              <a:avLst/>
              <a:gdLst/>
              <a:ahLst/>
              <a:cxnLst/>
              <a:rect l="l" t="t" r="r" b="b"/>
              <a:pathLst>
                <a:path w="1174" h="954" extrusionOk="0">
                  <a:moveTo>
                    <a:pt x="331" y="0"/>
                  </a:moveTo>
                  <a:lnTo>
                    <a:pt x="221" y="73"/>
                  </a:lnTo>
                  <a:cubicBezTo>
                    <a:pt x="147" y="73"/>
                    <a:pt x="111" y="110"/>
                    <a:pt x="111" y="183"/>
                  </a:cubicBezTo>
                  <a:cubicBezTo>
                    <a:pt x="74" y="183"/>
                    <a:pt x="37" y="220"/>
                    <a:pt x="37" y="257"/>
                  </a:cubicBezTo>
                  <a:cubicBezTo>
                    <a:pt x="1" y="330"/>
                    <a:pt x="1" y="367"/>
                    <a:pt x="1" y="440"/>
                  </a:cubicBezTo>
                  <a:lnTo>
                    <a:pt x="1" y="550"/>
                  </a:lnTo>
                  <a:lnTo>
                    <a:pt x="37" y="660"/>
                  </a:lnTo>
                  <a:cubicBezTo>
                    <a:pt x="74" y="697"/>
                    <a:pt x="111" y="733"/>
                    <a:pt x="147" y="770"/>
                  </a:cubicBezTo>
                  <a:cubicBezTo>
                    <a:pt x="184" y="807"/>
                    <a:pt x="257" y="843"/>
                    <a:pt x="294" y="843"/>
                  </a:cubicBezTo>
                  <a:lnTo>
                    <a:pt x="294" y="953"/>
                  </a:lnTo>
                  <a:lnTo>
                    <a:pt x="404" y="953"/>
                  </a:lnTo>
                  <a:lnTo>
                    <a:pt x="376" y="934"/>
                  </a:lnTo>
                  <a:lnTo>
                    <a:pt x="376" y="934"/>
                  </a:lnTo>
                  <a:cubicBezTo>
                    <a:pt x="400" y="946"/>
                    <a:pt x="424" y="953"/>
                    <a:pt x="441" y="953"/>
                  </a:cubicBezTo>
                  <a:lnTo>
                    <a:pt x="697" y="953"/>
                  </a:lnTo>
                  <a:cubicBezTo>
                    <a:pt x="734" y="953"/>
                    <a:pt x="807" y="953"/>
                    <a:pt x="881" y="916"/>
                  </a:cubicBezTo>
                  <a:cubicBezTo>
                    <a:pt x="991" y="880"/>
                    <a:pt x="1100" y="770"/>
                    <a:pt x="1137" y="660"/>
                  </a:cubicBezTo>
                  <a:cubicBezTo>
                    <a:pt x="1137" y="587"/>
                    <a:pt x="1174" y="550"/>
                    <a:pt x="1174" y="477"/>
                  </a:cubicBezTo>
                  <a:lnTo>
                    <a:pt x="1174" y="330"/>
                  </a:lnTo>
                  <a:cubicBezTo>
                    <a:pt x="1137" y="257"/>
                    <a:pt x="1100" y="183"/>
                    <a:pt x="1027" y="147"/>
                  </a:cubicBezTo>
                  <a:lnTo>
                    <a:pt x="954" y="73"/>
                  </a:lnTo>
                  <a:cubicBezTo>
                    <a:pt x="881" y="37"/>
                    <a:pt x="771" y="0"/>
                    <a:pt x="697" y="0"/>
                  </a:cubicBezTo>
                  <a:lnTo>
                    <a:pt x="477" y="0"/>
                  </a:lnTo>
                  <a:cubicBezTo>
                    <a:pt x="461" y="0"/>
                    <a:pt x="446" y="2"/>
                    <a:pt x="433" y="5"/>
                  </a:cubicBezTo>
                  <a:lnTo>
                    <a:pt x="433" y="5"/>
                  </a:lnTo>
                  <a:lnTo>
                    <a:pt x="441"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22"/>
            <p:cNvSpPr/>
            <p:nvPr/>
          </p:nvSpPr>
          <p:spPr>
            <a:xfrm rot="3521228">
              <a:off x="814499" y="4746099"/>
              <a:ext cx="38261" cy="32479"/>
            </a:xfrm>
            <a:custGeom>
              <a:avLst/>
              <a:gdLst/>
              <a:ahLst/>
              <a:cxnLst/>
              <a:rect l="l" t="t" r="r" b="b"/>
              <a:pathLst>
                <a:path w="1211" h="1028" extrusionOk="0">
                  <a:moveTo>
                    <a:pt x="550" y="1"/>
                  </a:moveTo>
                  <a:cubicBezTo>
                    <a:pt x="257" y="1"/>
                    <a:pt x="0" y="221"/>
                    <a:pt x="0" y="514"/>
                  </a:cubicBezTo>
                  <a:cubicBezTo>
                    <a:pt x="0" y="807"/>
                    <a:pt x="257" y="1027"/>
                    <a:pt x="550" y="1027"/>
                  </a:cubicBezTo>
                  <a:cubicBezTo>
                    <a:pt x="1210" y="1027"/>
                    <a:pt x="1210" y="1"/>
                    <a:pt x="55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3" name="Google Shape;803;p22"/>
            <p:cNvSpPr/>
            <p:nvPr/>
          </p:nvSpPr>
          <p:spPr>
            <a:xfrm rot="3521228">
              <a:off x="698772" y="4931449"/>
              <a:ext cx="32448" cy="40599"/>
            </a:xfrm>
            <a:custGeom>
              <a:avLst/>
              <a:gdLst/>
              <a:ahLst/>
              <a:cxnLst/>
              <a:rect l="l" t="t" r="r" b="b"/>
              <a:pathLst>
                <a:path w="1027" h="1285" extrusionOk="0">
                  <a:moveTo>
                    <a:pt x="367" y="1"/>
                  </a:moveTo>
                  <a:cubicBezTo>
                    <a:pt x="293" y="38"/>
                    <a:pt x="183" y="74"/>
                    <a:pt x="147" y="148"/>
                  </a:cubicBezTo>
                  <a:lnTo>
                    <a:pt x="37" y="258"/>
                  </a:lnTo>
                  <a:cubicBezTo>
                    <a:pt x="0" y="331"/>
                    <a:pt x="0" y="404"/>
                    <a:pt x="0" y="514"/>
                  </a:cubicBezTo>
                  <a:lnTo>
                    <a:pt x="0" y="624"/>
                  </a:lnTo>
                  <a:cubicBezTo>
                    <a:pt x="0" y="661"/>
                    <a:pt x="0" y="734"/>
                    <a:pt x="0" y="771"/>
                  </a:cubicBezTo>
                  <a:cubicBezTo>
                    <a:pt x="0" y="844"/>
                    <a:pt x="0" y="917"/>
                    <a:pt x="37" y="991"/>
                  </a:cubicBezTo>
                  <a:cubicBezTo>
                    <a:pt x="37" y="1027"/>
                    <a:pt x="73" y="1101"/>
                    <a:pt x="147" y="1137"/>
                  </a:cubicBezTo>
                  <a:cubicBezTo>
                    <a:pt x="183" y="1174"/>
                    <a:pt x="257" y="1211"/>
                    <a:pt x="293" y="1247"/>
                  </a:cubicBezTo>
                  <a:cubicBezTo>
                    <a:pt x="367" y="1284"/>
                    <a:pt x="440" y="1284"/>
                    <a:pt x="513" y="1284"/>
                  </a:cubicBezTo>
                  <a:lnTo>
                    <a:pt x="660" y="1284"/>
                  </a:lnTo>
                  <a:cubicBezTo>
                    <a:pt x="733" y="1284"/>
                    <a:pt x="807" y="1211"/>
                    <a:pt x="880" y="1174"/>
                  </a:cubicBezTo>
                  <a:lnTo>
                    <a:pt x="953" y="1064"/>
                  </a:lnTo>
                  <a:cubicBezTo>
                    <a:pt x="990" y="954"/>
                    <a:pt x="1026" y="881"/>
                    <a:pt x="1026" y="807"/>
                  </a:cubicBezTo>
                  <a:cubicBezTo>
                    <a:pt x="1026" y="734"/>
                    <a:pt x="1026" y="697"/>
                    <a:pt x="1026" y="661"/>
                  </a:cubicBezTo>
                  <a:lnTo>
                    <a:pt x="1026" y="514"/>
                  </a:lnTo>
                  <a:cubicBezTo>
                    <a:pt x="1026" y="441"/>
                    <a:pt x="1026" y="368"/>
                    <a:pt x="990" y="331"/>
                  </a:cubicBezTo>
                  <a:cubicBezTo>
                    <a:pt x="916" y="184"/>
                    <a:pt x="843" y="111"/>
                    <a:pt x="697" y="38"/>
                  </a:cubicBezTo>
                  <a:cubicBezTo>
                    <a:pt x="660" y="1"/>
                    <a:pt x="587" y="1"/>
                    <a:pt x="51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4" name="Google Shape;804;p22"/>
            <p:cNvSpPr/>
            <p:nvPr/>
          </p:nvSpPr>
          <p:spPr>
            <a:xfrm rot="3521228">
              <a:off x="868664" y="4628457"/>
              <a:ext cx="50993" cy="54469"/>
            </a:xfrm>
            <a:custGeom>
              <a:avLst/>
              <a:gdLst/>
              <a:ahLst/>
              <a:cxnLst/>
              <a:rect l="l" t="t" r="r" b="b"/>
              <a:pathLst>
                <a:path w="1614" h="1724" extrusionOk="0">
                  <a:moveTo>
                    <a:pt x="681" y="911"/>
                  </a:moveTo>
                  <a:lnTo>
                    <a:pt x="681" y="911"/>
                  </a:lnTo>
                  <a:cubicBezTo>
                    <a:pt x="687" y="913"/>
                    <a:pt x="692" y="915"/>
                    <a:pt x="697" y="917"/>
                  </a:cubicBezTo>
                  <a:lnTo>
                    <a:pt x="734" y="990"/>
                  </a:lnTo>
                  <a:lnTo>
                    <a:pt x="734" y="990"/>
                  </a:lnTo>
                  <a:lnTo>
                    <a:pt x="681" y="911"/>
                  </a:lnTo>
                  <a:close/>
                  <a:moveTo>
                    <a:pt x="807" y="1"/>
                  </a:moveTo>
                  <a:cubicBezTo>
                    <a:pt x="797" y="4"/>
                    <a:pt x="786" y="8"/>
                    <a:pt x="776" y="13"/>
                  </a:cubicBezTo>
                  <a:lnTo>
                    <a:pt x="776" y="13"/>
                  </a:lnTo>
                  <a:cubicBezTo>
                    <a:pt x="773" y="13"/>
                    <a:pt x="770" y="13"/>
                    <a:pt x="767" y="13"/>
                  </a:cubicBezTo>
                  <a:cubicBezTo>
                    <a:pt x="709" y="13"/>
                    <a:pt x="648" y="22"/>
                    <a:pt x="587" y="37"/>
                  </a:cubicBezTo>
                  <a:cubicBezTo>
                    <a:pt x="587" y="37"/>
                    <a:pt x="551" y="37"/>
                    <a:pt x="514" y="74"/>
                  </a:cubicBezTo>
                  <a:lnTo>
                    <a:pt x="404" y="111"/>
                  </a:lnTo>
                  <a:lnTo>
                    <a:pt x="258" y="221"/>
                  </a:lnTo>
                  <a:lnTo>
                    <a:pt x="221" y="257"/>
                  </a:lnTo>
                  <a:cubicBezTo>
                    <a:pt x="111" y="367"/>
                    <a:pt x="38" y="514"/>
                    <a:pt x="38" y="661"/>
                  </a:cubicBezTo>
                  <a:cubicBezTo>
                    <a:pt x="1" y="807"/>
                    <a:pt x="1" y="954"/>
                    <a:pt x="38" y="1100"/>
                  </a:cubicBezTo>
                  <a:cubicBezTo>
                    <a:pt x="38" y="1174"/>
                    <a:pt x="74" y="1247"/>
                    <a:pt x="111" y="1320"/>
                  </a:cubicBezTo>
                  <a:cubicBezTo>
                    <a:pt x="148" y="1394"/>
                    <a:pt x="184" y="1467"/>
                    <a:pt x="221" y="1504"/>
                  </a:cubicBezTo>
                  <a:lnTo>
                    <a:pt x="258" y="1540"/>
                  </a:lnTo>
                  <a:lnTo>
                    <a:pt x="404" y="1650"/>
                  </a:lnTo>
                  <a:lnTo>
                    <a:pt x="441" y="1650"/>
                  </a:lnTo>
                  <a:cubicBezTo>
                    <a:pt x="514" y="1687"/>
                    <a:pt x="551" y="1687"/>
                    <a:pt x="624" y="1724"/>
                  </a:cubicBezTo>
                  <a:lnTo>
                    <a:pt x="844" y="1724"/>
                  </a:lnTo>
                  <a:cubicBezTo>
                    <a:pt x="954" y="1687"/>
                    <a:pt x="1064" y="1687"/>
                    <a:pt x="1174" y="1614"/>
                  </a:cubicBezTo>
                  <a:lnTo>
                    <a:pt x="1211" y="1614"/>
                  </a:lnTo>
                  <a:cubicBezTo>
                    <a:pt x="1284" y="1577"/>
                    <a:pt x="1321" y="1540"/>
                    <a:pt x="1357" y="1504"/>
                  </a:cubicBezTo>
                  <a:lnTo>
                    <a:pt x="1394" y="1467"/>
                  </a:lnTo>
                  <a:cubicBezTo>
                    <a:pt x="1431" y="1394"/>
                    <a:pt x="1467" y="1357"/>
                    <a:pt x="1504" y="1320"/>
                  </a:cubicBezTo>
                  <a:cubicBezTo>
                    <a:pt x="1541" y="1247"/>
                    <a:pt x="1577" y="1174"/>
                    <a:pt x="1614" y="1100"/>
                  </a:cubicBezTo>
                  <a:cubicBezTo>
                    <a:pt x="1614" y="1064"/>
                    <a:pt x="1614" y="1027"/>
                    <a:pt x="1614" y="990"/>
                  </a:cubicBezTo>
                  <a:cubicBezTo>
                    <a:pt x="1614" y="917"/>
                    <a:pt x="1614" y="844"/>
                    <a:pt x="1614" y="771"/>
                  </a:cubicBezTo>
                  <a:cubicBezTo>
                    <a:pt x="1614" y="661"/>
                    <a:pt x="1614" y="587"/>
                    <a:pt x="1577" y="514"/>
                  </a:cubicBezTo>
                  <a:cubicBezTo>
                    <a:pt x="1541" y="404"/>
                    <a:pt x="1467" y="294"/>
                    <a:pt x="1394" y="221"/>
                  </a:cubicBezTo>
                  <a:cubicBezTo>
                    <a:pt x="1357" y="184"/>
                    <a:pt x="1321" y="147"/>
                    <a:pt x="1247" y="111"/>
                  </a:cubicBezTo>
                  <a:lnTo>
                    <a:pt x="1211" y="74"/>
                  </a:lnTo>
                  <a:cubicBezTo>
                    <a:pt x="1137" y="37"/>
                    <a:pt x="1101" y="1"/>
                    <a:pt x="102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22"/>
            <p:cNvSpPr/>
            <p:nvPr/>
          </p:nvSpPr>
          <p:spPr>
            <a:xfrm rot="3521228">
              <a:off x="958561" y="4468110"/>
              <a:ext cx="53300" cy="39398"/>
            </a:xfrm>
            <a:custGeom>
              <a:avLst/>
              <a:gdLst/>
              <a:ahLst/>
              <a:cxnLst/>
              <a:rect l="l" t="t" r="r" b="b"/>
              <a:pathLst>
                <a:path w="1687" h="1247" extrusionOk="0">
                  <a:moveTo>
                    <a:pt x="844" y="0"/>
                  </a:moveTo>
                  <a:cubicBezTo>
                    <a:pt x="1" y="0"/>
                    <a:pt x="1" y="1247"/>
                    <a:pt x="844" y="1247"/>
                  </a:cubicBezTo>
                  <a:cubicBezTo>
                    <a:pt x="1687" y="1247"/>
                    <a:pt x="1687" y="0"/>
                    <a:pt x="84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22"/>
            <p:cNvSpPr/>
            <p:nvPr/>
          </p:nvSpPr>
          <p:spPr>
            <a:xfrm rot="3521228">
              <a:off x="1071915" y="4475437"/>
              <a:ext cx="57944" cy="44043"/>
            </a:xfrm>
            <a:custGeom>
              <a:avLst/>
              <a:gdLst/>
              <a:ahLst/>
              <a:cxnLst/>
              <a:rect l="l" t="t" r="r" b="b"/>
              <a:pathLst>
                <a:path w="1834" h="1394" extrusionOk="0">
                  <a:moveTo>
                    <a:pt x="917" y="1"/>
                  </a:moveTo>
                  <a:cubicBezTo>
                    <a:pt x="0" y="1"/>
                    <a:pt x="0" y="1394"/>
                    <a:pt x="917" y="1394"/>
                  </a:cubicBezTo>
                  <a:cubicBezTo>
                    <a:pt x="1833" y="1394"/>
                    <a:pt x="1833" y="1"/>
                    <a:pt x="91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22"/>
            <p:cNvSpPr/>
            <p:nvPr/>
          </p:nvSpPr>
          <p:spPr>
            <a:xfrm rot="3521228">
              <a:off x="829152" y="4393206"/>
              <a:ext cx="73015" cy="56775"/>
            </a:xfrm>
            <a:custGeom>
              <a:avLst/>
              <a:gdLst/>
              <a:ahLst/>
              <a:cxnLst/>
              <a:rect l="l" t="t" r="r" b="b"/>
              <a:pathLst>
                <a:path w="2311" h="1797" extrusionOk="0">
                  <a:moveTo>
                    <a:pt x="1137" y="1"/>
                  </a:moveTo>
                  <a:cubicBezTo>
                    <a:pt x="1" y="1"/>
                    <a:pt x="1" y="1797"/>
                    <a:pt x="1137" y="1797"/>
                  </a:cubicBezTo>
                  <a:cubicBezTo>
                    <a:pt x="2273" y="1797"/>
                    <a:pt x="2310" y="1"/>
                    <a:pt x="1137"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22"/>
            <p:cNvSpPr/>
            <p:nvPr/>
          </p:nvSpPr>
          <p:spPr>
            <a:xfrm rot="3521228">
              <a:off x="1015556" y="4358308"/>
              <a:ext cx="49856" cy="44043"/>
            </a:xfrm>
            <a:custGeom>
              <a:avLst/>
              <a:gdLst/>
              <a:ahLst/>
              <a:cxnLst/>
              <a:rect l="l" t="t" r="r" b="b"/>
              <a:pathLst>
                <a:path w="1578" h="1394" extrusionOk="0">
                  <a:moveTo>
                    <a:pt x="624" y="0"/>
                  </a:moveTo>
                  <a:cubicBezTo>
                    <a:pt x="477" y="37"/>
                    <a:pt x="294" y="110"/>
                    <a:pt x="184" y="220"/>
                  </a:cubicBezTo>
                  <a:cubicBezTo>
                    <a:pt x="74" y="330"/>
                    <a:pt x="1" y="514"/>
                    <a:pt x="1" y="660"/>
                  </a:cubicBezTo>
                  <a:cubicBezTo>
                    <a:pt x="1" y="843"/>
                    <a:pt x="74" y="990"/>
                    <a:pt x="184" y="1137"/>
                  </a:cubicBezTo>
                  <a:lnTo>
                    <a:pt x="331" y="1247"/>
                  </a:lnTo>
                  <a:cubicBezTo>
                    <a:pt x="404" y="1283"/>
                    <a:pt x="551" y="1320"/>
                    <a:pt x="661" y="1320"/>
                  </a:cubicBezTo>
                  <a:lnTo>
                    <a:pt x="624" y="1393"/>
                  </a:lnTo>
                  <a:lnTo>
                    <a:pt x="917" y="1393"/>
                  </a:lnTo>
                  <a:cubicBezTo>
                    <a:pt x="1101" y="1393"/>
                    <a:pt x="1247" y="1320"/>
                    <a:pt x="1394" y="1173"/>
                  </a:cubicBezTo>
                  <a:cubicBezTo>
                    <a:pt x="1504" y="1063"/>
                    <a:pt x="1577" y="880"/>
                    <a:pt x="1577" y="697"/>
                  </a:cubicBezTo>
                  <a:cubicBezTo>
                    <a:pt x="1577" y="330"/>
                    <a:pt x="1284" y="0"/>
                    <a:pt x="91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22"/>
            <p:cNvSpPr/>
            <p:nvPr/>
          </p:nvSpPr>
          <p:spPr>
            <a:xfrm rot="3521228">
              <a:off x="1029948" y="4243722"/>
              <a:ext cx="25528" cy="19715"/>
            </a:xfrm>
            <a:custGeom>
              <a:avLst/>
              <a:gdLst/>
              <a:ahLst/>
              <a:cxnLst/>
              <a:rect l="l" t="t" r="r" b="b"/>
              <a:pathLst>
                <a:path w="808" h="624" extrusionOk="0">
                  <a:moveTo>
                    <a:pt x="404" y="1"/>
                  </a:moveTo>
                  <a:cubicBezTo>
                    <a:pt x="1" y="1"/>
                    <a:pt x="1" y="624"/>
                    <a:pt x="404" y="624"/>
                  </a:cubicBezTo>
                  <a:cubicBezTo>
                    <a:pt x="807" y="624"/>
                    <a:pt x="807" y="1"/>
                    <a:pt x="40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22"/>
            <p:cNvSpPr/>
            <p:nvPr/>
          </p:nvSpPr>
          <p:spPr>
            <a:xfrm rot="3521228">
              <a:off x="1160244" y="4082961"/>
              <a:ext cx="28972" cy="22053"/>
            </a:xfrm>
            <a:custGeom>
              <a:avLst/>
              <a:gdLst/>
              <a:ahLst/>
              <a:cxnLst/>
              <a:rect l="l" t="t" r="r" b="b"/>
              <a:pathLst>
                <a:path w="917" h="698" extrusionOk="0">
                  <a:moveTo>
                    <a:pt x="440" y="1"/>
                  </a:moveTo>
                  <a:cubicBezTo>
                    <a:pt x="0" y="1"/>
                    <a:pt x="0" y="697"/>
                    <a:pt x="440" y="697"/>
                  </a:cubicBezTo>
                  <a:cubicBezTo>
                    <a:pt x="917" y="697"/>
                    <a:pt x="917" y="1"/>
                    <a:pt x="44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22"/>
            <p:cNvSpPr/>
            <p:nvPr/>
          </p:nvSpPr>
          <p:spPr>
            <a:xfrm rot="3521228">
              <a:off x="1224353" y="4006194"/>
              <a:ext cx="25528" cy="19715"/>
            </a:xfrm>
            <a:custGeom>
              <a:avLst/>
              <a:gdLst/>
              <a:ahLst/>
              <a:cxnLst/>
              <a:rect l="l" t="t" r="r" b="b"/>
              <a:pathLst>
                <a:path w="808" h="624" extrusionOk="0">
                  <a:moveTo>
                    <a:pt x="404" y="0"/>
                  </a:moveTo>
                  <a:cubicBezTo>
                    <a:pt x="1" y="0"/>
                    <a:pt x="1" y="623"/>
                    <a:pt x="404" y="623"/>
                  </a:cubicBezTo>
                  <a:cubicBezTo>
                    <a:pt x="807" y="623"/>
                    <a:pt x="807" y="0"/>
                    <a:pt x="40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22"/>
            <p:cNvSpPr/>
            <p:nvPr/>
          </p:nvSpPr>
          <p:spPr>
            <a:xfrm rot="3521228">
              <a:off x="853345" y="4922808"/>
              <a:ext cx="66064" cy="48656"/>
            </a:xfrm>
            <a:custGeom>
              <a:avLst/>
              <a:gdLst/>
              <a:ahLst/>
              <a:cxnLst/>
              <a:rect l="l" t="t" r="r" b="b"/>
              <a:pathLst>
                <a:path w="2091" h="1540" extrusionOk="0">
                  <a:moveTo>
                    <a:pt x="1027" y="0"/>
                  </a:moveTo>
                  <a:cubicBezTo>
                    <a:pt x="1" y="0"/>
                    <a:pt x="1" y="1540"/>
                    <a:pt x="1027" y="1540"/>
                  </a:cubicBezTo>
                  <a:cubicBezTo>
                    <a:pt x="2090" y="1540"/>
                    <a:pt x="2090" y="0"/>
                    <a:pt x="102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22"/>
            <p:cNvSpPr/>
            <p:nvPr/>
          </p:nvSpPr>
          <p:spPr>
            <a:xfrm rot="3521228">
              <a:off x="565266" y="4687927"/>
              <a:ext cx="69539" cy="54753"/>
            </a:xfrm>
            <a:custGeom>
              <a:avLst/>
              <a:gdLst/>
              <a:ahLst/>
              <a:cxnLst/>
              <a:rect l="l" t="t" r="r" b="b"/>
              <a:pathLst>
                <a:path w="2201" h="1733" extrusionOk="0">
                  <a:moveTo>
                    <a:pt x="1320" y="1"/>
                  </a:moveTo>
                  <a:cubicBezTo>
                    <a:pt x="1186" y="1"/>
                    <a:pt x="1051" y="35"/>
                    <a:pt x="917" y="89"/>
                  </a:cubicBezTo>
                  <a:lnTo>
                    <a:pt x="367" y="345"/>
                  </a:lnTo>
                  <a:cubicBezTo>
                    <a:pt x="221" y="455"/>
                    <a:pt x="74" y="602"/>
                    <a:pt x="37" y="822"/>
                  </a:cubicBezTo>
                  <a:cubicBezTo>
                    <a:pt x="1" y="1005"/>
                    <a:pt x="37" y="1188"/>
                    <a:pt x="111" y="1372"/>
                  </a:cubicBezTo>
                  <a:cubicBezTo>
                    <a:pt x="259" y="1594"/>
                    <a:pt x="507" y="1733"/>
                    <a:pt x="765" y="1733"/>
                  </a:cubicBezTo>
                  <a:cubicBezTo>
                    <a:pt x="890" y="1733"/>
                    <a:pt x="1017" y="1700"/>
                    <a:pt x="1137" y="1628"/>
                  </a:cubicBezTo>
                  <a:lnTo>
                    <a:pt x="1650" y="1335"/>
                  </a:lnTo>
                  <a:cubicBezTo>
                    <a:pt x="2200" y="1005"/>
                    <a:pt x="2090" y="199"/>
                    <a:pt x="1467" y="15"/>
                  </a:cubicBezTo>
                  <a:cubicBezTo>
                    <a:pt x="1418" y="5"/>
                    <a:pt x="1369" y="1"/>
                    <a:pt x="1320"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22"/>
            <p:cNvSpPr/>
            <p:nvPr/>
          </p:nvSpPr>
          <p:spPr>
            <a:xfrm rot="3521228">
              <a:off x="599388" y="5080071"/>
              <a:ext cx="38261" cy="30141"/>
            </a:xfrm>
            <a:custGeom>
              <a:avLst/>
              <a:gdLst/>
              <a:ahLst/>
              <a:cxnLst/>
              <a:rect l="l" t="t" r="r" b="b"/>
              <a:pathLst>
                <a:path w="1211" h="954" extrusionOk="0">
                  <a:moveTo>
                    <a:pt x="734" y="0"/>
                  </a:moveTo>
                  <a:lnTo>
                    <a:pt x="734" y="37"/>
                  </a:lnTo>
                  <a:lnTo>
                    <a:pt x="477" y="37"/>
                  </a:lnTo>
                  <a:cubicBezTo>
                    <a:pt x="330" y="37"/>
                    <a:pt x="220" y="73"/>
                    <a:pt x="147" y="183"/>
                  </a:cubicBezTo>
                  <a:cubicBezTo>
                    <a:pt x="74" y="257"/>
                    <a:pt x="1" y="367"/>
                    <a:pt x="1" y="477"/>
                  </a:cubicBezTo>
                  <a:cubicBezTo>
                    <a:pt x="1" y="623"/>
                    <a:pt x="37" y="733"/>
                    <a:pt x="147" y="807"/>
                  </a:cubicBezTo>
                  <a:cubicBezTo>
                    <a:pt x="220" y="880"/>
                    <a:pt x="330" y="953"/>
                    <a:pt x="477" y="953"/>
                  </a:cubicBezTo>
                  <a:lnTo>
                    <a:pt x="734" y="953"/>
                  </a:lnTo>
                  <a:cubicBezTo>
                    <a:pt x="844" y="953"/>
                    <a:pt x="990" y="880"/>
                    <a:pt x="1064" y="807"/>
                  </a:cubicBezTo>
                  <a:cubicBezTo>
                    <a:pt x="1174" y="697"/>
                    <a:pt x="1210" y="587"/>
                    <a:pt x="1210" y="477"/>
                  </a:cubicBezTo>
                  <a:cubicBezTo>
                    <a:pt x="1210" y="330"/>
                    <a:pt x="1174" y="220"/>
                    <a:pt x="1064" y="147"/>
                  </a:cubicBezTo>
                  <a:cubicBezTo>
                    <a:pt x="990" y="37"/>
                    <a:pt x="844" y="0"/>
                    <a:pt x="73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22"/>
            <p:cNvSpPr/>
            <p:nvPr/>
          </p:nvSpPr>
          <p:spPr>
            <a:xfrm rot="3521228">
              <a:off x="513749" y="5157130"/>
              <a:ext cx="38261" cy="29004"/>
            </a:xfrm>
            <a:custGeom>
              <a:avLst/>
              <a:gdLst/>
              <a:ahLst/>
              <a:cxnLst/>
              <a:rect l="l" t="t" r="r" b="b"/>
              <a:pathLst>
                <a:path w="1211" h="918" extrusionOk="0">
                  <a:moveTo>
                    <a:pt x="624" y="1"/>
                  </a:moveTo>
                  <a:cubicBezTo>
                    <a:pt x="0" y="1"/>
                    <a:pt x="0" y="917"/>
                    <a:pt x="624" y="917"/>
                  </a:cubicBezTo>
                  <a:cubicBezTo>
                    <a:pt x="1210" y="917"/>
                    <a:pt x="1210" y="1"/>
                    <a:pt x="62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16" name="Google Shape;816;p22"/>
          <p:cNvGrpSpPr/>
          <p:nvPr/>
        </p:nvGrpSpPr>
        <p:grpSpPr>
          <a:xfrm rot="1148821">
            <a:off x="1603130" y="352098"/>
            <a:ext cx="745391" cy="1353253"/>
            <a:chOff x="4614150" y="3299838"/>
            <a:chExt cx="745375" cy="1353225"/>
          </a:xfrm>
        </p:grpSpPr>
        <p:sp>
          <p:nvSpPr>
            <p:cNvPr id="817" name="Google Shape;817;p22"/>
            <p:cNvSpPr/>
            <p:nvPr/>
          </p:nvSpPr>
          <p:spPr>
            <a:xfrm>
              <a:off x="4614150" y="3299838"/>
              <a:ext cx="392375" cy="1353225"/>
            </a:xfrm>
            <a:custGeom>
              <a:avLst/>
              <a:gdLst/>
              <a:ahLst/>
              <a:cxnLst/>
              <a:rect l="l" t="t" r="r" b="b"/>
              <a:pathLst>
                <a:path w="15695" h="54129" extrusionOk="0">
                  <a:moveTo>
                    <a:pt x="14358" y="2801"/>
                  </a:moveTo>
                  <a:lnTo>
                    <a:pt x="14358" y="2801"/>
                  </a:lnTo>
                  <a:cubicBezTo>
                    <a:pt x="14462" y="5734"/>
                    <a:pt x="14554" y="8661"/>
                    <a:pt x="14668" y="11566"/>
                  </a:cubicBezTo>
                  <a:cubicBezTo>
                    <a:pt x="14741" y="13473"/>
                    <a:pt x="14814" y="15379"/>
                    <a:pt x="14888" y="17285"/>
                  </a:cubicBezTo>
                  <a:cubicBezTo>
                    <a:pt x="14961" y="19118"/>
                    <a:pt x="15071" y="20951"/>
                    <a:pt x="15071" y="22784"/>
                  </a:cubicBezTo>
                  <a:cubicBezTo>
                    <a:pt x="15071" y="23673"/>
                    <a:pt x="14972" y="24562"/>
                    <a:pt x="14779" y="25434"/>
                  </a:cubicBezTo>
                  <a:lnTo>
                    <a:pt x="14779" y="25434"/>
                  </a:lnTo>
                  <a:cubicBezTo>
                    <a:pt x="14239" y="22643"/>
                    <a:pt x="13853" y="19829"/>
                    <a:pt x="13678" y="16992"/>
                  </a:cubicBezTo>
                  <a:cubicBezTo>
                    <a:pt x="13458" y="13436"/>
                    <a:pt x="13531" y="9843"/>
                    <a:pt x="13898" y="6324"/>
                  </a:cubicBezTo>
                  <a:cubicBezTo>
                    <a:pt x="14006" y="5140"/>
                    <a:pt x="14164" y="3968"/>
                    <a:pt x="14358" y="2801"/>
                  </a:cubicBezTo>
                  <a:close/>
                  <a:moveTo>
                    <a:pt x="14512" y="0"/>
                  </a:moveTo>
                  <a:cubicBezTo>
                    <a:pt x="14401" y="0"/>
                    <a:pt x="14296" y="61"/>
                    <a:pt x="14264" y="202"/>
                  </a:cubicBezTo>
                  <a:cubicBezTo>
                    <a:pt x="13568" y="3758"/>
                    <a:pt x="13165" y="7351"/>
                    <a:pt x="13055" y="10980"/>
                  </a:cubicBezTo>
                  <a:cubicBezTo>
                    <a:pt x="12945" y="14572"/>
                    <a:pt x="13128" y="18165"/>
                    <a:pt x="13605" y="21721"/>
                  </a:cubicBezTo>
                  <a:cubicBezTo>
                    <a:pt x="13815" y="23370"/>
                    <a:pt x="14098" y="24995"/>
                    <a:pt x="14455" y="26616"/>
                  </a:cubicBezTo>
                  <a:lnTo>
                    <a:pt x="14455" y="26616"/>
                  </a:lnTo>
                  <a:cubicBezTo>
                    <a:pt x="14298" y="27095"/>
                    <a:pt x="14112" y="27566"/>
                    <a:pt x="13898" y="28026"/>
                  </a:cubicBezTo>
                  <a:cubicBezTo>
                    <a:pt x="13165" y="29639"/>
                    <a:pt x="12248" y="31178"/>
                    <a:pt x="11405" y="32755"/>
                  </a:cubicBezTo>
                  <a:cubicBezTo>
                    <a:pt x="9609" y="36054"/>
                    <a:pt x="7813" y="39390"/>
                    <a:pt x="6016" y="42689"/>
                  </a:cubicBezTo>
                  <a:cubicBezTo>
                    <a:pt x="4037" y="46428"/>
                    <a:pt x="2021" y="50131"/>
                    <a:pt x="78" y="53870"/>
                  </a:cubicBezTo>
                  <a:cubicBezTo>
                    <a:pt x="0" y="53999"/>
                    <a:pt x="106" y="54129"/>
                    <a:pt x="213" y="54129"/>
                  </a:cubicBezTo>
                  <a:cubicBezTo>
                    <a:pt x="257" y="54129"/>
                    <a:pt x="302" y="54107"/>
                    <a:pt x="334" y="54053"/>
                  </a:cubicBezTo>
                  <a:cubicBezTo>
                    <a:pt x="4074" y="47418"/>
                    <a:pt x="7703" y="40746"/>
                    <a:pt x="11368" y="34074"/>
                  </a:cubicBezTo>
                  <a:cubicBezTo>
                    <a:pt x="12248" y="32461"/>
                    <a:pt x="13165" y="30848"/>
                    <a:pt x="14008" y="29199"/>
                  </a:cubicBezTo>
                  <a:cubicBezTo>
                    <a:pt x="14266" y="28705"/>
                    <a:pt x="14499" y="28200"/>
                    <a:pt x="14702" y="27686"/>
                  </a:cubicBezTo>
                  <a:lnTo>
                    <a:pt x="14702" y="27686"/>
                  </a:lnTo>
                  <a:cubicBezTo>
                    <a:pt x="14703" y="27690"/>
                    <a:pt x="14704" y="27693"/>
                    <a:pt x="14704" y="27696"/>
                  </a:cubicBezTo>
                  <a:cubicBezTo>
                    <a:pt x="14748" y="27826"/>
                    <a:pt x="14848" y="27882"/>
                    <a:pt x="14949" y="27882"/>
                  </a:cubicBezTo>
                  <a:cubicBezTo>
                    <a:pt x="15104" y="27882"/>
                    <a:pt x="15262" y="27749"/>
                    <a:pt x="15218" y="27549"/>
                  </a:cubicBezTo>
                  <a:cubicBezTo>
                    <a:pt x="15158" y="27278"/>
                    <a:pt x="15099" y="27007"/>
                    <a:pt x="15042" y="26736"/>
                  </a:cubicBezTo>
                  <a:lnTo>
                    <a:pt x="15042" y="26736"/>
                  </a:lnTo>
                  <a:cubicBezTo>
                    <a:pt x="15294" y="25946"/>
                    <a:pt x="15478" y="25139"/>
                    <a:pt x="15584" y="24323"/>
                  </a:cubicBezTo>
                  <a:cubicBezTo>
                    <a:pt x="15694" y="22490"/>
                    <a:pt x="15694" y="20621"/>
                    <a:pt x="15548" y="18788"/>
                  </a:cubicBezTo>
                  <a:lnTo>
                    <a:pt x="15328" y="13069"/>
                  </a:lnTo>
                  <a:lnTo>
                    <a:pt x="14814" y="276"/>
                  </a:lnTo>
                  <a:cubicBezTo>
                    <a:pt x="14814" y="108"/>
                    <a:pt x="14659" y="0"/>
                    <a:pt x="14512"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22"/>
            <p:cNvSpPr/>
            <p:nvPr/>
          </p:nvSpPr>
          <p:spPr>
            <a:xfrm>
              <a:off x="4966375" y="3928438"/>
              <a:ext cx="105750" cy="68825"/>
            </a:xfrm>
            <a:custGeom>
              <a:avLst/>
              <a:gdLst/>
              <a:ahLst/>
              <a:cxnLst/>
              <a:rect l="l" t="t" r="r" b="b"/>
              <a:pathLst>
                <a:path w="4230" h="2753" extrusionOk="0">
                  <a:moveTo>
                    <a:pt x="2945" y="942"/>
                  </a:moveTo>
                  <a:cubicBezTo>
                    <a:pt x="2269" y="1517"/>
                    <a:pt x="1471" y="1952"/>
                    <a:pt x="606" y="2228"/>
                  </a:cubicBezTo>
                  <a:lnTo>
                    <a:pt x="606" y="2228"/>
                  </a:lnTo>
                  <a:cubicBezTo>
                    <a:pt x="1355" y="1737"/>
                    <a:pt x="2134" y="1308"/>
                    <a:pt x="2945" y="942"/>
                  </a:cubicBezTo>
                  <a:close/>
                  <a:moveTo>
                    <a:pt x="3975" y="1"/>
                  </a:moveTo>
                  <a:cubicBezTo>
                    <a:pt x="3946" y="1"/>
                    <a:pt x="3913" y="7"/>
                    <a:pt x="3878" y="23"/>
                  </a:cubicBezTo>
                  <a:cubicBezTo>
                    <a:pt x="2522" y="499"/>
                    <a:pt x="1275" y="1196"/>
                    <a:pt x="212" y="2149"/>
                  </a:cubicBezTo>
                  <a:cubicBezTo>
                    <a:pt x="135" y="2206"/>
                    <a:pt x="149" y="2294"/>
                    <a:pt x="201" y="2349"/>
                  </a:cubicBezTo>
                  <a:lnTo>
                    <a:pt x="201" y="2349"/>
                  </a:lnTo>
                  <a:cubicBezTo>
                    <a:pt x="0" y="2444"/>
                    <a:pt x="91" y="2753"/>
                    <a:pt x="304" y="2753"/>
                  </a:cubicBezTo>
                  <a:cubicBezTo>
                    <a:pt x="333" y="2753"/>
                    <a:pt x="363" y="2747"/>
                    <a:pt x="395" y="2735"/>
                  </a:cubicBezTo>
                  <a:cubicBezTo>
                    <a:pt x="1862" y="2405"/>
                    <a:pt x="3145" y="1599"/>
                    <a:pt x="4135" y="426"/>
                  </a:cubicBezTo>
                  <a:cubicBezTo>
                    <a:pt x="4229" y="268"/>
                    <a:pt x="4161" y="1"/>
                    <a:pt x="397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22"/>
            <p:cNvSpPr/>
            <p:nvPr/>
          </p:nvSpPr>
          <p:spPr>
            <a:xfrm>
              <a:off x="4885025" y="4000888"/>
              <a:ext cx="221825" cy="150500"/>
            </a:xfrm>
            <a:custGeom>
              <a:avLst/>
              <a:gdLst/>
              <a:ahLst/>
              <a:cxnLst/>
              <a:rect l="l" t="t" r="r" b="b"/>
              <a:pathLst>
                <a:path w="8873" h="6020" extrusionOk="0">
                  <a:moveTo>
                    <a:pt x="7560" y="967"/>
                  </a:moveTo>
                  <a:cubicBezTo>
                    <a:pt x="6722" y="1773"/>
                    <a:pt x="5775" y="2459"/>
                    <a:pt x="4749" y="3026"/>
                  </a:cubicBezTo>
                  <a:cubicBezTo>
                    <a:pt x="4057" y="3391"/>
                    <a:pt x="3329" y="3719"/>
                    <a:pt x="2600" y="3975"/>
                  </a:cubicBezTo>
                  <a:lnTo>
                    <a:pt x="2600" y="3975"/>
                  </a:lnTo>
                  <a:cubicBezTo>
                    <a:pt x="3110" y="3576"/>
                    <a:pt x="3655" y="3187"/>
                    <a:pt x="4199" y="2843"/>
                  </a:cubicBezTo>
                  <a:cubicBezTo>
                    <a:pt x="5261" y="2117"/>
                    <a:pt x="6386" y="1497"/>
                    <a:pt x="7560" y="967"/>
                  </a:cubicBezTo>
                  <a:close/>
                  <a:moveTo>
                    <a:pt x="8605" y="0"/>
                  </a:moveTo>
                  <a:cubicBezTo>
                    <a:pt x="8580" y="0"/>
                    <a:pt x="8553" y="6"/>
                    <a:pt x="8525" y="20"/>
                  </a:cubicBezTo>
                  <a:cubicBezTo>
                    <a:pt x="8490" y="35"/>
                    <a:pt x="8454" y="49"/>
                    <a:pt x="8419" y="64"/>
                  </a:cubicBezTo>
                  <a:lnTo>
                    <a:pt x="8419" y="64"/>
                  </a:lnTo>
                  <a:lnTo>
                    <a:pt x="8415" y="57"/>
                  </a:lnTo>
                  <a:cubicBezTo>
                    <a:pt x="8411" y="62"/>
                    <a:pt x="8407" y="66"/>
                    <a:pt x="8404" y="70"/>
                  </a:cubicBezTo>
                  <a:lnTo>
                    <a:pt x="8404" y="70"/>
                  </a:lnTo>
                  <a:cubicBezTo>
                    <a:pt x="6835" y="721"/>
                    <a:pt x="5337" y="1512"/>
                    <a:pt x="3979" y="2477"/>
                  </a:cubicBezTo>
                  <a:cubicBezTo>
                    <a:pt x="3283" y="2953"/>
                    <a:pt x="2586" y="3466"/>
                    <a:pt x="1963" y="4016"/>
                  </a:cubicBezTo>
                  <a:cubicBezTo>
                    <a:pt x="1846" y="4108"/>
                    <a:pt x="1731" y="4202"/>
                    <a:pt x="1619" y="4296"/>
                  </a:cubicBezTo>
                  <a:lnTo>
                    <a:pt x="1619" y="4296"/>
                  </a:lnTo>
                  <a:cubicBezTo>
                    <a:pt x="1201" y="4473"/>
                    <a:pt x="800" y="4697"/>
                    <a:pt x="424" y="4969"/>
                  </a:cubicBezTo>
                  <a:cubicBezTo>
                    <a:pt x="301" y="5092"/>
                    <a:pt x="375" y="5280"/>
                    <a:pt x="503" y="5347"/>
                  </a:cubicBezTo>
                  <a:lnTo>
                    <a:pt x="503" y="5347"/>
                  </a:lnTo>
                  <a:cubicBezTo>
                    <a:pt x="352" y="5508"/>
                    <a:pt x="203" y="5675"/>
                    <a:pt x="57" y="5849"/>
                  </a:cubicBezTo>
                  <a:cubicBezTo>
                    <a:pt x="0" y="5934"/>
                    <a:pt x="75" y="6019"/>
                    <a:pt x="163" y="6019"/>
                  </a:cubicBezTo>
                  <a:cubicBezTo>
                    <a:pt x="189" y="6019"/>
                    <a:pt x="215" y="6012"/>
                    <a:pt x="240" y="5996"/>
                  </a:cubicBezTo>
                  <a:cubicBezTo>
                    <a:pt x="615" y="5684"/>
                    <a:pt x="977" y="5360"/>
                    <a:pt x="1341" y="5038"/>
                  </a:cubicBezTo>
                  <a:lnTo>
                    <a:pt x="1341" y="5038"/>
                  </a:lnTo>
                  <a:cubicBezTo>
                    <a:pt x="1882" y="4793"/>
                    <a:pt x="2436" y="4578"/>
                    <a:pt x="2990" y="4419"/>
                  </a:cubicBezTo>
                  <a:cubicBezTo>
                    <a:pt x="5189" y="3576"/>
                    <a:pt x="7169" y="2220"/>
                    <a:pt x="8745" y="424"/>
                  </a:cubicBezTo>
                  <a:cubicBezTo>
                    <a:pt x="8873" y="296"/>
                    <a:pt x="8777" y="0"/>
                    <a:pt x="8605"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22"/>
            <p:cNvSpPr/>
            <p:nvPr/>
          </p:nvSpPr>
          <p:spPr>
            <a:xfrm>
              <a:off x="4826900" y="3820363"/>
              <a:ext cx="94175" cy="404475"/>
            </a:xfrm>
            <a:custGeom>
              <a:avLst/>
              <a:gdLst/>
              <a:ahLst/>
              <a:cxnLst/>
              <a:rect l="l" t="t" r="r" b="b"/>
              <a:pathLst>
                <a:path w="3767" h="16179" extrusionOk="0">
                  <a:moveTo>
                    <a:pt x="1818" y="1860"/>
                  </a:moveTo>
                  <a:cubicBezTo>
                    <a:pt x="2831" y="5239"/>
                    <a:pt x="2905" y="8838"/>
                    <a:pt x="2015" y="12300"/>
                  </a:cubicBezTo>
                  <a:cubicBezTo>
                    <a:pt x="1789" y="13270"/>
                    <a:pt x="1477" y="14211"/>
                    <a:pt x="1080" y="15149"/>
                  </a:cubicBezTo>
                  <a:lnTo>
                    <a:pt x="1080" y="15149"/>
                  </a:lnTo>
                  <a:cubicBezTo>
                    <a:pt x="696" y="13444"/>
                    <a:pt x="579" y="11667"/>
                    <a:pt x="806" y="9918"/>
                  </a:cubicBezTo>
                  <a:cubicBezTo>
                    <a:pt x="989" y="7865"/>
                    <a:pt x="1392" y="5848"/>
                    <a:pt x="1649" y="3796"/>
                  </a:cubicBezTo>
                  <a:cubicBezTo>
                    <a:pt x="1729" y="3152"/>
                    <a:pt x="1788" y="2509"/>
                    <a:pt x="1818" y="1860"/>
                  </a:cubicBezTo>
                  <a:close/>
                  <a:moveTo>
                    <a:pt x="1506" y="1"/>
                  </a:moveTo>
                  <a:cubicBezTo>
                    <a:pt x="1378" y="1"/>
                    <a:pt x="1263" y="84"/>
                    <a:pt x="1282" y="240"/>
                  </a:cubicBezTo>
                  <a:cubicBezTo>
                    <a:pt x="1283" y="264"/>
                    <a:pt x="1284" y="288"/>
                    <a:pt x="1285" y="313"/>
                  </a:cubicBezTo>
                  <a:lnTo>
                    <a:pt x="1285" y="313"/>
                  </a:lnTo>
                  <a:lnTo>
                    <a:pt x="1282" y="313"/>
                  </a:lnTo>
                  <a:cubicBezTo>
                    <a:pt x="1283" y="316"/>
                    <a:pt x="1284" y="319"/>
                    <a:pt x="1286" y="322"/>
                  </a:cubicBezTo>
                  <a:lnTo>
                    <a:pt x="1286" y="322"/>
                  </a:lnTo>
                  <a:cubicBezTo>
                    <a:pt x="1447" y="4508"/>
                    <a:pt x="0" y="8515"/>
                    <a:pt x="146" y="12667"/>
                  </a:cubicBezTo>
                  <a:cubicBezTo>
                    <a:pt x="146" y="13767"/>
                    <a:pt x="329" y="14903"/>
                    <a:pt x="659" y="15966"/>
                  </a:cubicBezTo>
                  <a:cubicBezTo>
                    <a:pt x="718" y="16114"/>
                    <a:pt x="843" y="16178"/>
                    <a:pt x="964" y="16178"/>
                  </a:cubicBezTo>
                  <a:cubicBezTo>
                    <a:pt x="1142" y="16178"/>
                    <a:pt x="1311" y="16038"/>
                    <a:pt x="1246" y="15819"/>
                  </a:cubicBezTo>
                  <a:cubicBezTo>
                    <a:pt x="1226" y="15747"/>
                    <a:pt x="1207" y="15675"/>
                    <a:pt x="1189" y="15602"/>
                  </a:cubicBezTo>
                  <a:lnTo>
                    <a:pt x="1189" y="15602"/>
                  </a:lnTo>
                  <a:cubicBezTo>
                    <a:pt x="3504" y="10803"/>
                    <a:pt x="3767" y="5250"/>
                    <a:pt x="1834" y="301"/>
                  </a:cubicBezTo>
                  <a:lnTo>
                    <a:pt x="1834" y="301"/>
                  </a:lnTo>
                  <a:cubicBezTo>
                    <a:pt x="1833" y="280"/>
                    <a:pt x="1833" y="260"/>
                    <a:pt x="1832" y="240"/>
                  </a:cubicBezTo>
                  <a:lnTo>
                    <a:pt x="1832" y="240"/>
                  </a:lnTo>
                  <a:lnTo>
                    <a:pt x="1811" y="243"/>
                  </a:lnTo>
                  <a:lnTo>
                    <a:pt x="1811" y="243"/>
                  </a:lnTo>
                  <a:cubicBezTo>
                    <a:pt x="1806" y="229"/>
                    <a:pt x="1801" y="216"/>
                    <a:pt x="1795" y="203"/>
                  </a:cubicBezTo>
                  <a:cubicBezTo>
                    <a:pt x="1744" y="66"/>
                    <a:pt x="1620" y="1"/>
                    <a:pt x="15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22"/>
            <p:cNvSpPr/>
            <p:nvPr/>
          </p:nvSpPr>
          <p:spPr>
            <a:xfrm>
              <a:off x="4792125" y="4126163"/>
              <a:ext cx="278775" cy="191100"/>
            </a:xfrm>
            <a:custGeom>
              <a:avLst/>
              <a:gdLst/>
              <a:ahLst/>
              <a:cxnLst/>
              <a:rect l="l" t="t" r="r" b="b"/>
              <a:pathLst>
                <a:path w="11151" h="7644" extrusionOk="0">
                  <a:moveTo>
                    <a:pt x="9635" y="1083"/>
                  </a:moveTo>
                  <a:lnTo>
                    <a:pt x="9635" y="1083"/>
                  </a:lnTo>
                  <a:cubicBezTo>
                    <a:pt x="7676" y="3053"/>
                    <a:pt x="5406" y="4709"/>
                    <a:pt x="2893" y="5934"/>
                  </a:cubicBezTo>
                  <a:cubicBezTo>
                    <a:pt x="2462" y="6140"/>
                    <a:pt x="2031" y="6327"/>
                    <a:pt x="1595" y="6509"/>
                  </a:cubicBezTo>
                  <a:lnTo>
                    <a:pt x="1595" y="6509"/>
                  </a:lnTo>
                  <a:cubicBezTo>
                    <a:pt x="2044" y="6089"/>
                    <a:pt x="2499" y="5675"/>
                    <a:pt x="2966" y="5274"/>
                  </a:cubicBezTo>
                  <a:cubicBezTo>
                    <a:pt x="3773" y="4614"/>
                    <a:pt x="4616" y="3991"/>
                    <a:pt x="5459" y="3404"/>
                  </a:cubicBezTo>
                  <a:cubicBezTo>
                    <a:pt x="6801" y="2519"/>
                    <a:pt x="8187" y="1745"/>
                    <a:pt x="9635" y="1083"/>
                  </a:cubicBezTo>
                  <a:close/>
                  <a:moveTo>
                    <a:pt x="10847" y="0"/>
                  </a:moveTo>
                  <a:cubicBezTo>
                    <a:pt x="10813" y="0"/>
                    <a:pt x="10776" y="10"/>
                    <a:pt x="10738" y="32"/>
                  </a:cubicBezTo>
                  <a:cubicBezTo>
                    <a:pt x="10693" y="50"/>
                    <a:pt x="10648" y="68"/>
                    <a:pt x="10603" y="87"/>
                  </a:cubicBezTo>
                  <a:lnTo>
                    <a:pt x="10603" y="87"/>
                  </a:lnTo>
                  <a:lnTo>
                    <a:pt x="10591" y="68"/>
                  </a:lnTo>
                  <a:cubicBezTo>
                    <a:pt x="10581" y="80"/>
                    <a:pt x="10570" y="92"/>
                    <a:pt x="10559" y="104"/>
                  </a:cubicBezTo>
                  <a:lnTo>
                    <a:pt x="10559" y="104"/>
                  </a:lnTo>
                  <a:cubicBezTo>
                    <a:pt x="7620" y="1310"/>
                    <a:pt x="4861" y="3006"/>
                    <a:pt x="2453" y="5090"/>
                  </a:cubicBezTo>
                  <a:cubicBezTo>
                    <a:pt x="1746" y="5656"/>
                    <a:pt x="1106" y="6291"/>
                    <a:pt x="502" y="6960"/>
                  </a:cubicBezTo>
                  <a:lnTo>
                    <a:pt x="502" y="6960"/>
                  </a:lnTo>
                  <a:cubicBezTo>
                    <a:pt x="444" y="6985"/>
                    <a:pt x="386" y="7009"/>
                    <a:pt x="327" y="7033"/>
                  </a:cubicBezTo>
                  <a:cubicBezTo>
                    <a:pt x="1" y="7164"/>
                    <a:pt x="81" y="7643"/>
                    <a:pt x="361" y="7643"/>
                  </a:cubicBezTo>
                  <a:cubicBezTo>
                    <a:pt x="396" y="7643"/>
                    <a:pt x="434" y="7636"/>
                    <a:pt x="474" y="7620"/>
                  </a:cubicBezTo>
                  <a:cubicBezTo>
                    <a:pt x="2087" y="7107"/>
                    <a:pt x="3590" y="6373"/>
                    <a:pt x="5019" y="5494"/>
                  </a:cubicBezTo>
                  <a:cubicBezTo>
                    <a:pt x="6449" y="4614"/>
                    <a:pt x="7769" y="3624"/>
                    <a:pt x="9015" y="2524"/>
                  </a:cubicBezTo>
                  <a:cubicBezTo>
                    <a:pt x="9712" y="1865"/>
                    <a:pt x="10371" y="1205"/>
                    <a:pt x="10995" y="472"/>
                  </a:cubicBezTo>
                  <a:cubicBezTo>
                    <a:pt x="11151" y="316"/>
                    <a:pt x="11041" y="0"/>
                    <a:pt x="1084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2" name="Google Shape;822;p22"/>
            <p:cNvSpPr/>
            <p:nvPr/>
          </p:nvSpPr>
          <p:spPr>
            <a:xfrm>
              <a:off x="4949500" y="3520763"/>
              <a:ext cx="410025" cy="513450"/>
            </a:xfrm>
            <a:custGeom>
              <a:avLst/>
              <a:gdLst/>
              <a:ahLst/>
              <a:cxnLst/>
              <a:rect l="l" t="t" r="r" b="b"/>
              <a:pathLst>
                <a:path w="16401" h="20538" extrusionOk="0">
                  <a:moveTo>
                    <a:pt x="15215" y="1042"/>
                  </a:moveTo>
                  <a:lnTo>
                    <a:pt x="15215" y="1042"/>
                  </a:lnTo>
                  <a:cubicBezTo>
                    <a:pt x="13595" y="3789"/>
                    <a:pt x="11966" y="6517"/>
                    <a:pt x="9978" y="9035"/>
                  </a:cubicBezTo>
                  <a:cubicBezTo>
                    <a:pt x="8915" y="10428"/>
                    <a:pt x="7742" y="11711"/>
                    <a:pt x="6459" y="12920"/>
                  </a:cubicBezTo>
                  <a:cubicBezTo>
                    <a:pt x="5375" y="13869"/>
                    <a:pt x="4228" y="14755"/>
                    <a:pt x="3134" y="15724"/>
                  </a:cubicBezTo>
                  <a:lnTo>
                    <a:pt x="3134" y="15724"/>
                  </a:lnTo>
                  <a:cubicBezTo>
                    <a:pt x="3373" y="15291"/>
                    <a:pt x="3582" y="14839"/>
                    <a:pt x="3783" y="14387"/>
                  </a:cubicBezTo>
                  <a:cubicBezTo>
                    <a:pt x="4406" y="12957"/>
                    <a:pt x="5103" y="11564"/>
                    <a:pt x="5873" y="10244"/>
                  </a:cubicBezTo>
                  <a:cubicBezTo>
                    <a:pt x="7412" y="7605"/>
                    <a:pt x="9428" y="5259"/>
                    <a:pt x="11775" y="3316"/>
                  </a:cubicBezTo>
                  <a:cubicBezTo>
                    <a:pt x="12852" y="2442"/>
                    <a:pt x="13999" y="1684"/>
                    <a:pt x="15215" y="1042"/>
                  </a:cubicBezTo>
                  <a:close/>
                  <a:moveTo>
                    <a:pt x="16018" y="0"/>
                  </a:moveTo>
                  <a:cubicBezTo>
                    <a:pt x="15962" y="0"/>
                    <a:pt x="15903" y="16"/>
                    <a:pt x="15844" y="53"/>
                  </a:cubicBezTo>
                  <a:cubicBezTo>
                    <a:pt x="13094" y="1373"/>
                    <a:pt x="10638" y="3243"/>
                    <a:pt x="8622" y="5552"/>
                  </a:cubicBezTo>
                  <a:cubicBezTo>
                    <a:pt x="6606" y="7825"/>
                    <a:pt x="4956" y="10428"/>
                    <a:pt x="3783" y="13287"/>
                  </a:cubicBezTo>
                  <a:cubicBezTo>
                    <a:pt x="3303" y="14408"/>
                    <a:pt x="2880" y="15665"/>
                    <a:pt x="2149" y="16676"/>
                  </a:cubicBezTo>
                  <a:lnTo>
                    <a:pt x="2149" y="16676"/>
                  </a:lnTo>
                  <a:cubicBezTo>
                    <a:pt x="1918" y="16920"/>
                    <a:pt x="1695" y="17171"/>
                    <a:pt x="1482" y="17433"/>
                  </a:cubicBezTo>
                  <a:lnTo>
                    <a:pt x="1482" y="17433"/>
                  </a:lnTo>
                  <a:cubicBezTo>
                    <a:pt x="1386" y="17521"/>
                    <a:pt x="1286" y="17606"/>
                    <a:pt x="1180" y="17686"/>
                  </a:cubicBezTo>
                  <a:cubicBezTo>
                    <a:pt x="1096" y="17728"/>
                    <a:pt x="1109" y="17807"/>
                    <a:pt x="1156" y="17852"/>
                  </a:cubicBezTo>
                  <a:lnTo>
                    <a:pt x="1156" y="17852"/>
                  </a:lnTo>
                  <a:cubicBezTo>
                    <a:pt x="1152" y="17858"/>
                    <a:pt x="1148" y="17864"/>
                    <a:pt x="1144" y="17869"/>
                  </a:cubicBezTo>
                  <a:cubicBezTo>
                    <a:pt x="667" y="18566"/>
                    <a:pt x="301" y="19372"/>
                    <a:pt x="44" y="20179"/>
                  </a:cubicBezTo>
                  <a:cubicBezTo>
                    <a:pt x="0" y="20397"/>
                    <a:pt x="165" y="20538"/>
                    <a:pt x="336" y="20538"/>
                  </a:cubicBezTo>
                  <a:cubicBezTo>
                    <a:pt x="452" y="20538"/>
                    <a:pt x="571" y="20473"/>
                    <a:pt x="631" y="20325"/>
                  </a:cubicBezTo>
                  <a:cubicBezTo>
                    <a:pt x="1180" y="18932"/>
                    <a:pt x="2060" y="17686"/>
                    <a:pt x="3197" y="16696"/>
                  </a:cubicBezTo>
                  <a:cubicBezTo>
                    <a:pt x="4333" y="15633"/>
                    <a:pt x="5543" y="14680"/>
                    <a:pt x="6716" y="13653"/>
                  </a:cubicBezTo>
                  <a:cubicBezTo>
                    <a:pt x="9245" y="11271"/>
                    <a:pt x="11445" y="8558"/>
                    <a:pt x="13241" y="5589"/>
                  </a:cubicBezTo>
                  <a:cubicBezTo>
                    <a:pt x="14304" y="3902"/>
                    <a:pt x="15294" y="2180"/>
                    <a:pt x="16284" y="457"/>
                  </a:cubicBezTo>
                  <a:cubicBezTo>
                    <a:pt x="16401" y="252"/>
                    <a:pt x="16237" y="0"/>
                    <a:pt x="16018"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3" name="Google Shape;823;p22"/>
            <p:cNvSpPr/>
            <p:nvPr/>
          </p:nvSpPr>
          <p:spPr>
            <a:xfrm>
              <a:off x="4966375" y="3928438"/>
              <a:ext cx="105750" cy="68825"/>
            </a:xfrm>
            <a:custGeom>
              <a:avLst/>
              <a:gdLst/>
              <a:ahLst/>
              <a:cxnLst/>
              <a:rect l="l" t="t" r="r" b="b"/>
              <a:pathLst>
                <a:path w="4230" h="2753" extrusionOk="0">
                  <a:moveTo>
                    <a:pt x="2945" y="942"/>
                  </a:moveTo>
                  <a:cubicBezTo>
                    <a:pt x="2269" y="1517"/>
                    <a:pt x="1471" y="1952"/>
                    <a:pt x="606" y="2228"/>
                  </a:cubicBezTo>
                  <a:lnTo>
                    <a:pt x="606" y="2228"/>
                  </a:lnTo>
                  <a:cubicBezTo>
                    <a:pt x="1355" y="1737"/>
                    <a:pt x="2134" y="1308"/>
                    <a:pt x="2945" y="942"/>
                  </a:cubicBezTo>
                  <a:close/>
                  <a:moveTo>
                    <a:pt x="3975" y="1"/>
                  </a:moveTo>
                  <a:cubicBezTo>
                    <a:pt x="3946" y="1"/>
                    <a:pt x="3913" y="7"/>
                    <a:pt x="3878" y="23"/>
                  </a:cubicBezTo>
                  <a:cubicBezTo>
                    <a:pt x="2522" y="499"/>
                    <a:pt x="1275" y="1196"/>
                    <a:pt x="212" y="2149"/>
                  </a:cubicBezTo>
                  <a:cubicBezTo>
                    <a:pt x="135" y="2206"/>
                    <a:pt x="149" y="2294"/>
                    <a:pt x="201" y="2349"/>
                  </a:cubicBezTo>
                  <a:lnTo>
                    <a:pt x="201" y="2349"/>
                  </a:lnTo>
                  <a:cubicBezTo>
                    <a:pt x="0" y="2444"/>
                    <a:pt x="91" y="2753"/>
                    <a:pt x="304" y="2753"/>
                  </a:cubicBezTo>
                  <a:cubicBezTo>
                    <a:pt x="333" y="2753"/>
                    <a:pt x="363" y="2747"/>
                    <a:pt x="395" y="2735"/>
                  </a:cubicBezTo>
                  <a:cubicBezTo>
                    <a:pt x="1862" y="2405"/>
                    <a:pt x="3145" y="1599"/>
                    <a:pt x="4135" y="426"/>
                  </a:cubicBezTo>
                  <a:cubicBezTo>
                    <a:pt x="4229" y="268"/>
                    <a:pt x="4161" y="1"/>
                    <a:pt x="3975"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4" name="Google Shape;824;p22"/>
          <p:cNvSpPr/>
          <p:nvPr/>
        </p:nvSpPr>
        <p:spPr>
          <a:xfrm rot="1215257">
            <a:off x="7284082" y="171046"/>
            <a:ext cx="2347136" cy="346463"/>
          </a:xfrm>
          <a:custGeom>
            <a:avLst/>
            <a:gdLst/>
            <a:ahLst/>
            <a:cxnLst/>
            <a:rect l="l" t="t" r="r" b="b"/>
            <a:pathLst>
              <a:path w="93882" h="13858" fill="none" extrusionOk="0">
                <a:moveTo>
                  <a:pt x="0" y="1"/>
                </a:moveTo>
                <a:cubicBezTo>
                  <a:pt x="6195" y="3667"/>
                  <a:pt x="11217" y="9678"/>
                  <a:pt x="18219" y="11401"/>
                </a:cubicBezTo>
                <a:cubicBezTo>
                  <a:pt x="27970" y="13857"/>
                  <a:pt x="37501" y="7186"/>
                  <a:pt x="47362" y="5243"/>
                </a:cubicBezTo>
                <a:cubicBezTo>
                  <a:pt x="54291" y="3886"/>
                  <a:pt x="61439" y="4876"/>
                  <a:pt x="67781" y="7992"/>
                </a:cubicBezTo>
                <a:cubicBezTo>
                  <a:pt x="71044" y="9642"/>
                  <a:pt x="74233" y="11878"/>
                  <a:pt x="77862" y="12061"/>
                </a:cubicBezTo>
                <a:cubicBezTo>
                  <a:pt x="83911" y="12318"/>
                  <a:pt x="88529" y="6892"/>
                  <a:pt x="93882" y="4106"/>
                </a:cubicBezTo>
              </a:path>
            </a:pathLst>
          </a:custGeom>
          <a:solidFill>
            <a:schemeClr val="accent1"/>
          </a:solidFill>
          <a:ln w="19050" cap="flat" cmpd="sng">
            <a:solidFill>
              <a:schemeClr val="lt1"/>
            </a:solidFill>
            <a:prstDash val="solid"/>
            <a:miter lim="3665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dk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8762"/>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1"/>
              </a:buClr>
              <a:buSzPts val="3600"/>
              <a:buFont typeface="Calistoga"/>
              <a:buNone/>
              <a:defRPr sz="3600">
                <a:solidFill>
                  <a:schemeClr val="accent1"/>
                </a:solidFill>
                <a:latin typeface="Calistoga"/>
                <a:ea typeface="Calistoga"/>
                <a:cs typeface="Calistoga"/>
                <a:sym typeface="Calistoga"/>
              </a:defRPr>
            </a:lvl1pPr>
            <a:lvl2pPr lvl="1">
              <a:spcBef>
                <a:spcPts val="0"/>
              </a:spcBef>
              <a:spcAft>
                <a:spcPts val="0"/>
              </a:spcAft>
              <a:buClr>
                <a:schemeClr val="accent1"/>
              </a:buClr>
              <a:buSzPts val="3600"/>
              <a:buFont typeface="Calistoga"/>
              <a:buNone/>
              <a:defRPr sz="3600">
                <a:solidFill>
                  <a:schemeClr val="accent1"/>
                </a:solidFill>
                <a:latin typeface="Calistoga"/>
                <a:ea typeface="Calistoga"/>
                <a:cs typeface="Calistoga"/>
                <a:sym typeface="Calistoga"/>
              </a:defRPr>
            </a:lvl2pPr>
            <a:lvl3pPr lvl="2">
              <a:spcBef>
                <a:spcPts val="0"/>
              </a:spcBef>
              <a:spcAft>
                <a:spcPts val="0"/>
              </a:spcAft>
              <a:buClr>
                <a:schemeClr val="accent1"/>
              </a:buClr>
              <a:buSzPts val="3600"/>
              <a:buFont typeface="Calistoga"/>
              <a:buNone/>
              <a:defRPr sz="3600">
                <a:solidFill>
                  <a:schemeClr val="accent1"/>
                </a:solidFill>
                <a:latin typeface="Calistoga"/>
                <a:ea typeface="Calistoga"/>
                <a:cs typeface="Calistoga"/>
                <a:sym typeface="Calistoga"/>
              </a:defRPr>
            </a:lvl3pPr>
            <a:lvl4pPr lvl="3">
              <a:spcBef>
                <a:spcPts val="0"/>
              </a:spcBef>
              <a:spcAft>
                <a:spcPts val="0"/>
              </a:spcAft>
              <a:buClr>
                <a:schemeClr val="accent1"/>
              </a:buClr>
              <a:buSzPts val="3600"/>
              <a:buFont typeface="Calistoga"/>
              <a:buNone/>
              <a:defRPr sz="3600">
                <a:solidFill>
                  <a:schemeClr val="accent1"/>
                </a:solidFill>
                <a:latin typeface="Calistoga"/>
                <a:ea typeface="Calistoga"/>
                <a:cs typeface="Calistoga"/>
                <a:sym typeface="Calistoga"/>
              </a:defRPr>
            </a:lvl4pPr>
            <a:lvl5pPr lvl="4">
              <a:spcBef>
                <a:spcPts val="0"/>
              </a:spcBef>
              <a:spcAft>
                <a:spcPts val="0"/>
              </a:spcAft>
              <a:buClr>
                <a:schemeClr val="accent1"/>
              </a:buClr>
              <a:buSzPts val="3600"/>
              <a:buFont typeface="Calistoga"/>
              <a:buNone/>
              <a:defRPr sz="3600">
                <a:solidFill>
                  <a:schemeClr val="accent1"/>
                </a:solidFill>
                <a:latin typeface="Calistoga"/>
                <a:ea typeface="Calistoga"/>
                <a:cs typeface="Calistoga"/>
                <a:sym typeface="Calistoga"/>
              </a:defRPr>
            </a:lvl5pPr>
            <a:lvl6pPr lvl="5">
              <a:spcBef>
                <a:spcPts val="0"/>
              </a:spcBef>
              <a:spcAft>
                <a:spcPts val="0"/>
              </a:spcAft>
              <a:buClr>
                <a:schemeClr val="accent1"/>
              </a:buClr>
              <a:buSzPts val="3600"/>
              <a:buFont typeface="Calistoga"/>
              <a:buNone/>
              <a:defRPr sz="3600">
                <a:solidFill>
                  <a:schemeClr val="accent1"/>
                </a:solidFill>
                <a:latin typeface="Calistoga"/>
                <a:ea typeface="Calistoga"/>
                <a:cs typeface="Calistoga"/>
                <a:sym typeface="Calistoga"/>
              </a:defRPr>
            </a:lvl6pPr>
            <a:lvl7pPr lvl="6">
              <a:spcBef>
                <a:spcPts val="0"/>
              </a:spcBef>
              <a:spcAft>
                <a:spcPts val="0"/>
              </a:spcAft>
              <a:buClr>
                <a:schemeClr val="accent1"/>
              </a:buClr>
              <a:buSzPts val="3600"/>
              <a:buFont typeface="Calistoga"/>
              <a:buNone/>
              <a:defRPr sz="3600">
                <a:solidFill>
                  <a:schemeClr val="accent1"/>
                </a:solidFill>
                <a:latin typeface="Calistoga"/>
                <a:ea typeface="Calistoga"/>
                <a:cs typeface="Calistoga"/>
                <a:sym typeface="Calistoga"/>
              </a:defRPr>
            </a:lvl7pPr>
            <a:lvl8pPr lvl="7">
              <a:spcBef>
                <a:spcPts val="0"/>
              </a:spcBef>
              <a:spcAft>
                <a:spcPts val="0"/>
              </a:spcAft>
              <a:buClr>
                <a:schemeClr val="accent1"/>
              </a:buClr>
              <a:buSzPts val="3600"/>
              <a:buFont typeface="Calistoga"/>
              <a:buNone/>
              <a:defRPr sz="3600">
                <a:solidFill>
                  <a:schemeClr val="accent1"/>
                </a:solidFill>
                <a:latin typeface="Calistoga"/>
                <a:ea typeface="Calistoga"/>
                <a:cs typeface="Calistoga"/>
                <a:sym typeface="Calistoga"/>
              </a:defRPr>
            </a:lvl8pPr>
            <a:lvl9pPr lvl="8">
              <a:spcBef>
                <a:spcPts val="0"/>
              </a:spcBef>
              <a:spcAft>
                <a:spcPts val="0"/>
              </a:spcAft>
              <a:buClr>
                <a:schemeClr val="accent1"/>
              </a:buClr>
              <a:buSzPts val="3600"/>
              <a:buFont typeface="Calistoga"/>
              <a:buNone/>
              <a:defRPr sz="3600">
                <a:solidFill>
                  <a:schemeClr val="accent1"/>
                </a:solidFill>
                <a:latin typeface="Calistoga"/>
                <a:ea typeface="Calistoga"/>
                <a:cs typeface="Calistoga"/>
                <a:sym typeface="Calistoga"/>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30200">
              <a:lnSpc>
                <a:spcPct val="100000"/>
              </a:lnSpc>
              <a:spcBef>
                <a:spcPts val="0"/>
              </a:spcBef>
              <a:spcAft>
                <a:spcPts val="0"/>
              </a:spcAft>
              <a:buClr>
                <a:schemeClr val="dk1"/>
              </a:buClr>
              <a:buSzPts val="1600"/>
              <a:buFont typeface="Voces"/>
              <a:buChar char="●"/>
              <a:defRPr sz="1600">
                <a:solidFill>
                  <a:schemeClr val="dk1"/>
                </a:solidFill>
                <a:latin typeface="Voces"/>
                <a:ea typeface="Voces"/>
                <a:cs typeface="Voces"/>
                <a:sym typeface="Voces"/>
              </a:defRPr>
            </a:lvl1pPr>
            <a:lvl2pPr marL="914400" lvl="1" indent="-330200">
              <a:lnSpc>
                <a:spcPct val="100000"/>
              </a:lnSpc>
              <a:spcBef>
                <a:spcPts val="0"/>
              </a:spcBef>
              <a:spcAft>
                <a:spcPts val="0"/>
              </a:spcAft>
              <a:buClr>
                <a:schemeClr val="dk1"/>
              </a:buClr>
              <a:buSzPts val="1600"/>
              <a:buFont typeface="Voces"/>
              <a:buChar char="○"/>
              <a:defRPr sz="1600">
                <a:solidFill>
                  <a:schemeClr val="dk1"/>
                </a:solidFill>
                <a:latin typeface="Voces"/>
                <a:ea typeface="Voces"/>
                <a:cs typeface="Voces"/>
                <a:sym typeface="Voces"/>
              </a:defRPr>
            </a:lvl2pPr>
            <a:lvl3pPr marL="1371600" lvl="2" indent="-330200">
              <a:lnSpc>
                <a:spcPct val="100000"/>
              </a:lnSpc>
              <a:spcBef>
                <a:spcPts val="0"/>
              </a:spcBef>
              <a:spcAft>
                <a:spcPts val="0"/>
              </a:spcAft>
              <a:buClr>
                <a:schemeClr val="dk1"/>
              </a:buClr>
              <a:buSzPts val="1600"/>
              <a:buFont typeface="Voces"/>
              <a:buChar char="■"/>
              <a:defRPr sz="1600">
                <a:solidFill>
                  <a:schemeClr val="dk1"/>
                </a:solidFill>
                <a:latin typeface="Voces"/>
                <a:ea typeface="Voces"/>
                <a:cs typeface="Voces"/>
                <a:sym typeface="Voces"/>
              </a:defRPr>
            </a:lvl3pPr>
            <a:lvl4pPr marL="1828800" lvl="3" indent="-330200">
              <a:lnSpc>
                <a:spcPct val="100000"/>
              </a:lnSpc>
              <a:spcBef>
                <a:spcPts val="0"/>
              </a:spcBef>
              <a:spcAft>
                <a:spcPts val="0"/>
              </a:spcAft>
              <a:buClr>
                <a:schemeClr val="dk1"/>
              </a:buClr>
              <a:buSzPts val="1600"/>
              <a:buFont typeface="Voces"/>
              <a:buChar char="●"/>
              <a:defRPr sz="1600">
                <a:solidFill>
                  <a:schemeClr val="dk1"/>
                </a:solidFill>
                <a:latin typeface="Voces"/>
                <a:ea typeface="Voces"/>
                <a:cs typeface="Voces"/>
                <a:sym typeface="Voces"/>
              </a:defRPr>
            </a:lvl4pPr>
            <a:lvl5pPr marL="2286000" lvl="4" indent="-330200">
              <a:lnSpc>
                <a:spcPct val="100000"/>
              </a:lnSpc>
              <a:spcBef>
                <a:spcPts val="0"/>
              </a:spcBef>
              <a:spcAft>
                <a:spcPts val="0"/>
              </a:spcAft>
              <a:buClr>
                <a:schemeClr val="dk1"/>
              </a:buClr>
              <a:buSzPts val="1600"/>
              <a:buFont typeface="Voces"/>
              <a:buChar char="○"/>
              <a:defRPr sz="1600">
                <a:solidFill>
                  <a:schemeClr val="dk1"/>
                </a:solidFill>
                <a:latin typeface="Voces"/>
                <a:ea typeface="Voces"/>
                <a:cs typeface="Voces"/>
                <a:sym typeface="Voces"/>
              </a:defRPr>
            </a:lvl5pPr>
            <a:lvl6pPr marL="2743200" lvl="5" indent="-330200">
              <a:lnSpc>
                <a:spcPct val="100000"/>
              </a:lnSpc>
              <a:spcBef>
                <a:spcPts val="0"/>
              </a:spcBef>
              <a:spcAft>
                <a:spcPts val="0"/>
              </a:spcAft>
              <a:buClr>
                <a:schemeClr val="dk1"/>
              </a:buClr>
              <a:buSzPts val="1600"/>
              <a:buFont typeface="Voces"/>
              <a:buChar char="■"/>
              <a:defRPr sz="1600">
                <a:solidFill>
                  <a:schemeClr val="dk1"/>
                </a:solidFill>
                <a:latin typeface="Voces"/>
                <a:ea typeface="Voces"/>
                <a:cs typeface="Voces"/>
                <a:sym typeface="Voces"/>
              </a:defRPr>
            </a:lvl6pPr>
            <a:lvl7pPr marL="3200400" lvl="6" indent="-330200">
              <a:lnSpc>
                <a:spcPct val="100000"/>
              </a:lnSpc>
              <a:spcBef>
                <a:spcPts val="0"/>
              </a:spcBef>
              <a:spcAft>
                <a:spcPts val="0"/>
              </a:spcAft>
              <a:buClr>
                <a:schemeClr val="dk1"/>
              </a:buClr>
              <a:buSzPts val="1600"/>
              <a:buFont typeface="Voces"/>
              <a:buChar char="●"/>
              <a:defRPr sz="1600">
                <a:solidFill>
                  <a:schemeClr val="dk1"/>
                </a:solidFill>
                <a:latin typeface="Voces"/>
                <a:ea typeface="Voces"/>
                <a:cs typeface="Voces"/>
                <a:sym typeface="Voces"/>
              </a:defRPr>
            </a:lvl7pPr>
            <a:lvl8pPr marL="3657600" lvl="7" indent="-330200">
              <a:lnSpc>
                <a:spcPct val="100000"/>
              </a:lnSpc>
              <a:spcBef>
                <a:spcPts val="0"/>
              </a:spcBef>
              <a:spcAft>
                <a:spcPts val="0"/>
              </a:spcAft>
              <a:buClr>
                <a:schemeClr val="dk1"/>
              </a:buClr>
              <a:buSzPts val="1600"/>
              <a:buFont typeface="Voces"/>
              <a:buChar char="○"/>
              <a:defRPr sz="1600">
                <a:solidFill>
                  <a:schemeClr val="dk1"/>
                </a:solidFill>
                <a:latin typeface="Voces"/>
                <a:ea typeface="Voces"/>
                <a:cs typeface="Voces"/>
                <a:sym typeface="Voces"/>
              </a:defRPr>
            </a:lvl8pPr>
            <a:lvl9pPr marL="4114800" lvl="8" indent="-330200">
              <a:lnSpc>
                <a:spcPct val="100000"/>
              </a:lnSpc>
              <a:spcBef>
                <a:spcPts val="0"/>
              </a:spcBef>
              <a:spcAft>
                <a:spcPts val="0"/>
              </a:spcAft>
              <a:buClr>
                <a:schemeClr val="dk1"/>
              </a:buClr>
              <a:buSzPts val="1600"/>
              <a:buFont typeface="Voces"/>
              <a:buChar char="■"/>
              <a:defRPr sz="1600">
                <a:solidFill>
                  <a:schemeClr val="dk1"/>
                </a:solidFill>
                <a:latin typeface="Voces"/>
                <a:ea typeface="Voces"/>
                <a:cs typeface="Voces"/>
                <a:sym typeface="Voce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5" r:id="rId4"/>
    <p:sldLayoutId id="2147483658" r:id="rId5"/>
    <p:sldLayoutId id="2147483659" r:id="rId6"/>
    <p:sldLayoutId id="2147483662" r:id="rId7"/>
    <p:sldLayoutId id="2147483665" r:id="rId8"/>
    <p:sldLayoutId id="2147483668" r:id="rId9"/>
    <p:sldLayoutId id="2147483670" r:id="rId10"/>
    <p:sldLayoutId id="2147483675" r:id="rId11"/>
    <p:sldLayoutId id="2147483677" r:id="rId12"/>
    <p:sldLayoutId id="2147483678"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0.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0.xml"/><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8.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Shape 1247"/>
        <p:cNvGrpSpPr/>
        <p:nvPr/>
      </p:nvGrpSpPr>
      <p:grpSpPr>
        <a:xfrm>
          <a:off x="0" y="0"/>
          <a:ext cx="0" cy="0"/>
          <a:chOff x="0" y="0"/>
          <a:chExt cx="0" cy="0"/>
        </a:xfrm>
      </p:grpSpPr>
      <p:sp>
        <p:nvSpPr>
          <p:cNvPr id="1248" name="Google Shape;1248;p35"/>
          <p:cNvSpPr txBox="1">
            <a:spLocks noGrp="1"/>
          </p:cNvSpPr>
          <p:nvPr>
            <p:ph type="ctrTitle"/>
          </p:nvPr>
        </p:nvSpPr>
        <p:spPr>
          <a:xfrm>
            <a:off x="1897050" y="1201948"/>
            <a:ext cx="5349900" cy="1923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id-ID" dirty="0" smtClean="0"/>
              <a:t>Gerak Melingkar</a:t>
            </a:r>
            <a:endParaRPr dirty="0"/>
          </a:p>
        </p:txBody>
      </p:sp>
      <p:sp>
        <p:nvSpPr>
          <p:cNvPr id="1249" name="Google Shape;1249;p35"/>
          <p:cNvSpPr txBox="1">
            <a:spLocks noGrp="1"/>
          </p:cNvSpPr>
          <p:nvPr>
            <p:ph type="subTitle" idx="1"/>
          </p:nvPr>
        </p:nvSpPr>
        <p:spPr>
          <a:xfrm>
            <a:off x="2101800" y="3331550"/>
            <a:ext cx="4940400" cy="4572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id-ID" dirty="0" smtClean="0"/>
              <a:t>Latia Merinda 	2013022026</a:t>
            </a:r>
            <a:endParaRPr dirty="0"/>
          </a:p>
        </p:txBody>
      </p:sp>
    </p:spTree>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08"/>
        <p:cNvGrpSpPr/>
        <p:nvPr/>
      </p:nvGrpSpPr>
      <p:grpSpPr>
        <a:xfrm>
          <a:off x="0" y="0"/>
          <a:ext cx="0" cy="0"/>
          <a:chOff x="0" y="0"/>
          <a:chExt cx="0" cy="0"/>
        </a:xfrm>
      </p:grpSpPr>
      <p:sp>
        <p:nvSpPr>
          <p:cNvPr id="1409" name="Google Shape;1409;p43"/>
          <p:cNvSpPr/>
          <p:nvPr/>
        </p:nvSpPr>
        <p:spPr>
          <a:xfrm rot="-5400000" flipH="1">
            <a:off x="2786348" y="2668002"/>
            <a:ext cx="3095055" cy="365851"/>
          </a:xfrm>
          <a:custGeom>
            <a:avLst/>
            <a:gdLst/>
            <a:ahLst/>
            <a:cxnLst/>
            <a:rect l="l" t="t" r="r" b="b"/>
            <a:pathLst>
              <a:path w="93882" h="13858" fill="none" extrusionOk="0">
                <a:moveTo>
                  <a:pt x="0" y="1"/>
                </a:moveTo>
                <a:cubicBezTo>
                  <a:pt x="6195" y="3667"/>
                  <a:pt x="11217" y="9678"/>
                  <a:pt x="18219" y="11401"/>
                </a:cubicBezTo>
                <a:cubicBezTo>
                  <a:pt x="27970" y="13857"/>
                  <a:pt x="37501" y="7186"/>
                  <a:pt x="47362" y="5243"/>
                </a:cubicBezTo>
                <a:cubicBezTo>
                  <a:pt x="54291" y="3886"/>
                  <a:pt x="61439" y="4876"/>
                  <a:pt x="67781" y="7992"/>
                </a:cubicBezTo>
                <a:cubicBezTo>
                  <a:pt x="71044" y="9642"/>
                  <a:pt x="74233" y="11878"/>
                  <a:pt x="77862" y="12061"/>
                </a:cubicBezTo>
                <a:cubicBezTo>
                  <a:pt x="83911" y="12318"/>
                  <a:pt x="88529" y="6892"/>
                  <a:pt x="93882" y="4106"/>
                </a:cubicBezTo>
              </a:path>
            </a:pathLst>
          </a:custGeom>
          <a:noFill/>
          <a:ln w="11925" cap="flat" cmpd="sng">
            <a:solidFill>
              <a:srgbClr val="79917C"/>
            </a:solidFill>
            <a:prstDash val="solid"/>
            <a:miter lim="3665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0" name="Google Shape;1410;p43"/>
          <p:cNvSpPr/>
          <p:nvPr/>
        </p:nvSpPr>
        <p:spPr>
          <a:xfrm rot="-7597426">
            <a:off x="3419854" y="3666976"/>
            <a:ext cx="1007672" cy="721248"/>
          </a:xfrm>
          <a:custGeom>
            <a:avLst/>
            <a:gdLst/>
            <a:ahLst/>
            <a:cxnLst/>
            <a:rect l="l" t="t" r="r" b="b"/>
            <a:pathLst>
              <a:path w="52789" h="31344" extrusionOk="0">
                <a:moveTo>
                  <a:pt x="1" y="1"/>
                </a:moveTo>
                <a:lnTo>
                  <a:pt x="1" y="18587"/>
                </a:lnTo>
                <a:cubicBezTo>
                  <a:pt x="5866" y="19393"/>
                  <a:pt x="11621" y="21043"/>
                  <a:pt x="16680" y="24122"/>
                </a:cubicBezTo>
                <a:cubicBezTo>
                  <a:pt x="19759" y="25991"/>
                  <a:pt x="22509" y="28448"/>
                  <a:pt x="24671" y="31344"/>
                </a:cubicBezTo>
                <a:lnTo>
                  <a:pt x="52788" y="31344"/>
                </a:lnTo>
                <a:cubicBezTo>
                  <a:pt x="47546" y="20786"/>
                  <a:pt x="36915" y="13418"/>
                  <a:pt x="26138" y="8249"/>
                </a:cubicBezTo>
                <a:cubicBezTo>
                  <a:pt x="23498" y="6966"/>
                  <a:pt x="20786" y="5830"/>
                  <a:pt x="18073" y="4767"/>
                </a:cubicBezTo>
                <a:cubicBezTo>
                  <a:pt x="13234" y="2897"/>
                  <a:pt x="8249" y="1467"/>
                  <a:pt x="3153" y="588"/>
                </a:cubicBezTo>
                <a:cubicBezTo>
                  <a:pt x="2163" y="404"/>
                  <a:pt x="1100" y="184"/>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1" name="Google Shape;1411;p43"/>
          <p:cNvSpPr txBox="1">
            <a:spLocks noGrp="1"/>
          </p:cNvSpPr>
          <p:nvPr>
            <p:ph type="ctrTitle"/>
          </p:nvPr>
        </p:nvSpPr>
        <p:spPr>
          <a:xfrm>
            <a:off x="713250" y="306765"/>
            <a:ext cx="7717500" cy="946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sz="3200" dirty="0" smtClean="0"/>
              <a:t>Gerak melingkar berubah beraturan</a:t>
            </a:r>
            <a:endParaRPr sz="3200" dirty="0"/>
          </a:p>
        </p:txBody>
      </p:sp>
      <p:sp>
        <p:nvSpPr>
          <p:cNvPr id="1415" name="Google Shape;1415;p43"/>
          <p:cNvSpPr txBox="1"/>
          <p:nvPr/>
        </p:nvSpPr>
        <p:spPr>
          <a:xfrm>
            <a:off x="1520536" y="1490271"/>
            <a:ext cx="2162100" cy="2908184"/>
          </a:xfrm>
          <a:prstGeom prst="rect">
            <a:avLst/>
          </a:prstGeom>
          <a:noFill/>
          <a:ln>
            <a:noFill/>
          </a:ln>
        </p:spPr>
        <p:txBody>
          <a:bodyPr spcFirstLastPara="1" wrap="square" lIns="91425" tIns="91425" rIns="91425" bIns="91425" anchor="ctr" anchorCtr="0">
            <a:noAutofit/>
          </a:bodyPr>
          <a:lstStyle/>
          <a:p>
            <a:pPr algn="r"/>
            <a:r>
              <a:rPr lang="id-ID" dirty="0"/>
              <a:t>Gerak melingkar dengan kecepatan yang berubah. Jika perubahan percepatan searah dengan kecepatan, maka kecepatannya akan meningkat. Jika perubahan percepatannya berlawanan arah dengan kecepatan, maka kecepatannya menurun.</a:t>
            </a:r>
          </a:p>
          <a:p>
            <a:pPr marL="0" lvl="0" indent="0" algn="r" rtl="0">
              <a:lnSpc>
                <a:spcPct val="100000"/>
              </a:lnSpc>
              <a:spcBef>
                <a:spcPts val="0"/>
              </a:spcBef>
              <a:spcAft>
                <a:spcPts val="0"/>
              </a:spcAft>
              <a:buNone/>
            </a:pPr>
            <a:endParaRPr dirty="0">
              <a:solidFill>
                <a:schemeClr val="dk1"/>
              </a:solidFill>
              <a:latin typeface="Voces"/>
              <a:ea typeface="Voces"/>
              <a:cs typeface="Voces"/>
              <a:sym typeface="Voces"/>
            </a:endParaRPr>
          </a:p>
        </p:txBody>
      </p:sp>
      <p:sp>
        <p:nvSpPr>
          <p:cNvPr id="1416" name="Google Shape;1416;p43"/>
          <p:cNvSpPr/>
          <p:nvPr/>
        </p:nvSpPr>
        <p:spPr>
          <a:xfrm rot="-7690268">
            <a:off x="3376435" y="1396481"/>
            <a:ext cx="1007712" cy="598339"/>
          </a:xfrm>
          <a:custGeom>
            <a:avLst/>
            <a:gdLst/>
            <a:ahLst/>
            <a:cxnLst/>
            <a:rect l="l" t="t" r="r" b="b"/>
            <a:pathLst>
              <a:path w="52789" h="31344" extrusionOk="0">
                <a:moveTo>
                  <a:pt x="1" y="1"/>
                </a:moveTo>
                <a:lnTo>
                  <a:pt x="1" y="18587"/>
                </a:lnTo>
                <a:cubicBezTo>
                  <a:pt x="5866" y="19393"/>
                  <a:pt x="11621" y="21043"/>
                  <a:pt x="16680" y="24122"/>
                </a:cubicBezTo>
                <a:cubicBezTo>
                  <a:pt x="19759" y="25991"/>
                  <a:pt x="22509" y="28448"/>
                  <a:pt x="24671" y="31344"/>
                </a:cubicBezTo>
                <a:lnTo>
                  <a:pt x="52788" y="31344"/>
                </a:lnTo>
                <a:cubicBezTo>
                  <a:pt x="47546" y="20786"/>
                  <a:pt x="36915" y="13418"/>
                  <a:pt x="26138" y="8249"/>
                </a:cubicBezTo>
                <a:cubicBezTo>
                  <a:pt x="23498" y="6966"/>
                  <a:pt x="20786" y="5830"/>
                  <a:pt x="18073" y="4767"/>
                </a:cubicBezTo>
                <a:cubicBezTo>
                  <a:pt x="13234" y="2897"/>
                  <a:pt x="8249" y="1467"/>
                  <a:pt x="3153" y="588"/>
                </a:cubicBezTo>
                <a:cubicBezTo>
                  <a:pt x="2163" y="404"/>
                  <a:pt x="1100" y="184"/>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18" name="Google Shape;1418;p43"/>
          <p:cNvSpPr/>
          <p:nvPr/>
        </p:nvSpPr>
        <p:spPr>
          <a:xfrm rot="2945999">
            <a:off x="4389628" y="2549502"/>
            <a:ext cx="1007621" cy="598285"/>
          </a:xfrm>
          <a:custGeom>
            <a:avLst/>
            <a:gdLst/>
            <a:ahLst/>
            <a:cxnLst/>
            <a:rect l="l" t="t" r="r" b="b"/>
            <a:pathLst>
              <a:path w="52789" h="31344" extrusionOk="0">
                <a:moveTo>
                  <a:pt x="1" y="1"/>
                </a:moveTo>
                <a:lnTo>
                  <a:pt x="1" y="18587"/>
                </a:lnTo>
                <a:cubicBezTo>
                  <a:pt x="5866" y="19393"/>
                  <a:pt x="11621" y="21043"/>
                  <a:pt x="16680" y="24122"/>
                </a:cubicBezTo>
                <a:cubicBezTo>
                  <a:pt x="19759" y="25991"/>
                  <a:pt x="22509" y="28448"/>
                  <a:pt x="24671" y="31344"/>
                </a:cubicBezTo>
                <a:lnTo>
                  <a:pt x="52788" y="31344"/>
                </a:lnTo>
                <a:cubicBezTo>
                  <a:pt x="47546" y="20786"/>
                  <a:pt x="36915" y="13418"/>
                  <a:pt x="26138" y="8249"/>
                </a:cubicBezTo>
                <a:cubicBezTo>
                  <a:pt x="23498" y="6966"/>
                  <a:pt x="20786" y="5830"/>
                  <a:pt x="18073" y="4767"/>
                </a:cubicBezTo>
                <a:cubicBezTo>
                  <a:pt x="13234" y="2897"/>
                  <a:pt x="8249" y="1467"/>
                  <a:pt x="3153" y="588"/>
                </a:cubicBezTo>
                <a:cubicBezTo>
                  <a:pt x="2163" y="404"/>
                  <a:pt x="1100" y="184"/>
                  <a:pt x="1"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0" name="Google Shape;1420;p43"/>
          <p:cNvSpPr/>
          <p:nvPr/>
        </p:nvSpPr>
        <p:spPr>
          <a:xfrm rot="-3075592">
            <a:off x="3905255" y="3533745"/>
            <a:ext cx="935778" cy="935778"/>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1" name="Google Shape;1421;p43"/>
          <p:cNvSpPr/>
          <p:nvPr/>
        </p:nvSpPr>
        <p:spPr>
          <a:xfrm>
            <a:off x="564925" y="5240650"/>
            <a:ext cx="23850" cy="19250"/>
          </a:xfrm>
          <a:custGeom>
            <a:avLst/>
            <a:gdLst/>
            <a:ahLst/>
            <a:cxnLst/>
            <a:rect l="l" t="t" r="r" b="b"/>
            <a:pathLst>
              <a:path w="954" h="770" extrusionOk="0">
                <a:moveTo>
                  <a:pt x="477" y="0"/>
                </a:moveTo>
                <a:cubicBezTo>
                  <a:pt x="0" y="37"/>
                  <a:pt x="0" y="733"/>
                  <a:pt x="477" y="770"/>
                </a:cubicBezTo>
                <a:cubicBezTo>
                  <a:pt x="953" y="733"/>
                  <a:pt x="953" y="37"/>
                  <a:pt x="477" y="0"/>
                </a:cubicBezTo>
                <a:close/>
              </a:path>
            </a:pathLst>
          </a:custGeom>
          <a:solidFill>
            <a:srgbClr val="7991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2" name="Google Shape;1422;p43"/>
          <p:cNvSpPr/>
          <p:nvPr/>
        </p:nvSpPr>
        <p:spPr>
          <a:xfrm>
            <a:off x="520925" y="5163650"/>
            <a:ext cx="30275" cy="24775"/>
          </a:xfrm>
          <a:custGeom>
            <a:avLst/>
            <a:gdLst/>
            <a:ahLst/>
            <a:cxnLst/>
            <a:rect l="l" t="t" r="r" b="b"/>
            <a:pathLst>
              <a:path w="1211" h="991" extrusionOk="0">
                <a:moveTo>
                  <a:pt x="624" y="1"/>
                </a:moveTo>
                <a:cubicBezTo>
                  <a:pt x="1" y="74"/>
                  <a:pt x="1" y="917"/>
                  <a:pt x="624" y="991"/>
                </a:cubicBezTo>
                <a:cubicBezTo>
                  <a:pt x="1210" y="917"/>
                  <a:pt x="1210" y="74"/>
                  <a:pt x="624" y="1"/>
                </a:cubicBezTo>
                <a:close/>
              </a:path>
            </a:pathLst>
          </a:custGeom>
          <a:solidFill>
            <a:srgbClr val="79917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5" name="Google Shape;1425;p43"/>
          <p:cNvSpPr/>
          <p:nvPr/>
        </p:nvSpPr>
        <p:spPr>
          <a:xfrm>
            <a:off x="4228547" y="2666896"/>
            <a:ext cx="289216" cy="368512"/>
          </a:xfrm>
          <a:custGeom>
            <a:avLst/>
            <a:gdLst/>
            <a:ahLst/>
            <a:cxnLst/>
            <a:rect l="l" t="t" r="r" b="b"/>
            <a:pathLst>
              <a:path w="9038" h="11516" extrusionOk="0">
                <a:moveTo>
                  <a:pt x="6103" y="573"/>
                </a:moveTo>
                <a:cubicBezTo>
                  <a:pt x="6692" y="573"/>
                  <a:pt x="7223" y="753"/>
                  <a:pt x="7645" y="1110"/>
                </a:cubicBezTo>
                <a:cubicBezTo>
                  <a:pt x="8252" y="1633"/>
                  <a:pt x="8585" y="2479"/>
                  <a:pt x="8597" y="3515"/>
                </a:cubicBezTo>
                <a:cubicBezTo>
                  <a:pt x="8192" y="2788"/>
                  <a:pt x="7585" y="2122"/>
                  <a:pt x="6847" y="1633"/>
                </a:cubicBezTo>
                <a:cubicBezTo>
                  <a:pt x="6144" y="1169"/>
                  <a:pt x="5382" y="919"/>
                  <a:pt x="4728" y="895"/>
                </a:cubicBezTo>
                <a:cubicBezTo>
                  <a:pt x="4894" y="812"/>
                  <a:pt x="5061" y="752"/>
                  <a:pt x="5240" y="693"/>
                </a:cubicBezTo>
                <a:cubicBezTo>
                  <a:pt x="5537" y="613"/>
                  <a:pt x="5826" y="573"/>
                  <a:pt x="6103" y="573"/>
                </a:cubicBezTo>
                <a:close/>
                <a:moveTo>
                  <a:pt x="1394" y="1205"/>
                </a:moveTo>
                <a:cubicBezTo>
                  <a:pt x="1465" y="2598"/>
                  <a:pt x="1680" y="5098"/>
                  <a:pt x="2263" y="7063"/>
                </a:cubicBezTo>
                <a:cubicBezTo>
                  <a:pt x="2144" y="7360"/>
                  <a:pt x="2084" y="7670"/>
                  <a:pt x="2037" y="7944"/>
                </a:cubicBezTo>
                <a:cubicBezTo>
                  <a:pt x="1739" y="7051"/>
                  <a:pt x="1465" y="6194"/>
                  <a:pt x="1263" y="5455"/>
                </a:cubicBezTo>
                <a:cubicBezTo>
                  <a:pt x="1049" y="3705"/>
                  <a:pt x="1168" y="2384"/>
                  <a:pt x="1322" y="1586"/>
                </a:cubicBezTo>
                <a:cubicBezTo>
                  <a:pt x="1346" y="1443"/>
                  <a:pt x="1370" y="1324"/>
                  <a:pt x="1394" y="1205"/>
                </a:cubicBezTo>
                <a:close/>
                <a:moveTo>
                  <a:pt x="1503" y="0"/>
                </a:moveTo>
                <a:cubicBezTo>
                  <a:pt x="1439" y="0"/>
                  <a:pt x="1377" y="45"/>
                  <a:pt x="1334" y="109"/>
                </a:cubicBezTo>
                <a:cubicBezTo>
                  <a:pt x="1322" y="121"/>
                  <a:pt x="1108" y="598"/>
                  <a:pt x="965" y="1526"/>
                </a:cubicBezTo>
                <a:cubicBezTo>
                  <a:pt x="870" y="2074"/>
                  <a:pt x="787" y="2848"/>
                  <a:pt x="799" y="3836"/>
                </a:cubicBezTo>
                <a:cubicBezTo>
                  <a:pt x="537" y="2788"/>
                  <a:pt x="418" y="2145"/>
                  <a:pt x="394" y="2133"/>
                </a:cubicBezTo>
                <a:cubicBezTo>
                  <a:pt x="382" y="2050"/>
                  <a:pt x="310" y="2003"/>
                  <a:pt x="215" y="2003"/>
                </a:cubicBezTo>
                <a:cubicBezTo>
                  <a:pt x="132" y="2003"/>
                  <a:pt x="72" y="2074"/>
                  <a:pt x="60" y="2169"/>
                </a:cubicBezTo>
                <a:cubicBezTo>
                  <a:pt x="60" y="2181"/>
                  <a:pt x="1" y="3324"/>
                  <a:pt x="144" y="5039"/>
                </a:cubicBezTo>
                <a:cubicBezTo>
                  <a:pt x="299" y="6610"/>
                  <a:pt x="668" y="8991"/>
                  <a:pt x="1608" y="11408"/>
                </a:cubicBezTo>
                <a:cubicBezTo>
                  <a:pt x="1632" y="11468"/>
                  <a:pt x="1692" y="11516"/>
                  <a:pt x="1763" y="11516"/>
                </a:cubicBezTo>
                <a:cubicBezTo>
                  <a:pt x="1787" y="11516"/>
                  <a:pt x="1811" y="11516"/>
                  <a:pt x="1823" y="11492"/>
                </a:cubicBezTo>
                <a:cubicBezTo>
                  <a:pt x="1918" y="11468"/>
                  <a:pt x="1965" y="11361"/>
                  <a:pt x="1918" y="11277"/>
                </a:cubicBezTo>
                <a:cubicBezTo>
                  <a:pt x="989" y="8908"/>
                  <a:pt x="620" y="6551"/>
                  <a:pt x="477" y="5003"/>
                </a:cubicBezTo>
                <a:cubicBezTo>
                  <a:pt x="429" y="4503"/>
                  <a:pt x="394" y="4050"/>
                  <a:pt x="382" y="3669"/>
                </a:cubicBezTo>
                <a:lnTo>
                  <a:pt x="382" y="3669"/>
                </a:lnTo>
                <a:cubicBezTo>
                  <a:pt x="691" y="4931"/>
                  <a:pt x="1227" y="6896"/>
                  <a:pt x="2037" y="9099"/>
                </a:cubicBezTo>
                <a:cubicBezTo>
                  <a:pt x="2056" y="9175"/>
                  <a:pt x="2128" y="9213"/>
                  <a:pt x="2193" y="9213"/>
                </a:cubicBezTo>
                <a:cubicBezTo>
                  <a:pt x="2209" y="9213"/>
                  <a:pt x="2225" y="9211"/>
                  <a:pt x="2239" y="9206"/>
                </a:cubicBezTo>
                <a:cubicBezTo>
                  <a:pt x="2334" y="9170"/>
                  <a:pt x="2382" y="9075"/>
                  <a:pt x="2346" y="8991"/>
                </a:cubicBezTo>
                <a:lnTo>
                  <a:pt x="2263" y="8730"/>
                </a:lnTo>
                <a:cubicBezTo>
                  <a:pt x="2263" y="8670"/>
                  <a:pt x="2287" y="8075"/>
                  <a:pt x="2454" y="7467"/>
                </a:cubicBezTo>
                <a:cubicBezTo>
                  <a:pt x="2596" y="6896"/>
                  <a:pt x="2894" y="6194"/>
                  <a:pt x="3466" y="6098"/>
                </a:cubicBezTo>
                <a:cubicBezTo>
                  <a:pt x="3510" y="6089"/>
                  <a:pt x="3557" y="6084"/>
                  <a:pt x="3607" y="6084"/>
                </a:cubicBezTo>
                <a:cubicBezTo>
                  <a:pt x="4169" y="6084"/>
                  <a:pt x="5061" y="6699"/>
                  <a:pt x="6144" y="7837"/>
                </a:cubicBezTo>
                <a:cubicBezTo>
                  <a:pt x="6430" y="8134"/>
                  <a:pt x="6680" y="8432"/>
                  <a:pt x="6918" y="8694"/>
                </a:cubicBezTo>
                <a:cubicBezTo>
                  <a:pt x="6692" y="8539"/>
                  <a:pt x="6454" y="8337"/>
                  <a:pt x="6216" y="8158"/>
                </a:cubicBezTo>
                <a:cubicBezTo>
                  <a:pt x="5656" y="7741"/>
                  <a:pt x="5180" y="7420"/>
                  <a:pt x="4787" y="7194"/>
                </a:cubicBezTo>
                <a:cubicBezTo>
                  <a:pt x="4227" y="6854"/>
                  <a:pt x="3961" y="6782"/>
                  <a:pt x="3806" y="6782"/>
                </a:cubicBezTo>
                <a:cubicBezTo>
                  <a:pt x="3776" y="6782"/>
                  <a:pt x="3750" y="6785"/>
                  <a:pt x="3728" y="6789"/>
                </a:cubicBezTo>
                <a:cubicBezTo>
                  <a:pt x="3489" y="6836"/>
                  <a:pt x="3239" y="7122"/>
                  <a:pt x="2954" y="8872"/>
                </a:cubicBezTo>
                <a:cubicBezTo>
                  <a:pt x="2882" y="9325"/>
                  <a:pt x="2823" y="9765"/>
                  <a:pt x="2775" y="10111"/>
                </a:cubicBezTo>
                <a:cubicBezTo>
                  <a:pt x="2715" y="9968"/>
                  <a:pt x="2680" y="9825"/>
                  <a:pt x="2620" y="9682"/>
                </a:cubicBezTo>
                <a:cubicBezTo>
                  <a:pt x="2592" y="9606"/>
                  <a:pt x="2517" y="9568"/>
                  <a:pt x="2446" y="9568"/>
                </a:cubicBezTo>
                <a:cubicBezTo>
                  <a:pt x="2428" y="9568"/>
                  <a:pt x="2411" y="9570"/>
                  <a:pt x="2394" y="9575"/>
                </a:cubicBezTo>
                <a:cubicBezTo>
                  <a:pt x="2299" y="9611"/>
                  <a:pt x="2263" y="9706"/>
                  <a:pt x="2287" y="9801"/>
                </a:cubicBezTo>
                <a:cubicBezTo>
                  <a:pt x="2501" y="10349"/>
                  <a:pt x="2715" y="10885"/>
                  <a:pt x="2930" y="11408"/>
                </a:cubicBezTo>
                <a:cubicBezTo>
                  <a:pt x="2954" y="11468"/>
                  <a:pt x="3013" y="11516"/>
                  <a:pt x="3073" y="11516"/>
                </a:cubicBezTo>
                <a:cubicBezTo>
                  <a:pt x="3096" y="11516"/>
                  <a:pt x="3120" y="11516"/>
                  <a:pt x="3132" y="11492"/>
                </a:cubicBezTo>
                <a:cubicBezTo>
                  <a:pt x="3227" y="11468"/>
                  <a:pt x="3251" y="11361"/>
                  <a:pt x="3227" y="11277"/>
                </a:cubicBezTo>
                <a:cubicBezTo>
                  <a:pt x="3156" y="11111"/>
                  <a:pt x="3096" y="10932"/>
                  <a:pt x="3013" y="10765"/>
                </a:cubicBezTo>
                <a:cubicBezTo>
                  <a:pt x="3037" y="10646"/>
                  <a:pt x="3108" y="9825"/>
                  <a:pt x="3239" y="8980"/>
                </a:cubicBezTo>
                <a:cubicBezTo>
                  <a:pt x="3513" y="7325"/>
                  <a:pt x="3728" y="7122"/>
                  <a:pt x="3763" y="7086"/>
                </a:cubicBezTo>
                <a:cubicBezTo>
                  <a:pt x="3811" y="7086"/>
                  <a:pt x="3989" y="7110"/>
                  <a:pt x="4585" y="7444"/>
                </a:cubicBezTo>
                <a:cubicBezTo>
                  <a:pt x="4954" y="7670"/>
                  <a:pt x="5430" y="8003"/>
                  <a:pt x="5978" y="8396"/>
                </a:cubicBezTo>
                <a:cubicBezTo>
                  <a:pt x="6930" y="9099"/>
                  <a:pt x="7811" y="9825"/>
                  <a:pt x="7823" y="9825"/>
                </a:cubicBezTo>
                <a:cubicBezTo>
                  <a:pt x="7851" y="9853"/>
                  <a:pt x="7890" y="9865"/>
                  <a:pt x="7929" y="9865"/>
                </a:cubicBezTo>
                <a:cubicBezTo>
                  <a:pt x="7973" y="9865"/>
                  <a:pt x="8018" y="9850"/>
                  <a:pt x="8049" y="9825"/>
                </a:cubicBezTo>
                <a:cubicBezTo>
                  <a:pt x="8109" y="9765"/>
                  <a:pt x="8121" y="9682"/>
                  <a:pt x="8061" y="9611"/>
                </a:cubicBezTo>
                <a:cubicBezTo>
                  <a:pt x="8049" y="9587"/>
                  <a:pt x="7287" y="8551"/>
                  <a:pt x="6371" y="7563"/>
                </a:cubicBezTo>
                <a:cubicBezTo>
                  <a:pt x="5203" y="6341"/>
                  <a:pt x="4276" y="5718"/>
                  <a:pt x="3591" y="5718"/>
                </a:cubicBezTo>
                <a:cubicBezTo>
                  <a:pt x="3514" y="5718"/>
                  <a:pt x="3441" y="5726"/>
                  <a:pt x="3370" y="5741"/>
                </a:cubicBezTo>
                <a:cubicBezTo>
                  <a:pt x="3013" y="5813"/>
                  <a:pt x="2751" y="6051"/>
                  <a:pt x="2537" y="6348"/>
                </a:cubicBezTo>
                <a:cubicBezTo>
                  <a:pt x="2537" y="6253"/>
                  <a:pt x="2537" y="6170"/>
                  <a:pt x="2561" y="6063"/>
                </a:cubicBezTo>
                <a:cubicBezTo>
                  <a:pt x="2680" y="5693"/>
                  <a:pt x="3108" y="4527"/>
                  <a:pt x="3835" y="3753"/>
                </a:cubicBezTo>
                <a:cubicBezTo>
                  <a:pt x="4035" y="3686"/>
                  <a:pt x="4236" y="3648"/>
                  <a:pt x="4428" y="3648"/>
                </a:cubicBezTo>
                <a:cubicBezTo>
                  <a:pt x="4510" y="3648"/>
                  <a:pt x="4590" y="3655"/>
                  <a:pt x="4668" y="3669"/>
                </a:cubicBezTo>
                <a:cubicBezTo>
                  <a:pt x="4676" y="3670"/>
                  <a:pt x="4684" y="3671"/>
                  <a:pt x="4692" y="3671"/>
                </a:cubicBezTo>
                <a:cubicBezTo>
                  <a:pt x="4777" y="3671"/>
                  <a:pt x="4848" y="3613"/>
                  <a:pt x="4859" y="3515"/>
                </a:cubicBezTo>
                <a:cubicBezTo>
                  <a:pt x="4871" y="3431"/>
                  <a:pt x="4823" y="3336"/>
                  <a:pt x="4716" y="3324"/>
                </a:cubicBezTo>
                <a:cubicBezTo>
                  <a:pt x="4632" y="3316"/>
                  <a:pt x="4547" y="3307"/>
                  <a:pt x="4463" y="3307"/>
                </a:cubicBezTo>
                <a:cubicBezTo>
                  <a:pt x="4428" y="3307"/>
                  <a:pt x="4393" y="3309"/>
                  <a:pt x="4359" y="3312"/>
                </a:cubicBezTo>
                <a:cubicBezTo>
                  <a:pt x="4597" y="3157"/>
                  <a:pt x="4847" y="3074"/>
                  <a:pt x="5109" y="3038"/>
                </a:cubicBezTo>
                <a:cubicBezTo>
                  <a:pt x="5184" y="3031"/>
                  <a:pt x="5258" y="3027"/>
                  <a:pt x="5330" y="3027"/>
                </a:cubicBezTo>
                <a:cubicBezTo>
                  <a:pt x="5831" y="3027"/>
                  <a:pt x="6264" y="3205"/>
                  <a:pt x="6597" y="3538"/>
                </a:cubicBezTo>
                <a:cubicBezTo>
                  <a:pt x="7335" y="4265"/>
                  <a:pt x="7538" y="5622"/>
                  <a:pt x="7585" y="6551"/>
                </a:cubicBezTo>
                <a:cubicBezTo>
                  <a:pt x="7514" y="6348"/>
                  <a:pt x="7407" y="6122"/>
                  <a:pt x="7299" y="5896"/>
                </a:cubicBezTo>
                <a:cubicBezTo>
                  <a:pt x="6752" y="4741"/>
                  <a:pt x="6121" y="3967"/>
                  <a:pt x="5430" y="3574"/>
                </a:cubicBezTo>
                <a:cubicBezTo>
                  <a:pt x="5404" y="3563"/>
                  <a:pt x="5377" y="3558"/>
                  <a:pt x="5351" y="3558"/>
                </a:cubicBezTo>
                <a:cubicBezTo>
                  <a:pt x="5292" y="3558"/>
                  <a:pt x="5237" y="3584"/>
                  <a:pt x="5204" y="3634"/>
                </a:cubicBezTo>
                <a:cubicBezTo>
                  <a:pt x="5156" y="3717"/>
                  <a:pt x="5192" y="3812"/>
                  <a:pt x="5263" y="3860"/>
                </a:cubicBezTo>
                <a:cubicBezTo>
                  <a:pt x="6776" y="4693"/>
                  <a:pt x="7585" y="7563"/>
                  <a:pt x="7597" y="7598"/>
                </a:cubicBezTo>
                <a:cubicBezTo>
                  <a:pt x="7609" y="7670"/>
                  <a:pt x="7692" y="7718"/>
                  <a:pt x="7764" y="7718"/>
                </a:cubicBezTo>
                <a:lnTo>
                  <a:pt x="7776" y="7718"/>
                </a:lnTo>
                <a:cubicBezTo>
                  <a:pt x="7847" y="7694"/>
                  <a:pt x="7930" y="7646"/>
                  <a:pt x="7930" y="7563"/>
                </a:cubicBezTo>
                <a:cubicBezTo>
                  <a:pt x="7930" y="7539"/>
                  <a:pt x="7990" y="6825"/>
                  <a:pt x="7883" y="5932"/>
                </a:cubicBezTo>
                <a:cubicBezTo>
                  <a:pt x="7752" y="4717"/>
                  <a:pt x="7395" y="3824"/>
                  <a:pt x="6835" y="3288"/>
                </a:cubicBezTo>
                <a:cubicBezTo>
                  <a:pt x="6432" y="2896"/>
                  <a:pt x="5926" y="2683"/>
                  <a:pt x="5315" y="2683"/>
                </a:cubicBezTo>
                <a:cubicBezTo>
                  <a:pt x="5240" y="2683"/>
                  <a:pt x="5163" y="2687"/>
                  <a:pt x="5085" y="2693"/>
                </a:cubicBezTo>
                <a:cubicBezTo>
                  <a:pt x="4620" y="2741"/>
                  <a:pt x="4192" y="2955"/>
                  <a:pt x="3787" y="3324"/>
                </a:cubicBezTo>
                <a:cubicBezTo>
                  <a:pt x="3477" y="3610"/>
                  <a:pt x="3180" y="3991"/>
                  <a:pt x="2894" y="4467"/>
                </a:cubicBezTo>
                <a:cubicBezTo>
                  <a:pt x="2811" y="4622"/>
                  <a:pt x="2727" y="4765"/>
                  <a:pt x="2656" y="4920"/>
                </a:cubicBezTo>
                <a:cubicBezTo>
                  <a:pt x="2692" y="4670"/>
                  <a:pt x="2727" y="4408"/>
                  <a:pt x="2787" y="4146"/>
                </a:cubicBezTo>
                <a:cubicBezTo>
                  <a:pt x="2977" y="3276"/>
                  <a:pt x="3239" y="2562"/>
                  <a:pt x="3585" y="2014"/>
                </a:cubicBezTo>
                <a:cubicBezTo>
                  <a:pt x="3739" y="1752"/>
                  <a:pt x="3918" y="1526"/>
                  <a:pt x="4132" y="1336"/>
                </a:cubicBezTo>
                <a:cubicBezTo>
                  <a:pt x="4291" y="1291"/>
                  <a:pt x="4463" y="1270"/>
                  <a:pt x="4645" y="1270"/>
                </a:cubicBezTo>
                <a:cubicBezTo>
                  <a:pt x="5245" y="1270"/>
                  <a:pt x="5949" y="1505"/>
                  <a:pt x="6597" y="1943"/>
                </a:cubicBezTo>
                <a:cubicBezTo>
                  <a:pt x="7526" y="2550"/>
                  <a:pt x="8204" y="3431"/>
                  <a:pt x="8490" y="4372"/>
                </a:cubicBezTo>
                <a:cubicBezTo>
                  <a:pt x="8520" y="4432"/>
                  <a:pt x="8568" y="4484"/>
                  <a:pt x="8632" y="4484"/>
                </a:cubicBezTo>
                <a:cubicBezTo>
                  <a:pt x="8644" y="4484"/>
                  <a:pt x="8656" y="4483"/>
                  <a:pt x="8669" y="4479"/>
                </a:cubicBezTo>
                <a:cubicBezTo>
                  <a:pt x="8740" y="4479"/>
                  <a:pt x="8823" y="4408"/>
                  <a:pt x="8823" y="4336"/>
                </a:cubicBezTo>
                <a:cubicBezTo>
                  <a:pt x="9038" y="2824"/>
                  <a:pt x="8669" y="1586"/>
                  <a:pt x="7835" y="871"/>
                </a:cubicBezTo>
                <a:cubicBezTo>
                  <a:pt x="7351" y="452"/>
                  <a:pt x="6757" y="240"/>
                  <a:pt x="6102" y="240"/>
                </a:cubicBezTo>
                <a:cubicBezTo>
                  <a:pt x="5791" y="240"/>
                  <a:pt x="5466" y="287"/>
                  <a:pt x="5132" y="383"/>
                </a:cubicBezTo>
                <a:cubicBezTo>
                  <a:pt x="4394" y="574"/>
                  <a:pt x="3799" y="1062"/>
                  <a:pt x="3347" y="1824"/>
                </a:cubicBezTo>
                <a:cubicBezTo>
                  <a:pt x="2989" y="2419"/>
                  <a:pt x="2704" y="3157"/>
                  <a:pt x="2513" y="4074"/>
                </a:cubicBezTo>
                <a:cubicBezTo>
                  <a:pt x="2382" y="4693"/>
                  <a:pt x="2323" y="5301"/>
                  <a:pt x="2275" y="5801"/>
                </a:cubicBezTo>
                <a:cubicBezTo>
                  <a:pt x="1727" y="3181"/>
                  <a:pt x="1668" y="205"/>
                  <a:pt x="1668" y="169"/>
                </a:cubicBezTo>
                <a:cubicBezTo>
                  <a:pt x="1668" y="98"/>
                  <a:pt x="1608" y="26"/>
                  <a:pt x="1525" y="2"/>
                </a:cubicBezTo>
                <a:cubicBezTo>
                  <a:pt x="1517" y="1"/>
                  <a:pt x="1510" y="0"/>
                  <a:pt x="1503"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30" name="Google Shape;1430;p43"/>
          <p:cNvSpPr/>
          <p:nvPr/>
        </p:nvSpPr>
        <p:spPr>
          <a:xfrm>
            <a:off x="4149402" y="1598535"/>
            <a:ext cx="365856" cy="194218"/>
          </a:xfrm>
          <a:custGeom>
            <a:avLst/>
            <a:gdLst/>
            <a:ahLst/>
            <a:cxnLst/>
            <a:rect l="l" t="t" r="r" b="b"/>
            <a:pathLst>
              <a:path w="13043" h="6924" extrusionOk="0">
                <a:moveTo>
                  <a:pt x="12217" y="383"/>
                </a:moveTo>
                <a:lnTo>
                  <a:pt x="11829" y="817"/>
                </a:lnTo>
                <a:lnTo>
                  <a:pt x="11011" y="817"/>
                </a:lnTo>
                <a:cubicBezTo>
                  <a:pt x="11010" y="817"/>
                  <a:pt x="11008" y="817"/>
                  <a:pt x="11006" y="817"/>
                </a:cubicBezTo>
                <a:cubicBezTo>
                  <a:pt x="10900" y="817"/>
                  <a:pt x="10815" y="903"/>
                  <a:pt x="10815" y="1008"/>
                </a:cubicBezTo>
                <a:cubicBezTo>
                  <a:pt x="10815" y="1114"/>
                  <a:pt x="10900" y="1199"/>
                  <a:pt x="11006" y="1199"/>
                </a:cubicBezTo>
                <a:cubicBezTo>
                  <a:pt x="11008" y="1199"/>
                  <a:pt x="11010" y="1199"/>
                  <a:pt x="11011" y="1199"/>
                </a:cubicBezTo>
                <a:lnTo>
                  <a:pt x="11487" y="1199"/>
                </a:lnTo>
                <a:lnTo>
                  <a:pt x="9422" y="3513"/>
                </a:lnTo>
                <a:cubicBezTo>
                  <a:pt x="9221" y="3738"/>
                  <a:pt x="8938" y="3858"/>
                  <a:pt x="8650" y="3858"/>
                </a:cubicBezTo>
                <a:cubicBezTo>
                  <a:pt x="8491" y="3858"/>
                  <a:pt x="8331" y="3822"/>
                  <a:pt x="8182" y="3746"/>
                </a:cubicBezTo>
                <a:lnTo>
                  <a:pt x="4494" y="1865"/>
                </a:lnTo>
                <a:cubicBezTo>
                  <a:pt x="4352" y="1792"/>
                  <a:pt x="4264" y="1647"/>
                  <a:pt x="4264" y="1490"/>
                </a:cubicBezTo>
                <a:lnTo>
                  <a:pt x="4264" y="1199"/>
                </a:lnTo>
                <a:lnTo>
                  <a:pt x="10195" y="1199"/>
                </a:lnTo>
                <a:cubicBezTo>
                  <a:pt x="10197" y="1199"/>
                  <a:pt x="10199" y="1199"/>
                  <a:pt x="10200" y="1199"/>
                </a:cubicBezTo>
                <a:cubicBezTo>
                  <a:pt x="10305" y="1199"/>
                  <a:pt x="10392" y="1114"/>
                  <a:pt x="10392" y="1008"/>
                </a:cubicBezTo>
                <a:cubicBezTo>
                  <a:pt x="10392" y="903"/>
                  <a:pt x="10305" y="817"/>
                  <a:pt x="10200" y="817"/>
                </a:cubicBezTo>
                <a:cubicBezTo>
                  <a:pt x="10199" y="817"/>
                  <a:pt x="10197" y="817"/>
                  <a:pt x="10195" y="817"/>
                </a:cubicBezTo>
                <a:lnTo>
                  <a:pt x="4264" y="817"/>
                </a:lnTo>
                <a:lnTo>
                  <a:pt x="4264" y="601"/>
                </a:lnTo>
                <a:cubicBezTo>
                  <a:pt x="4264" y="481"/>
                  <a:pt x="4362" y="383"/>
                  <a:pt x="4482" y="383"/>
                </a:cubicBezTo>
                <a:close/>
                <a:moveTo>
                  <a:pt x="10803" y="4059"/>
                </a:moveTo>
                <a:cubicBezTo>
                  <a:pt x="11022" y="4059"/>
                  <a:pt x="11244" y="4118"/>
                  <a:pt x="11444" y="4240"/>
                </a:cubicBezTo>
                <a:cubicBezTo>
                  <a:pt x="11994" y="4576"/>
                  <a:pt x="12192" y="5276"/>
                  <a:pt x="11900" y="5851"/>
                </a:cubicBezTo>
                <a:cubicBezTo>
                  <a:pt x="11684" y="6277"/>
                  <a:pt x="11251" y="6526"/>
                  <a:pt x="10800" y="6526"/>
                </a:cubicBezTo>
                <a:cubicBezTo>
                  <a:pt x="10643" y="6526"/>
                  <a:pt x="10484" y="6496"/>
                  <a:pt x="10331" y="6433"/>
                </a:cubicBezTo>
                <a:cubicBezTo>
                  <a:pt x="9736" y="6186"/>
                  <a:pt x="9431" y="5523"/>
                  <a:pt x="9630" y="4912"/>
                </a:cubicBezTo>
                <a:lnTo>
                  <a:pt x="9630" y="4912"/>
                </a:lnTo>
                <a:lnTo>
                  <a:pt x="10025" y="5113"/>
                </a:lnTo>
                <a:cubicBezTo>
                  <a:pt x="9922" y="5578"/>
                  <a:pt x="10244" y="6030"/>
                  <a:pt x="10717" y="6083"/>
                </a:cubicBezTo>
                <a:cubicBezTo>
                  <a:pt x="10748" y="6086"/>
                  <a:pt x="10779" y="6088"/>
                  <a:pt x="10810" y="6088"/>
                </a:cubicBezTo>
                <a:cubicBezTo>
                  <a:pt x="11243" y="6088"/>
                  <a:pt x="11606" y="5737"/>
                  <a:pt x="11610" y="5293"/>
                </a:cubicBezTo>
                <a:cubicBezTo>
                  <a:pt x="11600" y="5195"/>
                  <a:pt x="11518" y="5120"/>
                  <a:pt x="11419" y="5120"/>
                </a:cubicBezTo>
                <a:cubicBezTo>
                  <a:pt x="11320" y="5120"/>
                  <a:pt x="11237" y="5195"/>
                  <a:pt x="11228" y="5293"/>
                </a:cubicBezTo>
                <a:cubicBezTo>
                  <a:pt x="11229" y="5526"/>
                  <a:pt x="11042" y="5716"/>
                  <a:pt x="10809" y="5716"/>
                </a:cubicBezTo>
                <a:cubicBezTo>
                  <a:pt x="10808" y="5716"/>
                  <a:pt x="10807" y="5716"/>
                  <a:pt x="10807" y="5716"/>
                </a:cubicBezTo>
                <a:cubicBezTo>
                  <a:pt x="10575" y="5716"/>
                  <a:pt x="10386" y="5528"/>
                  <a:pt x="10386" y="5297"/>
                </a:cubicBezTo>
                <a:lnTo>
                  <a:pt x="10386" y="5297"/>
                </a:lnTo>
                <a:lnTo>
                  <a:pt x="10713" y="5463"/>
                </a:lnTo>
                <a:cubicBezTo>
                  <a:pt x="10740" y="5476"/>
                  <a:pt x="10768" y="5483"/>
                  <a:pt x="10797" y="5483"/>
                </a:cubicBezTo>
                <a:cubicBezTo>
                  <a:pt x="10866" y="5483"/>
                  <a:pt x="10933" y="5445"/>
                  <a:pt x="10967" y="5378"/>
                </a:cubicBezTo>
                <a:cubicBezTo>
                  <a:pt x="11013" y="5286"/>
                  <a:pt x="10978" y="5172"/>
                  <a:pt x="10886" y="5123"/>
                </a:cubicBezTo>
                <a:lnTo>
                  <a:pt x="10557" y="4955"/>
                </a:lnTo>
                <a:cubicBezTo>
                  <a:pt x="10629" y="4901"/>
                  <a:pt x="10717" y="4872"/>
                  <a:pt x="10808" y="4872"/>
                </a:cubicBezTo>
                <a:cubicBezTo>
                  <a:pt x="10810" y="4872"/>
                  <a:pt x="10813" y="4872"/>
                  <a:pt x="10815" y="4872"/>
                </a:cubicBezTo>
                <a:cubicBezTo>
                  <a:pt x="10919" y="4872"/>
                  <a:pt x="11004" y="4787"/>
                  <a:pt x="11004" y="4680"/>
                </a:cubicBezTo>
                <a:cubicBezTo>
                  <a:pt x="11004" y="4576"/>
                  <a:pt x="10919" y="4491"/>
                  <a:pt x="10815" y="4491"/>
                </a:cubicBezTo>
                <a:cubicBezTo>
                  <a:pt x="10813" y="4491"/>
                  <a:pt x="10810" y="4491"/>
                  <a:pt x="10808" y="4491"/>
                </a:cubicBezTo>
                <a:cubicBezTo>
                  <a:pt x="10572" y="4491"/>
                  <a:pt x="10349" y="4593"/>
                  <a:pt x="10197" y="4771"/>
                </a:cubicBezTo>
                <a:lnTo>
                  <a:pt x="9803" y="4572"/>
                </a:lnTo>
                <a:cubicBezTo>
                  <a:pt x="10043" y="4239"/>
                  <a:pt x="10419" y="4059"/>
                  <a:pt x="10803" y="4059"/>
                </a:cubicBezTo>
                <a:close/>
                <a:moveTo>
                  <a:pt x="5693" y="2904"/>
                </a:moveTo>
                <a:lnTo>
                  <a:pt x="7302" y="3723"/>
                </a:lnTo>
                <a:lnTo>
                  <a:pt x="6051" y="6405"/>
                </a:lnTo>
                <a:cubicBezTo>
                  <a:pt x="6015" y="6482"/>
                  <a:pt x="5938" y="6530"/>
                  <a:pt x="5855" y="6530"/>
                </a:cubicBezTo>
                <a:lnTo>
                  <a:pt x="5705" y="6530"/>
                </a:lnTo>
                <a:cubicBezTo>
                  <a:pt x="5698" y="6530"/>
                  <a:pt x="5693" y="6525"/>
                  <a:pt x="5693" y="6518"/>
                </a:cubicBezTo>
                <a:lnTo>
                  <a:pt x="5693" y="2904"/>
                </a:lnTo>
                <a:close/>
                <a:moveTo>
                  <a:pt x="4482" y="1"/>
                </a:moveTo>
                <a:cubicBezTo>
                  <a:pt x="4151" y="1"/>
                  <a:pt x="3883" y="269"/>
                  <a:pt x="3882" y="601"/>
                </a:cubicBezTo>
                <a:lnTo>
                  <a:pt x="3882" y="1490"/>
                </a:lnTo>
                <a:cubicBezTo>
                  <a:pt x="3882" y="1512"/>
                  <a:pt x="3883" y="1533"/>
                  <a:pt x="3886" y="1555"/>
                </a:cubicBezTo>
                <a:lnTo>
                  <a:pt x="1454" y="315"/>
                </a:lnTo>
                <a:cubicBezTo>
                  <a:pt x="1313" y="244"/>
                  <a:pt x="1156" y="206"/>
                  <a:pt x="998" y="206"/>
                </a:cubicBezTo>
                <a:lnTo>
                  <a:pt x="197" y="206"/>
                </a:lnTo>
                <a:cubicBezTo>
                  <a:pt x="195" y="206"/>
                  <a:pt x="192" y="206"/>
                  <a:pt x="190" y="206"/>
                </a:cubicBezTo>
                <a:cubicBezTo>
                  <a:pt x="84" y="206"/>
                  <a:pt x="0" y="291"/>
                  <a:pt x="0" y="396"/>
                </a:cubicBezTo>
                <a:cubicBezTo>
                  <a:pt x="0" y="502"/>
                  <a:pt x="84" y="587"/>
                  <a:pt x="190" y="587"/>
                </a:cubicBezTo>
                <a:cubicBezTo>
                  <a:pt x="192" y="587"/>
                  <a:pt x="195" y="587"/>
                  <a:pt x="197" y="587"/>
                </a:cubicBezTo>
                <a:lnTo>
                  <a:pt x="998" y="587"/>
                </a:lnTo>
                <a:cubicBezTo>
                  <a:pt x="1096" y="587"/>
                  <a:pt x="1193" y="611"/>
                  <a:pt x="1281" y="655"/>
                </a:cubicBezTo>
                <a:lnTo>
                  <a:pt x="5311" y="2710"/>
                </a:lnTo>
                <a:lnTo>
                  <a:pt x="5311" y="6518"/>
                </a:lnTo>
                <a:cubicBezTo>
                  <a:pt x="5311" y="6736"/>
                  <a:pt x="5486" y="6911"/>
                  <a:pt x="5705" y="6913"/>
                </a:cubicBezTo>
                <a:lnTo>
                  <a:pt x="5853" y="6913"/>
                </a:lnTo>
                <a:cubicBezTo>
                  <a:pt x="6086" y="6911"/>
                  <a:pt x="6297" y="6777"/>
                  <a:pt x="6396" y="6567"/>
                </a:cubicBezTo>
                <a:lnTo>
                  <a:pt x="7642" y="3898"/>
                </a:lnTo>
                <a:lnTo>
                  <a:pt x="9286" y="4736"/>
                </a:lnTo>
                <a:cubicBezTo>
                  <a:pt x="8988" y="5544"/>
                  <a:pt x="9371" y="6443"/>
                  <a:pt x="10159" y="6787"/>
                </a:cubicBezTo>
                <a:cubicBezTo>
                  <a:pt x="10370" y="6880"/>
                  <a:pt x="10591" y="6924"/>
                  <a:pt x="10808" y="6924"/>
                </a:cubicBezTo>
                <a:cubicBezTo>
                  <a:pt x="11401" y="6924"/>
                  <a:pt x="11970" y="6597"/>
                  <a:pt x="12256" y="6035"/>
                </a:cubicBezTo>
                <a:cubicBezTo>
                  <a:pt x="12647" y="5269"/>
                  <a:pt x="12373" y="4332"/>
                  <a:pt x="11631" y="3898"/>
                </a:cubicBezTo>
                <a:cubicBezTo>
                  <a:pt x="11373" y="3747"/>
                  <a:pt x="11090" y="3674"/>
                  <a:pt x="10810" y="3674"/>
                </a:cubicBezTo>
                <a:cubicBezTo>
                  <a:pt x="10285" y="3674"/>
                  <a:pt x="9771" y="3930"/>
                  <a:pt x="9459" y="4396"/>
                </a:cubicBezTo>
                <a:lnTo>
                  <a:pt x="9043" y="4184"/>
                </a:lnTo>
                <a:cubicBezTo>
                  <a:pt x="9298" y="4111"/>
                  <a:pt x="9528" y="3966"/>
                  <a:pt x="9707" y="3768"/>
                </a:cubicBezTo>
                <a:lnTo>
                  <a:pt x="12728" y="385"/>
                </a:lnTo>
                <a:lnTo>
                  <a:pt x="12846" y="385"/>
                </a:lnTo>
                <a:cubicBezTo>
                  <a:pt x="12848" y="385"/>
                  <a:pt x="12850" y="385"/>
                  <a:pt x="12851" y="385"/>
                </a:cubicBezTo>
                <a:cubicBezTo>
                  <a:pt x="12958" y="385"/>
                  <a:pt x="13043" y="299"/>
                  <a:pt x="13043" y="193"/>
                </a:cubicBezTo>
                <a:cubicBezTo>
                  <a:pt x="13043" y="86"/>
                  <a:pt x="12958" y="2"/>
                  <a:pt x="12851" y="2"/>
                </a:cubicBezTo>
                <a:cubicBezTo>
                  <a:pt x="12850" y="2"/>
                  <a:pt x="12848" y="2"/>
                  <a:pt x="12846" y="2"/>
                </a:cubicBezTo>
                <a:lnTo>
                  <a:pt x="12847" y="1"/>
                </a:ln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4" name="Picture 23" descr="Gerak Melingkar Berubah Beraturan (GMBB)"/>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114644"/>
            <a:ext cx="3924300" cy="1908175"/>
          </a:xfrm>
          <a:prstGeom prst="rect">
            <a:avLst/>
          </a:prstGeom>
          <a:noFill/>
          <a:ln>
            <a:noFill/>
          </a:ln>
        </p:spPr>
      </p:pic>
      <mc:AlternateContent xmlns:mc="http://schemas.openxmlformats.org/markup-compatibility/2006">
        <mc:Choice xmlns:a14="http://schemas.microsoft.com/office/drawing/2010/main" Requires="a14">
          <p:sp>
            <p:nvSpPr>
              <p:cNvPr id="25" name="Google Shape;1415;p43"/>
              <p:cNvSpPr txBox="1"/>
              <p:nvPr/>
            </p:nvSpPr>
            <p:spPr>
              <a:xfrm>
                <a:off x="4893438" y="3408102"/>
                <a:ext cx="2486874" cy="1107863"/>
              </a:xfrm>
              <a:prstGeom prst="rect">
                <a:avLst/>
              </a:prstGeom>
              <a:noFill/>
              <a:ln>
                <a:noFill/>
              </a:ln>
            </p:spPr>
            <p:txBody>
              <a:bodyPr spcFirstLastPara="1" wrap="square" lIns="91425" tIns="91425" rIns="91425" bIns="91425" anchor="ctr" anchorCtr="0">
                <a:noAutofit/>
              </a:bodyPr>
              <a:lstStyle/>
              <a:p>
                <a:pPr lvl="0"/>
                <a:r>
                  <a:rPr lang="id-ID" dirty="0"/>
                  <a:t>Oleh karena itu, percepatan totalnya adalah sebagai </a:t>
                </a:r>
                <a:r>
                  <a:rPr lang="id-ID" dirty="0" smtClean="0"/>
                  <a:t>berikut ;</a:t>
                </a:r>
              </a:p>
              <a:p>
                <a:pPr lvl="0"/>
                <a14:m>
                  <m:oMathPara xmlns:m="http://schemas.openxmlformats.org/officeDocument/2006/math">
                    <m:oMathParaPr>
                      <m:jc m:val="centerGroup"/>
                    </m:oMathParaPr>
                    <m:oMath xmlns:m="http://schemas.openxmlformats.org/officeDocument/2006/math">
                      <m:r>
                        <a:rPr lang="id-ID" i="1"/>
                        <m:t>𝑎</m:t>
                      </m:r>
                      <m:r>
                        <a:rPr lang="id-ID" i="1"/>
                        <m:t>=</m:t>
                      </m:r>
                      <m:rad>
                        <m:radPr>
                          <m:degHide m:val="on"/>
                          <m:ctrlPr>
                            <a:rPr lang="id-ID" i="1"/>
                          </m:ctrlPr>
                        </m:radPr>
                        <m:deg/>
                        <m:e>
                          <m:sSub>
                            <m:sSubPr>
                              <m:ctrlPr>
                                <a:rPr lang="id-ID" i="1"/>
                              </m:ctrlPr>
                            </m:sSubPr>
                            <m:e>
                              <m:r>
                                <a:rPr lang="id-ID" i="1"/>
                                <m:t>𝑎</m:t>
                              </m:r>
                            </m:e>
                            <m:sub>
                              <m:r>
                                <a:rPr lang="id-ID" i="1"/>
                                <m:t>𝑡</m:t>
                              </m:r>
                            </m:sub>
                          </m:sSub>
                          <m:r>
                            <a:rPr lang="id-ID" i="1"/>
                            <m:t>²+</m:t>
                          </m:r>
                          <m:sSub>
                            <m:sSubPr>
                              <m:ctrlPr>
                                <a:rPr lang="id-ID" i="1"/>
                              </m:ctrlPr>
                            </m:sSubPr>
                            <m:e>
                              <m:r>
                                <a:rPr lang="id-ID" i="1"/>
                                <m:t>𝑎</m:t>
                              </m:r>
                            </m:e>
                            <m:sub>
                              <m:r>
                                <a:rPr lang="id-ID" i="1"/>
                                <m:t>𝑠</m:t>
                              </m:r>
                            </m:sub>
                          </m:sSub>
                          <m:r>
                            <a:rPr lang="id-ID" i="1"/>
                            <m:t>²</m:t>
                          </m:r>
                        </m:e>
                      </m:rad>
                    </m:oMath>
                  </m:oMathPara>
                </a14:m>
                <a:endParaRPr dirty="0">
                  <a:solidFill>
                    <a:schemeClr val="dk1"/>
                  </a:solidFill>
                  <a:latin typeface="Voces"/>
                  <a:ea typeface="Voces"/>
                  <a:cs typeface="Voces"/>
                  <a:sym typeface="Voces"/>
                </a:endParaRPr>
              </a:p>
            </p:txBody>
          </p:sp>
        </mc:Choice>
        <mc:Fallback>
          <p:sp>
            <p:nvSpPr>
              <p:cNvPr id="25" name="Google Shape;1415;p43"/>
              <p:cNvSpPr txBox="1">
                <a:spLocks noRot="1" noChangeAspect="1" noMove="1" noResize="1" noEditPoints="1" noAdjustHandles="1" noChangeArrowheads="1" noChangeShapeType="1" noTextEdit="1"/>
              </p:cNvSpPr>
              <p:nvPr/>
            </p:nvSpPr>
            <p:spPr>
              <a:xfrm>
                <a:off x="4893438" y="3408102"/>
                <a:ext cx="2486874" cy="1107863"/>
              </a:xfrm>
              <a:prstGeom prst="rect">
                <a:avLst/>
              </a:prstGeom>
              <a:blipFill rotWithShape="1">
                <a:blip r:embed="rId4"/>
                <a:stretch>
                  <a:fillRect l="-735" t="-3297"/>
                </a:stretch>
              </a:blipFill>
              <a:ln>
                <a:noFill/>
              </a:ln>
            </p:spPr>
            <p:txBody>
              <a:bodyPr/>
              <a:lstStyle/>
              <a:p>
                <a:r>
                  <a:rPr lang="id-ID">
                    <a:noFill/>
                  </a:rPr>
                  <a:t> </a:t>
                </a:r>
              </a:p>
            </p:txBody>
          </p:sp>
        </mc:Fallback>
      </mc:AlternateContent>
    </p:spTree>
    <p:extLst>
      <p:ext uri="{BB962C8B-B14F-4D97-AF65-F5344CB8AC3E}">
        <p14:creationId xmlns:p14="http://schemas.microsoft.com/office/powerpoint/2010/main" val="3905036336"/>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Shape 1401"/>
        <p:cNvGrpSpPr/>
        <p:nvPr/>
      </p:nvGrpSpPr>
      <p:grpSpPr>
        <a:xfrm>
          <a:off x="0" y="0"/>
          <a:ext cx="0" cy="0"/>
          <a:chOff x="0" y="0"/>
          <a:chExt cx="0" cy="0"/>
        </a:xfrm>
      </p:grpSpPr>
      <p:sp>
        <p:nvSpPr>
          <p:cNvPr id="1403" name="Google Shape;1403;p42"/>
          <p:cNvSpPr txBox="1">
            <a:spLocks noGrp="1"/>
          </p:cNvSpPr>
          <p:nvPr>
            <p:ph type="title" idx="2"/>
          </p:nvPr>
        </p:nvSpPr>
        <p:spPr>
          <a:xfrm>
            <a:off x="2267744" y="1923678"/>
            <a:ext cx="4990646" cy="1352400"/>
          </a:xfrm>
          <a:prstGeom prst="rect">
            <a:avLst/>
          </a:prstGeom>
        </p:spPr>
        <p:txBody>
          <a:bodyPr spcFirstLastPara="1" wrap="square" lIns="91425" tIns="0" rIns="91425" bIns="91425" anchor="t" anchorCtr="0">
            <a:noAutofit/>
          </a:bodyPr>
          <a:lstStyle/>
          <a:p>
            <a:pPr marL="0" lvl="0" indent="0" algn="ctr" rtl="0">
              <a:spcBef>
                <a:spcPts val="0"/>
              </a:spcBef>
              <a:spcAft>
                <a:spcPts val="0"/>
              </a:spcAft>
              <a:buNone/>
            </a:pPr>
            <a:r>
              <a:rPr sz="7200" dirty="0" smtClean="0"/>
              <a:t>Thanks</a:t>
            </a:r>
            <a:endParaRPr sz="7200" dirty="0"/>
          </a:p>
        </p:txBody>
      </p:sp>
    </p:spTree>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59"/>
        <p:cNvGrpSpPr/>
        <p:nvPr/>
      </p:nvGrpSpPr>
      <p:grpSpPr>
        <a:xfrm>
          <a:off x="0" y="0"/>
          <a:ext cx="0" cy="0"/>
          <a:chOff x="0" y="0"/>
          <a:chExt cx="0" cy="0"/>
        </a:xfrm>
      </p:grpSpPr>
      <p:sp>
        <p:nvSpPr>
          <p:cNvPr id="1260" name="Google Shape;1260;p37"/>
          <p:cNvSpPr/>
          <p:nvPr/>
        </p:nvSpPr>
        <p:spPr>
          <a:xfrm rot="-3075592">
            <a:off x="4704502" y="3258458"/>
            <a:ext cx="935778" cy="935778"/>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1" name="Google Shape;1261;p37"/>
          <p:cNvSpPr/>
          <p:nvPr/>
        </p:nvSpPr>
        <p:spPr>
          <a:xfrm rot="-3075592">
            <a:off x="893309" y="3258458"/>
            <a:ext cx="935778" cy="935778"/>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2" name="Google Shape;1262;p37"/>
          <p:cNvSpPr/>
          <p:nvPr/>
        </p:nvSpPr>
        <p:spPr>
          <a:xfrm rot="-3075592">
            <a:off x="4704502" y="1785669"/>
            <a:ext cx="935778" cy="935778"/>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3" name="Google Shape;1263;p37"/>
          <p:cNvSpPr txBox="1">
            <a:spLocks noGrp="1"/>
          </p:cNvSpPr>
          <p:nvPr>
            <p:ph type="title" idx="8"/>
          </p:nvPr>
        </p:nvSpPr>
        <p:spPr>
          <a:xfrm>
            <a:off x="872304" y="3407725"/>
            <a:ext cx="978300" cy="576000"/>
          </a:xfrm>
          <a:prstGeom prst="rect">
            <a:avLst/>
          </a:prstGeom>
        </p:spPr>
        <p:txBody>
          <a:bodyPr spcFirstLastPara="1" wrap="square" lIns="91425" tIns="0" rIns="91425" bIns="91425" anchor="t" anchorCtr="0">
            <a:noAutofit/>
          </a:bodyPr>
          <a:lstStyle/>
          <a:p>
            <a:pPr marL="0" lvl="0" indent="0" algn="ctr" rtl="0">
              <a:spcBef>
                <a:spcPts val="0"/>
              </a:spcBef>
              <a:spcAft>
                <a:spcPts val="0"/>
              </a:spcAft>
              <a:buNone/>
            </a:pPr>
            <a:r>
              <a:rPr lang="en"/>
              <a:t>03</a:t>
            </a:r>
            <a:endParaRPr/>
          </a:p>
        </p:txBody>
      </p:sp>
      <p:sp>
        <p:nvSpPr>
          <p:cNvPr id="1264" name="Google Shape;1264;p37"/>
          <p:cNvSpPr txBox="1">
            <a:spLocks noGrp="1"/>
          </p:cNvSpPr>
          <p:nvPr>
            <p:ph type="title" idx="5"/>
          </p:nvPr>
        </p:nvSpPr>
        <p:spPr>
          <a:xfrm>
            <a:off x="4688615" y="1936598"/>
            <a:ext cx="975000" cy="576000"/>
          </a:xfrm>
          <a:prstGeom prst="rect">
            <a:avLst/>
          </a:prstGeom>
        </p:spPr>
        <p:txBody>
          <a:bodyPr spcFirstLastPara="1" wrap="square" lIns="91425" tIns="0" rIns="91425" bIns="91425" anchor="t" anchorCtr="0">
            <a:noAutofit/>
          </a:bodyPr>
          <a:lstStyle/>
          <a:p>
            <a:pPr marL="0" lvl="0" indent="0" algn="ctr" rtl="0">
              <a:spcBef>
                <a:spcPts val="0"/>
              </a:spcBef>
              <a:spcAft>
                <a:spcPts val="0"/>
              </a:spcAft>
              <a:buNone/>
            </a:pPr>
            <a:r>
              <a:rPr lang="en"/>
              <a:t>02</a:t>
            </a:r>
            <a:endParaRPr/>
          </a:p>
        </p:txBody>
      </p:sp>
      <p:sp>
        <p:nvSpPr>
          <p:cNvPr id="1265" name="Google Shape;1265;p37"/>
          <p:cNvSpPr txBox="1">
            <a:spLocks noGrp="1"/>
          </p:cNvSpPr>
          <p:nvPr>
            <p:ph type="title" idx="14"/>
          </p:nvPr>
        </p:nvSpPr>
        <p:spPr>
          <a:xfrm>
            <a:off x="4684893" y="3407727"/>
            <a:ext cx="975000" cy="576000"/>
          </a:xfrm>
          <a:prstGeom prst="rect">
            <a:avLst/>
          </a:prstGeom>
        </p:spPr>
        <p:txBody>
          <a:bodyPr spcFirstLastPara="1" wrap="square" lIns="91425" tIns="0" rIns="91425" bIns="91425" anchor="t" anchorCtr="0">
            <a:noAutofit/>
          </a:bodyPr>
          <a:lstStyle/>
          <a:p>
            <a:pPr marL="0" lvl="0" indent="0" algn="ctr" rtl="0">
              <a:spcBef>
                <a:spcPts val="0"/>
              </a:spcBef>
              <a:spcAft>
                <a:spcPts val="0"/>
              </a:spcAft>
              <a:buNone/>
            </a:pPr>
            <a:r>
              <a:rPr lang="en"/>
              <a:t>04</a:t>
            </a:r>
            <a:endParaRPr/>
          </a:p>
        </p:txBody>
      </p:sp>
      <p:sp>
        <p:nvSpPr>
          <p:cNvPr id="1266" name="Google Shape;1266;p37"/>
          <p:cNvSpPr/>
          <p:nvPr/>
        </p:nvSpPr>
        <p:spPr>
          <a:xfrm rot="-3075592">
            <a:off x="893309" y="1785669"/>
            <a:ext cx="935778" cy="935778"/>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67" name="Google Shape;1267;p37"/>
          <p:cNvSpPr txBox="1">
            <a:spLocks noGrp="1"/>
          </p:cNvSpPr>
          <p:nvPr>
            <p:ph type="ctrTitle" idx="6"/>
          </p:nvPr>
        </p:nvSpPr>
        <p:spPr>
          <a:xfrm>
            <a:off x="1908468" y="2963432"/>
            <a:ext cx="2713800" cy="577800"/>
          </a:xfrm>
          <a:prstGeom prst="rect">
            <a:avLst/>
          </a:prstGeom>
        </p:spPr>
        <p:txBody>
          <a:bodyPr spcFirstLastPara="1" wrap="square" lIns="91425" tIns="274300" rIns="91425" bIns="91425" anchor="t" anchorCtr="0">
            <a:noAutofit/>
          </a:bodyPr>
          <a:lstStyle/>
          <a:p>
            <a:pPr marL="0" lvl="0" indent="0" algn="l" rtl="0">
              <a:spcBef>
                <a:spcPts val="0"/>
              </a:spcBef>
              <a:spcAft>
                <a:spcPts val="0"/>
              </a:spcAft>
              <a:buNone/>
            </a:pPr>
            <a:r>
              <a:rPr lang="id-ID" dirty="0" smtClean="0"/>
              <a:t>Percepatan dan gaya sentripetal</a:t>
            </a:r>
            <a:endParaRPr dirty="0"/>
          </a:p>
        </p:txBody>
      </p:sp>
      <p:sp>
        <p:nvSpPr>
          <p:cNvPr id="1269" name="Google Shape;1269;p37"/>
          <p:cNvSpPr txBox="1">
            <a:spLocks noGrp="1"/>
          </p:cNvSpPr>
          <p:nvPr>
            <p:ph type="ctrTitle" idx="15"/>
          </p:nvPr>
        </p:nvSpPr>
        <p:spPr>
          <a:xfrm>
            <a:off x="713225" y="512249"/>
            <a:ext cx="7717500" cy="577800"/>
          </a:xfrm>
          <a:prstGeom prst="rect">
            <a:avLst/>
          </a:prstGeom>
        </p:spPr>
        <p:txBody>
          <a:bodyPr spcFirstLastPara="1" wrap="square" lIns="91425" tIns="0" rIns="91425" bIns="91425" anchor="t" anchorCtr="0">
            <a:noAutofit/>
          </a:bodyPr>
          <a:lstStyle/>
          <a:p>
            <a:pPr marL="0" lvl="0" indent="0" algn="l" rtl="0">
              <a:spcBef>
                <a:spcPts val="0"/>
              </a:spcBef>
              <a:spcAft>
                <a:spcPts val="0"/>
              </a:spcAft>
              <a:buNone/>
            </a:pPr>
            <a:r>
              <a:rPr lang="id-ID" dirty="0" smtClean="0"/>
              <a:t>Pokok bahasan</a:t>
            </a:r>
            <a:endParaRPr sz="3600" dirty="0"/>
          </a:p>
        </p:txBody>
      </p:sp>
      <p:sp>
        <p:nvSpPr>
          <p:cNvPr id="1270" name="Google Shape;1270;p37"/>
          <p:cNvSpPr txBox="1">
            <a:spLocks noGrp="1"/>
          </p:cNvSpPr>
          <p:nvPr>
            <p:ph type="ctrTitle"/>
          </p:nvPr>
        </p:nvSpPr>
        <p:spPr>
          <a:xfrm>
            <a:off x="1908472" y="1492300"/>
            <a:ext cx="2713800" cy="577800"/>
          </a:xfrm>
          <a:prstGeom prst="rect">
            <a:avLst/>
          </a:prstGeom>
        </p:spPr>
        <p:txBody>
          <a:bodyPr spcFirstLastPara="1" wrap="square" lIns="91425" tIns="274300" rIns="91425" bIns="91425" anchor="t" anchorCtr="0">
            <a:noAutofit/>
          </a:bodyPr>
          <a:lstStyle/>
          <a:p>
            <a:pPr marL="0" lvl="0" indent="0" algn="l" rtl="0">
              <a:spcBef>
                <a:spcPts val="0"/>
              </a:spcBef>
              <a:spcAft>
                <a:spcPts val="0"/>
              </a:spcAft>
              <a:buNone/>
            </a:pPr>
            <a:r>
              <a:rPr lang="id-ID" dirty="0" smtClean="0"/>
              <a:t>Gerak melingkar beraturan</a:t>
            </a:r>
            <a:endParaRPr dirty="0"/>
          </a:p>
        </p:txBody>
      </p:sp>
      <p:sp>
        <p:nvSpPr>
          <p:cNvPr id="1272" name="Google Shape;1272;p37"/>
          <p:cNvSpPr txBox="1">
            <a:spLocks noGrp="1"/>
          </p:cNvSpPr>
          <p:nvPr>
            <p:ph type="title" idx="2"/>
          </p:nvPr>
        </p:nvSpPr>
        <p:spPr>
          <a:xfrm>
            <a:off x="874541" y="1936598"/>
            <a:ext cx="978300" cy="576000"/>
          </a:xfrm>
          <a:prstGeom prst="rect">
            <a:avLst/>
          </a:prstGeom>
        </p:spPr>
        <p:txBody>
          <a:bodyPr spcFirstLastPara="1" wrap="square" lIns="91425" tIns="0" rIns="91425" bIns="91425" anchor="t" anchorCtr="0">
            <a:noAutofit/>
          </a:bodyPr>
          <a:lstStyle/>
          <a:p>
            <a:pPr marL="0" lvl="0" indent="0" algn="ctr" rtl="0">
              <a:spcBef>
                <a:spcPts val="0"/>
              </a:spcBef>
              <a:spcAft>
                <a:spcPts val="0"/>
              </a:spcAft>
              <a:buNone/>
            </a:pPr>
            <a:r>
              <a:rPr lang="en"/>
              <a:t>01</a:t>
            </a:r>
            <a:endParaRPr/>
          </a:p>
        </p:txBody>
      </p:sp>
      <p:sp>
        <p:nvSpPr>
          <p:cNvPr id="1273" name="Google Shape;1273;p37"/>
          <p:cNvSpPr txBox="1">
            <a:spLocks noGrp="1"/>
          </p:cNvSpPr>
          <p:nvPr>
            <p:ph type="ctrTitle" idx="3"/>
          </p:nvPr>
        </p:nvSpPr>
        <p:spPr>
          <a:xfrm>
            <a:off x="5716965" y="1492300"/>
            <a:ext cx="2713800" cy="577800"/>
          </a:xfrm>
          <a:prstGeom prst="rect">
            <a:avLst/>
          </a:prstGeom>
        </p:spPr>
        <p:txBody>
          <a:bodyPr spcFirstLastPara="1" wrap="square" lIns="91425" tIns="274300" rIns="91425" bIns="91425" anchor="t" anchorCtr="0">
            <a:noAutofit/>
          </a:bodyPr>
          <a:lstStyle/>
          <a:p>
            <a:pPr marL="0" lvl="0" indent="0" algn="l" rtl="0">
              <a:spcBef>
                <a:spcPts val="0"/>
              </a:spcBef>
              <a:spcAft>
                <a:spcPts val="0"/>
              </a:spcAft>
              <a:buNone/>
            </a:pPr>
            <a:r>
              <a:rPr lang="id-ID" dirty="0" smtClean="0"/>
              <a:t>Kecepatan linear dan angular</a:t>
            </a:r>
            <a:endParaRPr dirty="0"/>
          </a:p>
        </p:txBody>
      </p:sp>
      <p:sp>
        <p:nvSpPr>
          <p:cNvPr id="1275" name="Google Shape;1275;p37"/>
          <p:cNvSpPr txBox="1">
            <a:spLocks noGrp="1"/>
          </p:cNvSpPr>
          <p:nvPr>
            <p:ph type="ctrTitle" idx="9"/>
          </p:nvPr>
        </p:nvSpPr>
        <p:spPr>
          <a:xfrm>
            <a:off x="5716965" y="2963432"/>
            <a:ext cx="2713800" cy="577800"/>
          </a:xfrm>
          <a:prstGeom prst="rect">
            <a:avLst/>
          </a:prstGeom>
        </p:spPr>
        <p:txBody>
          <a:bodyPr spcFirstLastPara="1" wrap="square" lIns="91425" tIns="274300" rIns="91425" bIns="91425" anchor="t" anchorCtr="0">
            <a:noAutofit/>
          </a:bodyPr>
          <a:lstStyle/>
          <a:p>
            <a:pPr marL="0" lvl="0" indent="0" algn="l" rtl="0">
              <a:spcBef>
                <a:spcPts val="0"/>
              </a:spcBef>
              <a:spcAft>
                <a:spcPts val="0"/>
              </a:spcAft>
              <a:buNone/>
            </a:pPr>
            <a:r>
              <a:rPr lang="id-ID" dirty="0" smtClean="0"/>
              <a:t>Gerak melingkar berubah beraturan</a:t>
            </a:r>
            <a:endParaRPr dirty="0"/>
          </a:p>
        </p:txBody>
      </p:sp>
      <p:sp>
        <p:nvSpPr>
          <p:cNvPr id="1277" name="Google Shape;1277;p37"/>
          <p:cNvSpPr/>
          <p:nvPr/>
        </p:nvSpPr>
        <p:spPr>
          <a:xfrm rot="3521228">
            <a:off x="411784" y="5316553"/>
            <a:ext cx="41736" cy="31310"/>
          </a:xfrm>
          <a:custGeom>
            <a:avLst/>
            <a:gdLst/>
            <a:ahLst/>
            <a:cxnLst/>
            <a:rect l="l" t="t" r="r" b="b"/>
            <a:pathLst>
              <a:path w="1321" h="991" extrusionOk="0">
                <a:moveTo>
                  <a:pt x="661" y="1"/>
                </a:moveTo>
                <a:cubicBezTo>
                  <a:pt x="1" y="1"/>
                  <a:pt x="1" y="991"/>
                  <a:pt x="661" y="991"/>
                </a:cubicBezTo>
                <a:cubicBezTo>
                  <a:pt x="1320" y="991"/>
                  <a:pt x="1320" y="1"/>
                  <a:pt x="661" y="1"/>
                </a:cubicBezTo>
                <a:close/>
              </a:path>
            </a:pathLst>
          </a:custGeom>
          <a:solidFill>
            <a:srgbClr val="3F494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8" name="Google Shape;1278;p37"/>
          <p:cNvSpPr/>
          <p:nvPr/>
        </p:nvSpPr>
        <p:spPr>
          <a:xfrm rot="7929530">
            <a:off x="7396486" y="4402597"/>
            <a:ext cx="2347091" cy="346456"/>
          </a:xfrm>
          <a:custGeom>
            <a:avLst/>
            <a:gdLst/>
            <a:ahLst/>
            <a:cxnLst/>
            <a:rect l="l" t="t" r="r" b="b"/>
            <a:pathLst>
              <a:path w="93882" h="13858" fill="none" extrusionOk="0">
                <a:moveTo>
                  <a:pt x="0" y="1"/>
                </a:moveTo>
                <a:cubicBezTo>
                  <a:pt x="6195" y="3667"/>
                  <a:pt x="11217" y="9678"/>
                  <a:pt x="18219" y="11401"/>
                </a:cubicBezTo>
                <a:cubicBezTo>
                  <a:pt x="27970" y="13857"/>
                  <a:pt x="37501" y="7186"/>
                  <a:pt x="47362" y="5243"/>
                </a:cubicBezTo>
                <a:cubicBezTo>
                  <a:pt x="54291" y="3886"/>
                  <a:pt x="61439" y="4876"/>
                  <a:pt x="67781" y="7992"/>
                </a:cubicBezTo>
                <a:cubicBezTo>
                  <a:pt x="71044" y="9642"/>
                  <a:pt x="74233" y="11878"/>
                  <a:pt x="77862" y="12061"/>
                </a:cubicBezTo>
                <a:cubicBezTo>
                  <a:pt x="83911" y="12318"/>
                  <a:pt x="88529" y="6892"/>
                  <a:pt x="93882" y="4106"/>
                </a:cubicBezTo>
              </a:path>
            </a:pathLst>
          </a:custGeom>
          <a:solidFill>
            <a:schemeClr val="accent1"/>
          </a:solidFill>
          <a:ln w="11925" cap="flat" cmpd="sng">
            <a:solidFill>
              <a:schemeClr val="accent1"/>
            </a:solidFill>
            <a:prstDash val="solid"/>
            <a:miter lim="3665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51314443"/>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53"/>
        <p:cNvGrpSpPr/>
        <p:nvPr/>
      </p:nvGrpSpPr>
      <p:grpSpPr>
        <a:xfrm>
          <a:off x="0" y="0"/>
          <a:ext cx="0" cy="0"/>
          <a:chOff x="0" y="0"/>
          <a:chExt cx="0" cy="0"/>
        </a:xfrm>
      </p:grpSpPr>
      <p:sp>
        <p:nvSpPr>
          <p:cNvPr id="1254" name="Google Shape;1254;p36"/>
          <p:cNvSpPr txBox="1">
            <a:spLocks noGrp="1"/>
          </p:cNvSpPr>
          <p:nvPr>
            <p:ph type="title"/>
          </p:nvPr>
        </p:nvSpPr>
        <p:spPr>
          <a:xfrm>
            <a:off x="712350" y="421109"/>
            <a:ext cx="77193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ID" dirty="0" smtClean="0"/>
              <a:t>Gerak melingkar beraturan</a:t>
            </a:r>
            <a:endParaRPr dirty="0"/>
          </a:p>
        </p:txBody>
      </p:sp>
      <p:sp>
        <p:nvSpPr>
          <p:cNvPr id="1255" name="Google Shape;1255;p36"/>
          <p:cNvSpPr txBox="1">
            <a:spLocks noGrp="1"/>
          </p:cNvSpPr>
          <p:nvPr>
            <p:ph type="subTitle" idx="1"/>
          </p:nvPr>
        </p:nvSpPr>
        <p:spPr>
          <a:xfrm>
            <a:off x="709875" y="1211393"/>
            <a:ext cx="4294173" cy="3379800"/>
          </a:xfrm>
          <a:prstGeom prst="rect">
            <a:avLst/>
          </a:prstGeom>
        </p:spPr>
        <p:txBody>
          <a:bodyPr spcFirstLastPara="1" wrap="square" lIns="91425" tIns="91425" rIns="91425" bIns="91425" anchor="t" anchorCtr="0">
            <a:noAutofit/>
          </a:bodyPr>
          <a:lstStyle/>
          <a:p>
            <a:pPr marL="0" indent="0">
              <a:buNone/>
            </a:pPr>
            <a:r>
              <a:rPr lang="id-ID" dirty="0"/>
              <a:t>Gerak Melingkar Beraturan (GMB) adalah gerak yang lintasannya berbentuk lingkaran dengan laju konstan dan arah kecepatan tegak lurus terhadap arah percepatan. Arah kecepatan terus berubah sementara benda bergerak dalam lingkaran tersebut, tampak seperti pada gambar disamping. Oleh karena percepatan didefinisikan sebagai besar perubahan kecepatan, perubahan arah kecepatan menyebabkan percepatan sebagaimana juga perubahan besar kecepatan. Dengan demikian, benda yang mengelilingi sebuah lingkaran terus dipercepat, bahkan ketika lajunya tetap konstan (V</a:t>
            </a:r>
            <a:r>
              <a:rPr lang="id-ID" baseline="-25000" dirty="0"/>
              <a:t>1</a:t>
            </a:r>
            <a:r>
              <a:rPr lang="id-ID" dirty="0"/>
              <a:t>= V</a:t>
            </a:r>
            <a:r>
              <a:rPr lang="id-ID" baseline="-25000" dirty="0"/>
              <a:t>2 </a:t>
            </a:r>
            <a:r>
              <a:rPr lang="id-ID" dirty="0"/>
              <a:t>= V).</a:t>
            </a:r>
          </a:p>
          <a:p>
            <a:pPr marL="0" lvl="0" indent="0" algn="l" rtl="0">
              <a:lnSpc>
                <a:spcPct val="100000"/>
              </a:lnSpc>
              <a:spcBef>
                <a:spcPts val="0"/>
              </a:spcBef>
              <a:spcAft>
                <a:spcPts val="0"/>
              </a:spcAft>
              <a:buNone/>
            </a:pPr>
            <a:endParaRPr dirty="0"/>
          </a:p>
        </p:txBody>
      </p:sp>
      <p:pic>
        <p:nvPicPr>
          <p:cNvPr id="4" name="Picture 3"/>
          <p:cNvPicPr/>
          <p:nvPr/>
        </p:nvPicPr>
        <p:blipFill>
          <a:blip r:embed="rId3">
            <a:extLst>
              <a:ext uri="{28A0092B-C50C-407E-A947-70E740481C1C}">
                <a14:useLocalDpi xmlns:a14="http://schemas.microsoft.com/office/drawing/2010/main" val="0"/>
              </a:ext>
            </a:extLst>
          </a:blip>
          <a:stretch>
            <a:fillRect/>
          </a:stretch>
        </p:blipFill>
        <p:spPr>
          <a:xfrm>
            <a:off x="4932040" y="1275606"/>
            <a:ext cx="2376264" cy="2016224"/>
          </a:xfrm>
          <a:prstGeom prst="rect">
            <a:avLst/>
          </a:prstGeom>
        </p:spPr>
      </p:pic>
    </p:spTree>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82"/>
        <p:cNvGrpSpPr/>
        <p:nvPr/>
      </p:nvGrpSpPr>
      <p:grpSpPr>
        <a:xfrm>
          <a:off x="0" y="0"/>
          <a:ext cx="0" cy="0"/>
          <a:chOff x="0" y="0"/>
          <a:chExt cx="0" cy="0"/>
        </a:xfrm>
      </p:grpSpPr>
      <p:sp>
        <p:nvSpPr>
          <p:cNvPr id="1283" name="Google Shape;1283;p38"/>
          <p:cNvSpPr txBox="1">
            <a:spLocks noGrp="1"/>
          </p:cNvSpPr>
          <p:nvPr>
            <p:ph type="ctrTitle"/>
          </p:nvPr>
        </p:nvSpPr>
        <p:spPr>
          <a:xfrm>
            <a:off x="1165188" y="1125150"/>
            <a:ext cx="3455400" cy="1101900"/>
          </a:xfrm>
          <a:prstGeom prst="rect">
            <a:avLst/>
          </a:prstGeom>
        </p:spPr>
        <p:txBody>
          <a:bodyPr spcFirstLastPara="1" wrap="square" lIns="91425" tIns="146300" rIns="91425" bIns="91425" anchor="t" anchorCtr="0">
            <a:noAutofit/>
          </a:bodyPr>
          <a:lstStyle/>
          <a:p>
            <a:pPr marL="0" lvl="0" indent="0" algn="ctr" rtl="0">
              <a:spcBef>
                <a:spcPts val="0"/>
              </a:spcBef>
              <a:spcAft>
                <a:spcPts val="0"/>
              </a:spcAft>
              <a:buNone/>
            </a:pPr>
            <a:r>
              <a:rPr lang="id-ID" sz="2400" dirty="0" smtClean="0"/>
              <a:t>Kecepatan lenear pada gerak melingkar</a:t>
            </a:r>
            <a:endParaRPr sz="2400" dirty="0"/>
          </a:p>
        </p:txBody>
      </p:sp>
      <mc:AlternateContent xmlns:mc="http://schemas.openxmlformats.org/markup-compatibility/2006">
        <mc:Choice xmlns:a14="http://schemas.microsoft.com/office/drawing/2010/main" Requires="a14">
          <p:sp>
            <p:nvSpPr>
              <p:cNvPr id="1284" name="Google Shape;1284;p38"/>
              <p:cNvSpPr txBox="1">
                <a:spLocks noGrp="1"/>
              </p:cNvSpPr>
              <p:nvPr>
                <p:ph type="subTitle" idx="1"/>
              </p:nvPr>
            </p:nvSpPr>
            <p:spPr>
              <a:xfrm>
                <a:off x="1043608" y="2187950"/>
                <a:ext cx="4104456" cy="1751952"/>
              </a:xfrm>
              <a:prstGeom prst="rect">
                <a:avLst/>
              </a:prstGeom>
            </p:spPr>
            <p:txBody>
              <a:bodyPr spcFirstLastPara="1" wrap="square" lIns="91425" tIns="91425" rIns="91425" bIns="91425" anchor="t" anchorCtr="0">
                <a:noAutofit/>
              </a:bodyPr>
              <a:lstStyle/>
              <a:p>
                <a:pPr marL="85725" indent="0" algn="l"/>
                <a:r>
                  <a:rPr lang="id-ID" dirty="0" smtClean="0"/>
                  <a:t>Untuk melintasi satu lingkaran penuh, panjang lintasan yang ditempuh adalah  </a:t>
                </a:r>
                <a14:m>
                  <m:oMath xmlns:m="http://schemas.openxmlformats.org/officeDocument/2006/math">
                    <m:r>
                      <a:rPr lang="el-GR" i="1" smtClean="0">
                        <a:latin typeface="Cambria Math"/>
                        <a:ea typeface="Cambria Math"/>
                      </a:rPr>
                      <m:t>∆</m:t>
                    </m:r>
                    <m:r>
                      <a:rPr lang="id-ID" b="0" i="1" smtClean="0">
                        <a:latin typeface="Cambria Math"/>
                        <a:ea typeface="Cambria Math"/>
                      </a:rPr>
                      <m:t>𝑠</m:t>
                    </m:r>
                    <m:r>
                      <a:rPr lang="id-ID" b="0" i="1" smtClean="0">
                        <a:latin typeface="Cambria Math"/>
                        <a:ea typeface="Cambria Math"/>
                      </a:rPr>
                      <m:t>=2</m:t>
                    </m:r>
                    <m:r>
                      <a:rPr lang="el-GR" i="1" smtClean="0">
                        <a:latin typeface="Cambria Math"/>
                      </a:rPr>
                      <m:t>𝜋</m:t>
                    </m:r>
                    <m:r>
                      <m:rPr>
                        <m:sty m:val="p"/>
                      </m:rPr>
                      <a:rPr lang="id-ID" b="0" i="0" smtClean="0">
                        <a:latin typeface="Cambria Math"/>
                      </a:rPr>
                      <m:t>R</m:t>
                    </m:r>
                  </m:oMath>
                </a14:m>
                <a:r>
                  <a:rPr lang="id-ID" dirty="0" smtClean="0"/>
                  <a:t>  </a:t>
                </a:r>
                <a:r>
                  <a:rPr lang="id-ID" dirty="0"/>
                  <a:t>dalam waktu  </a:t>
                </a:r>
                <a14:m>
                  <m:oMath xmlns:m="http://schemas.openxmlformats.org/officeDocument/2006/math">
                    <m:r>
                      <a:rPr lang="id-ID" i="1" smtClean="0">
                        <a:latin typeface="Cambria Math"/>
                        <a:ea typeface="Cambria Math"/>
                      </a:rPr>
                      <m:t>∆</m:t>
                    </m:r>
                    <m:r>
                      <a:rPr lang="id-ID" b="0" i="1" smtClean="0">
                        <a:latin typeface="Cambria Math"/>
                        <a:ea typeface="Cambria Math"/>
                      </a:rPr>
                      <m:t>𝑡</m:t>
                    </m:r>
                    <m:r>
                      <a:rPr lang="id-ID" b="0" i="1" smtClean="0">
                        <a:latin typeface="Cambria Math"/>
                        <a:ea typeface="Cambria Math"/>
                      </a:rPr>
                      <m:t>=</m:t>
                    </m:r>
                    <m:r>
                      <a:rPr lang="id-ID" b="0" i="1" smtClean="0">
                        <a:latin typeface="Cambria Math"/>
                        <a:ea typeface="Cambria Math"/>
                      </a:rPr>
                      <m:t>𝑇</m:t>
                    </m:r>
                  </m:oMath>
                </a14:m>
                <a:r>
                  <a:rPr lang="id-ID" dirty="0"/>
                  <a:t>. Oleh karena itu, kecepatan linear dapat pula dituliskan dengan persamaan</a:t>
                </a:r>
              </a:p>
              <a:p>
                <a:pPr marL="85725" indent="0" algn="l"/>
                <a14:m>
                  <m:oMathPara xmlns:m="http://schemas.openxmlformats.org/officeDocument/2006/math">
                    <m:oMathParaPr>
                      <m:jc m:val="centerGroup"/>
                    </m:oMathParaPr>
                    <m:oMath xmlns:m="http://schemas.openxmlformats.org/officeDocument/2006/math">
                      <m:r>
                        <a:rPr lang="id-ID" i="1"/>
                        <m:t>𝑉</m:t>
                      </m:r>
                      <m:r>
                        <a:rPr lang="id-ID" i="1"/>
                        <m:t>=</m:t>
                      </m:r>
                      <m:f>
                        <m:fPr>
                          <m:ctrlPr>
                            <a:rPr lang="id-ID" i="1"/>
                          </m:ctrlPr>
                        </m:fPr>
                        <m:num>
                          <m:r>
                            <a:rPr lang="id-ID" i="1"/>
                            <m:t>2</m:t>
                          </m:r>
                          <m:r>
                            <a:rPr lang="id-ID" i="1"/>
                            <m:t>𝜋</m:t>
                          </m:r>
                          <m:r>
                            <a:rPr lang="id-ID" i="1"/>
                            <m:t>𝑅</m:t>
                          </m:r>
                        </m:num>
                        <m:den>
                          <m:r>
                            <a:rPr lang="id-ID" i="1"/>
                            <m:t>𝑇</m:t>
                          </m:r>
                        </m:den>
                      </m:f>
                    </m:oMath>
                  </m:oMathPara>
                </a14:m>
                <a:endParaRPr lang="id-ID" dirty="0"/>
              </a:p>
              <a:p>
                <a:pPr marL="0" lvl="0" indent="0" algn="l" rtl="0">
                  <a:spcBef>
                    <a:spcPts val="0"/>
                  </a:spcBef>
                  <a:spcAft>
                    <a:spcPts val="0"/>
                  </a:spcAft>
                  <a:buNone/>
                </a:pPr>
                <a:endParaRPr dirty="0"/>
              </a:p>
            </p:txBody>
          </p:sp>
        </mc:Choice>
        <mc:Fallback>
          <p:sp>
            <p:nvSpPr>
              <p:cNvPr id="1284" name="Google Shape;1284;p38"/>
              <p:cNvSpPr txBox="1">
                <a:spLocks noGrp="1" noRot="1" noChangeAspect="1" noMove="1" noResize="1" noEditPoints="1" noAdjustHandles="1" noChangeArrowheads="1" noChangeShapeType="1" noTextEdit="1"/>
              </p:cNvSpPr>
              <p:nvPr>
                <p:ph type="subTitle" idx="1"/>
              </p:nvPr>
            </p:nvSpPr>
            <p:spPr>
              <a:xfrm>
                <a:off x="1043608" y="2187950"/>
                <a:ext cx="4104456" cy="1751952"/>
              </a:xfrm>
              <a:prstGeom prst="rect">
                <a:avLst/>
              </a:prstGeom>
              <a:blipFill rotWithShape="1">
                <a:blip r:embed="rId3"/>
                <a:stretch>
                  <a:fillRect r="-2377" b="-1045"/>
                </a:stretch>
              </a:blipFill>
            </p:spPr>
            <p:txBody>
              <a:bodyPr/>
              <a:lstStyle/>
              <a:p>
                <a:r>
                  <a:rPr lang="id-ID">
                    <a:noFill/>
                  </a:rPr>
                  <a:t> </a:t>
                </a:r>
              </a:p>
            </p:txBody>
          </p:sp>
        </mc:Fallback>
      </mc:AlternateContent>
      <p:grpSp>
        <p:nvGrpSpPr>
          <p:cNvPr id="1285" name="Google Shape;1285;p38"/>
          <p:cNvGrpSpPr/>
          <p:nvPr/>
        </p:nvGrpSpPr>
        <p:grpSpPr>
          <a:xfrm>
            <a:off x="7649286" y="144900"/>
            <a:ext cx="1386501" cy="673098"/>
            <a:chOff x="7601793" y="297300"/>
            <a:chExt cx="1386501" cy="673098"/>
          </a:xfrm>
        </p:grpSpPr>
        <p:sp>
          <p:nvSpPr>
            <p:cNvPr id="1286" name="Google Shape;1286;p38"/>
            <p:cNvSpPr/>
            <p:nvPr/>
          </p:nvSpPr>
          <p:spPr>
            <a:xfrm rot="-2993311">
              <a:off x="8080661" y="436346"/>
              <a:ext cx="49012" cy="45865"/>
            </a:xfrm>
            <a:custGeom>
              <a:avLst/>
              <a:gdLst/>
              <a:ahLst/>
              <a:cxnLst/>
              <a:rect l="l" t="t" r="r" b="b"/>
              <a:pathLst>
                <a:path w="1137" h="1064" extrusionOk="0">
                  <a:moveTo>
                    <a:pt x="184" y="587"/>
                  </a:moveTo>
                  <a:cubicBezTo>
                    <a:pt x="184" y="672"/>
                    <a:pt x="200" y="750"/>
                    <a:pt x="230" y="816"/>
                  </a:cubicBezTo>
                  <a:lnTo>
                    <a:pt x="230" y="816"/>
                  </a:lnTo>
                  <a:lnTo>
                    <a:pt x="220" y="807"/>
                  </a:lnTo>
                  <a:lnTo>
                    <a:pt x="184" y="697"/>
                  </a:lnTo>
                  <a:lnTo>
                    <a:pt x="184" y="587"/>
                  </a:lnTo>
                  <a:close/>
                  <a:moveTo>
                    <a:pt x="880" y="807"/>
                  </a:moveTo>
                  <a:lnTo>
                    <a:pt x="807" y="917"/>
                  </a:lnTo>
                  <a:lnTo>
                    <a:pt x="784" y="924"/>
                  </a:lnTo>
                  <a:lnTo>
                    <a:pt x="784" y="924"/>
                  </a:lnTo>
                  <a:cubicBezTo>
                    <a:pt x="820" y="891"/>
                    <a:pt x="850" y="852"/>
                    <a:pt x="880" y="807"/>
                  </a:cubicBezTo>
                  <a:close/>
                  <a:moveTo>
                    <a:pt x="657" y="1004"/>
                  </a:moveTo>
                  <a:lnTo>
                    <a:pt x="624" y="1027"/>
                  </a:lnTo>
                  <a:lnTo>
                    <a:pt x="587" y="1027"/>
                  </a:lnTo>
                  <a:cubicBezTo>
                    <a:pt x="613" y="1020"/>
                    <a:pt x="636" y="1013"/>
                    <a:pt x="657" y="1004"/>
                  </a:cubicBezTo>
                  <a:close/>
                  <a:moveTo>
                    <a:pt x="587" y="0"/>
                  </a:moveTo>
                  <a:cubicBezTo>
                    <a:pt x="440" y="0"/>
                    <a:pt x="257" y="74"/>
                    <a:pt x="147" y="147"/>
                  </a:cubicBezTo>
                  <a:cubicBezTo>
                    <a:pt x="110" y="220"/>
                    <a:pt x="37" y="294"/>
                    <a:pt x="37" y="404"/>
                  </a:cubicBezTo>
                  <a:cubicBezTo>
                    <a:pt x="0" y="477"/>
                    <a:pt x="0" y="587"/>
                    <a:pt x="37" y="697"/>
                  </a:cubicBezTo>
                  <a:cubicBezTo>
                    <a:pt x="37" y="807"/>
                    <a:pt x="110" y="917"/>
                    <a:pt x="220" y="953"/>
                  </a:cubicBezTo>
                  <a:cubicBezTo>
                    <a:pt x="293" y="1002"/>
                    <a:pt x="381" y="1034"/>
                    <a:pt x="464" y="1040"/>
                  </a:cubicBezTo>
                  <a:lnTo>
                    <a:pt x="464" y="1040"/>
                  </a:lnTo>
                  <a:cubicBezTo>
                    <a:pt x="491" y="1050"/>
                    <a:pt x="520" y="1058"/>
                    <a:pt x="550" y="1063"/>
                  </a:cubicBezTo>
                  <a:cubicBezTo>
                    <a:pt x="660" y="1063"/>
                    <a:pt x="770" y="1063"/>
                    <a:pt x="844" y="990"/>
                  </a:cubicBezTo>
                  <a:cubicBezTo>
                    <a:pt x="953" y="953"/>
                    <a:pt x="1027" y="843"/>
                    <a:pt x="1063" y="733"/>
                  </a:cubicBezTo>
                  <a:lnTo>
                    <a:pt x="1137" y="660"/>
                  </a:lnTo>
                  <a:cubicBezTo>
                    <a:pt x="1137" y="587"/>
                    <a:pt x="1137" y="477"/>
                    <a:pt x="1137" y="404"/>
                  </a:cubicBezTo>
                  <a:cubicBezTo>
                    <a:pt x="1100" y="294"/>
                    <a:pt x="1063" y="220"/>
                    <a:pt x="990" y="184"/>
                  </a:cubicBezTo>
                  <a:cubicBezTo>
                    <a:pt x="880" y="74"/>
                    <a:pt x="734" y="0"/>
                    <a:pt x="58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7" name="Google Shape;1287;p38"/>
            <p:cNvSpPr/>
            <p:nvPr/>
          </p:nvSpPr>
          <p:spPr>
            <a:xfrm rot="-2993311">
              <a:off x="7976532" y="448853"/>
              <a:ext cx="39529" cy="31640"/>
            </a:xfrm>
            <a:custGeom>
              <a:avLst/>
              <a:gdLst/>
              <a:ahLst/>
              <a:cxnLst/>
              <a:rect l="l" t="t" r="r" b="b"/>
              <a:pathLst>
                <a:path w="917" h="734" extrusionOk="0">
                  <a:moveTo>
                    <a:pt x="477" y="0"/>
                  </a:moveTo>
                  <a:cubicBezTo>
                    <a:pt x="0" y="37"/>
                    <a:pt x="0" y="697"/>
                    <a:pt x="477" y="733"/>
                  </a:cubicBezTo>
                  <a:cubicBezTo>
                    <a:pt x="917" y="697"/>
                    <a:pt x="917" y="37"/>
                    <a:pt x="47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8" name="Google Shape;1288;p38"/>
            <p:cNvSpPr/>
            <p:nvPr/>
          </p:nvSpPr>
          <p:spPr>
            <a:xfrm rot="-2993311">
              <a:off x="7972124" y="306830"/>
              <a:ext cx="41124" cy="34830"/>
            </a:xfrm>
            <a:custGeom>
              <a:avLst/>
              <a:gdLst/>
              <a:ahLst/>
              <a:cxnLst/>
              <a:rect l="l" t="t" r="r" b="b"/>
              <a:pathLst>
                <a:path w="954" h="808" extrusionOk="0">
                  <a:moveTo>
                    <a:pt x="477" y="1"/>
                  </a:moveTo>
                  <a:cubicBezTo>
                    <a:pt x="1" y="74"/>
                    <a:pt x="1" y="734"/>
                    <a:pt x="477" y="807"/>
                  </a:cubicBezTo>
                  <a:cubicBezTo>
                    <a:pt x="954" y="734"/>
                    <a:pt x="954" y="74"/>
                    <a:pt x="47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89" name="Google Shape;1289;p38"/>
            <p:cNvSpPr/>
            <p:nvPr/>
          </p:nvSpPr>
          <p:spPr>
            <a:xfrm rot="-2993311">
              <a:off x="7777367" y="418479"/>
              <a:ext cx="36382" cy="26898"/>
            </a:xfrm>
            <a:custGeom>
              <a:avLst/>
              <a:gdLst/>
              <a:ahLst/>
              <a:cxnLst/>
              <a:rect l="l" t="t" r="r" b="b"/>
              <a:pathLst>
                <a:path w="844" h="624" extrusionOk="0">
                  <a:moveTo>
                    <a:pt x="441" y="0"/>
                  </a:moveTo>
                  <a:cubicBezTo>
                    <a:pt x="1" y="0"/>
                    <a:pt x="1" y="623"/>
                    <a:pt x="441" y="623"/>
                  </a:cubicBezTo>
                  <a:cubicBezTo>
                    <a:pt x="844" y="623"/>
                    <a:pt x="844" y="0"/>
                    <a:pt x="441"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0" name="Google Shape;1290;p38"/>
            <p:cNvSpPr/>
            <p:nvPr/>
          </p:nvSpPr>
          <p:spPr>
            <a:xfrm rot="-2993311">
              <a:off x="7607674" y="367309"/>
              <a:ext cx="55349" cy="41124"/>
            </a:xfrm>
            <a:custGeom>
              <a:avLst/>
              <a:gdLst/>
              <a:ahLst/>
              <a:cxnLst/>
              <a:rect l="l" t="t" r="r" b="b"/>
              <a:pathLst>
                <a:path w="1284" h="954" extrusionOk="0">
                  <a:moveTo>
                    <a:pt x="624" y="1"/>
                  </a:moveTo>
                  <a:cubicBezTo>
                    <a:pt x="1" y="1"/>
                    <a:pt x="1" y="954"/>
                    <a:pt x="624" y="954"/>
                  </a:cubicBezTo>
                  <a:cubicBezTo>
                    <a:pt x="1284" y="954"/>
                    <a:pt x="1284" y="1"/>
                    <a:pt x="624"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1" name="Google Shape;1291;p38"/>
            <p:cNvSpPr/>
            <p:nvPr/>
          </p:nvSpPr>
          <p:spPr>
            <a:xfrm rot="-2993311">
              <a:off x="8312365" y="488123"/>
              <a:ext cx="50607" cy="42719"/>
            </a:xfrm>
            <a:custGeom>
              <a:avLst/>
              <a:gdLst/>
              <a:ahLst/>
              <a:cxnLst/>
              <a:rect l="l" t="t" r="r" b="b"/>
              <a:pathLst>
                <a:path w="1174" h="991" extrusionOk="0">
                  <a:moveTo>
                    <a:pt x="587" y="0"/>
                  </a:moveTo>
                  <a:cubicBezTo>
                    <a:pt x="0" y="74"/>
                    <a:pt x="0" y="954"/>
                    <a:pt x="587" y="990"/>
                  </a:cubicBezTo>
                  <a:cubicBezTo>
                    <a:pt x="1173" y="954"/>
                    <a:pt x="1173" y="74"/>
                    <a:pt x="58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2" name="Google Shape;1292;p38"/>
            <p:cNvSpPr/>
            <p:nvPr/>
          </p:nvSpPr>
          <p:spPr>
            <a:xfrm rot="-2993311">
              <a:off x="8265479" y="706809"/>
              <a:ext cx="53754" cy="53797"/>
            </a:xfrm>
            <a:custGeom>
              <a:avLst/>
              <a:gdLst/>
              <a:ahLst/>
              <a:cxnLst/>
              <a:rect l="l" t="t" r="r" b="b"/>
              <a:pathLst>
                <a:path w="1247" h="1248" extrusionOk="0">
                  <a:moveTo>
                    <a:pt x="587" y="1"/>
                  </a:moveTo>
                  <a:cubicBezTo>
                    <a:pt x="477" y="38"/>
                    <a:pt x="403" y="74"/>
                    <a:pt x="330" y="148"/>
                  </a:cubicBezTo>
                  <a:cubicBezTo>
                    <a:pt x="293" y="184"/>
                    <a:pt x="257" y="221"/>
                    <a:pt x="220" y="257"/>
                  </a:cubicBezTo>
                  <a:cubicBezTo>
                    <a:pt x="183" y="294"/>
                    <a:pt x="110" y="367"/>
                    <a:pt x="110" y="404"/>
                  </a:cubicBezTo>
                  <a:cubicBezTo>
                    <a:pt x="55" y="477"/>
                    <a:pt x="28" y="551"/>
                    <a:pt x="19" y="624"/>
                  </a:cubicBezTo>
                  <a:lnTo>
                    <a:pt x="19" y="624"/>
                  </a:lnTo>
                  <a:lnTo>
                    <a:pt x="0" y="661"/>
                  </a:lnTo>
                  <a:cubicBezTo>
                    <a:pt x="0" y="697"/>
                    <a:pt x="0" y="771"/>
                    <a:pt x="0" y="844"/>
                  </a:cubicBezTo>
                  <a:cubicBezTo>
                    <a:pt x="0" y="917"/>
                    <a:pt x="74" y="1027"/>
                    <a:pt x="147" y="1101"/>
                  </a:cubicBezTo>
                  <a:cubicBezTo>
                    <a:pt x="183" y="1174"/>
                    <a:pt x="257" y="1211"/>
                    <a:pt x="330" y="1247"/>
                  </a:cubicBezTo>
                  <a:cubicBezTo>
                    <a:pt x="440" y="1247"/>
                    <a:pt x="530" y="1247"/>
                    <a:pt x="614" y="1216"/>
                  </a:cubicBezTo>
                  <a:lnTo>
                    <a:pt x="614" y="1216"/>
                  </a:lnTo>
                  <a:cubicBezTo>
                    <a:pt x="685" y="1203"/>
                    <a:pt x="751" y="1175"/>
                    <a:pt x="807" y="1137"/>
                  </a:cubicBezTo>
                  <a:cubicBezTo>
                    <a:pt x="880" y="1101"/>
                    <a:pt x="917" y="1064"/>
                    <a:pt x="990" y="1027"/>
                  </a:cubicBezTo>
                  <a:cubicBezTo>
                    <a:pt x="1027" y="991"/>
                    <a:pt x="1063" y="954"/>
                    <a:pt x="1100" y="917"/>
                  </a:cubicBezTo>
                  <a:cubicBezTo>
                    <a:pt x="1173" y="807"/>
                    <a:pt x="1247" y="661"/>
                    <a:pt x="1247" y="551"/>
                  </a:cubicBezTo>
                  <a:cubicBezTo>
                    <a:pt x="1247" y="221"/>
                    <a:pt x="990" y="1"/>
                    <a:pt x="69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3" name="Google Shape;1293;p38"/>
            <p:cNvSpPr/>
            <p:nvPr/>
          </p:nvSpPr>
          <p:spPr>
            <a:xfrm rot="-2993311">
              <a:off x="8458056" y="622411"/>
              <a:ext cx="52159" cy="39529"/>
            </a:xfrm>
            <a:custGeom>
              <a:avLst/>
              <a:gdLst/>
              <a:ahLst/>
              <a:cxnLst/>
              <a:rect l="l" t="t" r="r" b="b"/>
              <a:pathLst>
                <a:path w="1210" h="917" extrusionOk="0">
                  <a:moveTo>
                    <a:pt x="513" y="0"/>
                  </a:moveTo>
                  <a:cubicBezTo>
                    <a:pt x="367" y="0"/>
                    <a:pt x="257" y="74"/>
                    <a:pt x="183" y="147"/>
                  </a:cubicBezTo>
                  <a:cubicBezTo>
                    <a:pt x="0" y="330"/>
                    <a:pt x="0" y="624"/>
                    <a:pt x="183" y="770"/>
                  </a:cubicBezTo>
                  <a:cubicBezTo>
                    <a:pt x="257" y="880"/>
                    <a:pt x="367" y="917"/>
                    <a:pt x="513" y="917"/>
                  </a:cubicBezTo>
                  <a:lnTo>
                    <a:pt x="770" y="880"/>
                  </a:lnTo>
                  <a:cubicBezTo>
                    <a:pt x="880" y="880"/>
                    <a:pt x="990" y="843"/>
                    <a:pt x="1063" y="770"/>
                  </a:cubicBezTo>
                  <a:cubicBezTo>
                    <a:pt x="1137" y="697"/>
                    <a:pt x="1173" y="587"/>
                    <a:pt x="1210" y="477"/>
                  </a:cubicBezTo>
                  <a:cubicBezTo>
                    <a:pt x="1173" y="367"/>
                    <a:pt x="1137" y="257"/>
                    <a:pt x="1063" y="184"/>
                  </a:cubicBezTo>
                  <a:lnTo>
                    <a:pt x="990" y="110"/>
                  </a:lnTo>
                  <a:cubicBezTo>
                    <a:pt x="917" y="74"/>
                    <a:pt x="843" y="37"/>
                    <a:pt x="770" y="37"/>
                  </a:cubicBezTo>
                  <a:lnTo>
                    <a:pt x="51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4" name="Google Shape;1294;p38"/>
            <p:cNvSpPr/>
            <p:nvPr/>
          </p:nvSpPr>
          <p:spPr>
            <a:xfrm rot="-2993311">
              <a:off x="8462073" y="828558"/>
              <a:ext cx="58495" cy="44313"/>
            </a:xfrm>
            <a:custGeom>
              <a:avLst/>
              <a:gdLst/>
              <a:ahLst/>
              <a:cxnLst/>
              <a:rect l="l" t="t" r="r" b="b"/>
              <a:pathLst>
                <a:path w="1357" h="1028" extrusionOk="0">
                  <a:moveTo>
                    <a:pt x="660" y="1"/>
                  </a:moveTo>
                  <a:cubicBezTo>
                    <a:pt x="0" y="1"/>
                    <a:pt x="0" y="1027"/>
                    <a:pt x="660" y="1027"/>
                  </a:cubicBezTo>
                  <a:cubicBezTo>
                    <a:pt x="1357" y="1027"/>
                    <a:pt x="1357" y="1"/>
                    <a:pt x="6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5" name="Google Shape;1295;p38"/>
            <p:cNvSpPr/>
            <p:nvPr/>
          </p:nvSpPr>
          <p:spPr>
            <a:xfrm rot="-2993311">
              <a:off x="8599926" y="792949"/>
              <a:ext cx="56901" cy="42719"/>
            </a:xfrm>
            <a:custGeom>
              <a:avLst/>
              <a:gdLst/>
              <a:ahLst/>
              <a:cxnLst/>
              <a:rect l="l" t="t" r="r" b="b"/>
              <a:pathLst>
                <a:path w="1320" h="991" extrusionOk="0">
                  <a:moveTo>
                    <a:pt x="660" y="1"/>
                  </a:moveTo>
                  <a:cubicBezTo>
                    <a:pt x="0" y="1"/>
                    <a:pt x="0" y="991"/>
                    <a:pt x="660" y="991"/>
                  </a:cubicBezTo>
                  <a:cubicBezTo>
                    <a:pt x="1320" y="991"/>
                    <a:pt x="1320" y="1"/>
                    <a:pt x="66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6" name="Google Shape;1296;p38"/>
            <p:cNvSpPr/>
            <p:nvPr/>
          </p:nvSpPr>
          <p:spPr>
            <a:xfrm rot="-2993311">
              <a:off x="8721613" y="848605"/>
              <a:ext cx="34787" cy="26898"/>
            </a:xfrm>
            <a:custGeom>
              <a:avLst/>
              <a:gdLst/>
              <a:ahLst/>
              <a:cxnLst/>
              <a:rect l="l" t="t" r="r" b="b"/>
              <a:pathLst>
                <a:path w="807" h="624" extrusionOk="0">
                  <a:moveTo>
                    <a:pt x="403" y="0"/>
                  </a:moveTo>
                  <a:cubicBezTo>
                    <a:pt x="0" y="0"/>
                    <a:pt x="0" y="623"/>
                    <a:pt x="403" y="623"/>
                  </a:cubicBezTo>
                  <a:cubicBezTo>
                    <a:pt x="807" y="623"/>
                    <a:pt x="807" y="0"/>
                    <a:pt x="403"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7" name="Google Shape;1297;p38"/>
            <p:cNvSpPr/>
            <p:nvPr/>
          </p:nvSpPr>
          <p:spPr>
            <a:xfrm rot="-2993311">
              <a:off x="8939261" y="924152"/>
              <a:ext cx="42719" cy="36382"/>
            </a:xfrm>
            <a:custGeom>
              <a:avLst/>
              <a:gdLst/>
              <a:ahLst/>
              <a:cxnLst/>
              <a:rect l="l" t="t" r="r" b="b"/>
              <a:pathLst>
                <a:path w="991" h="844" extrusionOk="0">
                  <a:moveTo>
                    <a:pt x="477" y="0"/>
                  </a:moveTo>
                  <a:cubicBezTo>
                    <a:pt x="0" y="74"/>
                    <a:pt x="0" y="770"/>
                    <a:pt x="477" y="843"/>
                  </a:cubicBezTo>
                  <a:cubicBezTo>
                    <a:pt x="990" y="770"/>
                    <a:pt x="990" y="74"/>
                    <a:pt x="47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36096" y="1490484"/>
            <a:ext cx="2484393" cy="23774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86"/>
        <p:cNvGrpSpPr/>
        <p:nvPr/>
      </p:nvGrpSpPr>
      <p:grpSpPr>
        <a:xfrm>
          <a:off x="0" y="0"/>
          <a:ext cx="0" cy="0"/>
          <a:chOff x="0" y="0"/>
          <a:chExt cx="0" cy="0"/>
        </a:xfrm>
      </p:grpSpPr>
      <p:sp>
        <p:nvSpPr>
          <p:cNvPr id="1387" name="Google Shape;1387;p41"/>
          <p:cNvSpPr txBox="1">
            <a:spLocks noGrp="1"/>
          </p:cNvSpPr>
          <p:nvPr>
            <p:ph type="title"/>
          </p:nvPr>
        </p:nvSpPr>
        <p:spPr>
          <a:xfrm>
            <a:off x="709600" y="416700"/>
            <a:ext cx="7721100" cy="723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ID" dirty="0" smtClean="0"/>
              <a:t>Kecepatan Anguler</a:t>
            </a:r>
            <a:endParaRPr dirty="0"/>
          </a:p>
        </p:txBody>
      </p:sp>
      <mc:AlternateContent xmlns:mc="http://schemas.openxmlformats.org/markup-compatibility/2006">
        <mc:Choice xmlns:a14="http://schemas.microsoft.com/office/drawing/2010/main" Requires="a14">
          <p:sp>
            <p:nvSpPr>
              <p:cNvPr id="1388" name="Google Shape;1388;p41"/>
              <p:cNvSpPr txBox="1">
                <a:spLocks noGrp="1"/>
              </p:cNvSpPr>
              <p:nvPr>
                <p:ph type="body" idx="1"/>
              </p:nvPr>
            </p:nvSpPr>
            <p:spPr>
              <a:xfrm>
                <a:off x="3822905" y="1275606"/>
                <a:ext cx="4607700" cy="3309014"/>
              </a:xfrm>
              <a:prstGeom prst="rect">
                <a:avLst/>
              </a:prstGeom>
            </p:spPr>
            <p:txBody>
              <a:bodyPr spcFirstLastPara="1" wrap="square" lIns="91425" tIns="91425" rIns="91425" bIns="91425" anchor="t" anchorCtr="0">
                <a:noAutofit/>
              </a:bodyPr>
              <a:lstStyle/>
              <a:p>
                <a:pPr marL="0" indent="0">
                  <a:buClr>
                    <a:srgbClr val="273D40"/>
                  </a:buClr>
                  <a:buSzPts val="600"/>
                  <a:buNone/>
                </a:pPr>
                <a:r>
                  <a:rPr lang="id-ID" dirty="0"/>
                  <a:t>Terlihat pada gerak melingkar beraturan, besar sudut yang ditempuh (q) oleh partikel A untuk selang waktu (Dt) yang sama senantiasa tetap. Besar sudut dapat dinyatakan dalam radian</a:t>
                </a:r>
                <a:r>
                  <a:rPr lang="id-ID" dirty="0" smtClean="0"/>
                  <a:t>.</a:t>
                </a:r>
              </a:p>
              <a:p>
                <a:pPr marL="0" indent="0">
                  <a:buClr>
                    <a:srgbClr val="273D40"/>
                  </a:buClr>
                  <a:buSzPts val="600"/>
                  <a:buNone/>
                </a:pPr>
                <a14:m>
                  <m:oMathPara xmlns:m="http://schemas.openxmlformats.org/officeDocument/2006/math">
                    <m:oMathParaPr>
                      <m:jc m:val="centerGroup"/>
                    </m:oMathParaPr>
                    <m:oMath xmlns:m="http://schemas.openxmlformats.org/officeDocument/2006/math">
                      <m:r>
                        <a:rPr lang="id-ID" i="1"/>
                        <m:t>2</m:t>
                      </m:r>
                      <m:r>
                        <a:rPr lang="id-ID" i="1"/>
                        <m:t>𝜋</m:t>
                      </m:r>
                      <m:r>
                        <a:rPr lang="id-ID" i="1"/>
                        <m:t>𝑟𝑎𝑑</m:t>
                      </m:r>
                      <m:r>
                        <a:rPr lang="id-ID" i="1"/>
                        <m:t>=360°  </m:t>
                      </m:r>
                      <m:r>
                        <a:rPr lang="id-ID" i="1"/>
                        <m:t>𝑎𝑡𝑎𝑢</m:t>
                      </m:r>
                      <m:r>
                        <a:rPr lang="id-ID" i="1"/>
                        <m:t> 1 </m:t>
                      </m:r>
                      <m:r>
                        <a:rPr lang="id-ID" i="1"/>
                        <m:t>𝑟𝑎𝑑</m:t>
                      </m:r>
                      <m:r>
                        <a:rPr lang="id-ID" i="1"/>
                        <m:t>=</m:t>
                      </m:r>
                      <m:f>
                        <m:fPr>
                          <m:ctrlPr>
                            <a:rPr lang="id-ID" i="1"/>
                          </m:ctrlPr>
                        </m:fPr>
                        <m:num>
                          <m:r>
                            <a:rPr lang="id-ID" i="1"/>
                            <m:t>180°</m:t>
                          </m:r>
                        </m:num>
                        <m:den>
                          <m:r>
                            <a:rPr lang="id-ID" i="1"/>
                            <m:t>𝜋</m:t>
                          </m:r>
                        </m:den>
                      </m:f>
                    </m:oMath>
                  </m:oMathPara>
                </a14:m>
                <a:endParaRPr lang="id-ID" dirty="0" smtClean="0"/>
              </a:p>
              <a:p>
                <a:pPr marL="0" indent="0">
                  <a:buClr>
                    <a:srgbClr val="273D40"/>
                  </a:buClr>
                  <a:buSzPts val="600"/>
                  <a:buNone/>
                </a:pPr>
                <a:endParaRPr lang="id-ID" dirty="0" smtClean="0"/>
              </a:p>
              <a:p>
                <a:pPr marL="0" indent="0">
                  <a:buClr>
                    <a:srgbClr val="273D40"/>
                  </a:buClr>
                  <a:buSzPts val="600"/>
                  <a:buNone/>
                </a:pPr>
                <a:r>
                  <a:rPr lang="id-ID" dirty="0"/>
                  <a:t>Karena selama satu periode (T) besar sudut yang ditempuh oleh R adalah 2π rad atau 360°, maka kecepatan sudut (anguler) yang </a:t>
                </a:r>
                <a:r>
                  <a:rPr lang="id-ID" dirty="0" smtClean="0"/>
                  <a:t>diberi lambang</a:t>
                </a:r>
                <a:r>
                  <a:rPr lang="id-ID" dirty="0"/>
                  <a:t> w dapat dituliskan menjadi </a:t>
                </a:r>
                <a:r>
                  <a:rPr lang="id-ID" dirty="0" smtClean="0"/>
                  <a:t>:</a:t>
                </a:r>
              </a:p>
              <a:p>
                <a:pPr marL="0" indent="0">
                  <a:buClr>
                    <a:srgbClr val="273D40"/>
                  </a:buClr>
                  <a:buSzPts val="600"/>
                  <a:buNone/>
                </a:pPr>
                <a:endParaRPr lang="id-ID" dirty="0" smtClean="0"/>
              </a:p>
              <a:p>
                <a:pPr marL="0" indent="0">
                  <a:buClr>
                    <a:srgbClr val="273D40"/>
                  </a:buClr>
                  <a:buSzPts val="600"/>
                  <a:buNone/>
                </a:pPr>
                <a14:m>
                  <m:oMathPara xmlns:m="http://schemas.openxmlformats.org/officeDocument/2006/math">
                    <m:oMathParaPr>
                      <m:jc m:val="centerGroup"/>
                    </m:oMathParaPr>
                    <m:oMath xmlns:m="http://schemas.openxmlformats.org/officeDocument/2006/math">
                      <m:r>
                        <a:rPr lang="id-ID" i="1"/>
                        <m:t>𝜔</m:t>
                      </m:r>
                      <m:r>
                        <a:rPr lang="id-ID" i="1"/>
                        <m:t>=</m:t>
                      </m:r>
                      <m:f>
                        <m:fPr>
                          <m:ctrlPr>
                            <a:rPr lang="id-ID" i="1"/>
                          </m:ctrlPr>
                        </m:fPr>
                        <m:num>
                          <m:r>
                            <a:rPr lang="id-ID" i="1"/>
                            <m:t>2</m:t>
                          </m:r>
                          <m:r>
                            <a:rPr lang="id-ID" i="1"/>
                            <m:t>𝜋</m:t>
                          </m:r>
                        </m:num>
                        <m:den>
                          <m:r>
                            <a:rPr lang="id-ID" i="1"/>
                            <m:t>𝑇</m:t>
                          </m:r>
                        </m:den>
                      </m:f>
                    </m:oMath>
                  </m:oMathPara>
                </a14:m>
                <a:endParaRPr lang="id-ID" dirty="0"/>
              </a:p>
              <a:p>
                <a:pPr marL="0" indent="0">
                  <a:buClr>
                    <a:srgbClr val="273D40"/>
                  </a:buClr>
                  <a:buSzPts val="600"/>
                  <a:buNone/>
                </a:pPr>
                <a:endParaRPr lang="id-ID" dirty="0"/>
              </a:p>
              <a:p>
                <a:pPr marL="0" lvl="0" indent="0" algn="l" rtl="0">
                  <a:spcBef>
                    <a:spcPts val="0"/>
                  </a:spcBef>
                  <a:spcAft>
                    <a:spcPts val="0"/>
                  </a:spcAft>
                  <a:buClr>
                    <a:srgbClr val="273D40"/>
                  </a:buClr>
                  <a:buSzPts val="600"/>
                  <a:buFont typeface="Arial"/>
                  <a:buNone/>
                </a:pPr>
                <a:endParaRPr dirty="0"/>
              </a:p>
            </p:txBody>
          </p:sp>
        </mc:Choice>
        <mc:Fallback>
          <p:sp>
            <p:nvSpPr>
              <p:cNvPr id="1388" name="Google Shape;1388;p41"/>
              <p:cNvSpPr txBox="1">
                <a:spLocks noGrp="1" noRot="1" noChangeAspect="1" noMove="1" noResize="1" noEditPoints="1" noAdjustHandles="1" noChangeArrowheads="1" noChangeShapeType="1" noTextEdit="1"/>
              </p:cNvSpPr>
              <p:nvPr>
                <p:ph type="body" idx="1"/>
              </p:nvPr>
            </p:nvSpPr>
            <p:spPr>
              <a:xfrm>
                <a:off x="3822905" y="1275606"/>
                <a:ext cx="4607700" cy="3309014"/>
              </a:xfrm>
              <a:prstGeom prst="rect">
                <a:avLst/>
              </a:prstGeom>
              <a:blipFill rotWithShape="1">
                <a:blip r:embed="rId3"/>
                <a:stretch>
                  <a:fillRect l="-265" r="-1190"/>
                </a:stretch>
              </a:blipFill>
            </p:spPr>
            <p:txBody>
              <a:bodyPr/>
              <a:lstStyle/>
              <a:p>
                <a:r>
                  <a:rPr lang="id-ID">
                    <a:noFill/>
                  </a:rPr>
                  <a:t> </a:t>
                </a:r>
              </a:p>
            </p:txBody>
          </p:sp>
        </mc:Fallback>
      </mc:AlternateContent>
      <p:sp>
        <p:nvSpPr>
          <p:cNvPr id="1390" name="Google Shape;1390;p41"/>
          <p:cNvSpPr/>
          <p:nvPr/>
        </p:nvSpPr>
        <p:spPr>
          <a:xfrm>
            <a:off x="943066" y="2210580"/>
            <a:ext cx="2545500" cy="2545500"/>
          </a:xfrm>
          <a:prstGeom prst="ellipse">
            <a:avLst/>
          </a:prstGeom>
          <a:noFill/>
          <a:ln w="19050" cap="flat" cmpd="sng">
            <a:solidFill>
              <a:srgbClr val="79917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FOTO</a:t>
            </a:r>
            <a:endParaRPr/>
          </a:p>
        </p:txBody>
      </p:sp>
      <p:sp>
        <p:nvSpPr>
          <p:cNvPr id="1392" name="Google Shape;1392;p41"/>
          <p:cNvSpPr/>
          <p:nvPr/>
        </p:nvSpPr>
        <p:spPr>
          <a:xfrm rot="5315393">
            <a:off x="8749126" y="114071"/>
            <a:ext cx="28972" cy="22053"/>
          </a:xfrm>
          <a:custGeom>
            <a:avLst/>
            <a:gdLst/>
            <a:ahLst/>
            <a:cxnLst/>
            <a:rect l="l" t="t" r="r" b="b"/>
            <a:pathLst>
              <a:path w="917" h="698" extrusionOk="0">
                <a:moveTo>
                  <a:pt x="440" y="1"/>
                </a:moveTo>
                <a:cubicBezTo>
                  <a:pt x="0" y="1"/>
                  <a:pt x="0" y="697"/>
                  <a:pt x="440" y="697"/>
                </a:cubicBezTo>
                <a:cubicBezTo>
                  <a:pt x="917" y="697"/>
                  <a:pt x="917" y="1"/>
                  <a:pt x="4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3" name="Google Shape;1393;p41"/>
          <p:cNvSpPr/>
          <p:nvPr/>
        </p:nvSpPr>
        <p:spPr>
          <a:xfrm rot="5315393">
            <a:off x="8843783" y="78779"/>
            <a:ext cx="25528" cy="19715"/>
          </a:xfrm>
          <a:custGeom>
            <a:avLst/>
            <a:gdLst/>
            <a:ahLst/>
            <a:cxnLst/>
            <a:rect l="l" t="t" r="r" b="b"/>
            <a:pathLst>
              <a:path w="808" h="624" extrusionOk="0">
                <a:moveTo>
                  <a:pt x="404" y="0"/>
                </a:moveTo>
                <a:cubicBezTo>
                  <a:pt x="1" y="0"/>
                  <a:pt x="1" y="623"/>
                  <a:pt x="404" y="623"/>
                </a:cubicBezTo>
                <a:cubicBezTo>
                  <a:pt x="807" y="623"/>
                  <a:pt x="807" y="0"/>
                  <a:pt x="40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5" name="Google Shape;1395;p41"/>
          <p:cNvSpPr/>
          <p:nvPr/>
        </p:nvSpPr>
        <p:spPr>
          <a:xfrm>
            <a:off x="524610" y="5235794"/>
            <a:ext cx="15874" cy="15874"/>
          </a:xfrm>
          <a:custGeom>
            <a:avLst/>
            <a:gdLst/>
            <a:ahLst/>
            <a:cxnLst/>
            <a:rect l="l" t="t" r="r" b="b"/>
            <a:pathLst>
              <a:path w="441" h="441" extrusionOk="0">
                <a:moveTo>
                  <a:pt x="220" y="0"/>
                </a:moveTo>
                <a:cubicBezTo>
                  <a:pt x="0" y="74"/>
                  <a:pt x="0" y="367"/>
                  <a:pt x="220" y="440"/>
                </a:cubicBezTo>
                <a:cubicBezTo>
                  <a:pt x="440" y="367"/>
                  <a:pt x="440" y="74"/>
                  <a:pt x="220" y="0"/>
                </a:cubicBezTo>
                <a:close/>
              </a:path>
            </a:pathLst>
          </a:custGeom>
          <a:solidFill>
            <a:srgbClr val="FFFC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41"/>
          <p:cNvSpPr/>
          <p:nvPr/>
        </p:nvSpPr>
        <p:spPr>
          <a:xfrm>
            <a:off x="562872" y="5380926"/>
            <a:ext cx="17170" cy="15874"/>
          </a:xfrm>
          <a:custGeom>
            <a:avLst/>
            <a:gdLst/>
            <a:ahLst/>
            <a:cxnLst/>
            <a:rect l="l" t="t" r="r" b="b"/>
            <a:pathLst>
              <a:path w="477" h="441" extrusionOk="0">
                <a:moveTo>
                  <a:pt x="257" y="1"/>
                </a:moveTo>
                <a:cubicBezTo>
                  <a:pt x="0" y="37"/>
                  <a:pt x="0" y="404"/>
                  <a:pt x="257" y="440"/>
                </a:cubicBezTo>
                <a:cubicBezTo>
                  <a:pt x="477" y="404"/>
                  <a:pt x="477" y="37"/>
                  <a:pt x="257" y="1"/>
                </a:cubicBezTo>
                <a:close/>
              </a:path>
            </a:pathLst>
          </a:custGeom>
          <a:solidFill>
            <a:srgbClr val="FFFC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41"/>
          <p:cNvSpPr/>
          <p:nvPr/>
        </p:nvSpPr>
        <p:spPr>
          <a:xfrm rot="10600495">
            <a:off x="3726288" y="4883464"/>
            <a:ext cx="2347011" cy="346444"/>
          </a:xfrm>
          <a:custGeom>
            <a:avLst/>
            <a:gdLst/>
            <a:ahLst/>
            <a:cxnLst/>
            <a:rect l="l" t="t" r="r" b="b"/>
            <a:pathLst>
              <a:path w="93882" h="13858" fill="none" extrusionOk="0">
                <a:moveTo>
                  <a:pt x="0" y="1"/>
                </a:moveTo>
                <a:cubicBezTo>
                  <a:pt x="6195" y="3667"/>
                  <a:pt x="11217" y="9678"/>
                  <a:pt x="18219" y="11401"/>
                </a:cubicBezTo>
                <a:cubicBezTo>
                  <a:pt x="27970" y="13857"/>
                  <a:pt x="37501" y="7186"/>
                  <a:pt x="47362" y="5243"/>
                </a:cubicBezTo>
                <a:cubicBezTo>
                  <a:pt x="54291" y="3886"/>
                  <a:pt x="61439" y="4876"/>
                  <a:pt x="67781" y="7992"/>
                </a:cubicBezTo>
                <a:cubicBezTo>
                  <a:pt x="71044" y="9642"/>
                  <a:pt x="74233" y="11878"/>
                  <a:pt x="77862" y="12061"/>
                </a:cubicBezTo>
                <a:cubicBezTo>
                  <a:pt x="83911" y="12318"/>
                  <a:pt x="88529" y="6892"/>
                  <a:pt x="93882" y="4106"/>
                </a:cubicBezTo>
              </a:path>
            </a:pathLst>
          </a:custGeom>
          <a:solidFill>
            <a:schemeClr val="accent1"/>
          </a:solidFill>
          <a:ln w="11925" cap="flat" cmpd="sng">
            <a:solidFill>
              <a:schemeClr val="accent1"/>
            </a:solidFill>
            <a:prstDash val="solid"/>
            <a:miter lim="3665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5" name="Picture 14" descr="http://fungsi.web.id/wp-content/uploads/2015/12/1449229430_image11.png"/>
          <p:cNvPicPr/>
          <p:nvPr/>
        </p:nvPicPr>
        <p:blipFill>
          <a:blip r:embed="rId4">
            <a:extLst>
              <a:ext uri="{28A0092B-C50C-407E-A947-70E740481C1C}">
                <a14:useLocalDpi xmlns:a14="http://schemas.microsoft.com/office/drawing/2010/main" val="0"/>
              </a:ext>
            </a:extLst>
          </a:blip>
          <a:srcRect/>
          <a:stretch>
            <a:fillRect/>
          </a:stretch>
        </p:blipFill>
        <p:spPr bwMode="auto">
          <a:xfrm>
            <a:off x="683568" y="2149163"/>
            <a:ext cx="2804998" cy="2666527"/>
          </a:xfrm>
          <a:prstGeom prst="rect">
            <a:avLst/>
          </a:prstGeom>
          <a:noFill/>
          <a:ln>
            <a:noFill/>
          </a:ln>
        </p:spPr>
      </p:pic>
    </p:spTree>
    <p:extLst>
      <p:ext uri="{BB962C8B-B14F-4D97-AF65-F5344CB8AC3E}">
        <p14:creationId xmlns:p14="http://schemas.microsoft.com/office/powerpoint/2010/main" val="2651706634"/>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Shape 1302"/>
        <p:cNvGrpSpPr/>
        <p:nvPr/>
      </p:nvGrpSpPr>
      <p:grpSpPr>
        <a:xfrm>
          <a:off x="0" y="0"/>
          <a:ext cx="0" cy="0"/>
          <a:chOff x="0" y="0"/>
          <a:chExt cx="0" cy="0"/>
        </a:xfrm>
      </p:grpSpPr>
      <p:sp>
        <p:nvSpPr>
          <p:cNvPr id="1303" name="Google Shape;1303;p39"/>
          <p:cNvSpPr txBox="1">
            <a:spLocks noGrp="1"/>
          </p:cNvSpPr>
          <p:nvPr>
            <p:ph type="title"/>
          </p:nvPr>
        </p:nvSpPr>
        <p:spPr>
          <a:xfrm>
            <a:off x="2365959" y="195486"/>
            <a:ext cx="4977360" cy="432048"/>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id-ID" sz="2800" dirty="0" smtClean="0"/>
              <a:t>Hubungan kecepatan linear dengan kecepatan angular</a:t>
            </a:r>
            <a:endParaRPr sz="2800" dirty="0"/>
          </a:p>
        </p:txBody>
      </p:sp>
      <mc:AlternateContent xmlns:mc="http://schemas.openxmlformats.org/markup-compatibility/2006">
        <mc:Choice xmlns:a14="http://schemas.microsoft.com/office/drawing/2010/main" Requires="a14">
          <p:sp>
            <p:nvSpPr>
              <p:cNvPr id="1305" name="Google Shape;1305;p39"/>
              <p:cNvSpPr txBox="1">
                <a:spLocks noGrp="1"/>
              </p:cNvSpPr>
              <p:nvPr>
                <p:ph type="subTitle" idx="1"/>
              </p:nvPr>
            </p:nvSpPr>
            <p:spPr>
              <a:xfrm>
                <a:off x="2699792" y="1347614"/>
                <a:ext cx="3972228" cy="2559536"/>
              </a:xfrm>
              <a:prstGeom prst="rect">
                <a:avLst/>
              </a:prstGeom>
            </p:spPr>
            <p:txBody>
              <a:bodyPr spcFirstLastPara="1" wrap="square" lIns="91425" tIns="91425" rIns="91425" bIns="91425" anchor="t" anchorCtr="0">
                <a:noAutofit/>
              </a:bodyPr>
              <a:lstStyle/>
              <a:p>
                <a:pPr marL="0" lvl="0" indent="0" algn="l">
                  <a:spcAft>
                    <a:spcPts val="1200"/>
                  </a:spcAft>
                </a:pPr>
                <a14:m>
                  <m:oMathPara xmlns:m="http://schemas.openxmlformats.org/officeDocument/2006/math">
                    <m:oMathParaPr>
                      <m:jc m:val="centerGroup"/>
                    </m:oMathParaPr>
                    <m:oMath xmlns:m="http://schemas.openxmlformats.org/officeDocument/2006/math">
                      <m:r>
                        <a:rPr lang="id-ID" i="1"/>
                        <m:t>𝑉</m:t>
                      </m:r>
                      <m:r>
                        <a:rPr lang="id-ID" i="1"/>
                        <m:t>=</m:t>
                      </m:r>
                      <m:f>
                        <m:fPr>
                          <m:ctrlPr>
                            <a:rPr lang="id-ID" i="1"/>
                          </m:ctrlPr>
                        </m:fPr>
                        <m:num>
                          <m:r>
                            <a:rPr lang="id-ID" i="1"/>
                            <m:t>2</m:t>
                          </m:r>
                          <m:r>
                            <a:rPr lang="id-ID" i="1"/>
                            <m:t>𝜋</m:t>
                          </m:r>
                          <m:r>
                            <a:rPr lang="id-ID" i="1"/>
                            <m:t>𝑅</m:t>
                          </m:r>
                        </m:num>
                        <m:den>
                          <m:r>
                            <a:rPr lang="id-ID" i="1"/>
                            <m:t>𝑇</m:t>
                          </m:r>
                        </m:den>
                      </m:f>
                    </m:oMath>
                  </m:oMathPara>
                </a14:m>
                <a:endParaRPr dirty="0" smtClean="0"/>
              </a:p>
              <a:p>
                <a:pPr marL="0" lvl="0" indent="0" algn="l">
                  <a:spcAft>
                    <a:spcPts val="1200"/>
                  </a:spcAft>
                </a:pPr>
                <a:r>
                  <a:rPr lang="x-none" smtClean="0"/>
                  <a:t>Dan</a:t>
                </a:r>
              </a:p>
              <a:p>
                <a:pPr marL="0" lvl="0" indent="0" algn="l">
                  <a:spcAft>
                    <a:spcPts val="1200"/>
                  </a:spcAft>
                </a:pPr>
                <a14:m>
                  <m:oMathPara xmlns:m="http://schemas.openxmlformats.org/officeDocument/2006/math">
                    <m:oMathParaPr>
                      <m:jc m:val="centerGroup"/>
                    </m:oMathParaPr>
                    <m:oMath xmlns:m="http://schemas.openxmlformats.org/officeDocument/2006/math">
                      <m:r>
                        <a:rPr lang="id-ID" i="1"/>
                        <m:t>𝜔</m:t>
                      </m:r>
                      <m:r>
                        <a:rPr lang="id-ID" i="1"/>
                        <m:t>=</m:t>
                      </m:r>
                      <m:f>
                        <m:fPr>
                          <m:ctrlPr>
                            <a:rPr lang="id-ID" i="1"/>
                          </m:ctrlPr>
                        </m:fPr>
                        <m:num>
                          <m:r>
                            <a:rPr lang="id-ID" i="1"/>
                            <m:t>2</m:t>
                          </m:r>
                          <m:r>
                            <a:rPr lang="id-ID" i="1"/>
                            <m:t>𝜋</m:t>
                          </m:r>
                        </m:num>
                        <m:den>
                          <m:r>
                            <a:rPr lang="id-ID" i="1"/>
                            <m:t>𝑇</m:t>
                          </m:r>
                        </m:den>
                      </m:f>
                    </m:oMath>
                  </m:oMathPara>
                </a14:m>
                <a:endParaRPr dirty="0" smtClean="0"/>
              </a:p>
              <a:p>
                <a:pPr marL="0" lvl="0" indent="0" algn="l">
                  <a:spcAft>
                    <a:spcPts val="1200"/>
                  </a:spcAft>
                </a:pPr>
                <a:r>
                  <a:rPr lang="x-none" smtClean="0"/>
                  <a:t>Digabung kan :</a:t>
                </a:r>
              </a:p>
              <a:p>
                <a:pPr marL="0" lvl="0" indent="0" algn="l">
                  <a:spcAft>
                    <a:spcPts val="1200"/>
                  </a:spcAft>
                </a:pPr>
                <a14:m>
                  <m:oMathPara xmlns:m="http://schemas.openxmlformats.org/officeDocument/2006/math">
                    <m:oMathParaPr>
                      <m:jc m:val="centerGroup"/>
                    </m:oMathParaPr>
                    <m:oMath xmlns:m="http://schemas.openxmlformats.org/officeDocument/2006/math">
                      <m:r>
                        <a:rPr lang="id-ID" i="1"/>
                        <m:t>𝑉</m:t>
                      </m:r>
                      <m:r>
                        <a:rPr lang="id-ID" i="1"/>
                        <m:t>=</m:t>
                      </m:r>
                      <m:f>
                        <m:fPr>
                          <m:ctrlPr>
                            <a:rPr lang="id-ID" i="1"/>
                          </m:ctrlPr>
                        </m:fPr>
                        <m:num>
                          <m:r>
                            <a:rPr lang="id-ID" i="1"/>
                            <m:t>2</m:t>
                          </m:r>
                          <m:r>
                            <a:rPr lang="id-ID" i="1"/>
                            <m:t>𝜋</m:t>
                          </m:r>
                          <m:r>
                            <a:rPr lang="id-ID" i="1"/>
                            <m:t>𝑅</m:t>
                          </m:r>
                        </m:num>
                        <m:den>
                          <m:r>
                            <a:rPr lang="id-ID" i="1"/>
                            <m:t>𝑇</m:t>
                          </m:r>
                        </m:den>
                      </m:f>
                      <m:r>
                        <a:rPr lang="id-ID" i="1"/>
                        <m:t>=</m:t>
                      </m:r>
                      <m:f>
                        <m:fPr>
                          <m:ctrlPr>
                            <a:rPr lang="id-ID" i="1"/>
                          </m:ctrlPr>
                        </m:fPr>
                        <m:num>
                          <m:r>
                            <a:rPr lang="id-ID" i="1"/>
                            <m:t>2</m:t>
                          </m:r>
                          <m:r>
                            <a:rPr lang="id-ID" i="1"/>
                            <m:t>𝜋</m:t>
                          </m:r>
                        </m:num>
                        <m:den>
                          <m:r>
                            <a:rPr lang="id-ID" i="1"/>
                            <m:t>𝑇</m:t>
                          </m:r>
                        </m:den>
                      </m:f>
                      <m:r>
                        <a:rPr lang="id-ID" i="1"/>
                        <m:t>𝑅</m:t>
                      </m:r>
                      <m:r>
                        <a:rPr lang="id-ID" i="1"/>
                        <m:t>=</m:t>
                      </m:r>
                      <m:r>
                        <a:rPr lang="id-ID" i="1"/>
                        <m:t>𝜔</m:t>
                      </m:r>
                      <m:r>
                        <a:rPr lang="id-ID" i="1"/>
                        <m:t>𝑅</m:t>
                      </m:r>
                      <m:r>
                        <a:rPr lang="id-ID" i="1"/>
                        <m:t>→</m:t>
                      </m:r>
                      <m:r>
                        <a:rPr lang="id-ID" i="1"/>
                        <m:t>𝑉</m:t>
                      </m:r>
                      <m:r>
                        <a:rPr lang="id-ID" i="1"/>
                        <m:t>=</m:t>
                      </m:r>
                      <m:r>
                        <a:rPr lang="id-ID" i="1"/>
                        <m:t>𝜔</m:t>
                      </m:r>
                      <m:r>
                        <a:rPr lang="id-ID" i="1"/>
                        <m:t>𝑅</m:t>
                      </m:r>
                    </m:oMath>
                  </m:oMathPara>
                </a14:m>
                <a:endParaRPr lang="x-none" smtClean="0"/>
              </a:p>
            </p:txBody>
          </p:sp>
        </mc:Choice>
        <mc:Fallback>
          <p:sp>
            <p:nvSpPr>
              <p:cNvPr id="1305" name="Google Shape;1305;p39"/>
              <p:cNvSpPr txBox="1">
                <a:spLocks noGrp="1" noRot="1" noChangeAspect="1" noMove="1" noResize="1" noEditPoints="1" noAdjustHandles="1" noChangeArrowheads="1" noChangeShapeType="1" noTextEdit="1"/>
              </p:cNvSpPr>
              <p:nvPr>
                <p:ph type="subTitle" idx="1"/>
              </p:nvPr>
            </p:nvSpPr>
            <p:spPr>
              <a:xfrm>
                <a:off x="2699792" y="1347614"/>
                <a:ext cx="3972228" cy="2559536"/>
              </a:xfrm>
              <a:prstGeom prst="rect">
                <a:avLst/>
              </a:prstGeom>
              <a:blipFill rotWithShape="1">
                <a:blip r:embed="rId3"/>
                <a:stretch>
                  <a:fillRect l="-922"/>
                </a:stretch>
              </a:blipFill>
            </p:spPr>
            <p:txBody>
              <a:bodyPr/>
              <a:lstStyle/>
              <a:p>
                <a:r>
                  <a:rPr lang="id-ID">
                    <a:noFill/>
                  </a:rPr>
                  <a:t> </a:t>
                </a:r>
              </a:p>
            </p:txBody>
          </p:sp>
        </mc:Fallback>
      </mc:AlternateContent>
      <p:grpSp>
        <p:nvGrpSpPr>
          <p:cNvPr id="1306" name="Google Shape;1306;p39"/>
          <p:cNvGrpSpPr/>
          <p:nvPr/>
        </p:nvGrpSpPr>
        <p:grpSpPr>
          <a:xfrm rot="1521179">
            <a:off x="6808541" y="1513230"/>
            <a:ext cx="696301" cy="1016200"/>
            <a:chOff x="8379850" y="2829899"/>
            <a:chExt cx="696291" cy="1016185"/>
          </a:xfrm>
        </p:grpSpPr>
        <p:sp>
          <p:nvSpPr>
            <p:cNvPr id="1307" name="Google Shape;1307;p39"/>
            <p:cNvSpPr/>
            <p:nvPr/>
          </p:nvSpPr>
          <p:spPr>
            <a:xfrm rot="1098150">
              <a:off x="8979542" y="2837624"/>
              <a:ext cx="56577" cy="45770"/>
            </a:xfrm>
            <a:custGeom>
              <a:avLst/>
              <a:gdLst/>
              <a:ahLst/>
              <a:cxnLst/>
              <a:rect l="l" t="t" r="r" b="b"/>
              <a:pathLst>
                <a:path w="1356" h="1097" extrusionOk="0">
                  <a:moveTo>
                    <a:pt x="277" y="334"/>
                  </a:moveTo>
                  <a:cubicBezTo>
                    <a:pt x="261" y="384"/>
                    <a:pt x="248" y="411"/>
                    <a:pt x="243" y="411"/>
                  </a:cubicBezTo>
                  <a:cubicBezTo>
                    <a:pt x="240" y="411"/>
                    <a:pt x="243" y="390"/>
                    <a:pt x="257" y="347"/>
                  </a:cubicBezTo>
                  <a:lnTo>
                    <a:pt x="277" y="334"/>
                  </a:lnTo>
                  <a:close/>
                  <a:moveTo>
                    <a:pt x="243" y="686"/>
                  </a:moveTo>
                  <a:lnTo>
                    <a:pt x="243" y="686"/>
                  </a:lnTo>
                  <a:cubicBezTo>
                    <a:pt x="248" y="686"/>
                    <a:pt x="261" y="713"/>
                    <a:pt x="277" y="764"/>
                  </a:cubicBezTo>
                  <a:lnTo>
                    <a:pt x="277" y="764"/>
                  </a:lnTo>
                  <a:lnTo>
                    <a:pt x="257" y="750"/>
                  </a:lnTo>
                  <a:cubicBezTo>
                    <a:pt x="243" y="707"/>
                    <a:pt x="240" y="686"/>
                    <a:pt x="243" y="686"/>
                  </a:cubicBezTo>
                  <a:close/>
                  <a:moveTo>
                    <a:pt x="846" y="1"/>
                  </a:moveTo>
                  <a:cubicBezTo>
                    <a:pt x="811" y="1"/>
                    <a:pt x="774" y="6"/>
                    <a:pt x="734" y="17"/>
                  </a:cubicBezTo>
                  <a:cubicBezTo>
                    <a:pt x="660" y="17"/>
                    <a:pt x="550" y="54"/>
                    <a:pt x="477" y="90"/>
                  </a:cubicBezTo>
                  <a:cubicBezTo>
                    <a:pt x="418" y="120"/>
                    <a:pt x="360" y="172"/>
                    <a:pt x="320" y="230"/>
                  </a:cubicBezTo>
                  <a:lnTo>
                    <a:pt x="320" y="230"/>
                  </a:lnTo>
                  <a:cubicBezTo>
                    <a:pt x="299" y="234"/>
                    <a:pt x="278" y="237"/>
                    <a:pt x="257" y="237"/>
                  </a:cubicBezTo>
                  <a:cubicBezTo>
                    <a:pt x="110" y="274"/>
                    <a:pt x="0" y="384"/>
                    <a:pt x="0" y="530"/>
                  </a:cubicBezTo>
                  <a:cubicBezTo>
                    <a:pt x="0" y="714"/>
                    <a:pt x="110" y="824"/>
                    <a:pt x="257" y="860"/>
                  </a:cubicBezTo>
                  <a:cubicBezTo>
                    <a:pt x="284" y="860"/>
                    <a:pt x="311" y="865"/>
                    <a:pt x="337" y="871"/>
                  </a:cubicBezTo>
                  <a:lnTo>
                    <a:pt x="337" y="871"/>
                  </a:lnTo>
                  <a:cubicBezTo>
                    <a:pt x="385" y="927"/>
                    <a:pt x="420" y="978"/>
                    <a:pt x="477" y="1007"/>
                  </a:cubicBezTo>
                  <a:cubicBezTo>
                    <a:pt x="550" y="1044"/>
                    <a:pt x="660" y="1080"/>
                    <a:pt x="734" y="1080"/>
                  </a:cubicBezTo>
                  <a:cubicBezTo>
                    <a:pt x="774" y="1091"/>
                    <a:pt x="811" y="1096"/>
                    <a:pt x="846" y="1096"/>
                  </a:cubicBezTo>
                  <a:cubicBezTo>
                    <a:pt x="1356" y="1096"/>
                    <a:pt x="1356" y="1"/>
                    <a:pt x="84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8" name="Google Shape;1308;p39"/>
            <p:cNvSpPr/>
            <p:nvPr/>
          </p:nvSpPr>
          <p:spPr>
            <a:xfrm rot="1098150">
              <a:off x="9012001" y="3084611"/>
              <a:ext cx="58162" cy="47439"/>
            </a:xfrm>
            <a:custGeom>
              <a:avLst/>
              <a:gdLst/>
              <a:ahLst/>
              <a:cxnLst/>
              <a:rect l="l" t="t" r="r" b="b"/>
              <a:pathLst>
                <a:path w="1394" h="1137" extrusionOk="0">
                  <a:moveTo>
                    <a:pt x="697" y="0"/>
                  </a:moveTo>
                  <a:cubicBezTo>
                    <a:pt x="0" y="73"/>
                    <a:pt x="0" y="1063"/>
                    <a:pt x="697" y="1137"/>
                  </a:cubicBezTo>
                  <a:cubicBezTo>
                    <a:pt x="1393" y="1063"/>
                    <a:pt x="1393" y="73"/>
                    <a:pt x="697"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9" name="Google Shape;1309;p39"/>
            <p:cNvSpPr/>
            <p:nvPr/>
          </p:nvSpPr>
          <p:spPr>
            <a:xfrm rot="1098150">
              <a:off x="8763840" y="2928263"/>
              <a:ext cx="84156" cy="62752"/>
            </a:xfrm>
            <a:custGeom>
              <a:avLst/>
              <a:gdLst/>
              <a:ahLst/>
              <a:cxnLst/>
              <a:rect l="l" t="t" r="r" b="b"/>
              <a:pathLst>
                <a:path w="2017" h="1504" extrusionOk="0">
                  <a:moveTo>
                    <a:pt x="1027" y="1"/>
                  </a:moveTo>
                  <a:cubicBezTo>
                    <a:pt x="0" y="1"/>
                    <a:pt x="0" y="1504"/>
                    <a:pt x="1027" y="1504"/>
                  </a:cubicBezTo>
                  <a:cubicBezTo>
                    <a:pt x="2017" y="1504"/>
                    <a:pt x="2017" y="1"/>
                    <a:pt x="102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0" name="Google Shape;1310;p39"/>
            <p:cNvSpPr/>
            <p:nvPr/>
          </p:nvSpPr>
          <p:spPr>
            <a:xfrm rot="1098150">
              <a:off x="8801407" y="3201905"/>
              <a:ext cx="67341" cy="55116"/>
            </a:xfrm>
            <a:custGeom>
              <a:avLst/>
              <a:gdLst/>
              <a:ahLst/>
              <a:cxnLst/>
              <a:rect l="l" t="t" r="r" b="b"/>
              <a:pathLst>
                <a:path w="1614" h="1321" extrusionOk="0">
                  <a:moveTo>
                    <a:pt x="807" y="1"/>
                  </a:moveTo>
                  <a:cubicBezTo>
                    <a:pt x="0" y="38"/>
                    <a:pt x="0" y="1247"/>
                    <a:pt x="807" y="1321"/>
                  </a:cubicBezTo>
                  <a:cubicBezTo>
                    <a:pt x="1613" y="1247"/>
                    <a:pt x="1613" y="38"/>
                    <a:pt x="80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1" name="Google Shape;1311;p39"/>
            <p:cNvSpPr/>
            <p:nvPr/>
          </p:nvSpPr>
          <p:spPr>
            <a:xfrm rot="1098150">
              <a:off x="8620318" y="3212924"/>
              <a:ext cx="67300" cy="56660"/>
            </a:xfrm>
            <a:custGeom>
              <a:avLst/>
              <a:gdLst/>
              <a:ahLst/>
              <a:cxnLst/>
              <a:rect l="l" t="t" r="r" b="b"/>
              <a:pathLst>
                <a:path w="1613" h="1358" extrusionOk="0">
                  <a:moveTo>
                    <a:pt x="806" y="1"/>
                  </a:moveTo>
                  <a:cubicBezTo>
                    <a:pt x="0" y="74"/>
                    <a:pt x="0" y="1284"/>
                    <a:pt x="806" y="1357"/>
                  </a:cubicBezTo>
                  <a:cubicBezTo>
                    <a:pt x="1613" y="1284"/>
                    <a:pt x="1613" y="74"/>
                    <a:pt x="806"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2" name="Google Shape;1312;p39"/>
            <p:cNvSpPr/>
            <p:nvPr/>
          </p:nvSpPr>
          <p:spPr>
            <a:xfrm rot="1098150">
              <a:off x="8658451" y="3359891"/>
              <a:ext cx="62752" cy="47439"/>
            </a:xfrm>
            <a:custGeom>
              <a:avLst/>
              <a:gdLst/>
              <a:ahLst/>
              <a:cxnLst/>
              <a:rect l="l" t="t" r="r" b="b"/>
              <a:pathLst>
                <a:path w="1504" h="1137" extrusionOk="0">
                  <a:moveTo>
                    <a:pt x="734" y="0"/>
                  </a:moveTo>
                  <a:cubicBezTo>
                    <a:pt x="1" y="0"/>
                    <a:pt x="1" y="1136"/>
                    <a:pt x="734" y="1136"/>
                  </a:cubicBezTo>
                  <a:cubicBezTo>
                    <a:pt x="1504" y="1136"/>
                    <a:pt x="1504" y="0"/>
                    <a:pt x="734" y="0"/>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3" name="Google Shape;1313;p39"/>
            <p:cNvSpPr/>
            <p:nvPr/>
          </p:nvSpPr>
          <p:spPr>
            <a:xfrm rot="1098150">
              <a:off x="8543867" y="3485047"/>
              <a:ext cx="64254" cy="52029"/>
            </a:xfrm>
            <a:custGeom>
              <a:avLst/>
              <a:gdLst/>
              <a:ahLst/>
              <a:cxnLst/>
              <a:rect l="l" t="t" r="r" b="b"/>
              <a:pathLst>
                <a:path w="1540" h="1247" extrusionOk="0">
                  <a:moveTo>
                    <a:pt x="770" y="1"/>
                  </a:moveTo>
                  <a:cubicBezTo>
                    <a:pt x="0" y="74"/>
                    <a:pt x="0" y="1210"/>
                    <a:pt x="770" y="1247"/>
                  </a:cubicBezTo>
                  <a:cubicBezTo>
                    <a:pt x="1540" y="1210"/>
                    <a:pt x="1540" y="74"/>
                    <a:pt x="7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4" name="Google Shape;1314;p39"/>
            <p:cNvSpPr/>
            <p:nvPr/>
          </p:nvSpPr>
          <p:spPr>
            <a:xfrm rot="1098150">
              <a:off x="8447139" y="3632337"/>
              <a:ext cx="67341" cy="50527"/>
            </a:xfrm>
            <a:custGeom>
              <a:avLst/>
              <a:gdLst/>
              <a:ahLst/>
              <a:cxnLst/>
              <a:rect l="l" t="t" r="r" b="b"/>
              <a:pathLst>
                <a:path w="1614" h="1211" extrusionOk="0">
                  <a:moveTo>
                    <a:pt x="807" y="1"/>
                  </a:moveTo>
                  <a:cubicBezTo>
                    <a:pt x="1" y="1"/>
                    <a:pt x="1" y="1210"/>
                    <a:pt x="807" y="1210"/>
                  </a:cubicBezTo>
                  <a:cubicBezTo>
                    <a:pt x="1613" y="1210"/>
                    <a:pt x="1613" y="1"/>
                    <a:pt x="807"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5" name="Google Shape;1315;p39"/>
            <p:cNvSpPr/>
            <p:nvPr/>
          </p:nvSpPr>
          <p:spPr>
            <a:xfrm rot="1098150">
              <a:off x="8385711" y="3789991"/>
              <a:ext cx="62752" cy="47439"/>
            </a:xfrm>
            <a:custGeom>
              <a:avLst/>
              <a:gdLst/>
              <a:ahLst/>
              <a:cxnLst/>
              <a:rect l="l" t="t" r="r" b="b"/>
              <a:pathLst>
                <a:path w="1504" h="1137" extrusionOk="0">
                  <a:moveTo>
                    <a:pt x="770" y="1"/>
                  </a:moveTo>
                  <a:cubicBezTo>
                    <a:pt x="1" y="1"/>
                    <a:pt x="1" y="1137"/>
                    <a:pt x="770" y="1137"/>
                  </a:cubicBezTo>
                  <a:cubicBezTo>
                    <a:pt x="1504" y="1137"/>
                    <a:pt x="1504" y="1"/>
                    <a:pt x="770" y="1"/>
                  </a:cubicBez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40"/>
        <p:cNvGrpSpPr/>
        <p:nvPr/>
      </p:nvGrpSpPr>
      <p:grpSpPr>
        <a:xfrm>
          <a:off x="0" y="0"/>
          <a:ext cx="0" cy="0"/>
          <a:chOff x="0" y="0"/>
          <a:chExt cx="0" cy="0"/>
        </a:xfrm>
      </p:grpSpPr>
      <p:sp>
        <p:nvSpPr>
          <p:cNvPr id="1641" name="Google Shape;1641;p54"/>
          <p:cNvSpPr txBox="1">
            <a:spLocks noGrp="1"/>
          </p:cNvSpPr>
          <p:nvPr>
            <p:ph type="subTitle" idx="1"/>
          </p:nvPr>
        </p:nvSpPr>
        <p:spPr>
          <a:xfrm>
            <a:off x="2411760" y="1517862"/>
            <a:ext cx="4248472" cy="3502159"/>
          </a:xfrm>
          <a:prstGeom prst="rect">
            <a:avLst/>
          </a:prstGeom>
        </p:spPr>
        <p:txBody>
          <a:bodyPr spcFirstLastPara="1" wrap="square" lIns="91425" tIns="91425" rIns="91425" bIns="91425" anchor="t" anchorCtr="0">
            <a:noAutofit/>
          </a:bodyPr>
          <a:lstStyle/>
          <a:p>
            <a:pPr marL="85725" indent="0" algn="l"/>
            <a:r>
              <a:rPr lang="id-ID" dirty="0"/>
              <a:t>Pada GMB kecepatan sudut selalu tetap dan percepatan sentripetalnya sama dengan nol. Jika </a:t>
            </a:r>
            <a:r>
              <a:rPr lang="id-ID" dirty="0" smtClean="0"/>
              <a:t>ω (omega</a:t>
            </a:r>
            <a:r>
              <a:rPr lang="id-ID" dirty="0"/>
              <a:t>)  merupakan lambang dari kecepatan sudut, θ adalah perpindahan sudutnya, dan t adalah rentang waktunya. Maka persamaan dari ketiga komponen tersebut didapat rumus persamaan gerak melingkar beraturan</a:t>
            </a:r>
          </a:p>
          <a:p>
            <a:pPr marL="85725" indent="0" algn="l"/>
            <a:r>
              <a:rPr lang="id-ID" b="1" dirty="0"/>
              <a:t>θ = t. Ω</a:t>
            </a:r>
            <a:r>
              <a:rPr lang="id-ID" dirty="0"/>
              <a:t>  persamaan ini mirip dengan GLB s = v.t</a:t>
            </a:r>
          </a:p>
          <a:p>
            <a:pPr marL="0" lvl="0" indent="0" algn="l" rtl="0">
              <a:spcBef>
                <a:spcPts val="0"/>
              </a:spcBef>
              <a:spcAft>
                <a:spcPts val="1200"/>
              </a:spcAft>
              <a:buNone/>
            </a:pPr>
            <a:endParaRPr dirty="0">
              <a:solidFill>
                <a:schemeClr val="lt2"/>
              </a:solidFill>
            </a:endParaRPr>
          </a:p>
        </p:txBody>
      </p:sp>
      <p:sp>
        <p:nvSpPr>
          <p:cNvPr id="1642" name="Google Shape;1642;p54"/>
          <p:cNvSpPr txBox="1">
            <a:spLocks noGrp="1"/>
          </p:cNvSpPr>
          <p:nvPr>
            <p:ph type="title"/>
          </p:nvPr>
        </p:nvSpPr>
        <p:spPr>
          <a:xfrm>
            <a:off x="1763688" y="195486"/>
            <a:ext cx="5400600" cy="900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id-ID" sz="3200" dirty="0" smtClean="0"/>
              <a:t>Persamaan gerak melingkar beraturan</a:t>
            </a:r>
            <a:endParaRPr sz="3200" dirty="0"/>
          </a:p>
        </p:txBody>
      </p:sp>
    </p:spTree>
    <p:extLst>
      <p:ext uri="{BB962C8B-B14F-4D97-AF65-F5344CB8AC3E}">
        <p14:creationId xmlns:p14="http://schemas.microsoft.com/office/powerpoint/2010/main" val="1011573929"/>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86"/>
        <p:cNvGrpSpPr/>
        <p:nvPr/>
      </p:nvGrpSpPr>
      <p:grpSpPr>
        <a:xfrm>
          <a:off x="0" y="0"/>
          <a:ext cx="0" cy="0"/>
          <a:chOff x="0" y="0"/>
          <a:chExt cx="0" cy="0"/>
        </a:xfrm>
      </p:grpSpPr>
      <p:sp>
        <p:nvSpPr>
          <p:cNvPr id="1387" name="Google Shape;1387;p41"/>
          <p:cNvSpPr txBox="1">
            <a:spLocks noGrp="1"/>
          </p:cNvSpPr>
          <p:nvPr>
            <p:ph type="title"/>
          </p:nvPr>
        </p:nvSpPr>
        <p:spPr>
          <a:xfrm>
            <a:off x="709600" y="416700"/>
            <a:ext cx="7721100" cy="723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id-ID" dirty="0" smtClean="0"/>
              <a:t>Percepatan sentripetal</a:t>
            </a:r>
            <a:endParaRPr dirty="0"/>
          </a:p>
        </p:txBody>
      </p:sp>
      <mc:AlternateContent xmlns:mc="http://schemas.openxmlformats.org/markup-compatibility/2006">
        <mc:Choice xmlns:a14="http://schemas.microsoft.com/office/drawing/2010/main" Requires="a14">
          <p:sp>
            <p:nvSpPr>
              <p:cNvPr id="1388" name="Google Shape;1388;p41"/>
              <p:cNvSpPr txBox="1">
                <a:spLocks noGrp="1"/>
              </p:cNvSpPr>
              <p:nvPr>
                <p:ph type="body" idx="1"/>
              </p:nvPr>
            </p:nvSpPr>
            <p:spPr>
              <a:xfrm>
                <a:off x="3700664" y="1258916"/>
                <a:ext cx="4607700" cy="3556775"/>
              </a:xfrm>
              <a:prstGeom prst="rect">
                <a:avLst/>
              </a:prstGeom>
            </p:spPr>
            <p:txBody>
              <a:bodyPr spcFirstLastPara="1" wrap="square" lIns="91425" tIns="91425" rIns="91425" bIns="91425" anchor="t" anchorCtr="0">
                <a:noAutofit/>
              </a:bodyPr>
              <a:lstStyle/>
              <a:p>
                <a:pPr marL="0" indent="0">
                  <a:buClr>
                    <a:srgbClr val="273D40"/>
                  </a:buClr>
                  <a:buSzPts val="600"/>
                  <a:buNone/>
                </a:pPr>
                <a:r>
                  <a:rPr lang="id-ID" dirty="0"/>
                  <a:t>Untuk menghitung percepatan sentripetal obyek menjalani gerak melingkar beraturan, maka perlu memiliki kecepatan di mana objek tersebut melakukan perjalanan dan jari-jari lingkaran tentang yang gerak berlangsung. Persamaan sederhana adalah :</a:t>
                </a:r>
              </a:p>
              <a:p>
                <a:pPr marL="0" lvl="0" indent="0">
                  <a:buClr>
                    <a:srgbClr val="273D40"/>
                  </a:buClr>
                  <a:buSzPts val="600"/>
                  <a:buNone/>
                </a:pPr>
                <a14:m>
                  <m:oMathPara xmlns:m="http://schemas.openxmlformats.org/officeDocument/2006/math">
                    <m:oMathParaPr>
                      <m:jc m:val="centerGroup"/>
                    </m:oMathParaPr>
                    <m:oMath xmlns:m="http://schemas.openxmlformats.org/officeDocument/2006/math">
                      <m:sSub>
                        <m:sSubPr>
                          <m:ctrlPr>
                            <a:rPr lang="id-ID" i="1"/>
                          </m:ctrlPr>
                        </m:sSubPr>
                        <m:e>
                          <m:r>
                            <a:rPr lang="id-ID" i="1"/>
                            <m:t>𝑎</m:t>
                          </m:r>
                        </m:e>
                        <m:sub>
                          <m:r>
                            <a:rPr lang="id-ID" i="1"/>
                            <m:t>𝑐</m:t>
                          </m:r>
                        </m:sub>
                      </m:sSub>
                      <m:r>
                        <a:rPr lang="id-ID" i="1"/>
                        <m:t>=</m:t>
                      </m:r>
                      <m:f>
                        <m:fPr>
                          <m:ctrlPr>
                            <a:rPr lang="id-ID" i="1"/>
                          </m:ctrlPr>
                        </m:fPr>
                        <m:num>
                          <m:sSup>
                            <m:sSupPr>
                              <m:ctrlPr>
                                <a:rPr lang="id-ID" i="1"/>
                              </m:ctrlPr>
                            </m:sSupPr>
                            <m:e>
                              <m:r>
                                <a:rPr lang="id-ID" i="1"/>
                                <m:t>𝑣</m:t>
                              </m:r>
                            </m:e>
                            <m:sup>
                              <m:r>
                                <a:rPr lang="id-ID" i="1"/>
                                <m:t>2</m:t>
                              </m:r>
                            </m:sup>
                          </m:sSup>
                        </m:num>
                        <m:den>
                          <m:r>
                            <a:rPr lang="id-ID" i="1"/>
                            <m:t>𝑟</m:t>
                          </m:r>
                        </m:den>
                      </m:f>
                    </m:oMath>
                  </m:oMathPara>
                </a14:m>
                <a:endParaRPr dirty="0" smtClean="0"/>
              </a:p>
              <a:p>
                <a:pPr marL="0" lvl="0" indent="0">
                  <a:buClr>
                    <a:srgbClr val="273D40"/>
                  </a:buClr>
                  <a:buSzPts val="600"/>
                  <a:buNone/>
                </a:pPr>
                <a:endParaRPr dirty="0" smtClean="0"/>
              </a:p>
              <a:p>
                <a:pPr marL="0" indent="0">
                  <a:buClr>
                    <a:srgbClr val="273D40"/>
                  </a:buClr>
                  <a:buSzPts val="600"/>
                  <a:buNone/>
                </a:pPr>
                <a:r>
                  <a:rPr lang="id-ID" dirty="0"/>
                  <a:t>Dimana v adalah kecepatan linear objek dan r adalah jari-jari lingkaran. Percepatan sentripetal juga dapat dinyatakan dalam kecepatan rotasi sebagai berikut :</a:t>
                </a:r>
              </a:p>
              <a:p>
                <a:pPr marL="0" lvl="0" indent="0">
                  <a:buClr>
                    <a:srgbClr val="273D40"/>
                  </a:buClr>
                  <a:buSzPts val="600"/>
                  <a:buNone/>
                </a:pPr>
                <a:endParaRPr lang="id-ID" i="1" dirty="0" smtClean="0"/>
              </a:p>
              <a:p>
                <a:pPr marL="0" lvl="0" indent="0">
                  <a:buClr>
                    <a:srgbClr val="273D40"/>
                  </a:buClr>
                  <a:buSzPts val="600"/>
                  <a:buNone/>
                </a:pPr>
                <a14:m>
                  <m:oMathPara xmlns:m="http://schemas.openxmlformats.org/officeDocument/2006/math">
                    <m:oMathParaPr>
                      <m:jc m:val="centerGroup"/>
                    </m:oMathParaPr>
                    <m:oMath xmlns:m="http://schemas.openxmlformats.org/officeDocument/2006/math">
                      <m:sSub>
                        <m:sSubPr>
                          <m:ctrlPr>
                            <a:rPr lang="id-ID" i="1"/>
                          </m:ctrlPr>
                        </m:sSubPr>
                        <m:e>
                          <m:r>
                            <a:rPr lang="id-ID" i="1"/>
                            <m:t>𝑎</m:t>
                          </m:r>
                        </m:e>
                        <m:sub>
                          <m:r>
                            <a:rPr lang="id-ID" i="1"/>
                            <m:t>𝑐</m:t>
                          </m:r>
                        </m:sub>
                      </m:sSub>
                      <m:r>
                        <a:rPr lang="id-ID" i="1"/>
                        <m:t>=</m:t>
                      </m:r>
                      <m:sSup>
                        <m:sSupPr>
                          <m:ctrlPr>
                            <a:rPr lang="id-ID" i="1"/>
                          </m:ctrlPr>
                        </m:sSupPr>
                        <m:e>
                          <m:r>
                            <a:rPr lang="id-ID" i="1"/>
                            <m:t>𝜔</m:t>
                          </m:r>
                        </m:e>
                        <m:sup>
                          <m:r>
                            <a:rPr lang="id-ID" i="1"/>
                            <m:t>2</m:t>
                          </m:r>
                        </m:sup>
                      </m:sSup>
                      <m:r>
                        <a:rPr lang="id-ID" i="1"/>
                        <m:t>𝑟</m:t>
                      </m:r>
                    </m:oMath>
                  </m:oMathPara>
                </a14:m>
                <a:endParaRPr dirty="0"/>
              </a:p>
            </p:txBody>
          </p:sp>
        </mc:Choice>
        <mc:Fallback>
          <p:sp>
            <p:nvSpPr>
              <p:cNvPr id="1388" name="Google Shape;1388;p41"/>
              <p:cNvSpPr txBox="1">
                <a:spLocks noGrp="1" noRot="1" noChangeAspect="1" noMove="1" noResize="1" noEditPoints="1" noAdjustHandles="1" noChangeArrowheads="1" noChangeShapeType="1" noTextEdit="1"/>
              </p:cNvSpPr>
              <p:nvPr>
                <p:ph type="body" idx="1"/>
              </p:nvPr>
            </p:nvSpPr>
            <p:spPr>
              <a:xfrm>
                <a:off x="3700664" y="1258916"/>
                <a:ext cx="4607700" cy="3556775"/>
              </a:xfrm>
              <a:prstGeom prst="rect">
                <a:avLst/>
              </a:prstGeom>
              <a:blipFill rotWithShape="1">
                <a:blip r:embed="rId3"/>
                <a:stretch>
                  <a:fillRect l="-265" r="-926"/>
                </a:stretch>
              </a:blipFill>
            </p:spPr>
            <p:txBody>
              <a:bodyPr/>
              <a:lstStyle/>
              <a:p>
                <a:r>
                  <a:rPr lang="id-ID">
                    <a:noFill/>
                  </a:rPr>
                  <a:t> </a:t>
                </a:r>
              </a:p>
            </p:txBody>
          </p:sp>
        </mc:Fallback>
      </mc:AlternateContent>
      <p:sp>
        <p:nvSpPr>
          <p:cNvPr id="1390" name="Google Shape;1390;p41"/>
          <p:cNvSpPr/>
          <p:nvPr/>
        </p:nvSpPr>
        <p:spPr>
          <a:xfrm>
            <a:off x="943066" y="2210580"/>
            <a:ext cx="2545500" cy="2545500"/>
          </a:xfrm>
          <a:prstGeom prst="ellipse">
            <a:avLst/>
          </a:prstGeom>
          <a:noFill/>
          <a:ln w="19050" cap="flat" cmpd="sng">
            <a:solidFill>
              <a:srgbClr val="79917C"/>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a:t>FOTO</a:t>
            </a:r>
            <a:endParaRPr/>
          </a:p>
        </p:txBody>
      </p:sp>
      <p:sp>
        <p:nvSpPr>
          <p:cNvPr id="1392" name="Google Shape;1392;p41"/>
          <p:cNvSpPr/>
          <p:nvPr/>
        </p:nvSpPr>
        <p:spPr>
          <a:xfrm rot="5315393">
            <a:off x="8749126" y="114071"/>
            <a:ext cx="28972" cy="22053"/>
          </a:xfrm>
          <a:custGeom>
            <a:avLst/>
            <a:gdLst/>
            <a:ahLst/>
            <a:cxnLst/>
            <a:rect l="l" t="t" r="r" b="b"/>
            <a:pathLst>
              <a:path w="917" h="698" extrusionOk="0">
                <a:moveTo>
                  <a:pt x="440" y="1"/>
                </a:moveTo>
                <a:cubicBezTo>
                  <a:pt x="0" y="1"/>
                  <a:pt x="0" y="697"/>
                  <a:pt x="440" y="697"/>
                </a:cubicBezTo>
                <a:cubicBezTo>
                  <a:pt x="917" y="697"/>
                  <a:pt x="917" y="1"/>
                  <a:pt x="440" y="1"/>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3" name="Google Shape;1393;p41"/>
          <p:cNvSpPr/>
          <p:nvPr/>
        </p:nvSpPr>
        <p:spPr>
          <a:xfrm rot="5315393">
            <a:off x="8843783" y="78779"/>
            <a:ext cx="25528" cy="19715"/>
          </a:xfrm>
          <a:custGeom>
            <a:avLst/>
            <a:gdLst/>
            <a:ahLst/>
            <a:cxnLst/>
            <a:rect l="l" t="t" r="r" b="b"/>
            <a:pathLst>
              <a:path w="808" h="624" extrusionOk="0">
                <a:moveTo>
                  <a:pt x="404" y="0"/>
                </a:moveTo>
                <a:cubicBezTo>
                  <a:pt x="1" y="0"/>
                  <a:pt x="1" y="623"/>
                  <a:pt x="404" y="623"/>
                </a:cubicBezTo>
                <a:cubicBezTo>
                  <a:pt x="807" y="623"/>
                  <a:pt x="807" y="0"/>
                  <a:pt x="404"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5" name="Google Shape;1395;p41"/>
          <p:cNvSpPr/>
          <p:nvPr/>
        </p:nvSpPr>
        <p:spPr>
          <a:xfrm>
            <a:off x="524610" y="5235794"/>
            <a:ext cx="15874" cy="15874"/>
          </a:xfrm>
          <a:custGeom>
            <a:avLst/>
            <a:gdLst/>
            <a:ahLst/>
            <a:cxnLst/>
            <a:rect l="l" t="t" r="r" b="b"/>
            <a:pathLst>
              <a:path w="441" h="441" extrusionOk="0">
                <a:moveTo>
                  <a:pt x="220" y="0"/>
                </a:moveTo>
                <a:cubicBezTo>
                  <a:pt x="0" y="74"/>
                  <a:pt x="0" y="367"/>
                  <a:pt x="220" y="440"/>
                </a:cubicBezTo>
                <a:cubicBezTo>
                  <a:pt x="440" y="367"/>
                  <a:pt x="440" y="74"/>
                  <a:pt x="220" y="0"/>
                </a:cubicBezTo>
                <a:close/>
              </a:path>
            </a:pathLst>
          </a:custGeom>
          <a:solidFill>
            <a:srgbClr val="FFFC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6" name="Google Shape;1396;p41"/>
          <p:cNvSpPr/>
          <p:nvPr/>
        </p:nvSpPr>
        <p:spPr>
          <a:xfrm>
            <a:off x="562872" y="5380926"/>
            <a:ext cx="17170" cy="15874"/>
          </a:xfrm>
          <a:custGeom>
            <a:avLst/>
            <a:gdLst/>
            <a:ahLst/>
            <a:cxnLst/>
            <a:rect l="l" t="t" r="r" b="b"/>
            <a:pathLst>
              <a:path w="477" h="441" extrusionOk="0">
                <a:moveTo>
                  <a:pt x="257" y="1"/>
                </a:moveTo>
                <a:cubicBezTo>
                  <a:pt x="0" y="37"/>
                  <a:pt x="0" y="404"/>
                  <a:pt x="257" y="440"/>
                </a:cubicBezTo>
                <a:cubicBezTo>
                  <a:pt x="477" y="404"/>
                  <a:pt x="477" y="37"/>
                  <a:pt x="257" y="1"/>
                </a:cubicBezTo>
                <a:close/>
              </a:path>
            </a:pathLst>
          </a:custGeom>
          <a:solidFill>
            <a:srgbClr val="FFFCE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7" name="Google Shape;1397;p41"/>
          <p:cNvSpPr/>
          <p:nvPr/>
        </p:nvSpPr>
        <p:spPr>
          <a:xfrm rot="10600495">
            <a:off x="3726288" y="4883464"/>
            <a:ext cx="2347011" cy="346444"/>
          </a:xfrm>
          <a:custGeom>
            <a:avLst/>
            <a:gdLst/>
            <a:ahLst/>
            <a:cxnLst/>
            <a:rect l="l" t="t" r="r" b="b"/>
            <a:pathLst>
              <a:path w="93882" h="13858" fill="none" extrusionOk="0">
                <a:moveTo>
                  <a:pt x="0" y="1"/>
                </a:moveTo>
                <a:cubicBezTo>
                  <a:pt x="6195" y="3667"/>
                  <a:pt x="11217" y="9678"/>
                  <a:pt x="18219" y="11401"/>
                </a:cubicBezTo>
                <a:cubicBezTo>
                  <a:pt x="27970" y="13857"/>
                  <a:pt x="37501" y="7186"/>
                  <a:pt x="47362" y="5243"/>
                </a:cubicBezTo>
                <a:cubicBezTo>
                  <a:pt x="54291" y="3886"/>
                  <a:pt x="61439" y="4876"/>
                  <a:pt x="67781" y="7992"/>
                </a:cubicBezTo>
                <a:cubicBezTo>
                  <a:pt x="71044" y="9642"/>
                  <a:pt x="74233" y="11878"/>
                  <a:pt x="77862" y="12061"/>
                </a:cubicBezTo>
                <a:cubicBezTo>
                  <a:pt x="83911" y="12318"/>
                  <a:pt x="88529" y="6892"/>
                  <a:pt x="93882" y="4106"/>
                </a:cubicBezTo>
              </a:path>
            </a:pathLst>
          </a:custGeom>
          <a:solidFill>
            <a:schemeClr val="accent1"/>
          </a:solidFill>
          <a:ln w="11925" cap="flat" cmpd="sng">
            <a:solidFill>
              <a:schemeClr val="accent1"/>
            </a:solidFill>
            <a:prstDash val="solid"/>
            <a:miter lim="36658"/>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5" name="Picture 14" descr="Percepatan sentripetal"/>
          <p:cNvPicPr/>
          <p:nvPr/>
        </p:nvPicPr>
        <p:blipFill>
          <a:blip r:embed="rId4">
            <a:extLst>
              <a:ext uri="{28A0092B-C50C-407E-A947-70E740481C1C}">
                <a14:useLocalDpi xmlns:a14="http://schemas.microsoft.com/office/drawing/2010/main" val="0"/>
              </a:ext>
            </a:extLst>
          </a:blip>
          <a:srcRect/>
          <a:stretch>
            <a:fillRect/>
          </a:stretch>
        </p:blipFill>
        <p:spPr bwMode="auto">
          <a:xfrm>
            <a:off x="965554" y="1995686"/>
            <a:ext cx="2523012" cy="2760394"/>
          </a:xfrm>
          <a:prstGeom prst="rect">
            <a:avLst/>
          </a:prstGeom>
          <a:noFill/>
          <a:ln>
            <a:noFill/>
          </a:ln>
        </p:spPr>
      </p:pic>
    </p:spTree>
    <p:extLst>
      <p:ext uri="{BB962C8B-B14F-4D97-AF65-F5344CB8AC3E}">
        <p14:creationId xmlns:p14="http://schemas.microsoft.com/office/powerpoint/2010/main" val="2574031433"/>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07"/>
        <p:cNvGrpSpPr/>
        <p:nvPr/>
      </p:nvGrpSpPr>
      <p:grpSpPr>
        <a:xfrm>
          <a:off x="0" y="0"/>
          <a:ext cx="0" cy="0"/>
          <a:chOff x="0" y="0"/>
          <a:chExt cx="0" cy="0"/>
        </a:xfrm>
      </p:grpSpPr>
      <p:sp>
        <p:nvSpPr>
          <p:cNvPr id="1809" name="Google Shape;1809;p59"/>
          <p:cNvSpPr txBox="1">
            <a:spLocks noGrp="1"/>
          </p:cNvSpPr>
          <p:nvPr>
            <p:ph type="ctrTitle"/>
          </p:nvPr>
        </p:nvSpPr>
        <p:spPr>
          <a:xfrm>
            <a:off x="713250" y="306765"/>
            <a:ext cx="7717500" cy="9462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r>
              <a:rPr lang="id-ID" dirty="0" smtClean="0"/>
              <a:t>Gaya Sentripetal</a:t>
            </a:r>
            <a:endParaRPr dirty="0"/>
          </a:p>
        </p:txBody>
      </p:sp>
      <mc:AlternateContent xmlns:mc="http://schemas.openxmlformats.org/markup-compatibility/2006">
        <mc:Choice xmlns:a14="http://schemas.microsoft.com/office/drawing/2010/main" Requires="a14">
          <p:sp>
            <p:nvSpPr>
              <p:cNvPr id="1811" name="Google Shape;1811;p59"/>
              <p:cNvSpPr txBox="1">
                <a:spLocks noGrp="1"/>
              </p:cNvSpPr>
              <p:nvPr>
                <p:ph type="ctrTitle" idx="4294967295"/>
              </p:nvPr>
            </p:nvSpPr>
            <p:spPr>
              <a:xfrm>
                <a:off x="3932500" y="1682224"/>
                <a:ext cx="4259100" cy="3461275"/>
              </a:xfrm>
              <a:prstGeom prst="rect">
                <a:avLst/>
              </a:prstGeom>
            </p:spPr>
            <p:txBody>
              <a:bodyPr spcFirstLastPara="1" wrap="square" lIns="91425" tIns="91425" rIns="91425" bIns="91425" anchor="t" anchorCtr="0">
                <a:noAutofit/>
              </a:bodyPr>
              <a:lstStyle/>
              <a:p>
                <a:r>
                  <a:rPr lang="id-ID" sz="1400" dirty="0">
                    <a:solidFill>
                      <a:schemeClr val="bg1"/>
                    </a:solidFill>
                  </a:rPr>
                  <a:t>Persamaan untuk gaya sentripetal adalah sebagai berikut</a:t>
                </a:r>
                <a:r>
                  <a:rPr lang="id-ID" sz="1400" dirty="0" smtClean="0">
                    <a:solidFill>
                      <a:schemeClr val="bg1"/>
                    </a:solidFill>
                  </a:rPr>
                  <a:t>:</a:t>
                </a:r>
                <a:br>
                  <a:rPr lang="id-ID" sz="1400" dirty="0" smtClean="0">
                    <a:solidFill>
                      <a:schemeClr val="bg1"/>
                    </a:solidFill>
                  </a:rPr>
                </a:br>
                <a14:m>
                  <m:oMathPara xmlns:m="http://schemas.openxmlformats.org/officeDocument/2006/math">
                    <m:oMathParaPr>
                      <m:jc m:val="centerGroup"/>
                    </m:oMathParaPr>
                    <m:oMath xmlns:m="http://schemas.openxmlformats.org/officeDocument/2006/math">
                      <m:sSub>
                        <m:sSubPr>
                          <m:ctrlPr>
                            <a:rPr lang="id-ID" sz="1400" i="1" smtClean="0">
                              <a:solidFill>
                                <a:schemeClr val="bg1"/>
                              </a:solidFill>
                            </a:rPr>
                          </m:ctrlPr>
                        </m:sSubPr>
                        <m:e>
                          <m:r>
                            <a:rPr lang="id-ID" sz="1400" i="1">
                              <a:solidFill>
                                <a:schemeClr val="bg1"/>
                              </a:solidFill>
                            </a:rPr>
                            <m:t>𝐹</m:t>
                          </m:r>
                        </m:e>
                        <m:sub>
                          <m:r>
                            <a:rPr lang="id-ID" sz="1400" i="1">
                              <a:solidFill>
                                <a:schemeClr val="bg1"/>
                              </a:solidFill>
                            </a:rPr>
                            <m:t>𝑠</m:t>
                          </m:r>
                        </m:sub>
                      </m:sSub>
                      <m:r>
                        <a:rPr lang="id-ID" sz="1400" i="1">
                          <a:solidFill>
                            <a:schemeClr val="bg1"/>
                          </a:solidFill>
                        </a:rPr>
                        <m:t>=</m:t>
                      </m:r>
                      <m:f>
                        <m:fPr>
                          <m:ctrlPr>
                            <a:rPr lang="id-ID" sz="1400" i="1">
                              <a:solidFill>
                                <a:schemeClr val="bg1"/>
                              </a:solidFill>
                            </a:rPr>
                          </m:ctrlPr>
                        </m:fPr>
                        <m:num>
                          <m:sSup>
                            <m:sSupPr>
                              <m:ctrlPr>
                                <a:rPr lang="id-ID" sz="1400" i="1">
                                  <a:solidFill>
                                    <a:schemeClr val="bg1"/>
                                  </a:solidFill>
                                </a:rPr>
                              </m:ctrlPr>
                            </m:sSupPr>
                            <m:e>
                              <m:r>
                                <a:rPr lang="id-ID" sz="1400" i="1">
                                  <a:solidFill>
                                    <a:schemeClr val="bg1"/>
                                  </a:solidFill>
                                </a:rPr>
                                <m:t>𝑚𝑣</m:t>
                              </m:r>
                            </m:e>
                            <m:sup>
                              <m:r>
                                <a:rPr lang="id-ID" sz="1400" i="1">
                                  <a:solidFill>
                                    <a:schemeClr val="bg1"/>
                                  </a:solidFill>
                                </a:rPr>
                                <m:t>2</m:t>
                              </m:r>
                            </m:sup>
                          </m:sSup>
                        </m:num>
                        <m:den>
                          <m:r>
                            <a:rPr lang="id-ID" sz="1400" i="1">
                              <a:solidFill>
                                <a:schemeClr val="bg1"/>
                              </a:solidFill>
                            </a:rPr>
                            <m:t>𝑟</m:t>
                          </m:r>
                        </m:den>
                      </m:f>
                    </m:oMath>
                  </m:oMathPara>
                </a14:m>
                <a:r>
                  <a:rPr lang="id-ID" sz="1400" dirty="0" smtClean="0">
                    <a:solidFill>
                      <a:schemeClr val="bg1"/>
                    </a:solidFill>
                  </a:rPr>
                  <a:t/>
                </a:r>
                <a:br>
                  <a:rPr lang="id-ID" sz="1400" dirty="0" smtClean="0">
                    <a:solidFill>
                      <a:schemeClr val="bg1"/>
                    </a:solidFill>
                  </a:rPr>
                </a:br>
                <a:r>
                  <a:rPr lang="id-ID" sz="1400" dirty="0" smtClean="0">
                    <a:solidFill>
                      <a:schemeClr val="bg1"/>
                    </a:solidFill>
                  </a:rPr>
                  <a:t/>
                </a:r>
                <a:br>
                  <a:rPr lang="id-ID" sz="1400" dirty="0" smtClean="0">
                    <a:solidFill>
                      <a:schemeClr val="bg1"/>
                    </a:solidFill>
                  </a:rPr>
                </a:br>
                <a:r>
                  <a:rPr lang="id-ID" sz="1400" dirty="0" smtClean="0">
                    <a:solidFill>
                      <a:schemeClr val="bg1"/>
                    </a:solidFill>
                  </a:rPr>
                  <a:t>Melihat </a:t>
                </a:r>
                <a:r>
                  <a:rPr lang="id-ID" sz="1400" dirty="0">
                    <a:solidFill>
                      <a:schemeClr val="bg1"/>
                    </a:solidFill>
                  </a:rPr>
                  <a:t>kembali ke atom di Newton Hukum Kedua (Percepatan), kita dapat melihat bahwa percepatan sentripetal adalah</a:t>
                </a:r>
                <a:r>
                  <a:rPr lang="id-ID" sz="1400" dirty="0" smtClean="0">
                    <a:solidFill>
                      <a:schemeClr val="bg1"/>
                    </a:solidFill>
                  </a:rPr>
                  <a:t>:</a:t>
                </a:r>
                <a:br>
                  <a:rPr lang="id-ID" sz="1400" dirty="0" smtClean="0">
                    <a:solidFill>
                      <a:schemeClr val="bg1"/>
                    </a:solidFill>
                  </a:rPr>
                </a:br>
                <a:r>
                  <a:rPr lang="id-ID" sz="1400" dirty="0">
                    <a:solidFill>
                      <a:schemeClr val="bg1"/>
                    </a:solidFill>
                  </a:rPr>
                  <a:t/>
                </a:r>
                <a:br>
                  <a:rPr lang="id-ID" sz="1400" dirty="0">
                    <a:solidFill>
                      <a:schemeClr val="bg1"/>
                    </a:solidFill>
                  </a:rPr>
                </a:br>
                <a14:m>
                  <m:oMathPara xmlns:m="http://schemas.openxmlformats.org/officeDocument/2006/math">
                    <m:oMathParaPr>
                      <m:jc m:val="centerGroup"/>
                    </m:oMathParaPr>
                    <m:oMath xmlns:m="http://schemas.openxmlformats.org/officeDocument/2006/math">
                      <m:sSub>
                        <m:sSubPr>
                          <m:ctrlPr>
                            <a:rPr lang="id-ID" sz="1400" i="1">
                              <a:solidFill>
                                <a:schemeClr val="bg1"/>
                              </a:solidFill>
                            </a:rPr>
                          </m:ctrlPr>
                        </m:sSubPr>
                        <m:e>
                          <m:r>
                            <a:rPr lang="id-ID" sz="1400" i="1">
                              <a:solidFill>
                                <a:schemeClr val="bg1"/>
                              </a:solidFill>
                            </a:rPr>
                            <m:t>𝑎</m:t>
                          </m:r>
                        </m:e>
                        <m:sub>
                          <m:r>
                            <a:rPr lang="id-ID" sz="1400" i="1">
                              <a:solidFill>
                                <a:schemeClr val="bg1"/>
                              </a:solidFill>
                            </a:rPr>
                            <m:t>𝑠</m:t>
                          </m:r>
                        </m:sub>
                      </m:sSub>
                      <m:r>
                        <a:rPr lang="id-ID" sz="1400" i="1">
                          <a:solidFill>
                            <a:schemeClr val="bg1"/>
                          </a:solidFill>
                        </a:rPr>
                        <m:t>=</m:t>
                      </m:r>
                      <m:f>
                        <m:fPr>
                          <m:ctrlPr>
                            <a:rPr lang="id-ID" sz="1400" i="1">
                              <a:solidFill>
                                <a:schemeClr val="bg1"/>
                              </a:solidFill>
                            </a:rPr>
                          </m:ctrlPr>
                        </m:fPr>
                        <m:num>
                          <m:sSup>
                            <m:sSupPr>
                              <m:ctrlPr>
                                <a:rPr lang="id-ID" sz="1400" i="1">
                                  <a:solidFill>
                                    <a:schemeClr val="bg1"/>
                                  </a:solidFill>
                                </a:rPr>
                              </m:ctrlPr>
                            </m:sSupPr>
                            <m:e>
                              <m:r>
                                <a:rPr lang="id-ID" sz="1400" i="1">
                                  <a:solidFill>
                                    <a:schemeClr val="bg1"/>
                                  </a:solidFill>
                                </a:rPr>
                                <m:t>𝑣</m:t>
                              </m:r>
                            </m:e>
                            <m:sup>
                              <m:r>
                                <a:rPr lang="id-ID" sz="1400" i="1">
                                  <a:solidFill>
                                    <a:schemeClr val="bg1"/>
                                  </a:solidFill>
                                </a:rPr>
                                <m:t>2</m:t>
                              </m:r>
                            </m:sup>
                          </m:sSup>
                        </m:num>
                        <m:den>
                          <m:r>
                            <a:rPr lang="id-ID" sz="1400" i="1">
                              <a:solidFill>
                                <a:schemeClr val="bg1"/>
                              </a:solidFill>
                            </a:rPr>
                            <m:t>𝑟</m:t>
                          </m:r>
                        </m:den>
                      </m:f>
                    </m:oMath>
                  </m:oMathPara>
                </a14:m>
                <a:r>
                  <a:rPr lang="id-ID" sz="1400" dirty="0"/>
                  <a:t/>
                </a:r>
                <a:br>
                  <a:rPr lang="id-ID" sz="1400" dirty="0"/>
                </a:br>
                <a:r>
                  <a:rPr lang="id-ID" sz="1400" dirty="0"/>
                  <a:t/>
                </a:r>
                <a:br>
                  <a:rPr lang="id-ID" sz="1400" dirty="0"/>
                </a:br>
                <a:endParaRPr sz="1400" b="0" dirty="0">
                  <a:solidFill>
                    <a:schemeClr val="lt1"/>
                  </a:solidFill>
                  <a:latin typeface="Calistoga"/>
                  <a:ea typeface="Calistoga"/>
                  <a:cs typeface="Calistoga"/>
                  <a:sym typeface="Calistoga"/>
                </a:endParaRPr>
              </a:p>
            </p:txBody>
          </p:sp>
        </mc:Choice>
        <mc:Fallback>
          <p:sp>
            <p:nvSpPr>
              <p:cNvPr id="1811" name="Google Shape;1811;p59"/>
              <p:cNvSpPr txBox="1">
                <a:spLocks noGrp="1" noRot="1" noChangeAspect="1" noMove="1" noResize="1" noEditPoints="1" noAdjustHandles="1" noChangeArrowheads="1" noChangeShapeType="1" noTextEdit="1"/>
              </p:cNvSpPr>
              <p:nvPr>
                <p:ph type="ctrTitle" idx="4294967295"/>
              </p:nvPr>
            </p:nvSpPr>
            <p:spPr>
              <a:xfrm>
                <a:off x="3932500" y="1682224"/>
                <a:ext cx="4259100" cy="3461275"/>
              </a:xfrm>
              <a:prstGeom prst="rect">
                <a:avLst/>
              </a:prstGeom>
              <a:blipFill rotWithShape="1">
                <a:blip r:embed="rId3"/>
                <a:stretch>
                  <a:fillRect l="-286" r="-143"/>
                </a:stretch>
              </a:blipFill>
            </p:spPr>
            <p:txBody>
              <a:bodyPr/>
              <a:lstStyle/>
              <a:p>
                <a:r>
                  <a:rPr lang="id-ID">
                    <a:noFill/>
                  </a:rPr>
                  <a:t> </a:t>
                </a:r>
              </a:p>
            </p:txBody>
          </p:sp>
        </mc:Fallback>
      </mc:AlternateContent>
      <p:pic>
        <p:nvPicPr>
          <p:cNvPr id="6" name="Picture 5" descr="rumus gaya sentripetal"/>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7584" y="1995686"/>
            <a:ext cx="2304256" cy="2232248"/>
          </a:xfrm>
          <a:prstGeom prst="rect">
            <a:avLst/>
          </a:prstGeom>
          <a:noFill/>
          <a:ln>
            <a:noFill/>
          </a:ln>
        </p:spPr>
      </p:pic>
    </p:spTree>
    <p:extLst>
      <p:ext uri="{BB962C8B-B14F-4D97-AF65-F5344CB8AC3E}">
        <p14:creationId xmlns:p14="http://schemas.microsoft.com/office/powerpoint/2010/main" val="2008114201"/>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 Agricultural Technician CV by Slidesgo">
  <a:themeElements>
    <a:clrScheme name="Simple Light">
      <a:dk1>
        <a:srgbClr val="212121"/>
      </a:dk1>
      <a:lt1>
        <a:srgbClr val="FFFCEC"/>
      </a:lt1>
      <a:dk2>
        <a:srgbClr val="C9D2B7"/>
      </a:dk2>
      <a:lt2>
        <a:srgbClr val="FFFFFF"/>
      </a:lt2>
      <a:accent1>
        <a:srgbClr val="647766"/>
      </a:accent1>
      <a:accent2>
        <a:srgbClr val="79917C"/>
      </a:accent2>
      <a:accent3>
        <a:srgbClr val="343F36"/>
      </a:accent3>
      <a:accent4>
        <a:srgbClr val="3F4941"/>
      </a:accent4>
      <a:accent5>
        <a:srgbClr val="FFFFFF"/>
      </a:accent5>
      <a:accent6>
        <a:srgbClr val="FFFFFF"/>
      </a:accent6>
      <a:hlink>
        <a:srgbClr val="212121"/>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434</Words>
  <Application>Microsoft Office PowerPoint</Application>
  <PresentationFormat>On-screen Show (16:9)</PresentationFormat>
  <Paragraphs>48</Paragraphs>
  <Slides>11</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Arial</vt:lpstr>
      <vt:lpstr>Calistoga</vt:lpstr>
      <vt:lpstr>Voces</vt:lpstr>
      <vt:lpstr>Roboto Condensed Light</vt:lpstr>
      <vt:lpstr>Cambria Math</vt:lpstr>
      <vt:lpstr>Fira Sans Extra Condensed Medium</vt:lpstr>
      <vt:lpstr>Open Sans</vt:lpstr>
      <vt:lpstr> Agricultural Technician CV by Slidesgo</vt:lpstr>
      <vt:lpstr>Gerak Melingkar</vt:lpstr>
      <vt:lpstr>03</vt:lpstr>
      <vt:lpstr>Gerak melingkar beraturan</vt:lpstr>
      <vt:lpstr>Kecepatan lenear pada gerak melingkar</vt:lpstr>
      <vt:lpstr>Kecepatan Anguler</vt:lpstr>
      <vt:lpstr>Hubungan kecepatan linear dengan kecepatan angular</vt:lpstr>
      <vt:lpstr>Persamaan gerak melingkar beraturan</vt:lpstr>
      <vt:lpstr>Percepatan sentripetal</vt:lpstr>
      <vt:lpstr>Gaya Sentripetal</vt:lpstr>
      <vt:lpstr>Gerak melingkar berubah beraturan</vt:lpstr>
      <vt:lpstr>Thanks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Gerak Melingkar</dc:title>
  <cp:lastModifiedBy>user</cp:lastModifiedBy>
  <cp:revision>6</cp:revision>
  <dcterms:modified xsi:type="dcterms:W3CDTF">2021-12-24T01:55:12Z</dcterms:modified>
</cp:coreProperties>
</file>