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64" r:id="rId5"/>
    <p:sldId id="256" r:id="rId6"/>
    <p:sldId id="265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>
      <p:cViewPr>
        <p:scale>
          <a:sx n="60" d="100"/>
          <a:sy n="60" d="100"/>
        </p:scale>
        <p:origin x="89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005B-9AEB-4C26-A665-2CFE1B03E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2BC61-CE49-4F97-B9F2-E3C9DA6D9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02D8B-997F-4422-872D-0C81F4C0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0D131-3E0F-4A3D-A0B7-506BB898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C8898-D7F6-4CBF-BEBC-51031415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05F2-2BA8-4591-9CFF-EB08B45D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87C-9AC0-42C3-B150-F09067CB1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F29F-E34A-4DC2-BD87-B05D83D5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FDA1D-053E-4503-BB8B-4562FC49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37729-E2CC-488A-9822-2CCF7FBE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ED0E-07DC-48CF-A5C3-E61FB43F2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35F24-842C-4533-A684-D90140F4B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F86B2-16C9-4EF7-A0DF-CF31D890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6BC4E-916C-42A4-B17C-E2B20487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EE3B-DE17-4B3A-B5AE-0860D74F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5666-79EE-4E85-B249-54D07847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5E3F-3F54-4154-AD4D-7766BF67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3ABFF-3CDB-4278-A54D-4E54849A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F7960-A379-4E72-8411-F849BC30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5070-22E7-4DC1-8191-6AA8EB64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C639-FB46-4DA5-9BC4-CB2822A5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BA715-2757-44C4-B938-12419B0E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06410-89BE-40BA-8384-A837A5CF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4DA7-DC7C-4A5E-9513-7F699890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D2349-888E-4EA4-8A41-F75F7087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9FE1-A36F-4074-80E6-156CD898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ACE3-3FD3-4402-8A39-6520E84B7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DCF5C-6CC5-4818-9369-A460910D9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F6084-010B-4D4D-852B-507B2B30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73C2B-BA86-4352-8AFC-2271A654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AE37F-2F02-45F4-A079-D3698600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982-B74C-405C-9D24-12FAED4A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71071-5A13-4677-B3EF-027FC91D9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E11BF-03EC-4EFD-90CC-4F7547B6E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96BE-42F6-4F81-8A10-F43B04775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D675A-4AE8-49EF-A486-AD010E7CC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E0457-FFA5-4A52-B163-E861D71C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D863B-49DB-4739-879C-CDD4CC16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0A456-E517-469D-A91E-9EABA99B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CAD0-0B85-450C-913B-2BBCB9A6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FB86-7541-452C-A93E-5CF5911D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941AC-34C3-4713-9216-5011995B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9F13-132C-476F-B7AD-09968CAC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2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F2BCB-D630-42E3-A187-167F57F8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8E6B2-3EFB-4BB5-919B-A9CC96F9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34374-4D2D-41D5-95DA-18169BD0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196C-D9D5-42BF-9C4C-C65A0386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1433-6A81-4054-9701-9328A1D5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B1638-DF51-4F31-A945-8D89142B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A8CA3-7BC3-49D4-B80E-0385F234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E0B48-8983-4337-8643-5462CDB0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68F8C-53AD-4A3D-8FCE-50BC204C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BC14-CA7D-448F-A9FE-CCF2AE9F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09101-5B3D-4437-9DF1-A79A87AF7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7AB62-E572-4C09-85BF-F361C855D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33798-4179-415E-9C07-D992FCB6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A07D8-8658-4F31-95AD-BB380502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5591E-3845-47B4-81A6-414D2CF5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DADDB-9AA4-4639-A4D2-6874EFEB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1C23-7664-4A19-86C0-DC7F72FE5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40F5-2927-4478-9B71-BE9B600B6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B05F-B4BD-4315-A32A-B1E1A8CBD3E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3AD7-B9B7-4134-913E-80C5874A2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F1A3-0332-4D99-A0CA-C78CEAFC8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3C89-E3A2-4729-ADB2-FFC319A9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984E0-FD06-48BE-8C98-DC9057B4335E}"/>
              </a:ext>
            </a:extLst>
          </p:cNvPr>
          <p:cNvSpPr txBox="1"/>
          <p:nvPr/>
        </p:nvSpPr>
        <p:spPr>
          <a:xfrm>
            <a:off x="8791074" y="6396335"/>
            <a:ext cx="450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Pendidikan </a:t>
            </a:r>
            <a:r>
              <a:rPr lang="en-US" sz="2400" b="1" dirty="0" err="1">
                <a:latin typeface="Bradley Hand ITC" panose="03070402050302030203" pitchFamily="66" charset="0"/>
              </a:rPr>
              <a:t>Fisika</a:t>
            </a:r>
            <a:r>
              <a:rPr lang="en-US" sz="2400" b="1" dirty="0">
                <a:latin typeface="Bradley Hand ITC" panose="03070402050302030203" pitchFamily="66" charset="0"/>
              </a:rPr>
              <a:t> 20B</a:t>
            </a:r>
          </a:p>
        </p:txBody>
      </p:sp>
    </p:spTree>
    <p:extLst>
      <p:ext uri="{BB962C8B-B14F-4D97-AF65-F5344CB8AC3E}">
        <p14:creationId xmlns:p14="http://schemas.microsoft.com/office/powerpoint/2010/main" val="237256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40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47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3B09-2CB3-4699-AA15-B6750CF5045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327327">
            <a:off x="2443257" y="632999"/>
            <a:ext cx="8929901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 yang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main bola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voli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nggak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bermain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voli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bola yang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pukul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lintasan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parabola, </a:t>
            </a:r>
            <a:r>
              <a:rPr lang="en-US" b="0" i="0" dirty="0" err="1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lho</a:t>
            </a:r>
            <a:r>
              <a:rPr lang="en-US" b="0" i="0" dirty="0">
                <a:solidFill>
                  <a:srgbClr val="4348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4006A6-FC59-43B9-A601-1A38B73F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6" y="265897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1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FA3B022-30FF-4597-9BBE-1D7CD1982472}"/>
              </a:ext>
            </a:extLst>
          </p:cNvPr>
          <p:cNvSpPr/>
          <p:nvPr/>
        </p:nvSpPr>
        <p:spPr>
          <a:xfrm>
            <a:off x="4303295" y="365125"/>
            <a:ext cx="8277726" cy="920667"/>
          </a:xfrm>
          <a:prstGeom prst="horizontalScroll">
            <a:avLst/>
          </a:prstGeom>
          <a:solidFill>
            <a:srgbClr val="F0DD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7DACE-8A72-4D92-AEBE-75606883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189" y="76367"/>
            <a:ext cx="7423484" cy="13255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FZShuTi" panose="02010601030101010101" pitchFamily="2" charset="-122"/>
                <a:ea typeface="FZShuTi" panose="02010601030101010101" pitchFamily="2" charset="-122"/>
              </a:rPr>
              <a:t>Pengertian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ZShuTi" panose="02010601030101010101" pitchFamily="2" charset="-122"/>
                <a:ea typeface="FZShuTi" panose="02010601030101010101" pitchFamily="2" charset="-122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FZShuTi" panose="02010601030101010101" pitchFamily="2" charset="-122"/>
                <a:ea typeface="FZShuTi" panose="02010601030101010101" pitchFamily="2" charset="-122"/>
              </a:rPr>
              <a:t>Gerak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ZShuTi" panose="02010601030101010101" pitchFamily="2" charset="-122"/>
                <a:ea typeface="FZShuTi" panose="02010601030101010101" pitchFamily="2" charset="-122"/>
              </a:rPr>
              <a:t> Parabola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2E7B-AA53-4C4F-B6E3-A65BF976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074" y="1825625"/>
            <a:ext cx="9320463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parabola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parabola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dilemparkan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permukaan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parabola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dipandang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vertikal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-y)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lurus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berubah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beraturan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(GLBB),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-x)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lurus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beraturan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(GLB).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7000" t="-13000" r="-1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B495620-F0A8-46AD-B5BB-4635BD941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957" y="834189"/>
            <a:ext cx="9938085" cy="5550567"/>
          </a:xfrm>
        </p:spPr>
        <p:txBody>
          <a:bodyPr>
            <a:normAutofit fontScale="92500" lnSpcReduction="10000"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berbentuk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diantaranya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bola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ditendang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pemain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bola,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bola basket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dilemparkan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keranjang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volly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peluru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ditembakan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permukaan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berbentuk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parabola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ketinggian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sejajar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horisontal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sebagaimana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temui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dijatuhkan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pesawat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dilemparkan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ketinggian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Gerakan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berbentuk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parabola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ketinggian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sudut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garis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horisontal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018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bar ilustrasi contoh soal &amp; rumus gerak parabola">
            <a:extLst>
              <a:ext uri="{FF2B5EF4-FFF2-40B4-BE49-F238E27FC236}">
                <a16:creationId xmlns:a16="http://schemas.microsoft.com/office/drawing/2014/main" id="{54B7A453-6297-48D0-95F7-9377CAF60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04" y="2532229"/>
            <a:ext cx="8938797" cy="2745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22660-8030-4F13-B34F-01DD31FE0157}"/>
              </a:ext>
            </a:extLst>
          </p:cNvPr>
          <p:cNvSpPr txBox="1"/>
          <p:nvPr/>
        </p:nvSpPr>
        <p:spPr>
          <a:xfrm>
            <a:off x="1487904" y="1106906"/>
            <a:ext cx="9536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FZShuTi" panose="02010601030101010101" pitchFamily="2" charset="-122"/>
                <a:ea typeface="FZShuTi" panose="02010601030101010101" pitchFamily="2" charset="-122"/>
                <a:cs typeface="Times New Roman" panose="02020603050405020304" pitchFamily="18" charset="0"/>
              </a:rPr>
              <a:t>Persamaan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/>
                <a:latin typeface="FZShuTi" panose="02010601030101010101" pitchFamily="2" charset="-122"/>
                <a:ea typeface="FZShuTi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FZShuTi" panose="02010601030101010101" pitchFamily="2" charset="-122"/>
                <a:ea typeface="FZShuTi" panose="02010601030101010101" pitchFamily="2" charset="-122"/>
                <a:cs typeface="Times New Roman" panose="02020603050405020304" pitchFamily="18" charset="0"/>
              </a:rPr>
              <a:t>Khusus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/>
                <a:latin typeface="FZShuTi" panose="02010601030101010101" pitchFamily="2" charset="-122"/>
                <a:ea typeface="FZShuTi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FZShuTi" panose="02010601030101010101" pitchFamily="2" charset="-122"/>
                <a:ea typeface="FZShuTi" panose="02010601030101010101" pitchFamily="2" charset="-122"/>
                <a:cs typeface="Times New Roman" panose="02020603050405020304" pitchFamily="18" charset="0"/>
              </a:rPr>
              <a:t>Gerak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/>
                <a:latin typeface="FZShuTi" panose="02010601030101010101" pitchFamily="2" charset="-122"/>
                <a:ea typeface="FZShuTi" panose="02010601030101010101" pitchFamily="2" charset="-122"/>
                <a:cs typeface="Times New Roman" panose="02020603050405020304" pitchFamily="18" charset="0"/>
              </a:rPr>
              <a:t> Parabola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/>
              <a:latin typeface="FZShuTi" panose="02010601030101010101" pitchFamily="2" charset="-122"/>
              <a:ea typeface="FZShuTi" panose="02010601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chemeClr val="accent2">
                  <a:lumMod val="50000"/>
                </a:schemeClr>
              </a:solidFill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62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BD0707-924D-4FDB-9386-4A0147CBA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188" b="5916"/>
          <a:stretch/>
        </p:blipFill>
        <p:spPr>
          <a:xfrm>
            <a:off x="2422358" y="1084059"/>
            <a:ext cx="6718631" cy="5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3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2000" t="-11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6ED1E7-5ECA-4669-B433-3E7FC9278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082" r="1336" b="3704"/>
          <a:stretch/>
        </p:blipFill>
        <p:spPr>
          <a:xfrm rot="198771">
            <a:off x="2943463" y="1090862"/>
            <a:ext cx="6305074" cy="52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79728B4-7D60-4ED3-AF92-C03D2373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9" y="1313698"/>
            <a:ext cx="7780422" cy="42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231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FZShuTi</vt:lpstr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Pengertian Gerak Parabola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</cp:revision>
  <dcterms:created xsi:type="dcterms:W3CDTF">2021-12-23T17:41:37Z</dcterms:created>
  <dcterms:modified xsi:type="dcterms:W3CDTF">2021-12-23T21:40:14Z</dcterms:modified>
</cp:coreProperties>
</file>