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jpg" ContentType="image/jpg"/>
  <Override PartName="/ppt/slides/slide3.xml" ContentType="application/vnd.openxmlformats-officedocument.presentationml.slide+xml"/>
  <Default Extension="png" ContentType="image/png"/>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18288000" cy="102870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showMasterSp="0">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579815" y="5"/>
            <a:ext cx="9705975" cy="10287000"/>
          </a:xfrm>
          <a:custGeom>
            <a:avLst/>
            <a:gdLst/>
            <a:ahLst/>
            <a:cxnLst/>
            <a:rect l="l" t="t" r="r" b="b"/>
            <a:pathLst>
              <a:path w="9705975" h="10287000">
                <a:moveTo>
                  <a:pt x="9705975" y="10287000"/>
                </a:moveTo>
                <a:lnTo>
                  <a:pt x="0" y="10287000"/>
                </a:lnTo>
                <a:lnTo>
                  <a:pt x="0" y="0"/>
                </a:lnTo>
                <a:lnTo>
                  <a:pt x="9705975" y="0"/>
                </a:lnTo>
                <a:lnTo>
                  <a:pt x="9705975" y="10287000"/>
                </a:lnTo>
                <a:close/>
              </a:path>
            </a:pathLst>
          </a:custGeom>
          <a:solidFill>
            <a:srgbClr val="F7E9E3"/>
          </a:solidFill>
        </p:spPr>
        <p:txBody>
          <a:bodyPr wrap="square" lIns="0" tIns="0" rIns="0" bIns="0" rtlCol="0"/>
          <a:lstStyle/>
          <a:p/>
        </p:txBody>
      </p:sp>
      <p:sp>
        <p:nvSpPr>
          <p:cNvPr id="17" name="bg object 17"/>
          <p:cNvSpPr/>
          <p:nvPr/>
        </p:nvSpPr>
        <p:spPr>
          <a:xfrm>
            <a:off x="9159782" y="569952"/>
            <a:ext cx="9128760" cy="3232150"/>
          </a:xfrm>
          <a:custGeom>
            <a:avLst/>
            <a:gdLst/>
            <a:ahLst/>
            <a:cxnLst/>
            <a:rect l="l" t="t" r="r" b="b"/>
            <a:pathLst>
              <a:path w="9128760" h="3232150">
                <a:moveTo>
                  <a:pt x="0" y="0"/>
                </a:moveTo>
                <a:lnTo>
                  <a:pt x="9128215" y="0"/>
                </a:lnTo>
                <a:lnTo>
                  <a:pt x="9128215" y="3231568"/>
                </a:lnTo>
                <a:lnTo>
                  <a:pt x="0" y="3231568"/>
                </a:lnTo>
                <a:lnTo>
                  <a:pt x="0" y="0"/>
                </a:lnTo>
                <a:close/>
              </a:path>
            </a:pathLst>
          </a:custGeom>
          <a:solidFill>
            <a:srgbClr val="FFFFFF"/>
          </a:solidFill>
        </p:spPr>
        <p:txBody>
          <a:bodyPr wrap="square" lIns="0" tIns="0" rIns="0" bIns="0" rtlCol="0"/>
          <a:lstStyle/>
          <a:p/>
        </p:txBody>
      </p:sp>
      <p:sp>
        <p:nvSpPr>
          <p:cNvPr id="18" name="bg object 18"/>
          <p:cNvSpPr/>
          <p:nvPr/>
        </p:nvSpPr>
        <p:spPr>
          <a:xfrm>
            <a:off x="9144000" y="553380"/>
            <a:ext cx="9144000" cy="3265170"/>
          </a:xfrm>
          <a:custGeom>
            <a:avLst/>
            <a:gdLst/>
            <a:ahLst/>
            <a:cxnLst/>
            <a:rect l="l" t="t" r="r" b="b"/>
            <a:pathLst>
              <a:path w="9144000" h="3265170">
                <a:moveTo>
                  <a:pt x="1177" y="3265110"/>
                </a:moveTo>
                <a:lnTo>
                  <a:pt x="0" y="3607"/>
                </a:lnTo>
                <a:lnTo>
                  <a:pt x="9143998" y="0"/>
                </a:lnTo>
                <a:lnTo>
                  <a:pt x="9143998" y="30161"/>
                </a:lnTo>
                <a:lnTo>
                  <a:pt x="30152" y="33778"/>
                </a:lnTo>
                <a:lnTo>
                  <a:pt x="31330" y="3235175"/>
                </a:lnTo>
                <a:lnTo>
                  <a:pt x="9143998" y="3235175"/>
                </a:lnTo>
                <a:lnTo>
                  <a:pt x="9143998" y="3261698"/>
                </a:lnTo>
                <a:lnTo>
                  <a:pt x="1177" y="3265110"/>
                </a:lnTo>
                <a:close/>
              </a:path>
              <a:path w="9144000" h="3265170">
                <a:moveTo>
                  <a:pt x="9143998" y="3235175"/>
                </a:moveTo>
                <a:lnTo>
                  <a:pt x="31330" y="3235175"/>
                </a:lnTo>
                <a:lnTo>
                  <a:pt x="9143998" y="3231559"/>
                </a:lnTo>
                <a:lnTo>
                  <a:pt x="9143998" y="3235175"/>
                </a:lnTo>
                <a:close/>
              </a:path>
            </a:pathLst>
          </a:custGeom>
          <a:solidFill>
            <a:srgbClr val="181717"/>
          </a:solidFill>
        </p:spPr>
        <p:txBody>
          <a:bodyPr wrap="square" lIns="0" tIns="0" rIns="0" bIns="0" rtlCol="0"/>
          <a:lstStyle/>
          <a:p/>
        </p:txBody>
      </p:sp>
      <p:sp>
        <p:nvSpPr>
          <p:cNvPr id="19" name="bg object 19"/>
          <p:cNvSpPr/>
          <p:nvPr/>
        </p:nvSpPr>
        <p:spPr>
          <a:xfrm>
            <a:off x="0" y="5"/>
            <a:ext cx="8582025" cy="10287000"/>
          </a:xfrm>
          <a:custGeom>
            <a:avLst/>
            <a:gdLst/>
            <a:ahLst/>
            <a:cxnLst/>
            <a:rect l="l" t="t" r="r" b="b"/>
            <a:pathLst>
              <a:path w="8582025" h="10287000">
                <a:moveTo>
                  <a:pt x="8582025" y="10287000"/>
                </a:moveTo>
                <a:lnTo>
                  <a:pt x="0" y="10287000"/>
                </a:lnTo>
                <a:lnTo>
                  <a:pt x="0" y="0"/>
                </a:lnTo>
                <a:lnTo>
                  <a:pt x="8582025" y="0"/>
                </a:lnTo>
                <a:lnTo>
                  <a:pt x="8582025" y="10287000"/>
                </a:lnTo>
                <a:close/>
              </a:path>
            </a:pathLst>
          </a:custGeom>
          <a:solidFill>
            <a:srgbClr val="FF738E"/>
          </a:solidFill>
        </p:spPr>
        <p:txBody>
          <a:bodyPr wrap="square" lIns="0" tIns="0" rIns="0" bIns="0" rtlCol="0"/>
          <a:lstStyle/>
          <a:p/>
        </p:txBody>
      </p:sp>
      <p:sp>
        <p:nvSpPr>
          <p:cNvPr id="2" name="Holder 2"/>
          <p:cNvSpPr>
            <a:spLocks noGrp="1"/>
          </p:cNvSpPr>
          <p:nvPr>
            <p:ph type="title"/>
          </p:nvPr>
        </p:nvSpPr>
        <p:spPr/>
        <p:txBody>
          <a:bodyPr lIns="0" tIns="0" rIns="0" bIns="0"/>
          <a:lstStyle>
            <a:lvl1pPr>
              <a:defRPr sz="7200" b="0" i="0">
                <a:solidFill>
                  <a:srgbClr val="181717"/>
                </a:solidFill>
                <a:latin typeface="Arial"/>
                <a:cs typeface="Arial"/>
              </a:defRPr>
            </a:lvl1pPr>
          </a:lstStyle>
          <a:p/>
        </p:txBody>
      </p:sp>
      <p:sp>
        <p:nvSpPr>
          <p:cNvPr id="3" name="Holder 3"/>
          <p:cNvSpPr>
            <a:spLocks noGrp="1"/>
          </p:cNvSpPr>
          <p:nvPr>
            <p:ph type="body" idx="1"/>
          </p:nvPr>
        </p:nvSpPr>
        <p:spPr/>
        <p:txBody>
          <a:bodyPr lIns="0" tIns="0" rIns="0" bIns="0"/>
          <a:lstStyle>
            <a:lvl1pPr>
              <a:defRPr sz="3050" b="0" i="0">
                <a:solidFill>
                  <a:srgbClr val="181717"/>
                </a:solidFill>
                <a:latin typeface="Courier New"/>
                <a:cs typeface="Courier New"/>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200" b="0" i="0">
                <a:solidFill>
                  <a:srgbClr val="181717"/>
                </a:solidFill>
                <a:latin typeface="Arial"/>
                <a:cs typeface="Arial"/>
              </a:defRPr>
            </a:lvl1pPr>
          </a:lstStyle>
          <a:p/>
        </p:txBody>
      </p:sp>
      <p:sp>
        <p:nvSpPr>
          <p:cNvPr id="3" name="Holder 3"/>
          <p:cNvSpPr>
            <a:spLocks noGrp="1"/>
          </p:cNvSpPr>
          <p:nvPr>
            <p:ph idx="2" sz="half"/>
          </p:nvPr>
        </p:nvSpPr>
        <p:spPr>
          <a:xfrm>
            <a:off x="914400" y="2366010"/>
            <a:ext cx="7955280" cy="6789420"/>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9418320" y="2366010"/>
            <a:ext cx="7955280" cy="6789420"/>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200" b="0" i="0">
                <a:solidFill>
                  <a:srgbClr val="181717"/>
                </a:solidFill>
                <a:latin typeface="Arial"/>
                <a:cs typeface="Arial"/>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F7E9E3"/>
          </a:solidFill>
        </p:spPr>
        <p:txBody>
          <a:bodyPr wrap="square" lIns="0" tIns="0" rIns="0" bIns="0" rtlCol="0"/>
          <a:lstStyle/>
          <a:p/>
        </p:txBody>
      </p:sp>
      <p:sp>
        <p:nvSpPr>
          <p:cNvPr id="2" name="Holder 2"/>
          <p:cNvSpPr>
            <a:spLocks noGrp="1"/>
          </p:cNvSpPr>
          <p:nvPr>
            <p:ph type="title"/>
          </p:nvPr>
        </p:nvSpPr>
        <p:spPr>
          <a:xfrm>
            <a:off x="1098794" y="1682274"/>
            <a:ext cx="16090410" cy="1122680"/>
          </a:xfrm>
          <a:prstGeom prst="rect">
            <a:avLst/>
          </a:prstGeom>
        </p:spPr>
        <p:txBody>
          <a:bodyPr wrap="square" lIns="0" tIns="0" rIns="0" bIns="0">
            <a:spAutoFit/>
          </a:bodyPr>
          <a:lstStyle>
            <a:lvl1pPr>
              <a:defRPr sz="7200" b="0" i="0">
                <a:solidFill>
                  <a:srgbClr val="181717"/>
                </a:solidFill>
                <a:latin typeface="Arial"/>
                <a:cs typeface="Arial"/>
              </a:defRPr>
            </a:lvl1pPr>
          </a:lstStyle>
          <a:p/>
        </p:txBody>
      </p:sp>
      <p:sp>
        <p:nvSpPr>
          <p:cNvPr id="3" name="Holder 3"/>
          <p:cNvSpPr>
            <a:spLocks noGrp="1"/>
          </p:cNvSpPr>
          <p:nvPr>
            <p:ph type="body" idx="1"/>
          </p:nvPr>
        </p:nvSpPr>
        <p:spPr>
          <a:xfrm>
            <a:off x="1137071" y="3914365"/>
            <a:ext cx="16013856" cy="4483100"/>
          </a:xfrm>
          <a:prstGeom prst="rect">
            <a:avLst/>
          </a:prstGeom>
        </p:spPr>
        <p:txBody>
          <a:bodyPr wrap="square" lIns="0" tIns="0" rIns="0" bIns="0">
            <a:spAutoFit/>
          </a:bodyPr>
          <a:lstStyle>
            <a:lvl1pPr>
              <a:defRPr sz="3050" b="0" i="0">
                <a:solidFill>
                  <a:srgbClr val="181717"/>
                </a:solidFill>
                <a:latin typeface="Courier New"/>
                <a:cs typeface="Courier New"/>
              </a:defRPr>
            </a:lvl1pPr>
          </a:lstStyle>
          <a:p/>
        </p:txBody>
      </p:sp>
      <p:sp>
        <p:nvSpPr>
          <p:cNvPr id="4" name="Holder 4"/>
          <p:cNvSpPr>
            <a:spLocks noGrp="1"/>
          </p:cNvSpPr>
          <p:nvPr>
            <p:ph type="ftr" idx="5" sz="quarter"/>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7.png"/><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 Id="rId3" Type="http://schemas.openxmlformats.org/officeDocument/2006/relationships/image" Target="../media/image12.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3614420" cy="10287635"/>
          </a:xfrm>
          <a:custGeom>
            <a:avLst/>
            <a:gdLst/>
            <a:ahLst/>
            <a:cxnLst/>
            <a:rect l="l" t="t" r="r" b="b"/>
            <a:pathLst>
              <a:path w="3614420" h="10287635">
                <a:moveTo>
                  <a:pt x="2181999" y="8826132"/>
                </a:moveTo>
                <a:lnTo>
                  <a:pt x="2141677" y="8826132"/>
                </a:lnTo>
                <a:lnTo>
                  <a:pt x="2141677" y="9467977"/>
                </a:lnTo>
                <a:lnTo>
                  <a:pt x="2181999" y="9467977"/>
                </a:lnTo>
                <a:lnTo>
                  <a:pt x="2181999" y="8826132"/>
                </a:lnTo>
                <a:close/>
              </a:path>
              <a:path w="3614420" h="10287635">
                <a:moveTo>
                  <a:pt x="2907982" y="8826132"/>
                </a:moveTo>
                <a:lnTo>
                  <a:pt x="2867647" y="8826132"/>
                </a:lnTo>
                <a:lnTo>
                  <a:pt x="2867647" y="9467977"/>
                </a:lnTo>
                <a:lnTo>
                  <a:pt x="2907982" y="9467977"/>
                </a:lnTo>
                <a:lnTo>
                  <a:pt x="2907982" y="8826132"/>
                </a:lnTo>
                <a:close/>
              </a:path>
              <a:path w="3614420" h="10287635">
                <a:moveTo>
                  <a:pt x="3613797" y="0"/>
                </a:moveTo>
                <a:lnTo>
                  <a:pt x="0" y="0"/>
                </a:lnTo>
                <a:lnTo>
                  <a:pt x="0" y="31750"/>
                </a:lnTo>
                <a:lnTo>
                  <a:pt x="0" y="717511"/>
                </a:lnTo>
                <a:lnTo>
                  <a:pt x="0" y="10287317"/>
                </a:lnTo>
                <a:lnTo>
                  <a:pt x="4051" y="10287317"/>
                </a:lnTo>
                <a:lnTo>
                  <a:pt x="4051" y="10233977"/>
                </a:lnTo>
                <a:lnTo>
                  <a:pt x="3613797" y="10233977"/>
                </a:lnTo>
                <a:lnTo>
                  <a:pt x="3613797" y="10193337"/>
                </a:lnTo>
                <a:lnTo>
                  <a:pt x="2907982" y="10193337"/>
                </a:lnTo>
                <a:lnTo>
                  <a:pt x="2907982" y="9508846"/>
                </a:lnTo>
                <a:lnTo>
                  <a:pt x="3613797" y="9508846"/>
                </a:lnTo>
                <a:lnTo>
                  <a:pt x="3613797" y="9468218"/>
                </a:lnTo>
                <a:lnTo>
                  <a:pt x="2867647" y="9468218"/>
                </a:lnTo>
                <a:lnTo>
                  <a:pt x="2867647" y="9508846"/>
                </a:lnTo>
                <a:lnTo>
                  <a:pt x="2867647" y="10193337"/>
                </a:lnTo>
                <a:lnTo>
                  <a:pt x="2181999" y="10193337"/>
                </a:lnTo>
                <a:lnTo>
                  <a:pt x="2181999" y="9508846"/>
                </a:lnTo>
                <a:lnTo>
                  <a:pt x="2867647" y="9508846"/>
                </a:lnTo>
                <a:lnTo>
                  <a:pt x="2867647" y="9468218"/>
                </a:lnTo>
                <a:lnTo>
                  <a:pt x="2141664" y="9468218"/>
                </a:lnTo>
                <a:lnTo>
                  <a:pt x="2141664" y="9508846"/>
                </a:lnTo>
                <a:lnTo>
                  <a:pt x="2141664" y="10193337"/>
                </a:lnTo>
                <a:lnTo>
                  <a:pt x="1456016" y="10193337"/>
                </a:lnTo>
                <a:lnTo>
                  <a:pt x="1456016" y="9508846"/>
                </a:lnTo>
                <a:lnTo>
                  <a:pt x="2141664" y="9508846"/>
                </a:lnTo>
                <a:lnTo>
                  <a:pt x="2141664" y="9468218"/>
                </a:lnTo>
                <a:lnTo>
                  <a:pt x="1415694" y="9468218"/>
                </a:lnTo>
                <a:lnTo>
                  <a:pt x="1415694" y="9508846"/>
                </a:lnTo>
                <a:lnTo>
                  <a:pt x="1415694" y="10193337"/>
                </a:lnTo>
                <a:lnTo>
                  <a:pt x="730034" y="10193337"/>
                </a:lnTo>
                <a:lnTo>
                  <a:pt x="730034" y="9508846"/>
                </a:lnTo>
                <a:lnTo>
                  <a:pt x="1415694" y="9508846"/>
                </a:lnTo>
                <a:lnTo>
                  <a:pt x="1415694" y="9468218"/>
                </a:lnTo>
                <a:lnTo>
                  <a:pt x="689711" y="9468218"/>
                </a:lnTo>
                <a:lnTo>
                  <a:pt x="689711" y="9508846"/>
                </a:lnTo>
                <a:lnTo>
                  <a:pt x="689711" y="10193337"/>
                </a:lnTo>
                <a:lnTo>
                  <a:pt x="4051" y="10193337"/>
                </a:lnTo>
                <a:lnTo>
                  <a:pt x="4051" y="9508846"/>
                </a:lnTo>
                <a:lnTo>
                  <a:pt x="689711" y="9508846"/>
                </a:lnTo>
                <a:lnTo>
                  <a:pt x="689711" y="9468218"/>
                </a:lnTo>
                <a:lnTo>
                  <a:pt x="4051" y="9468218"/>
                </a:lnTo>
                <a:lnTo>
                  <a:pt x="4051" y="8782456"/>
                </a:lnTo>
                <a:lnTo>
                  <a:pt x="689711" y="8782456"/>
                </a:lnTo>
                <a:lnTo>
                  <a:pt x="689711" y="9467977"/>
                </a:lnTo>
                <a:lnTo>
                  <a:pt x="730034" y="9467977"/>
                </a:lnTo>
                <a:lnTo>
                  <a:pt x="730034" y="8782456"/>
                </a:lnTo>
                <a:lnTo>
                  <a:pt x="1415694" y="8782456"/>
                </a:lnTo>
                <a:lnTo>
                  <a:pt x="1415694" y="8826132"/>
                </a:lnTo>
                <a:lnTo>
                  <a:pt x="1415694" y="9467977"/>
                </a:lnTo>
                <a:lnTo>
                  <a:pt x="1456016" y="9467977"/>
                </a:lnTo>
                <a:lnTo>
                  <a:pt x="1456016" y="8826132"/>
                </a:lnTo>
                <a:lnTo>
                  <a:pt x="1456016" y="8782406"/>
                </a:lnTo>
                <a:lnTo>
                  <a:pt x="1448447" y="8782406"/>
                </a:lnTo>
                <a:lnTo>
                  <a:pt x="1448447" y="8742083"/>
                </a:lnTo>
                <a:lnTo>
                  <a:pt x="1448447" y="8741816"/>
                </a:lnTo>
                <a:lnTo>
                  <a:pt x="1448447" y="8056524"/>
                </a:lnTo>
                <a:lnTo>
                  <a:pt x="1415694" y="8056524"/>
                </a:lnTo>
                <a:lnTo>
                  <a:pt x="1415694" y="8741816"/>
                </a:lnTo>
                <a:lnTo>
                  <a:pt x="730034" y="8741816"/>
                </a:lnTo>
                <a:lnTo>
                  <a:pt x="730034" y="8056524"/>
                </a:lnTo>
                <a:lnTo>
                  <a:pt x="689711" y="8056524"/>
                </a:lnTo>
                <a:lnTo>
                  <a:pt x="689711" y="8741816"/>
                </a:lnTo>
                <a:lnTo>
                  <a:pt x="4051" y="8741816"/>
                </a:lnTo>
                <a:lnTo>
                  <a:pt x="4051" y="8056067"/>
                </a:lnTo>
                <a:lnTo>
                  <a:pt x="1448447" y="8056067"/>
                </a:lnTo>
                <a:lnTo>
                  <a:pt x="1448447" y="8016697"/>
                </a:lnTo>
                <a:lnTo>
                  <a:pt x="4051" y="8016697"/>
                </a:lnTo>
                <a:lnTo>
                  <a:pt x="4051" y="7330935"/>
                </a:lnTo>
                <a:lnTo>
                  <a:pt x="689711" y="7330935"/>
                </a:lnTo>
                <a:lnTo>
                  <a:pt x="689711" y="8016189"/>
                </a:lnTo>
                <a:lnTo>
                  <a:pt x="730034" y="8016189"/>
                </a:lnTo>
                <a:lnTo>
                  <a:pt x="730034" y="7330935"/>
                </a:lnTo>
                <a:lnTo>
                  <a:pt x="1415694" y="7330935"/>
                </a:lnTo>
                <a:lnTo>
                  <a:pt x="1415694" y="8016189"/>
                </a:lnTo>
                <a:lnTo>
                  <a:pt x="1448447" y="8016189"/>
                </a:lnTo>
                <a:lnTo>
                  <a:pt x="1448447" y="7330935"/>
                </a:lnTo>
                <a:lnTo>
                  <a:pt x="1448447" y="7330630"/>
                </a:lnTo>
                <a:lnTo>
                  <a:pt x="1448447" y="7290308"/>
                </a:lnTo>
                <a:lnTo>
                  <a:pt x="1448447" y="6584607"/>
                </a:lnTo>
                <a:lnTo>
                  <a:pt x="1415694" y="6584607"/>
                </a:lnTo>
                <a:lnTo>
                  <a:pt x="1415694" y="7290308"/>
                </a:lnTo>
                <a:lnTo>
                  <a:pt x="730034" y="7290308"/>
                </a:lnTo>
                <a:lnTo>
                  <a:pt x="730034" y="6584607"/>
                </a:lnTo>
                <a:lnTo>
                  <a:pt x="689711" y="6584607"/>
                </a:lnTo>
                <a:lnTo>
                  <a:pt x="689711" y="7290308"/>
                </a:lnTo>
                <a:lnTo>
                  <a:pt x="4051" y="7290308"/>
                </a:lnTo>
                <a:lnTo>
                  <a:pt x="4051" y="6584391"/>
                </a:lnTo>
                <a:lnTo>
                  <a:pt x="1448447" y="6584391"/>
                </a:lnTo>
                <a:lnTo>
                  <a:pt x="1448447" y="6544272"/>
                </a:lnTo>
                <a:lnTo>
                  <a:pt x="1448447" y="6543751"/>
                </a:lnTo>
                <a:lnTo>
                  <a:pt x="1448447" y="5859272"/>
                </a:lnTo>
                <a:lnTo>
                  <a:pt x="1448447" y="5858713"/>
                </a:lnTo>
                <a:lnTo>
                  <a:pt x="1448447" y="5818632"/>
                </a:lnTo>
                <a:lnTo>
                  <a:pt x="1415694" y="5818632"/>
                </a:lnTo>
                <a:lnTo>
                  <a:pt x="1415694" y="5859272"/>
                </a:lnTo>
                <a:lnTo>
                  <a:pt x="1415694" y="6543751"/>
                </a:lnTo>
                <a:lnTo>
                  <a:pt x="730034" y="6543751"/>
                </a:lnTo>
                <a:lnTo>
                  <a:pt x="730034" y="5859272"/>
                </a:lnTo>
                <a:lnTo>
                  <a:pt x="1415694" y="5859272"/>
                </a:lnTo>
                <a:lnTo>
                  <a:pt x="1415694" y="5818632"/>
                </a:lnTo>
                <a:lnTo>
                  <a:pt x="689711" y="5818632"/>
                </a:lnTo>
                <a:lnTo>
                  <a:pt x="689711" y="5859272"/>
                </a:lnTo>
                <a:lnTo>
                  <a:pt x="689711" y="6543751"/>
                </a:lnTo>
                <a:lnTo>
                  <a:pt x="4051" y="6543751"/>
                </a:lnTo>
                <a:lnTo>
                  <a:pt x="4051" y="5859272"/>
                </a:lnTo>
                <a:lnTo>
                  <a:pt x="689711" y="5859272"/>
                </a:lnTo>
                <a:lnTo>
                  <a:pt x="689711" y="5818632"/>
                </a:lnTo>
                <a:lnTo>
                  <a:pt x="4051" y="5818632"/>
                </a:lnTo>
                <a:lnTo>
                  <a:pt x="4051" y="5132870"/>
                </a:lnTo>
                <a:lnTo>
                  <a:pt x="689711" y="5132870"/>
                </a:lnTo>
                <a:lnTo>
                  <a:pt x="689711" y="5818390"/>
                </a:lnTo>
                <a:lnTo>
                  <a:pt x="730034" y="5818390"/>
                </a:lnTo>
                <a:lnTo>
                  <a:pt x="730034" y="5132870"/>
                </a:lnTo>
                <a:lnTo>
                  <a:pt x="1415694" y="5132870"/>
                </a:lnTo>
                <a:lnTo>
                  <a:pt x="1415694" y="5818390"/>
                </a:lnTo>
                <a:lnTo>
                  <a:pt x="1448447" y="5818390"/>
                </a:lnTo>
                <a:lnTo>
                  <a:pt x="1448447" y="4406938"/>
                </a:lnTo>
                <a:lnTo>
                  <a:pt x="1415694" y="4406938"/>
                </a:lnTo>
                <a:lnTo>
                  <a:pt x="1415694" y="5092243"/>
                </a:lnTo>
                <a:lnTo>
                  <a:pt x="730034" y="5092243"/>
                </a:lnTo>
                <a:lnTo>
                  <a:pt x="730034" y="4406938"/>
                </a:lnTo>
                <a:lnTo>
                  <a:pt x="689711" y="4406938"/>
                </a:lnTo>
                <a:lnTo>
                  <a:pt x="689711" y="5092243"/>
                </a:lnTo>
                <a:lnTo>
                  <a:pt x="4051" y="5092243"/>
                </a:lnTo>
                <a:lnTo>
                  <a:pt x="4051" y="4406481"/>
                </a:lnTo>
                <a:lnTo>
                  <a:pt x="1448447" y="4406481"/>
                </a:lnTo>
                <a:lnTo>
                  <a:pt x="1448447" y="4367111"/>
                </a:lnTo>
                <a:lnTo>
                  <a:pt x="4051" y="4367111"/>
                </a:lnTo>
                <a:lnTo>
                  <a:pt x="4051" y="3681361"/>
                </a:lnTo>
                <a:lnTo>
                  <a:pt x="689711" y="3681361"/>
                </a:lnTo>
                <a:lnTo>
                  <a:pt x="689711" y="4366615"/>
                </a:lnTo>
                <a:lnTo>
                  <a:pt x="730034" y="4366615"/>
                </a:lnTo>
                <a:lnTo>
                  <a:pt x="730034" y="3681361"/>
                </a:lnTo>
                <a:lnTo>
                  <a:pt x="1415694" y="3681361"/>
                </a:lnTo>
                <a:lnTo>
                  <a:pt x="1415694" y="4366615"/>
                </a:lnTo>
                <a:lnTo>
                  <a:pt x="1448447" y="4366615"/>
                </a:lnTo>
                <a:lnTo>
                  <a:pt x="1448447" y="3681361"/>
                </a:lnTo>
                <a:lnTo>
                  <a:pt x="1448447" y="3681044"/>
                </a:lnTo>
                <a:lnTo>
                  <a:pt x="1448447" y="3640721"/>
                </a:lnTo>
                <a:lnTo>
                  <a:pt x="1448447" y="2934995"/>
                </a:lnTo>
                <a:lnTo>
                  <a:pt x="1415694" y="2934995"/>
                </a:lnTo>
                <a:lnTo>
                  <a:pt x="1415694" y="3640721"/>
                </a:lnTo>
                <a:lnTo>
                  <a:pt x="730034" y="3640721"/>
                </a:lnTo>
                <a:lnTo>
                  <a:pt x="730034" y="2934995"/>
                </a:lnTo>
                <a:lnTo>
                  <a:pt x="689711" y="2934995"/>
                </a:lnTo>
                <a:lnTo>
                  <a:pt x="689711" y="3640721"/>
                </a:lnTo>
                <a:lnTo>
                  <a:pt x="4051" y="3640721"/>
                </a:lnTo>
                <a:lnTo>
                  <a:pt x="4051" y="2934779"/>
                </a:lnTo>
                <a:lnTo>
                  <a:pt x="1448447" y="2934779"/>
                </a:lnTo>
                <a:lnTo>
                  <a:pt x="1448447" y="2894673"/>
                </a:lnTo>
                <a:lnTo>
                  <a:pt x="1448447" y="2894152"/>
                </a:lnTo>
                <a:lnTo>
                  <a:pt x="1448447" y="2209660"/>
                </a:lnTo>
                <a:lnTo>
                  <a:pt x="1448447" y="2209114"/>
                </a:lnTo>
                <a:lnTo>
                  <a:pt x="1448447" y="2169020"/>
                </a:lnTo>
                <a:lnTo>
                  <a:pt x="1415694" y="2169020"/>
                </a:lnTo>
                <a:lnTo>
                  <a:pt x="1415694" y="2209660"/>
                </a:lnTo>
                <a:lnTo>
                  <a:pt x="1415694" y="2894152"/>
                </a:lnTo>
                <a:lnTo>
                  <a:pt x="730034" y="2894152"/>
                </a:lnTo>
                <a:lnTo>
                  <a:pt x="730034" y="2209660"/>
                </a:lnTo>
                <a:lnTo>
                  <a:pt x="1415694" y="2209660"/>
                </a:lnTo>
                <a:lnTo>
                  <a:pt x="1415694" y="2169020"/>
                </a:lnTo>
                <a:lnTo>
                  <a:pt x="689711" y="2169020"/>
                </a:lnTo>
                <a:lnTo>
                  <a:pt x="689711" y="2209660"/>
                </a:lnTo>
                <a:lnTo>
                  <a:pt x="689711" y="2894152"/>
                </a:lnTo>
                <a:lnTo>
                  <a:pt x="4051" y="2894152"/>
                </a:lnTo>
                <a:lnTo>
                  <a:pt x="4051" y="2209660"/>
                </a:lnTo>
                <a:lnTo>
                  <a:pt x="689711" y="2209660"/>
                </a:lnTo>
                <a:lnTo>
                  <a:pt x="689711" y="2169020"/>
                </a:lnTo>
                <a:lnTo>
                  <a:pt x="4051" y="2169020"/>
                </a:lnTo>
                <a:lnTo>
                  <a:pt x="4051" y="1483271"/>
                </a:lnTo>
                <a:lnTo>
                  <a:pt x="689711" y="1483271"/>
                </a:lnTo>
                <a:lnTo>
                  <a:pt x="689711" y="2168779"/>
                </a:lnTo>
                <a:lnTo>
                  <a:pt x="730034" y="2168779"/>
                </a:lnTo>
                <a:lnTo>
                  <a:pt x="730034" y="1483271"/>
                </a:lnTo>
                <a:lnTo>
                  <a:pt x="1415694" y="1483271"/>
                </a:lnTo>
                <a:lnTo>
                  <a:pt x="1415694" y="2168779"/>
                </a:lnTo>
                <a:lnTo>
                  <a:pt x="1448447" y="2168779"/>
                </a:lnTo>
                <a:lnTo>
                  <a:pt x="1448447" y="1483271"/>
                </a:lnTo>
                <a:lnTo>
                  <a:pt x="3613797" y="1483271"/>
                </a:lnTo>
                <a:lnTo>
                  <a:pt x="3613797" y="1474368"/>
                </a:lnTo>
                <a:lnTo>
                  <a:pt x="3613797" y="1442631"/>
                </a:lnTo>
                <a:lnTo>
                  <a:pt x="2907982" y="1442631"/>
                </a:lnTo>
                <a:lnTo>
                  <a:pt x="2907982" y="757326"/>
                </a:lnTo>
                <a:lnTo>
                  <a:pt x="2867647" y="757326"/>
                </a:lnTo>
                <a:lnTo>
                  <a:pt x="2867647" y="1442631"/>
                </a:lnTo>
                <a:lnTo>
                  <a:pt x="2181999" y="1442631"/>
                </a:lnTo>
                <a:lnTo>
                  <a:pt x="2181999" y="757326"/>
                </a:lnTo>
                <a:lnTo>
                  <a:pt x="2141664" y="757326"/>
                </a:lnTo>
                <a:lnTo>
                  <a:pt x="2141664" y="1442631"/>
                </a:lnTo>
                <a:lnTo>
                  <a:pt x="1456016" y="1442631"/>
                </a:lnTo>
                <a:lnTo>
                  <a:pt x="1456016" y="757326"/>
                </a:lnTo>
                <a:lnTo>
                  <a:pt x="1415694" y="757326"/>
                </a:lnTo>
                <a:lnTo>
                  <a:pt x="1415694" y="1442631"/>
                </a:lnTo>
                <a:lnTo>
                  <a:pt x="730034" y="1442631"/>
                </a:lnTo>
                <a:lnTo>
                  <a:pt x="730034" y="757326"/>
                </a:lnTo>
                <a:lnTo>
                  <a:pt x="689711" y="757326"/>
                </a:lnTo>
                <a:lnTo>
                  <a:pt x="689711" y="1442631"/>
                </a:lnTo>
                <a:lnTo>
                  <a:pt x="4051" y="1442631"/>
                </a:lnTo>
                <a:lnTo>
                  <a:pt x="4051" y="756869"/>
                </a:lnTo>
                <a:lnTo>
                  <a:pt x="3613797" y="756869"/>
                </a:lnTo>
                <a:lnTo>
                  <a:pt x="3613797" y="717511"/>
                </a:lnTo>
                <a:lnTo>
                  <a:pt x="4051" y="717511"/>
                </a:lnTo>
                <a:lnTo>
                  <a:pt x="4051" y="31750"/>
                </a:lnTo>
                <a:lnTo>
                  <a:pt x="689711" y="31750"/>
                </a:lnTo>
                <a:lnTo>
                  <a:pt x="689711" y="717003"/>
                </a:lnTo>
                <a:lnTo>
                  <a:pt x="730034" y="717003"/>
                </a:lnTo>
                <a:lnTo>
                  <a:pt x="730034" y="31750"/>
                </a:lnTo>
                <a:lnTo>
                  <a:pt x="1415694" y="31750"/>
                </a:lnTo>
                <a:lnTo>
                  <a:pt x="1415694" y="717003"/>
                </a:lnTo>
                <a:lnTo>
                  <a:pt x="1456016" y="717003"/>
                </a:lnTo>
                <a:lnTo>
                  <a:pt x="1456016" y="31750"/>
                </a:lnTo>
                <a:lnTo>
                  <a:pt x="2141664" y="31750"/>
                </a:lnTo>
                <a:lnTo>
                  <a:pt x="2141664" y="717003"/>
                </a:lnTo>
                <a:lnTo>
                  <a:pt x="2181999" y="717003"/>
                </a:lnTo>
                <a:lnTo>
                  <a:pt x="2181999" y="31750"/>
                </a:lnTo>
                <a:lnTo>
                  <a:pt x="2867647" y="31750"/>
                </a:lnTo>
                <a:lnTo>
                  <a:pt x="2867647" y="717003"/>
                </a:lnTo>
                <a:lnTo>
                  <a:pt x="2907982" y="717003"/>
                </a:lnTo>
                <a:lnTo>
                  <a:pt x="2907982" y="31750"/>
                </a:lnTo>
                <a:lnTo>
                  <a:pt x="3613797" y="31750"/>
                </a:lnTo>
                <a:lnTo>
                  <a:pt x="3613797" y="0"/>
                </a:lnTo>
                <a:close/>
              </a:path>
            </a:pathLst>
          </a:custGeom>
          <a:solidFill>
            <a:srgbClr val="181717"/>
          </a:solidFill>
        </p:spPr>
        <p:txBody>
          <a:bodyPr wrap="square" lIns="0" tIns="0" rIns="0" bIns="0" rtlCol="0"/>
          <a:lstStyle/>
          <a:p/>
        </p:txBody>
      </p:sp>
      <p:sp>
        <p:nvSpPr>
          <p:cNvPr id="3" name="object 3"/>
          <p:cNvSpPr/>
          <p:nvPr/>
        </p:nvSpPr>
        <p:spPr>
          <a:xfrm>
            <a:off x="689712"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4" name="object 4"/>
          <p:cNvSpPr/>
          <p:nvPr/>
        </p:nvSpPr>
        <p:spPr>
          <a:xfrm>
            <a:off x="1415694"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5" name="object 5"/>
          <p:cNvSpPr/>
          <p:nvPr/>
        </p:nvSpPr>
        <p:spPr>
          <a:xfrm>
            <a:off x="2141677" y="10233571"/>
            <a:ext cx="40640" cy="53975"/>
          </a:xfrm>
          <a:custGeom>
            <a:avLst/>
            <a:gdLst/>
            <a:ahLst/>
            <a:cxnLst/>
            <a:rect l="l" t="t" r="r" b="b"/>
            <a:pathLst>
              <a:path w="40639"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6" name="object 6"/>
          <p:cNvSpPr/>
          <p:nvPr/>
        </p:nvSpPr>
        <p:spPr>
          <a:xfrm>
            <a:off x="2867659" y="10233571"/>
            <a:ext cx="40640" cy="53975"/>
          </a:xfrm>
          <a:custGeom>
            <a:avLst/>
            <a:gdLst/>
            <a:ahLst/>
            <a:cxnLst/>
            <a:rect l="l" t="t" r="r" b="b"/>
            <a:pathLst>
              <a:path w="40639"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7" name="object 7"/>
          <p:cNvSpPr/>
          <p:nvPr/>
        </p:nvSpPr>
        <p:spPr>
          <a:xfrm>
            <a:off x="3613798" y="0"/>
            <a:ext cx="3650615" cy="1474470"/>
          </a:xfrm>
          <a:custGeom>
            <a:avLst/>
            <a:gdLst/>
            <a:ahLst/>
            <a:cxnLst/>
            <a:rect l="l" t="t" r="r" b="b"/>
            <a:pathLst>
              <a:path w="3650615" h="1474470">
                <a:moveTo>
                  <a:pt x="3650069" y="0"/>
                </a:moveTo>
                <a:lnTo>
                  <a:pt x="20167" y="0"/>
                </a:lnTo>
                <a:lnTo>
                  <a:pt x="20167" y="11430"/>
                </a:lnTo>
                <a:lnTo>
                  <a:pt x="0" y="11430"/>
                </a:lnTo>
                <a:lnTo>
                  <a:pt x="0" y="1474368"/>
                </a:lnTo>
                <a:lnTo>
                  <a:pt x="3650069" y="1474368"/>
                </a:lnTo>
                <a:lnTo>
                  <a:pt x="3650069" y="1442631"/>
                </a:lnTo>
                <a:lnTo>
                  <a:pt x="2944253" y="1442631"/>
                </a:lnTo>
                <a:lnTo>
                  <a:pt x="2944253" y="757326"/>
                </a:lnTo>
                <a:lnTo>
                  <a:pt x="2903931" y="757326"/>
                </a:lnTo>
                <a:lnTo>
                  <a:pt x="2903931" y="1442631"/>
                </a:lnTo>
                <a:lnTo>
                  <a:pt x="2218271" y="1442631"/>
                </a:lnTo>
                <a:lnTo>
                  <a:pt x="2218271" y="757326"/>
                </a:lnTo>
                <a:lnTo>
                  <a:pt x="2177948" y="757326"/>
                </a:lnTo>
                <a:lnTo>
                  <a:pt x="2177948" y="1442631"/>
                </a:lnTo>
                <a:lnTo>
                  <a:pt x="1492288" y="1442631"/>
                </a:lnTo>
                <a:lnTo>
                  <a:pt x="1492288" y="757326"/>
                </a:lnTo>
                <a:lnTo>
                  <a:pt x="1451965" y="757326"/>
                </a:lnTo>
                <a:lnTo>
                  <a:pt x="1451965" y="1442631"/>
                </a:lnTo>
                <a:lnTo>
                  <a:pt x="766305" y="1442631"/>
                </a:lnTo>
                <a:lnTo>
                  <a:pt x="766305" y="757326"/>
                </a:lnTo>
                <a:lnTo>
                  <a:pt x="725982" y="757326"/>
                </a:lnTo>
                <a:lnTo>
                  <a:pt x="725982" y="1442631"/>
                </a:lnTo>
                <a:lnTo>
                  <a:pt x="40322" y="1442631"/>
                </a:lnTo>
                <a:lnTo>
                  <a:pt x="40322" y="756869"/>
                </a:lnTo>
                <a:lnTo>
                  <a:pt x="3650069" y="756869"/>
                </a:lnTo>
                <a:lnTo>
                  <a:pt x="3650069" y="717511"/>
                </a:lnTo>
                <a:lnTo>
                  <a:pt x="40322" y="717511"/>
                </a:lnTo>
                <a:lnTo>
                  <a:pt x="40322" y="31750"/>
                </a:lnTo>
                <a:lnTo>
                  <a:pt x="725982" y="31750"/>
                </a:lnTo>
                <a:lnTo>
                  <a:pt x="725982" y="717003"/>
                </a:lnTo>
                <a:lnTo>
                  <a:pt x="766305" y="717003"/>
                </a:lnTo>
                <a:lnTo>
                  <a:pt x="766305" y="31750"/>
                </a:lnTo>
                <a:lnTo>
                  <a:pt x="1451965" y="31750"/>
                </a:lnTo>
                <a:lnTo>
                  <a:pt x="1451965" y="717003"/>
                </a:lnTo>
                <a:lnTo>
                  <a:pt x="1492288" y="717003"/>
                </a:lnTo>
                <a:lnTo>
                  <a:pt x="1492288" y="31750"/>
                </a:lnTo>
                <a:lnTo>
                  <a:pt x="2177948" y="31750"/>
                </a:lnTo>
                <a:lnTo>
                  <a:pt x="2177948" y="717003"/>
                </a:lnTo>
                <a:lnTo>
                  <a:pt x="2218271" y="717003"/>
                </a:lnTo>
                <a:lnTo>
                  <a:pt x="2218271" y="31750"/>
                </a:lnTo>
                <a:lnTo>
                  <a:pt x="2903931" y="31750"/>
                </a:lnTo>
                <a:lnTo>
                  <a:pt x="2903931" y="717003"/>
                </a:lnTo>
                <a:lnTo>
                  <a:pt x="2944253" y="717003"/>
                </a:lnTo>
                <a:lnTo>
                  <a:pt x="2944253" y="31750"/>
                </a:lnTo>
                <a:lnTo>
                  <a:pt x="3650069" y="31750"/>
                </a:lnTo>
                <a:lnTo>
                  <a:pt x="3650069" y="11430"/>
                </a:lnTo>
                <a:lnTo>
                  <a:pt x="3650069" y="0"/>
                </a:lnTo>
                <a:close/>
              </a:path>
            </a:pathLst>
          </a:custGeom>
          <a:solidFill>
            <a:srgbClr val="181717"/>
          </a:solidFill>
        </p:spPr>
        <p:txBody>
          <a:bodyPr wrap="square" lIns="0" tIns="0" rIns="0" bIns="0" rtlCol="0"/>
          <a:lstStyle/>
          <a:p/>
        </p:txBody>
      </p:sp>
      <p:sp>
        <p:nvSpPr>
          <p:cNvPr id="8" name="object 8"/>
          <p:cNvSpPr/>
          <p:nvPr/>
        </p:nvSpPr>
        <p:spPr>
          <a:xfrm>
            <a:off x="3613798" y="8825521"/>
            <a:ext cx="3650615" cy="1408430"/>
          </a:xfrm>
          <a:custGeom>
            <a:avLst/>
            <a:gdLst/>
            <a:ahLst/>
            <a:cxnLst/>
            <a:rect l="l" t="t" r="r" b="b"/>
            <a:pathLst>
              <a:path w="3650615" h="1408429">
                <a:moveTo>
                  <a:pt x="3650069" y="642086"/>
                </a:moveTo>
                <a:lnTo>
                  <a:pt x="40322" y="642086"/>
                </a:lnTo>
                <a:lnTo>
                  <a:pt x="40322" y="0"/>
                </a:lnTo>
                <a:lnTo>
                  <a:pt x="0" y="0"/>
                </a:lnTo>
                <a:lnTo>
                  <a:pt x="0" y="642086"/>
                </a:lnTo>
                <a:lnTo>
                  <a:pt x="0" y="682713"/>
                </a:lnTo>
                <a:lnTo>
                  <a:pt x="0" y="1367205"/>
                </a:lnTo>
                <a:lnTo>
                  <a:pt x="0" y="1407845"/>
                </a:lnTo>
                <a:lnTo>
                  <a:pt x="3650069" y="1407845"/>
                </a:lnTo>
                <a:lnTo>
                  <a:pt x="3650069" y="1367205"/>
                </a:lnTo>
                <a:lnTo>
                  <a:pt x="40322" y="1367205"/>
                </a:lnTo>
                <a:lnTo>
                  <a:pt x="40322" y="682713"/>
                </a:lnTo>
                <a:lnTo>
                  <a:pt x="3650069" y="682713"/>
                </a:lnTo>
                <a:lnTo>
                  <a:pt x="3650069" y="642086"/>
                </a:lnTo>
                <a:close/>
              </a:path>
            </a:pathLst>
          </a:custGeom>
          <a:solidFill>
            <a:srgbClr val="181717"/>
          </a:solidFill>
        </p:spPr>
        <p:txBody>
          <a:bodyPr wrap="square" lIns="0" tIns="0" rIns="0" bIns="0" rtlCol="0"/>
          <a:lstStyle/>
          <a:p/>
        </p:txBody>
      </p:sp>
      <p:sp>
        <p:nvSpPr>
          <p:cNvPr id="9" name="object 9"/>
          <p:cNvSpPr/>
          <p:nvPr/>
        </p:nvSpPr>
        <p:spPr>
          <a:xfrm>
            <a:off x="3613800" y="10233359"/>
            <a:ext cx="40640" cy="53340"/>
          </a:xfrm>
          <a:custGeom>
            <a:avLst/>
            <a:gdLst/>
            <a:ahLst/>
            <a:cxnLst/>
            <a:rect l="l" t="t" r="r" b="b"/>
            <a:pathLst>
              <a:path w="40639" h="53340">
                <a:moveTo>
                  <a:pt x="0" y="0"/>
                </a:moveTo>
                <a:lnTo>
                  <a:pt x="40332" y="0"/>
                </a:lnTo>
                <a:lnTo>
                  <a:pt x="40332" y="53336"/>
                </a:lnTo>
                <a:lnTo>
                  <a:pt x="0" y="53336"/>
                </a:lnTo>
                <a:lnTo>
                  <a:pt x="0" y="0"/>
                </a:lnTo>
                <a:close/>
              </a:path>
            </a:pathLst>
          </a:custGeom>
          <a:solidFill>
            <a:srgbClr val="181717"/>
          </a:solidFill>
        </p:spPr>
        <p:txBody>
          <a:bodyPr wrap="square" lIns="0" tIns="0" rIns="0" bIns="0" rtlCol="0"/>
          <a:lstStyle/>
          <a:p/>
        </p:txBody>
      </p:sp>
      <p:sp>
        <p:nvSpPr>
          <p:cNvPr id="10" name="object 10"/>
          <p:cNvSpPr/>
          <p:nvPr/>
        </p:nvSpPr>
        <p:spPr>
          <a:xfrm>
            <a:off x="4339782" y="8825515"/>
            <a:ext cx="40640" cy="641985"/>
          </a:xfrm>
          <a:custGeom>
            <a:avLst/>
            <a:gdLst/>
            <a:ahLst/>
            <a:cxnLst/>
            <a:rect l="l" t="t" r="r" b="b"/>
            <a:pathLst>
              <a:path w="40639"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11" name="object 11"/>
          <p:cNvSpPr/>
          <p:nvPr/>
        </p:nvSpPr>
        <p:spPr>
          <a:xfrm>
            <a:off x="5065765" y="8825515"/>
            <a:ext cx="40640" cy="641985"/>
          </a:xfrm>
          <a:custGeom>
            <a:avLst/>
            <a:gdLst/>
            <a:ahLst/>
            <a:cxnLst/>
            <a:rect l="l" t="t" r="r" b="b"/>
            <a:pathLst>
              <a:path w="40639"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12" name="object 12"/>
          <p:cNvSpPr/>
          <p:nvPr/>
        </p:nvSpPr>
        <p:spPr>
          <a:xfrm>
            <a:off x="5791747" y="8825515"/>
            <a:ext cx="40640" cy="641985"/>
          </a:xfrm>
          <a:custGeom>
            <a:avLst/>
            <a:gdLst/>
            <a:ahLst/>
            <a:cxnLst/>
            <a:rect l="l" t="t" r="r" b="b"/>
            <a:pathLst>
              <a:path w="40639"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13" name="object 13"/>
          <p:cNvSpPr/>
          <p:nvPr/>
        </p:nvSpPr>
        <p:spPr>
          <a:xfrm>
            <a:off x="6517730"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14" name="object 14"/>
          <p:cNvSpPr/>
          <p:nvPr/>
        </p:nvSpPr>
        <p:spPr>
          <a:xfrm>
            <a:off x="4339782" y="9507682"/>
            <a:ext cx="40640" cy="685800"/>
          </a:xfrm>
          <a:custGeom>
            <a:avLst/>
            <a:gdLst/>
            <a:ahLst/>
            <a:cxnLst/>
            <a:rect l="l" t="t" r="r" b="b"/>
            <a:pathLst>
              <a:path w="40639"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15" name="object 15"/>
          <p:cNvSpPr/>
          <p:nvPr/>
        </p:nvSpPr>
        <p:spPr>
          <a:xfrm>
            <a:off x="5065765" y="9507682"/>
            <a:ext cx="40640" cy="685800"/>
          </a:xfrm>
          <a:custGeom>
            <a:avLst/>
            <a:gdLst/>
            <a:ahLst/>
            <a:cxnLst/>
            <a:rect l="l" t="t" r="r" b="b"/>
            <a:pathLst>
              <a:path w="40639"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16" name="object 16"/>
          <p:cNvSpPr/>
          <p:nvPr/>
        </p:nvSpPr>
        <p:spPr>
          <a:xfrm>
            <a:off x="5791747" y="9507682"/>
            <a:ext cx="40640" cy="685800"/>
          </a:xfrm>
          <a:custGeom>
            <a:avLst/>
            <a:gdLst/>
            <a:ahLst/>
            <a:cxnLst/>
            <a:rect l="l" t="t" r="r" b="b"/>
            <a:pathLst>
              <a:path w="40639"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17" name="object 17"/>
          <p:cNvSpPr/>
          <p:nvPr/>
        </p:nvSpPr>
        <p:spPr>
          <a:xfrm>
            <a:off x="6517730"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18" name="object 18"/>
          <p:cNvSpPr/>
          <p:nvPr/>
        </p:nvSpPr>
        <p:spPr>
          <a:xfrm>
            <a:off x="4339782" y="10233571"/>
            <a:ext cx="40640" cy="53975"/>
          </a:xfrm>
          <a:custGeom>
            <a:avLst/>
            <a:gdLst/>
            <a:ahLst/>
            <a:cxnLst/>
            <a:rect l="l" t="t" r="r" b="b"/>
            <a:pathLst>
              <a:path w="40639"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19" name="object 19"/>
          <p:cNvSpPr/>
          <p:nvPr/>
        </p:nvSpPr>
        <p:spPr>
          <a:xfrm>
            <a:off x="5065765" y="10233571"/>
            <a:ext cx="40640" cy="53975"/>
          </a:xfrm>
          <a:custGeom>
            <a:avLst/>
            <a:gdLst/>
            <a:ahLst/>
            <a:cxnLst/>
            <a:rect l="l" t="t" r="r" b="b"/>
            <a:pathLst>
              <a:path w="40639"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20" name="object 20"/>
          <p:cNvSpPr/>
          <p:nvPr/>
        </p:nvSpPr>
        <p:spPr>
          <a:xfrm>
            <a:off x="5791747" y="10233571"/>
            <a:ext cx="40640" cy="53975"/>
          </a:xfrm>
          <a:custGeom>
            <a:avLst/>
            <a:gdLst/>
            <a:ahLst/>
            <a:cxnLst/>
            <a:rect l="l" t="t" r="r" b="b"/>
            <a:pathLst>
              <a:path w="40639"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21" name="object 21"/>
          <p:cNvSpPr/>
          <p:nvPr/>
        </p:nvSpPr>
        <p:spPr>
          <a:xfrm>
            <a:off x="6517730"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22" name="object 22"/>
          <p:cNvSpPr/>
          <p:nvPr/>
        </p:nvSpPr>
        <p:spPr>
          <a:xfrm>
            <a:off x="7263892" y="0"/>
            <a:ext cx="3650615" cy="1474470"/>
          </a:xfrm>
          <a:custGeom>
            <a:avLst/>
            <a:gdLst/>
            <a:ahLst/>
            <a:cxnLst/>
            <a:rect l="l" t="t" r="r" b="b"/>
            <a:pathLst>
              <a:path w="3650615" h="1474470">
                <a:moveTo>
                  <a:pt x="3650069" y="0"/>
                </a:moveTo>
                <a:lnTo>
                  <a:pt x="20167" y="0"/>
                </a:lnTo>
                <a:lnTo>
                  <a:pt x="20167" y="11430"/>
                </a:lnTo>
                <a:lnTo>
                  <a:pt x="0" y="11430"/>
                </a:lnTo>
                <a:lnTo>
                  <a:pt x="0" y="1474368"/>
                </a:lnTo>
                <a:lnTo>
                  <a:pt x="3650069" y="1474368"/>
                </a:lnTo>
                <a:lnTo>
                  <a:pt x="3650069" y="1442631"/>
                </a:lnTo>
                <a:lnTo>
                  <a:pt x="2944266" y="1442631"/>
                </a:lnTo>
                <a:lnTo>
                  <a:pt x="2944266" y="757326"/>
                </a:lnTo>
                <a:lnTo>
                  <a:pt x="2903931" y="757326"/>
                </a:lnTo>
                <a:lnTo>
                  <a:pt x="2903931" y="1442631"/>
                </a:lnTo>
                <a:lnTo>
                  <a:pt x="2218283" y="1442631"/>
                </a:lnTo>
                <a:lnTo>
                  <a:pt x="2218283" y="757326"/>
                </a:lnTo>
                <a:lnTo>
                  <a:pt x="2177948" y="757326"/>
                </a:lnTo>
                <a:lnTo>
                  <a:pt x="2177948" y="1442631"/>
                </a:lnTo>
                <a:lnTo>
                  <a:pt x="1492300" y="1442631"/>
                </a:lnTo>
                <a:lnTo>
                  <a:pt x="1492300" y="757326"/>
                </a:lnTo>
                <a:lnTo>
                  <a:pt x="1451965" y="757326"/>
                </a:lnTo>
                <a:lnTo>
                  <a:pt x="1451965" y="1442631"/>
                </a:lnTo>
                <a:lnTo>
                  <a:pt x="766318" y="1442631"/>
                </a:lnTo>
                <a:lnTo>
                  <a:pt x="766318" y="757326"/>
                </a:lnTo>
                <a:lnTo>
                  <a:pt x="725982" y="757326"/>
                </a:lnTo>
                <a:lnTo>
                  <a:pt x="725982" y="1442631"/>
                </a:lnTo>
                <a:lnTo>
                  <a:pt x="40335" y="1442631"/>
                </a:lnTo>
                <a:lnTo>
                  <a:pt x="40335" y="756869"/>
                </a:lnTo>
                <a:lnTo>
                  <a:pt x="3650069" y="756869"/>
                </a:lnTo>
                <a:lnTo>
                  <a:pt x="3650069" y="717511"/>
                </a:lnTo>
                <a:lnTo>
                  <a:pt x="40335" y="717511"/>
                </a:lnTo>
                <a:lnTo>
                  <a:pt x="40335" y="31750"/>
                </a:lnTo>
                <a:lnTo>
                  <a:pt x="725982" y="31750"/>
                </a:lnTo>
                <a:lnTo>
                  <a:pt x="725982" y="717003"/>
                </a:lnTo>
                <a:lnTo>
                  <a:pt x="766318" y="717003"/>
                </a:lnTo>
                <a:lnTo>
                  <a:pt x="766318" y="31750"/>
                </a:lnTo>
                <a:lnTo>
                  <a:pt x="1451965" y="31750"/>
                </a:lnTo>
                <a:lnTo>
                  <a:pt x="1451965" y="717003"/>
                </a:lnTo>
                <a:lnTo>
                  <a:pt x="1492300" y="717003"/>
                </a:lnTo>
                <a:lnTo>
                  <a:pt x="1492300" y="31750"/>
                </a:lnTo>
                <a:lnTo>
                  <a:pt x="2177948" y="31750"/>
                </a:lnTo>
                <a:lnTo>
                  <a:pt x="2177948" y="717003"/>
                </a:lnTo>
                <a:lnTo>
                  <a:pt x="2218283" y="717003"/>
                </a:lnTo>
                <a:lnTo>
                  <a:pt x="2218283" y="31750"/>
                </a:lnTo>
                <a:lnTo>
                  <a:pt x="2903931" y="31750"/>
                </a:lnTo>
                <a:lnTo>
                  <a:pt x="2903931" y="717003"/>
                </a:lnTo>
                <a:lnTo>
                  <a:pt x="2944266" y="717003"/>
                </a:lnTo>
                <a:lnTo>
                  <a:pt x="2944266" y="31750"/>
                </a:lnTo>
                <a:lnTo>
                  <a:pt x="3650069" y="31750"/>
                </a:lnTo>
                <a:lnTo>
                  <a:pt x="3650069" y="11430"/>
                </a:lnTo>
                <a:lnTo>
                  <a:pt x="3650069" y="0"/>
                </a:lnTo>
                <a:close/>
              </a:path>
            </a:pathLst>
          </a:custGeom>
          <a:solidFill>
            <a:srgbClr val="181717"/>
          </a:solidFill>
        </p:spPr>
        <p:txBody>
          <a:bodyPr wrap="square" lIns="0" tIns="0" rIns="0" bIns="0" rtlCol="0"/>
          <a:lstStyle/>
          <a:p/>
        </p:txBody>
      </p:sp>
      <p:sp>
        <p:nvSpPr>
          <p:cNvPr id="23" name="object 23"/>
          <p:cNvSpPr/>
          <p:nvPr/>
        </p:nvSpPr>
        <p:spPr>
          <a:xfrm>
            <a:off x="7263892" y="8825521"/>
            <a:ext cx="3650615" cy="1408430"/>
          </a:xfrm>
          <a:custGeom>
            <a:avLst/>
            <a:gdLst/>
            <a:ahLst/>
            <a:cxnLst/>
            <a:rect l="l" t="t" r="r" b="b"/>
            <a:pathLst>
              <a:path w="3650615" h="1408429">
                <a:moveTo>
                  <a:pt x="3650069" y="642086"/>
                </a:moveTo>
                <a:lnTo>
                  <a:pt x="40335" y="642086"/>
                </a:lnTo>
                <a:lnTo>
                  <a:pt x="40335" y="0"/>
                </a:lnTo>
                <a:lnTo>
                  <a:pt x="0" y="0"/>
                </a:lnTo>
                <a:lnTo>
                  <a:pt x="0" y="642086"/>
                </a:lnTo>
                <a:lnTo>
                  <a:pt x="0" y="682713"/>
                </a:lnTo>
                <a:lnTo>
                  <a:pt x="0" y="1367205"/>
                </a:lnTo>
                <a:lnTo>
                  <a:pt x="0" y="1407845"/>
                </a:lnTo>
                <a:lnTo>
                  <a:pt x="3650069" y="1407845"/>
                </a:lnTo>
                <a:lnTo>
                  <a:pt x="3650069" y="1367205"/>
                </a:lnTo>
                <a:lnTo>
                  <a:pt x="40335" y="1367205"/>
                </a:lnTo>
                <a:lnTo>
                  <a:pt x="40335" y="682713"/>
                </a:lnTo>
                <a:lnTo>
                  <a:pt x="3650069" y="682713"/>
                </a:lnTo>
                <a:lnTo>
                  <a:pt x="3650069" y="642086"/>
                </a:lnTo>
                <a:close/>
              </a:path>
            </a:pathLst>
          </a:custGeom>
          <a:solidFill>
            <a:srgbClr val="181717"/>
          </a:solidFill>
        </p:spPr>
        <p:txBody>
          <a:bodyPr wrap="square" lIns="0" tIns="0" rIns="0" bIns="0" rtlCol="0"/>
          <a:lstStyle/>
          <a:p/>
        </p:txBody>
      </p:sp>
      <p:sp>
        <p:nvSpPr>
          <p:cNvPr id="24" name="object 24"/>
          <p:cNvSpPr/>
          <p:nvPr/>
        </p:nvSpPr>
        <p:spPr>
          <a:xfrm>
            <a:off x="7263902" y="10233359"/>
            <a:ext cx="40640" cy="53340"/>
          </a:xfrm>
          <a:custGeom>
            <a:avLst/>
            <a:gdLst/>
            <a:ahLst/>
            <a:cxnLst/>
            <a:rect l="l" t="t" r="r" b="b"/>
            <a:pathLst>
              <a:path w="40640" h="53340">
                <a:moveTo>
                  <a:pt x="0" y="0"/>
                </a:moveTo>
                <a:lnTo>
                  <a:pt x="40332" y="0"/>
                </a:lnTo>
                <a:lnTo>
                  <a:pt x="40332" y="53336"/>
                </a:lnTo>
                <a:lnTo>
                  <a:pt x="0" y="53336"/>
                </a:lnTo>
                <a:lnTo>
                  <a:pt x="0" y="0"/>
                </a:lnTo>
                <a:close/>
              </a:path>
            </a:pathLst>
          </a:custGeom>
          <a:solidFill>
            <a:srgbClr val="181717"/>
          </a:solidFill>
        </p:spPr>
        <p:txBody>
          <a:bodyPr wrap="square" lIns="0" tIns="0" rIns="0" bIns="0" rtlCol="0"/>
          <a:lstStyle/>
          <a:p/>
        </p:txBody>
      </p:sp>
      <p:sp>
        <p:nvSpPr>
          <p:cNvPr id="25" name="object 25"/>
          <p:cNvSpPr/>
          <p:nvPr/>
        </p:nvSpPr>
        <p:spPr>
          <a:xfrm>
            <a:off x="7989884"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26" name="object 26"/>
          <p:cNvSpPr/>
          <p:nvPr/>
        </p:nvSpPr>
        <p:spPr>
          <a:xfrm>
            <a:off x="8715867"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27" name="object 27"/>
          <p:cNvSpPr/>
          <p:nvPr/>
        </p:nvSpPr>
        <p:spPr>
          <a:xfrm>
            <a:off x="9441849"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28" name="object 28"/>
          <p:cNvSpPr/>
          <p:nvPr/>
        </p:nvSpPr>
        <p:spPr>
          <a:xfrm>
            <a:off x="10167832"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29" name="object 29"/>
          <p:cNvSpPr/>
          <p:nvPr/>
        </p:nvSpPr>
        <p:spPr>
          <a:xfrm>
            <a:off x="7989884"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30" name="object 30"/>
          <p:cNvSpPr/>
          <p:nvPr/>
        </p:nvSpPr>
        <p:spPr>
          <a:xfrm>
            <a:off x="8715867"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31" name="object 31"/>
          <p:cNvSpPr/>
          <p:nvPr/>
        </p:nvSpPr>
        <p:spPr>
          <a:xfrm>
            <a:off x="9441849"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32" name="object 32"/>
          <p:cNvSpPr/>
          <p:nvPr/>
        </p:nvSpPr>
        <p:spPr>
          <a:xfrm>
            <a:off x="10167832"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33" name="object 33"/>
          <p:cNvSpPr/>
          <p:nvPr/>
        </p:nvSpPr>
        <p:spPr>
          <a:xfrm>
            <a:off x="7989884"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34" name="object 34"/>
          <p:cNvSpPr/>
          <p:nvPr/>
        </p:nvSpPr>
        <p:spPr>
          <a:xfrm>
            <a:off x="8715867"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35" name="object 35"/>
          <p:cNvSpPr/>
          <p:nvPr/>
        </p:nvSpPr>
        <p:spPr>
          <a:xfrm>
            <a:off x="9441849"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36" name="object 36"/>
          <p:cNvSpPr/>
          <p:nvPr/>
        </p:nvSpPr>
        <p:spPr>
          <a:xfrm>
            <a:off x="10167832"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37" name="object 37"/>
          <p:cNvSpPr/>
          <p:nvPr/>
        </p:nvSpPr>
        <p:spPr>
          <a:xfrm>
            <a:off x="10913974" y="0"/>
            <a:ext cx="3650615" cy="1474470"/>
          </a:xfrm>
          <a:custGeom>
            <a:avLst/>
            <a:gdLst/>
            <a:ahLst/>
            <a:cxnLst/>
            <a:rect l="l" t="t" r="r" b="b"/>
            <a:pathLst>
              <a:path w="3650615" h="1474470">
                <a:moveTo>
                  <a:pt x="3650069" y="0"/>
                </a:moveTo>
                <a:lnTo>
                  <a:pt x="20154" y="0"/>
                </a:lnTo>
                <a:lnTo>
                  <a:pt x="20154" y="11430"/>
                </a:lnTo>
                <a:lnTo>
                  <a:pt x="0" y="11430"/>
                </a:lnTo>
                <a:lnTo>
                  <a:pt x="0" y="1474368"/>
                </a:lnTo>
                <a:lnTo>
                  <a:pt x="3650069" y="1474368"/>
                </a:lnTo>
                <a:lnTo>
                  <a:pt x="3650069" y="1442631"/>
                </a:lnTo>
                <a:lnTo>
                  <a:pt x="2944253" y="1442631"/>
                </a:lnTo>
                <a:lnTo>
                  <a:pt x="2944253" y="757326"/>
                </a:lnTo>
                <a:lnTo>
                  <a:pt x="2903918" y="757326"/>
                </a:lnTo>
                <a:lnTo>
                  <a:pt x="2903918" y="1442631"/>
                </a:lnTo>
                <a:lnTo>
                  <a:pt x="2218271" y="1442631"/>
                </a:lnTo>
                <a:lnTo>
                  <a:pt x="2218271" y="757326"/>
                </a:lnTo>
                <a:lnTo>
                  <a:pt x="2177935" y="757326"/>
                </a:lnTo>
                <a:lnTo>
                  <a:pt x="2177935" y="1442631"/>
                </a:lnTo>
                <a:lnTo>
                  <a:pt x="1492288" y="1442631"/>
                </a:lnTo>
                <a:lnTo>
                  <a:pt x="1492288" y="757326"/>
                </a:lnTo>
                <a:lnTo>
                  <a:pt x="1451952" y="757326"/>
                </a:lnTo>
                <a:lnTo>
                  <a:pt x="1451952" y="1442631"/>
                </a:lnTo>
                <a:lnTo>
                  <a:pt x="766305" y="1442631"/>
                </a:lnTo>
                <a:lnTo>
                  <a:pt x="766305" y="757326"/>
                </a:lnTo>
                <a:lnTo>
                  <a:pt x="725970" y="757326"/>
                </a:lnTo>
                <a:lnTo>
                  <a:pt x="725970" y="1442631"/>
                </a:lnTo>
                <a:lnTo>
                  <a:pt x="40322" y="1442631"/>
                </a:lnTo>
                <a:lnTo>
                  <a:pt x="40322" y="756869"/>
                </a:lnTo>
                <a:lnTo>
                  <a:pt x="3650069" y="756869"/>
                </a:lnTo>
                <a:lnTo>
                  <a:pt x="3650069" y="717511"/>
                </a:lnTo>
                <a:lnTo>
                  <a:pt x="40322" y="717511"/>
                </a:lnTo>
                <a:lnTo>
                  <a:pt x="40322" y="31750"/>
                </a:lnTo>
                <a:lnTo>
                  <a:pt x="725970" y="31750"/>
                </a:lnTo>
                <a:lnTo>
                  <a:pt x="725970" y="717003"/>
                </a:lnTo>
                <a:lnTo>
                  <a:pt x="766305" y="717003"/>
                </a:lnTo>
                <a:lnTo>
                  <a:pt x="766305" y="31750"/>
                </a:lnTo>
                <a:lnTo>
                  <a:pt x="1451952" y="31750"/>
                </a:lnTo>
                <a:lnTo>
                  <a:pt x="1451952" y="717003"/>
                </a:lnTo>
                <a:lnTo>
                  <a:pt x="1492288" y="717003"/>
                </a:lnTo>
                <a:lnTo>
                  <a:pt x="1492288" y="31750"/>
                </a:lnTo>
                <a:lnTo>
                  <a:pt x="2177935" y="31750"/>
                </a:lnTo>
                <a:lnTo>
                  <a:pt x="2177935" y="717003"/>
                </a:lnTo>
                <a:lnTo>
                  <a:pt x="2218271" y="717003"/>
                </a:lnTo>
                <a:lnTo>
                  <a:pt x="2218271" y="31750"/>
                </a:lnTo>
                <a:lnTo>
                  <a:pt x="2903918" y="31750"/>
                </a:lnTo>
                <a:lnTo>
                  <a:pt x="2903918" y="717003"/>
                </a:lnTo>
                <a:lnTo>
                  <a:pt x="2944253" y="717003"/>
                </a:lnTo>
                <a:lnTo>
                  <a:pt x="2944253" y="31750"/>
                </a:lnTo>
                <a:lnTo>
                  <a:pt x="3650069" y="31750"/>
                </a:lnTo>
                <a:lnTo>
                  <a:pt x="3650069" y="11430"/>
                </a:lnTo>
                <a:lnTo>
                  <a:pt x="3650069" y="0"/>
                </a:lnTo>
                <a:close/>
              </a:path>
            </a:pathLst>
          </a:custGeom>
          <a:solidFill>
            <a:srgbClr val="181717"/>
          </a:solidFill>
        </p:spPr>
        <p:txBody>
          <a:bodyPr wrap="square" lIns="0" tIns="0" rIns="0" bIns="0" rtlCol="0"/>
          <a:lstStyle/>
          <a:p/>
        </p:txBody>
      </p:sp>
      <p:sp>
        <p:nvSpPr>
          <p:cNvPr id="38" name="object 38"/>
          <p:cNvSpPr/>
          <p:nvPr/>
        </p:nvSpPr>
        <p:spPr>
          <a:xfrm>
            <a:off x="10913974" y="8825521"/>
            <a:ext cx="3650615" cy="1408430"/>
          </a:xfrm>
          <a:custGeom>
            <a:avLst/>
            <a:gdLst/>
            <a:ahLst/>
            <a:cxnLst/>
            <a:rect l="l" t="t" r="r" b="b"/>
            <a:pathLst>
              <a:path w="3650615" h="1408429">
                <a:moveTo>
                  <a:pt x="3650069" y="642086"/>
                </a:moveTo>
                <a:lnTo>
                  <a:pt x="40322" y="642086"/>
                </a:lnTo>
                <a:lnTo>
                  <a:pt x="40322" y="0"/>
                </a:lnTo>
                <a:lnTo>
                  <a:pt x="0" y="0"/>
                </a:lnTo>
                <a:lnTo>
                  <a:pt x="0" y="642086"/>
                </a:lnTo>
                <a:lnTo>
                  <a:pt x="0" y="682713"/>
                </a:lnTo>
                <a:lnTo>
                  <a:pt x="0" y="1367205"/>
                </a:lnTo>
                <a:lnTo>
                  <a:pt x="0" y="1407845"/>
                </a:lnTo>
                <a:lnTo>
                  <a:pt x="3650069" y="1407845"/>
                </a:lnTo>
                <a:lnTo>
                  <a:pt x="3650069" y="1367205"/>
                </a:lnTo>
                <a:lnTo>
                  <a:pt x="40322" y="1367205"/>
                </a:lnTo>
                <a:lnTo>
                  <a:pt x="40322" y="682713"/>
                </a:lnTo>
                <a:lnTo>
                  <a:pt x="3650069" y="682713"/>
                </a:lnTo>
                <a:lnTo>
                  <a:pt x="3650069" y="642086"/>
                </a:lnTo>
                <a:close/>
              </a:path>
            </a:pathLst>
          </a:custGeom>
          <a:solidFill>
            <a:srgbClr val="181717"/>
          </a:solidFill>
        </p:spPr>
        <p:txBody>
          <a:bodyPr wrap="square" lIns="0" tIns="0" rIns="0" bIns="0" rtlCol="0"/>
          <a:lstStyle/>
          <a:p/>
        </p:txBody>
      </p:sp>
      <p:sp>
        <p:nvSpPr>
          <p:cNvPr id="39" name="object 39"/>
          <p:cNvSpPr/>
          <p:nvPr/>
        </p:nvSpPr>
        <p:spPr>
          <a:xfrm>
            <a:off x="10913973" y="10233359"/>
            <a:ext cx="40640" cy="53340"/>
          </a:xfrm>
          <a:custGeom>
            <a:avLst/>
            <a:gdLst/>
            <a:ahLst/>
            <a:cxnLst/>
            <a:rect l="l" t="t" r="r" b="b"/>
            <a:pathLst>
              <a:path w="40640" h="53340">
                <a:moveTo>
                  <a:pt x="0" y="0"/>
                </a:moveTo>
                <a:lnTo>
                  <a:pt x="40332" y="0"/>
                </a:lnTo>
                <a:lnTo>
                  <a:pt x="40332" y="53336"/>
                </a:lnTo>
                <a:lnTo>
                  <a:pt x="0" y="53336"/>
                </a:lnTo>
                <a:lnTo>
                  <a:pt x="0" y="0"/>
                </a:lnTo>
                <a:close/>
              </a:path>
            </a:pathLst>
          </a:custGeom>
          <a:solidFill>
            <a:srgbClr val="181717"/>
          </a:solidFill>
        </p:spPr>
        <p:txBody>
          <a:bodyPr wrap="square" lIns="0" tIns="0" rIns="0" bIns="0" rtlCol="0"/>
          <a:lstStyle/>
          <a:p/>
        </p:txBody>
      </p:sp>
      <p:sp>
        <p:nvSpPr>
          <p:cNvPr id="40" name="object 40"/>
          <p:cNvSpPr/>
          <p:nvPr/>
        </p:nvSpPr>
        <p:spPr>
          <a:xfrm>
            <a:off x="11639956"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41" name="object 41"/>
          <p:cNvSpPr/>
          <p:nvPr/>
        </p:nvSpPr>
        <p:spPr>
          <a:xfrm>
            <a:off x="12365938"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42" name="object 42"/>
          <p:cNvSpPr/>
          <p:nvPr/>
        </p:nvSpPr>
        <p:spPr>
          <a:xfrm>
            <a:off x="13091920"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43" name="object 43"/>
          <p:cNvSpPr/>
          <p:nvPr/>
        </p:nvSpPr>
        <p:spPr>
          <a:xfrm>
            <a:off x="13817903"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44" name="object 44"/>
          <p:cNvSpPr/>
          <p:nvPr/>
        </p:nvSpPr>
        <p:spPr>
          <a:xfrm>
            <a:off x="11639956"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45" name="object 45"/>
          <p:cNvSpPr/>
          <p:nvPr/>
        </p:nvSpPr>
        <p:spPr>
          <a:xfrm>
            <a:off x="12365938"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46" name="object 46"/>
          <p:cNvSpPr/>
          <p:nvPr/>
        </p:nvSpPr>
        <p:spPr>
          <a:xfrm>
            <a:off x="13091920"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47" name="object 47"/>
          <p:cNvSpPr/>
          <p:nvPr/>
        </p:nvSpPr>
        <p:spPr>
          <a:xfrm>
            <a:off x="13817903"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48" name="object 48"/>
          <p:cNvSpPr/>
          <p:nvPr/>
        </p:nvSpPr>
        <p:spPr>
          <a:xfrm>
            <a:off x="11639956"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49" name="object 49"/>
          <p:cNvSpPr/>
          <p:nvPr/>
        </p:nvSpPr>
        <p:spPr>
          <a:xfrm>
            <a:off x="12365938"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50" name="object 50"/>
          <p:cNvSpPr/>
          <p:nvPr/>
        </p:nvSpPr>
        <p:spPr>
          <a:xfrm>
            <a:off x="13091920"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51" name="object 51"/>
          <p:cNvSpPr/>
          <p:nvPr/>
        </p:nvSpPr>
        <p:spPr>
          <a:xfrm>
            <a:off x="13817903"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52" name="object 52"/>
          <p:cNvSpPr/>
          <p:nvPr/>
        </p:nvSpPr>
        <p:spPr>
          <a:xfrm>
            <a:off x="14564069" y="0"/>
            <a:ext cx="3650615" cy="1483360"/>
          </a:xfrm>
          <a:custGeom>
            <a:avLst/>
            <a:gdLst/>
            <a:ahLst/>
            <a:cxnLst/>
            <a:rect l="l" t="t" r="r" b="b"/>
            <a:pathLst>
              <a:path w="3650615" h="1483360">
                <a:moveTo>
                  <a:pt x="3650069" y="0"/>
                </a:moveTo>
                <a:lnTo>
                  <a:pt x="20167" y="0"/>
                </a:lnTo>
                <a:lnTo>
                  <a:pt x="20167" y="11430"/>
                </a:lnTo>
                <a:lnTo>
                  <a:pt x="0" y="11430"/>
                </a:lnTo>
                <a:lnTo>
                  <a:pt x="0" y="1483271"/>
                </a:lnTo>
                <a:lnTo>
                  <a:pt x="3650069" y="1483271"/>
                </a:lnTo>
                <a:lnTo>
                  <a:pt x="3650069" y="1474368"/>
                </a:lnTo>
                <a:lnTo>
                  <a:pt x="3650069" y="1442631"/>
                </a:lnTo>
                <a:lnTo>
                  <a:pt x="40335" y="1442631"/>
                </a:lnTo>
                <a:lnTo>
                  <a:pt x="40335" y="756869"/>
                </a:lnTo>
                <a:lnTo>
                  <a:pt x="3650069" y="756869"/>
                </a:lnTo>
                <a:lnTo>
                  <a:pt x="3650069" y="717511"/>
                </a:lnTo>
                <a:lnTo>
                  <a:pt x="40335" y="717511"/>
                </a:lnTo>
                <a:lnTo>
                  <a:pt x="40335" y="31750"/>
                </a:lnTo>
                <a:lnTo>
                  <a:pt x="3650069" y="31750"/>
                </a:lnTo>
                <a:lnTo>
                  <a:pt x="3650069" y="11430"/>
                </a:lnTo>
                <a:lnTo>
                  <a:pt x="3650069" y="0"/>
                </a:lnTo>
                <a:close/>
              </a:path>
            </a:pathLst>
          </a:custGeom>
          <a:solidFill>
            <a:srgbClr val="181717"/>
          </a:solidFill>
        </p:spPr>
        <p:txBody>
          <a:bodyPr wrap="square" lIns="0" tIns="0" rIns="0" bIns="0" rtlCol="0"/>
          <a:lstStyle/>
          <a:p/>
        </p:txBody>
      </p:sp>
      <p:sp>
        <p:nvSpPr>
          <p:cNvPr id="53" name="object 53"/>
          <p:cNvSpPr/>
          <p:nvPr/>
        </p:nvSpPr>
        <p:spPr>
          <a:xfrm>
            <a:off x="16860431" y="2168407"/>
            <a:ext cx="1353820" cy="40640"/>
          </a:xfrm>
          <a:custGeom>
            <a:avLst/>
            <a:gdLst/>
            <a:ahLst/>
            <a:cxnLst/>
            <a:rect l="l" t="t" r="r" b="b"/>
            <a:pathLst>
              <a:path w="1353819" h="40639">
                <a:moveTo>
                  <a:pt x="0" y="40637"/>
                </a:moveTo>
                <a:lnTo>
                  <a:pt x="1353714" y="40637"/>
                </a:lnTo>
                <a:lnTo>
                  <a:pt x="1353714" y="0"/>
                </a:lnTo>
                <a:lnTo>
                  <a:pt x="0" y="0"/>
                </a:lnTo>
                <a:lnTo>
                  <a:pt x="0" y="40637"/>
                </a:lnTo>
                <a:close/>
              </a:path>
            </a:pathLst>
          </a:custGeom>
          <a:solidFill>
            <a:srgbClr val="181717"/>
          </a:solidFill>
        </p:spPr>
        <p:txBody>
          <a:bodyPr wrap="square" lIns="0" tIns="0" rIns="0" bIns="0" rtlCol="0"/>
          <a:lstStyle/>
          <a:p/>
        </p:txBody>
      </p:sp>
      <p:sp>
        <p:nvSpPr>
          <p:cNvPr id="54" name="object 54"/>
          <p:cNvSpPr/>
          <p:nvPr/>
        </p:nvSpPr>
        <p:spPr>
          <a:xfrm>
            <a:off x="16860431" y="2893531"/>
            <a:ext cx="1353820" cy="40640"/>
          </a:xfrm>
          <a:custGeom>
            <a:avLst/>
            <a:gdLst/>
            <a:ahLst/>
            <a:cxnLst/>
            <a:rect l="l" t="t" r="r" b="b"/>
            <a:pathLst>
              <a:path w="1353819" h="40639">
                <a:moveTo>
                  <a:pt x="0" y="40637"/>
                </a:moveTo>
                <a:lnTo>
                  <a:pt x="1353714" y="40637"/>
                </a:lnTo>
                <a:lnTo>
                  <a:pt x="1353714" y="0"/>
                </a:lnTo>
                <a:lnTo>
                  <a:pt x="0" y="0"/>
                </a:lnTo>
                <a:lnTo>
                  <a:pt x="0" y="40637"/>
                </a:lnTo>
                <a:close/>
              </a:path>
            </a:pathLst>
          </a:custGeom>
          <a:solidFill>
            <a:srgbClr val="181717"/>
          </a:solidFill>
        </p:spPr>
        <p:txBody>
          <a:bodyPr wrap="square" lIns="0" tIns="0" rIns="0" bIns="0" rtlCol="0"/>
          <a:lstStyle/>
          <a:p/>
        </p:txBody>
      </p:sp>
      <p:sp>
        <p:nvSpPr>
          <p:cNvPr id="55" name="object 55"/>
          <p:cNvSpPr/>
          <p:nvPr/>
        </p:nvSpPr>
        <p:spPr>
          <a:xfrm>
            <a:off x="15290057" y="30824"/>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56" name="object 56"/>
          <p:cNvSpPr/>
          <p:nvPr/>
        </p:nvSpPr>
        <p:spPr>
          <a:xfrm>
            <a:off x="16016041" y="30824"/>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57" name="object 57"/>
          <p:cNvSpPr/>
          <p:nvPr/>
        </p:nvSpPr>
        <p:spPr>
          <a:xfrm>
            <a:off x="16742023" y="30824"/>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58" name="object 58"/>
          <p:cNvSpPr/>
          <p:nvPr/>
        </p:nvSpPr>
        <p:spPr>
          <a:xfrm>
            <a:off x="17468005" y="30824"/>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59" name="object 59"/>
          <p:cNvSpPr/>
          <p:nvPr/>
        </p:nvSpPr>
        <p:spPr>
          <a:xfrm>
            <a:off x="15290057" y="756713"/>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60" name="object 60"/>
          <p:cNvSpPr/>
          <p:nvPr/>
        </p:nvSpPr>
        <p:spPr>
          <a:xfrm>
            <a:off x="16016041" y="756713"/>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61" name="object 61"/>
          <p:cNvSpPr/>
          <p:nvPr/>
        </p:nvSpPr>
        <p:spPr>
          <a:xfrm>
            <a:off x="16742023" y="756713"/>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62" name="object 62"/>
          <p:cNvSpPr/>
          <p:nvPr/>
        </p:nvSpPr>
        <p:spPr>
          <a:xfrm>
            <a:off x="16860431" y="756716"/>
            <a:ext cx="1353820" cy="2924175"/>
          </a:xfrm>
          <a:custGeom>
            <a:avLst/>
            <a:gdLst/>
            <a:ahLst/>
            <a:cxnLst/>
            <a:rect l="l" t="t" r="r" b="b"/>
            <a:pathLst>
              <a:path w="1353819" h="2924175">
                <a:moveTo>
                  <a:pt x="647903" y="1451787"/>
                </a:moveTo>
                <a:lnTo>
                  <a:pt x="607568" y="1451787"/>
                </a:lnTo>
                <a:lnTo>
                  <a:pt x="607568" y="2137346"/>
                </a:lnTo>
                <a:lnTo>
                  <a:pt x="647903" y="2137346"/>
                </a:lnTo>
                <a:lnTo>
                  <a:pt x="647903" y="1451787"/>
                </a:lnTo>
                <a:close/>
              </a:path>
              <a:path w="1353819" h="2924175">
                <a:moveTo>
                  <a:pt x="647903" y="725893"/>
                </a:moveTo>
                <a:lnTo>
                  <a:pt x="607568" y="725893"/>
                </a:lnTo>
                <a:lnTo>
                  <a:pt x="607568" y="1411452"/>
                </a:lnTo>
                <a:lnTo>
                  <a:pt x="647903" y="1411452"/>
                </a:lnTo>
                <a:lnTo>
                  <a:pt x="647903" y="725893"/>
                </a:lnTo>
                <a:close/>
              </a:path>
              <a:path w="1353819" h="2924175">
                <a:moveTo>
                  <a:pt x="647903" y="0"/>
                </a:moveTo>
                <a:lnTo>
                  <a:pt x="607568" y="0"/>
                </a:lnTo>
                <a:lnTo>
                  <a:pt x="607568" y="685571"/>
                </a:lnTo>
                <a:lnTo>
                  <a:pt x="647903" y="685571"/>
                </a:lnTo>
                <a:lnTo>
                  <a:pt x="647903" y="0"/>
                </a:lnTo>
                <a:close/>
              </a:path>
              <a:path w="1353819" h="2924175">
                <a:moveTo>
                  <a:pt x="1353718" y="2883395"/>
                </a:moveTo>
                <a:lnTo>
                  <a:pt x="647903" y="2883395"/>
                </a:lnTo>
                <a:lnTo>
                  <a:pt x="647903" y="2177669"/>
                </a:lnTo>
                <a:lnTo>
                  <a:pt x="607568" y="2177669"/>
                </a:lnTo>
                <a:lnTo>
                  <a:pt x="607568" y="2883395"/>
                </a:lnTo>
                <a:lnTo>
                  <a:pt x="0" y="2883395"/>
                </a:lnTo>
                <a:lnTo>
                  <a:pt x="0" y="2903715"/>
                </a:lnTo>
                <a:lnTo>
                  <a:pt x="0" y="2924035"/>
                </a:lnTo>
                <a:lnTo>
                  <a:pt x="1353718" y="2924035"/>
                </a:lnTo>
                <a:lnTo>
                  <a:pt x="1353718" y="2903715"/>
                </a:lnTo>
                <a:lnTo>
                  <a:pt x="1353718" y="2883395"/>
                </a:lnTo>
                <a:close/>
              </a:path>
            </a:pathLst>
          </a:custGeom>
          <a:solidFill>
            <a:srgbClr val="181717"/>
          </a:solidFill>
        </p:spPr>
        <p:txBody>
          <a:bodyPr wrap="square" lIns="0" tIns="0" rIns="0" bIns="0" rtlCol="0"/>
          <a:lstStyle/>
          <a:p/>
        </p:txBody>
      </p:sp>
      <p:sp>
        <p:nvSpPr>
          <p:cNvPr id="63" name="object 63"/>
          <p:cNvSpPr/>
          <p:nvPr/>
        </p:nvSpPr>
        <p:spPr>
          <a:xfrm>
            <a:off x="16860431" y="4366497"/>
            <a:ext cx="1353820" cy="39370"/>
          </a:xfrm>
          <a:custGeom>
            <a:avLst/>
            <a:gdLst/>
            <a:ahLst/>
            <a:cxnLst/>
            <a:rect l="l" t="t" r="r" b="b"/>
            <a:pathLst>
              <a:path w="1353819" h="39370">
                <a:moveTo>
                  <a:pt x="0" y="39367"/>
                </a:moveTo>
                <a:lnTo>
                  <a:pt x="1353722" y="39367"/>
                </a:lnTo>
                <a:lnTo>
                  <a:pt x="1353722" y="0"/>
                </a:lnTo>
                <a:lnTo>
                  <a:pt x="0" y="0"/>
                </a:lnTo>
                <a:lnTo>
                  <a:pt x="0" y="39367"/>
                </a:lnTo>
                <a:close/>
              </a:path>
            </a:pathLst>
          </a:custGeom>
          <a:solidFill>
            <a:srgbClr val="181717"/>
          </a:solidFill>
        </p:spPr>
        <p:txBody>
          <a:bodyPr wrap="square" lIns="0" tIns="0" rIns="0" bIns="0" rtlCol="0"/>
          <a:lstStyle/>
          <a:p/>
        </p:txBody>
      </p:sp>
      <p:sp>
        <p:nvSpPr>
          <p:cNvPr id="64" name="object 64"/>
          <p:cNvSpPr/>
          <p:nvPr/>
        </p:nvSpPr>
        <p:spPr>
          <a:xfrm>
            <a:off x="16860431" y="5091620"/>
            <a:ext cx="1353820" cy="40640"/>
          </a:xfrm>
          <a:custGeom>
            <a:avLst/>
            <a:gdLst/>
            <a:ahLst/>
            <a:cxnLst/>
            <a:rect l="l" t="t" r="r" b="b"/>
            <a:pathLst>
              <a:path w="1353819" h="40639">
                <a:moveTo>
                  <a:pt x="0" y="40637"/>
                </a:moveTo>
                <a:lnTo>
                  <a:pt x="1353722" y="40637"/>
                </a:lnTo>
                <a:lnTo>
                  <a:pt x="1353722" y="0"/>
                </a:lnTo>
                <a:lnTo>
                  <a:pt x="0" y="0"/>
                </a:lnTo>
                <a:lnTo>
                  <a:pt x="0" y="40637"/>
                </a:lnTo>
                <a:close/>
              </a:path>
            </a:pathLst>
          </a:custGeom>
          <a:solidFill>
            <a:srgbClr val="181717"/>
          </a:solidFill>
        </p:spPr>
        <p:txBody>
          <a:bodyPr wrap="square" lIns="0" tIns="0" rIns="0" bIns="0" rtlCol="0"/>
          <a:lstStyle/>
          <a:p/>
        </p:txBody>
      </p:sp>
      <p:sp>
        <p:nvSpPr>
          <p:cNvPr id="65" name="object 65"/>
          <p:cNvSpPr/>
          <p:nvPr/>
        </p:nvSpPr>
        <p:spPr>
          <a:xfrm>
            <a:off x="16860431" y="5818014"/>
            <a:ext cx="1353820" cy="40640"/>
          </a:xfrm>
          <a:custGeom>
            <a:avLst/>
            <a:gdLst/>
            <a:ahLst/>
            <a:cxnLst/>
            <a:rect l="l" t="t" r="r" b="b"/>
            <a:pathLst>
              <a:path w="1353819" h="40639">
                <a:moveTo>
                  <a:pt x="0" y="40637"/>
                </a:moveTo>
                <a:lnTo>
                  <a:pt x="1353722" y="40637"/>
                </a:lnTo>
                <a:lnTo>
                  <a:pt x="1353722" y="0"/>
                </a:lnTo>
                <a:lnTo>
                  <a:pt x="0" y="0"/>
                </a:lnTo>
                <a:lnTo>
                  <a:pt x="0" y="40637"/>
                </a:lnTo>
                <a:close/>
              </a:path>
            </a:pathLst>
          </a:custGeom>
          <a:solidFill>
            <a:srgbClr val="181717"/>
          </a:solidFill>
        </p:spPr>
        <p:txBody>
          <a:bodyPr wrap="square" lIns="0" tIns="0" rIns="0" bIns="0" rtlCol="0"/>
          <a:lstStyle/>
          <a:p/>
        </p:txBody>
      </p:sp>
      <p:sp>
        <p:nvSpPr>
          <p:cNvPr id="66" name="object 66"/>
          <p:cNvSpPr/>
          <p:nvPr/>
        </p:nvSpPr>
        <p:spPr>
          <a:xfrm>
            <a:off x="16860431" y="6543137"/>
            <a:ext cx="1353820" cy="40640"/>
          </a:xfrm>
          <a:custGeom>
            <a:avLst/>
            <a:gdLst/>
            <a:ahLst/>
            <a:cxnLst/>
            <a:rect l="l" t="t" r="r" b="b"/>
            <a:pathLst>
              <a:path w="1353819" h="40640">
                <a:moveTo>
                  <a:pt x="0" y="40637"/>
                </a:moveTo>
                <a:lnTo>
                  <a:pt x="1353722" y="40637"/>
                </a:lnTo>
                <a:lnTo>
                  <a:pt x="1353722" y="0"/>
                </a:lnTo>
                <a:lnTo>
                  <a:pt x="0" y="0"/>
                </a:lnTo>
                <a:lnTo>
                  <a:pt x="0" y="40637"/>
                </a:lnTo>
                <a:close/>
              </a:path>
            </a:pathLst>
          </a:custGeom>
          <a:solidFill>
            <a:srgbClr val="181717"/>
          </a:solidFill>
        </p:spPr>
        <p:txBody>
          <a:bodyPr wrap="square" lIns="0" tIns="0" rIns="0" bIns="0" rtlCol="0"/>
          <a:lstStyle/>
          <a:p/>
        </p:txBody>
      </p:sp>
      <p:sp>
        <p:nvSpPr>
          <p:cNvPr id="67" name="object 67"/>
          <p:cNvSpPr/>
          <p:nvPr/>
        </p:nvSpPr>
        <p:spPr>
          <a:xfrm>
            <a:off x="16860431" y="3680433"/>
            <a:ext cx="1353820" cy="3649979"/>
          </a:xfrm>
          <a:custGeom>
            <a:avLst/>
            <a:gdLst/>
            <a:ahLst/>
            <a:cxnLst/>
            <a:rect l="l" t="t" r="r" b="b"/>
            <a:pathLst>
              <a:path w="1353819" h="3649979">
                <a:moveTo>
                  <a:pt x="647903" y="2177669"/>
                </a:moveTo>
                <a:lnTo>
                  <a:pt x="607568" y="2177669"/>
                </a:lnTo>
                <a:lnTo>
                  <a:pt x="607568" y="2863227"/>
                </a:lnTo>
                <a:lnTo>
                  <a:pt x="647903" y="2863227"/>
                </a:lnTo>
                <a:lnTo>
                  <a:pt x="647903" y="2177669"/>
                </a:lnTo>
                <a:close/>
              </a:path>
              <a:path w="1353819" h="3649979">
                <a:moveTo>
                  <a:pt x="647903" y="1451787"/>
                </a:moveTo>
                <a:lnTo>
                  <a:pt x="607568" y="1451787"/>
                </a:lnTo>
                <a:lnTo>
                  <a:pt x="607568" y="2137346"/>
                </a:lnTo>
                <a:lnTo>
                  <a:pt x="647903" y="2137346"/>
                </a:lnTo>
                <a:lnTo>
                  <a:pt x="647903" y="1451787"/>
                </a:lnTo>
                <a:close/>
              </a:path>
              <a:path w="1353819" h="3649979">
                <a:moveTo>
                  <a:pt x="647903" y="725893"/>
                </a:moveTo>
                <a:lnTo>
                  <a:pt x="607568" y="725893"/>
                </a:lnTo>
                <a:lnTo>
                  <a:pt x="607568" y="1411452"/>
                </a:lnTo>
                <a:lnTo>
                  <a:pt x="647903" y="1411452"/>
                </a:lnTo>
                <a:lnTo>
                  <a:pt x="647903" y="725893"/>
                </a:lnTo>
                <a:close/>
              </a:path>
              <a:path w="1353819" h="3649979">
                <a:moveTo>
                  <a:pt x="647903" y="0"/>
                </a:moveTo>
                <a:lnTo>
                  <a:pt x="607568" y="0"/>
                </a:lnTo>
                <a:lnTo>
                  <a:pt x="607568" y="685571"/>
                </a:lnTo>
                <a:lnTo>
                  <a:pt x="647903" y="685571"/>
                </a:lnTo>
                <a:lnTo>
                  <a:pt x="647903" y="0"/>
                </a:lnTo>
                <a:close/>
              </a:path>
              <a:path w="1353819" h="3649979">
                <a:moveTo>
                  <a:pt x="1353705" y="3609263"/>
                </a:moveTo>
                <a:lnTo>
                  <a:pt x="647903" y="3609263"/>
                </a:lnTo>
                <a:lnTo>
                  <a:pt x="647903" y="2903563"/>
                </a:lnTo>
                <a:lnTo>
                  <a:pt x="607568" y="2903563"/>
                </a:lnTo>
                <a:lnTo>
                  <a:pt x="607568" y="3609263"/>
                </a:lnTo>
                <a:lnTo>
                  <a:pt x="0" y="3609263"/>
                </a:lnTo>
                <a:lnTo>
                  <a:pt x="0" y="3629583"/>
                </a:lnTo>
                <a:lnTo>
                  <a:pt x="0" y="3649891"/>
                </a:lnTo>
                <a:lnTo>
                  <a:pt x="1353705" y="3649891"/>
                </a:lnTo>
                <a:lnTo>
                  <a:pt x="1353705" y="3629583"/>
                </a:lnTo>
                <a:lnTo>
                  <a:pt x="1353705" y="3609263"/>
                </a:lnTo>
                <a:close/>
              </a:path>
            </a:pathLst>
          </a:custGeom>
          <a:solidFill>
            <a:srgbClr val="181717"/>
          </a:solidFill>
        </p:spPr>
        <p:txBody>
          <a:bodyPr wrap="square" lIns="0" tIns="0" rIns="0" bIns="0" rtlCol="0"/>
          <a:lstStyle/>
          <a:p/>
        </p:txBody>
      </p:sp>
      <p:sp>
        <p:nvSpPr>
          <p:cNvPr id="68" name="object 68"/>
          <p:cNvSpPr/>
          <p:nvPr/>
        </p:nvSpPr>
        <p:spPr>
          <a:xfrm>
            <a:off x="16860431" y="8016081"/>
            <a:ext cx="1353820" cy="39370"/>
          </a:xfrm>
          <a:custGeom>
            <a:avLst/>
            <a:gdLst/>
            <a:ahLst/>
            <a:cxnLst/>
            <a:rect l="l" t="t" r="r" b="b"/>
            <a:pathLst>
              <a:path w="1353819" h="39370">
                <a:moveTo>
                  <a:pt x="0" y="39367"/>
                </a:moveTo>
                <a:lnTo>
                  <a:pt x="1353714" y="39367"/>
                </a:lnTo>
                <a:lnTo>
                  <a:pt x="1353714" y="0"/>
                </a:lnTo>
                <a:lnTo>
                  <a:pt x="0" y="0"/>
                </a:lnTo>
                <a:lnTo>
                  <a:pt x="0" y="39367"/>
                </a:lnTo>
                <a:close/>
              </a:path>
            </a:pathLst>
          </a:custGeom>
          <a:solidFill>
            <a:srgbClr val="181717"/>
          </a:solidFill>
        </p:spPr>
        <p:txBody>
          <a:bodyPr wrap="square" lIns="0" tIns="0" rIns="0" bIns="0" rtlCol="0"/>
          <a:lstStyle/>
          <a:p/>
        </p:txBody>
      </p:sp>
      <p:sp>
        <p:nvSpPr>
          <p:cNvPr id="69" name="object 69"/>
          <p:cNvSpPr/>
          <p:nvPr/>
        </p:nvSpPr>
        <p:spPr>
          <a:xfrm>
            <a:off x="16860431" y="8741204"/>
            <a:ext cx="1353820" cy="40640"/>
          </a:xfrm>
          <a:custGeom>
            <a:avLst/>
            <a:gdLst/>
            <a:ahLst/>
            <a:cxnLst/>
            <a:rect l="l" t="t" r="r" b="b"/>
            <a:pathLst>
              <a:path w="1353819" h="40640">
                <a:moveTo>
                  <a:pt x="0" y="40637"/>
                </a:moveTo>
                <a:lnTo>
                  <a:pt x="1353714" y="40637"/>
                </a:lnTo>
                <a:lnTo>
                  <a:pt x="1353714" y="0"/>
                </a:lnTo>
                <a:lnTo>
                  <a:pt x="0" y="0"/>
                </a:lnTo>
                <a:lnTo>
                  <a:pt x="0" y="40637"/>
                </a:lnTo>
                <a:close/>
              </a:path>
            </a:pathLst>
          </a:custGeom>
          <a:solidFill>
            <a:srgbClr val="181717"/>
          </a:solidFill>
        </p:spPr>
        <p:txBody>
          <a:bodyPr wrap="square" lIns="0" tIns="0" rIns="0" bIns="0" rtlCol="0"/>
          <a:lstStyle/>
          <a:p/>
        </p:txBody>
      </p:sp>
      <p:sp>
        <p:nvSpPr>
          <p:cNvPr id="70" name="object 70"/>
          <p:cNvSpPr/>
          <p:nvPr/>
        </p:nvSpPr>
        <p:spPr>
          <a:xfrm>
            <a:off x="14564069" y="8825521"/>
            <a:ext cx="3650615" cy="1408430"/>
          </a:xfrm>
          <a:custGeom>
            <a:avLst/>
            <a:gdLst/>
            <a:ahLst/>
            <a:cxnLst/>
            <a:rect l="l" t="t" r="r" b="b"/>
            <a:pathLst>
              <a:path w="3650615" h="1408429">
                <a:moveTo>
                  <a:pt x="3650069" y="642086"/>
                </a:moveTo>
                <a:lnTo>
                  <a:pt x="40335" y="642086"/>
                </a:lnTo>
                <a:lnTo>
                  <a:pt x="40335" y="0"/>
                </a:lnTo>
                <a:lnTo>
                  <a:pt x="0" y="0"/>
                </a:lnTo>
                <a:lnTo>
                  <a:pt x="0" y="642086"/>
                </a:lnTo>
                <a:lnTo>
                  <a:pt x="0" y="682713"/>
                </a:lnTo>
                <a:lnTo>
                  <a:pt x="0" y="1367205"/>
                </a:lnTo>
                <a:lnTo>
                  <a:pt x="0" y="1407845"/>
                </a:lnTo>
                <a:lnTo>
                  <a:pt x="3650069" y="1407845"/>
                </a:lnTo>
                <a:lnTo>
                  <a:pt x="3650069" y="1367205"/>
                </a:lnTo>
                <a:lnTo>
                  <a:pt x="40335" y="1367205"/>
                </a:lnTo>
                <a:lnTo>
                  <a:pt x="40335" y="682713"/>
                </a:lnTo>
                <a:lnTo>
                  <a:pt x="3650069" y="682713"/>
                </a:lnTo>
                <a:lnTo>
                  <a:pt x="3650069" y="642086"/>
                </a:lnTo>
                <a:close/>
              </a:path>
            </a:pathLst>
          </a:custGeom>
          <a:solidFill>
            <a:srgbClr val="181717"/>
          </a:solidFill>
        </p:spPr>
        <p:txBody>
          <a:bodyPr wrap="square" lIns="0" tIns="0" rIns="0" bIns="0" rtlCol="0"/>
          <a:lstStyle/>
          <a:p/>
        </p:txBody>
      </p:sp>
      <p:sp>
        <p:nvSpPr>
          <p:cNvPr id="71" name="object 71"/>
          <p:cNvSpPr/>
          <p:nvPr/>
        </p:nvSpPr>
        <p:spPr>
          <a:xfrm>
            <a:off x="14564075" y="10233359"/>
            <a:ext cx="40640" cy="53340"/>
          </a:xfrm>
          <a:custGeom>
            <a:avLst/>
            <a:gdLst/>
            <a:ahLst/>
            <a:cxnLst/>
            <a:rect l="l" t="t" r="r" b="b"/>
            <a:pathLst>
              <a:path w="40640" h="53340">
                <a:moveTo>
                  <a:pt x="0" y="0"/>
                </a:moveTo>
                <a:lnTo>
                  <a:pt x="40332" y="0"/>
                </a:lnTo>
                <a:lnTo>
                  <a:pt x="40332" y="53336"/>
                </a:lnTo>
                <a:lnTo>
                  <a:pt x="0" y="53336"/>
                </a:lnTo>
                <a:lnTo>
                  <a:pt x="0" y="0"/>
                </a:lnTo>
                <a:close/>
              </a:path>
            </a:pathLst>
          </a:custGeom>
          <a:solidFill>
            <a:srgbClr val="181717"/>
          </a:solidFill>
        </p:spPr>
        <p:txBody>
          <a:bodyPr wrap="square" lIns="0" tIns="0" rIns="0" bIns="0" rtlCol="0"/>
          <a:lstStyle/>
          <a:p/>
        </p:txBody>
      </p:sp>
      <p:sp>
        <p:nvSpPr>
          <p:cNvPr id="72" name="object 72"/>
          <p:cNvSpPr/>
          <p:nvPr/>
        </p:nvSpPr>
        <p:spPr>
          <a:xfrm>
            <a:off x="17468000" y="7330020"/>
            <a:ext cx="40640" cy="1411605"/>
          </a:xfrm>
          <a:custGeom>
            <a:avLst/>
            <a:gdLst/>
            <a:ahLst/>
            <a:cxnLst/>
            <a:rect l="l" t="t" r="r" b="b"/>
            <a:pathLst>
              <a:path w="40640" h="1411604">
                <a:moveTo>
                  <a:pt x="40335" y="725893"/>
                </a:moveTo>
                <a:lnTo>
                  <a:pt x="0" y="725893"/>
                </a:lnTo>
                <a:lnTo>
                  <a:pt x="0" y="1411452"/>
                </a:lnTo>
                <a:lnTo>
                  <a:pt x="40335" y="1411452"/>
                </a:lnTo>
                <a:lnTo>
                  <a:pt x="40335" y="725893"/>
                </a:lnTo>
                <a:close/>
              </a:path>
              <a:path w="40640" h="1411604">
                <a:moveTo>
                  <a:pt x="40335" y="0"/>
                </a:moveTo>
                <a:lnTo>
                  <a:pt x="0" y="0"/>
                </a:lnTo>
                <a:lnTo>
                  <a:pt x="0" y="685558"/>
                </a:lnTo>
                <a:lnTo>
                  <a:pt x="40335" y="685558"/>
                </a:lnTo>
                <a:lnTo>
                  <a:pt x="40335" y="0"/>
                </a:lnTo>
                <a:close/>
              </a:path>
            </a:pathLst>
          </a:custGeom>
          <a:solidFill>
            <a:srgbClr val="181717"/>
          </a:solidFill>
        </p:spPr>
        <p:txBody>
          <a:bodyPr wrap="square" lIns="0" tIns="0" rIns="0" bIns="0" rtlCol="0"/>
          <a:lstStyle/>
          <a:p/>
        </p:txBody>
      </p:sp>
      <p:sp>
        <p:nvSpPr>
          <p:cNvPr id="73" name="object 73"/>
          <p:cNvSpPr/>
          <p:nvPr/>
        </p:nvSpPr>
        <p:spPr>
          <a:xfrm>
            <a:off x="15290057"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74" name="object 74"/>
          <p:cNvSpPr/>
          <p:nvPr/>
        </p:nvSpPr>
        <p:spPr>
          <a:xfrm>
            <a:off x="16016041"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75" name="object 75"/>
          <p:cNvSpPr/>
          <p:nvPr/>
        </p:nvSpPr>
        <p:spPr>
          <a:xfrm>
            <a:off x="16742023" y="8825515"/>
            <a:ext cx="40640" cy="641985"/>
          </a:xfrm>
          <a:custGeom>
            <a:avLst/>
            <a:gdLst/>
            <a:ahLst/>
            <a:cxnLst/>
            <a:rect l="l" t="t" r="r" b="b"/>
            <a:pathLst>
              <a:path w="40640" h="641984">
                <a:moveTo>
                  <a:pt x="0" y="641839"/>
                </a:moveTo>
                <a:lnTo>
                  <a:pt x="40332" y="641839"/>
                </a:lnTo>
                <a:lnTo>
                  <a:pt x="40332" y="0"/>
                </a:lnTo>
                <a:lnTo>
                  <a:pt x="0" y="0"/>
                </a:lnTo>
                <a:lnTo>
                  <a:pt x="0" y="641839"/>
                </a:lnTo>
                <a:close/>
              </a:path>
            </a:pathLst>
          </a:custGeom>
          <a:solidFill>
            <a:srgbClr val="181717"/>
          </a:solidFill>
        </p:spPr>
        <p:txBody>
          <a:bodyPr wrap="square" lIns="0" tIns="0" rIns="0" bIns="0" rtlCol="0"/>
          <a:lstStyle/>
          <a:p/>
        </p:txBody>
      </p:sp>
      <p:sp>
        <p:nvSpPr>
          <p:cNvPr id="76" name="object 76"/>
          <p:cNvSpPr/>
          <p:nvPr/>
        </p:nvSpPr>
        <p:spPr>
          <a:xfrm>
            <a:off x="17468005" y="8781793"/>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77" name="object 77"/>
          <p:cNvSpPr/>
          <p:nvPr/>
        </p:nvSpPr>
        <p:spPr>
          <a:xfrm>
            <a:off x="15290057"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78" name="object 78"/>
          <p:cNvSpPr/>
          <p:nvPr/>
        </p:nvSpPr>
        <p:spPr>
          <a:xfrm>
            <a:off x="16016041"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79" name="object 79"/>
          <p:cNvSpPr/>
          <p:nvPr/>
        </p:nvSpPr>
        <p:spPr>
          <a:xfrm>
            <a:off x="16742023"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80" name="object 80"/>
          <p:cNvSpPr/>
          <p:nvPr/>
        </p:nvSpPr>
        <p:spPr>
          <a:xfrm>
            <a:off x="17468005" y="9507682"/>
            <a:ext cx="40640" cy="685800"/>
          </a:xfrm>
          <a:custGeom>
            <a:avLst/>
            <a:gdLst/>
            <a:ahLst/>
            <a:cxnLst/>
            <a:rect l="l" t="t" r="r" b="b"/>
            <a:pathLst>
              <a:path w="40640" h="685800">
                <a:moveTo>
                  <a:pt x="40332" y="685561"/>
                </a:moveTo>
                <a:lnTo>
                  <a:pt x="0" y="685561"/>
                </a:lnTo>
                <a:lnTo>
                  <a:pt x="0" y="0"/>
                </a:lnTo>
                <a:lnTo>
                  <a:pt x="40332" y="0"/>
                </a:lnTo>
                <a:lnTo>
                  <a:pt x="40332" y="685561"/>
                </a:lnTo>
                <a:close/>
              </a:path>
            </a:pathLst>
          </a:custGeom>
          <a:solidFill>
            <a:srgbClr val="181717"/>
          </a:solidFill>
        </p:spPr>
        <p:txBody>
          <a:bodyPr wrap="square" lIns="0" tIns="0" rIns="0" bIns="0" rtlCol="0"/>
          <a:lstStyle/>
          <a:p/>
        </p:txBody>
      </p:sp>
      <p:sp>
        <p:nvSpPr>
          <p:cNvPr id="81" name="object 81"/>
          <p:cNvSpPr/>
          <p:nvPr/>
        </p:nvSpPr>
        <p:spPr>
          <a:xfrm>
            <a:off x="15290057"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82" name="object 82"/>
          <p:cNvSpPr/>
          <p:nvPr/>
        </p:nvSpPr>
        <p:spPr>
          <a:xfrm>
            <a:off x="16016041"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83" name="object 83"/>
          <p:cNvSpPr/>
          <p:nvPr/>
        </p:nvSpPr>
        <p:spPr>
          <a:xfrm>
            <a:off x="16742023"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84" name="object 84"/>
          <p:cNvSpPr/>
          <p:nvPr/>
        </p:nvSpPr>
        <p:spPr>
          <a:xfrm>
            <a:off x="17468005" y="10233571"/>
            <a:ext cx="40640" cy="53975"/>
          </a:xfrm>
          <a:custGeom>
            <a:avLst/>
            <a:gdLst/>
            <a:ahLst/>
            <a:cxnLst/>
            <a:rect l="l" t="t" r="r" b="b"/>
            <a:pathLst>
              <a:path w="40640" h="53975">
                <a:moveTo>
                  <a:pt x="40332" y="53418"/>
                </a:moveTo>
                <a:lnTo>
                  <a:pt x="0" y="53418"/>
                </a:lnTo>
                <a:lnTo>
                  <a:pt x="0" y="0"/>
                </a:lnTo>
                <a:lnTo>
                  <a:pt x="40332" y="0"/>
                </a:lnTo>
                <a:lnTo>
                  <a:pt x="40332" y="53418"/>
                </a:lnTo>
                <a:close/>
              </a:path>
            </a:pathLst>
          </a:custGeom>
          <a:solidFill>
            <a:srgbClr val="181717"/>
          </a:solidFill>
        </p:spPr>
        <p:txBody>
          <a:bodyPr wrap="square" lIns="0" tIns="0" rIns="0" bIns="0" rtlCol="0"/>
          <a:lstStyle/>
          <a:p/>
        </p:txBody>
      </p:sp>
      <p:sp>
        <p:nvSpPr>
          <p:cNvPr id="85" name="object 85"/>
          <p:cNvSpPr/>
          <p:nvPr/>
        </p:nvSpPr>
        <p:spPr>
          <a:xfrm>
            <a:off x="18214137" y="0"/>
            <a:ext cx="74295" cy="10234295"/>
          </a:xfrm>
          <a:custGeom>
            <a:avLst/>
            <a:gdLst/>
            <a:ahLst/>
            <a:cxnLst/>
            <a:rect l="l" t="t" r="r" b="b"/>
            <a:pathLst>
              <a:path w="74294" h="10234295">
                <a:moveTo>
                  <a:pt x="73863" y="0"/>
                </a:moveTo>
                <a:lnTo>
                  <a:pt x="20167" y="0"/>
                </a:lnTo>
                <a:lnTo>
                  <a:pt x="20167" y="11430"/>
                </a:lnTo>
                <a:lnTo>
                  <a:pt x="0" y="11430"/>
                </a:lnTo>
                <a:lnTo>
                  <a:pt x="0" y="3640861"/>
                </a:lnTo>
                <a:lnTo>
                  <a:pt x="20167" y="3640861"/>
                </a:lnTo>
                <a:lnTo>
                  <a:pt x="20167" y="3661041"/>
                </a:lnTo>
                <a:lnTo>
                  <a:pt x="0" y="3661041"/>
                </a:lnTo>
                <a:lnTo>
                  <a:pt x="0" y="3681361"/>
                </a:lnTo>
                <a:lnTo>
                  <a:pt x="0" y="7290460"/>
                </a:lnTo>
                <a:lnTo>
                  <a:pt x="20167" y="7290460"/>
                </a:lnTo>
                <a:lnTo>
                  <a:pt x="20167" y="7310628"/>
                </a:lnTo>
                <a:lnTo>
                  <a:pt x="0" y="7310628"/>
                </a:lnTo>
                <a:lnTo>
                  <a:pt x="0" y="7330935"/>
                </a:lnTo>
                <a:lnTo>
                  <a:pt x="0" y="10233977"/>
                </a:lnTo>
                <a:lnTo>
                  <a:pt x="73863" y="10233977"/>
                </a:lnTo>
                <a:lnTo>
                  <a:pt x="73863" y="10193337"/>
                </a:lnTo>
                <a:lnTo>
                  <a:pt x="40335" y="10193337"/>
                </a:lnTo>
                <a:lnTo>
                  <a:pt x="40335" y="9508846"/>
                </a:lnTo>
                <a:lnTo>
                  <a:pt x="73863" y="9508846"/>
                </a:lnTo>
                <a:lnTo>
                  <a:pt x="73863" y="9468218"/>
                </a:lnTo>
                <a:lnTo>
                  <a:pt x="40335" y="9468218"/>
                </a:lnTo>
                <a:lnTo>
                  <a:pt x="40335" y="8782456"/>
                </a:lnTo>
                <a:lnTo>
                  <a:pt x="73863" y="8782456"/>
                </a:lnTo>
                <a:lnTo>
                  <a:pt x="73863" y="8741816"/>
                </a:lnTo>
                <a:lnTo>
                  <a:pt x="40335" y="8741816"/>
                </a:lnTo>
                <a:lnTo>
                  <a:pt x="40335" y="8056067"/>
                </a:lnTo>
                <a:lnTo>
                  <a:pt x="73863" y="8056067"/>
                </a:lnTo>
                <a:lnTo>
                  <a:pt x="73863" y="8016697"/>
                </a:lnTo>
                <a:lnTo>
                  <a:pt x="40335" y="8016697"/>
                </a:lnTo>
                <a:lnTo>
                  <a:pt x="40335" y="7330935"/>
                </a:lnTo>
                <a:lnTo>
                  <a:pt x="73863" y="7330935"/>
                </a:lnTo>
                <a:lnTo>
                  <a:pt x="73863" y="7310628"/>
                </a:lnTo>
                <a:lnTo>
                  <a:pt x="73863" y="7290308"/>
                </a:lnTo>
                <a:lnTo>
                  <a:pt x="40335" y="7290308"/>
                </a:lnTo>
                <a:lnTo>
                  <a:pt x="40335" y="6584391"/>
                </a:lnTo>
                <a:lnTo>
                  <a:pt x="73863" y="6584391"/>
                </a:lnTo>
                <a:lnTo>
                  <a:pt x="73863" y="6543751"/>
                </a:lnTo>
                <a:lnTo>
                  <a:pt x="40335" y="6543751"/>
                </a:lnTo>
                <a:lnTo>
                  <a:pt x="40335" y="5859272"/>
                </a:lnTo>
                <a:lnTo>
                  <a:pt x="73863" y="5859272"/>
                </a:lnTo>
                <a:lnTo>
                  <a:pt x="73863" y="5818632"/>
                </a:lnTo>
                <a:lnTo>
                  <a:pt x="40335" y="5818632"/>
                </a:lnTo>
                <a:lnTo>
                  <a:pt x="40335" y="5132870"/>
                </a:lnTo>
                <a:lnTo>
                  <a:pt x="73863" y="5132870"/>
                </a:lnTo>
                <a:lnTo>
                  <a:pt x="73863" y="5092243"/>
                </a:lnTo>
                <a:lnTo>
                  <a:pt x="40335" y="5092243"/>
                </a:lnTo>
                <a:lnTo>
                  <a:pt x="40335" y="4406481"/>
                </a:lnTo>
                <a:lnTo>
                  <a:pt x="73863" y="4406481"/>
                </a:lnTo>
                <a:lnTo>
                  <a:pt x="73863" y="4367111"/>
                </a:lnTo>
                <a:lnTo>
                  <a:pt x="40335" y="4367111"/>
                </a:lnTo>
                <a:lnTo>
                  <a:pt x="40335" y="3681361"/>
                </a:lnTo>
                <a:lnTo>
                  <a:pt x="73863" y="3681361"/>
                </a:lnTo>
                <a:lnTo>
                  <a:pt x="73863" y="3661041"/>
                </a:lnTo>
                <a:lnTo>
                  <a:pt x="73863" y="3640721"/>
                </a:lnTo>
                <a:lnTo>
                  <a:pt x="40335" y="3640721"/>
                </a:lnTo>
                <a:lnTo>
                  <a:pt x="40335" y="2934779"/>
                </a:lnTo>
                <a:lnTo>
                  <a:pt x="73863" y="2934779"/>
                </a:lnTo>
                <a:lnTo>
                  <a:pt x="73863" y="2894152"/>
                </a:lnTo>
                <a:lnTo>
                  <a:pt x="40335" y="2894152"/>
                </a:lnTo>
                <a:lnTo>
                  <a:pt x="40335" y="2209660"/>
                </a:lnTo>
                <a:lnTo>
                  <a:pt x="73863" y="2209660"/>
                </a:lnTo>
                <a:lnTo>
                  <a:pt x="73863" y="2169020"/>
                </a:lnTo>
                <a:lnTo>
                  <a:pt x="40335" y="2169020"/>
                </a:lnTo>
                <a:lnTo>
                  <a:pt x="40335" y="1483271"/>
                </a:lnTo>
                <a:lnTo>
                  <a:pt x="73863" y="1483271"/>
                </a:lnTo>
                <a:lnTo>
                  <a:pt x="73863" y="1442631"/>
                </a:lnTo>
                <a:lnTo>
                  <a:pt x="40335" y="1442631"/>
                </a:lnTo>
                <a:lnTo>
                  <a:pt x="40335" y="756869"/>
                </a:lnTo>
                <a:lnTo>
                  <a:pt x="73863" y="756869"/>
                </a:lnTo>
                <a:lnTo>
                  <a:pt x="73863" y="717511"/>
                </a:lnTo>
                <a:lnTo>
                  <a:pt x="40335" y="717511"/>
                </a:lnTo>
                <a:lnTo>
                  <a:pt x="40335" y="31750"/>
                </a:lnTo>
                <a:lnTo>
                  <a:pt x="73863" y="31750"/>
                </a:lnTo>
                <a:lnTo>
                  <a:pt x="73863" y="11430"/>
                </a:lnTo>
                <a:lnTo>
                  <a:pt x="73863" y="0"/>
                </a:lnTo>
                <a:close/>
              </a:path>
            </a:pathLst>
          </a:custGeom>
          <a:solidFill>
            <a:srgbClr val="181717"/>
          </a:solidFill>
        </p:spPr>
        <p:txBody>
          <a:bodyPr wrap="square" lIns="0" tIns="0" rIns="0" bIns="0" rtlCol="0"/>
          <a:lstStyle/>
          <a:p/>
        </p:txBody>
      </p:sp>
      <p:sp>
        <p:nvSpPr>
          <p:cNvPr id="86" name="object 86"/>
          <p:cNvSpPr/>
          <p:nvPr/>
        </p:nvSpPr>
        <p:spPr>
          <a:xfrm>
            <a:off x="18214147" y="10233359"/>
            <a:ext cx="40640" cy="53340"/>
          </a:xfrm>
          <a:custGeom>
            <a:avLst/>
            <a:gdLst/>
            <a:ahLst/>
            <a:cxnLst/>
            <a:rect l="l" t="t" r="r" b="b"/>
            <a:pathLst>
              <a:path w="40640" h="53340">
                <a:moveTo>
                  <a:pt x="0" y="0"/>
                </a:moveTo>
                <a:lnTo>
                  <a:pt x="40332" y="0"/>
                </a:lnTo>
                <a:lnTo>
                  <a:pt x="40332" y="53336"/>
                </a:lnTo>
                <a:lnTo>
                  <a:pt x="0" y="53336"/>
                </a:lnTo>
                <a:lnTo>
                  <a:pt x="0" y="0"/>
                </a:lnTo>
                <a:close/>
              </a:path>
            </a:pathLst>
          </a:custGeom>
          <a:solidFill>
            <a:srgbClr val="181717"/>
          </a:solidFill>
        </p:spPr>
        <p:txBody>
          <a:bodyPr wrap="square" lIns="0" tIns="0" rIns="0" bIns="0" rtlCol="0"/>
          <a:lstStyle/>
          <a:p/>
        </p:txBody>
      </p:sp>
      <p:grpSp>
        <p:nvGrpSpPr>
          <p:cNvPr id="87" name="object 87"/>
          <p:cNvGrpSpPr/>
          <p:nvPr/>
        </p:nvGrpSpPr>
        <p:grpSpPr>
          <a:xfrm>
            <a:off x="1216374" y="1189719"/>
            <a:ext cx="16365855" cy="8434070"/>
            <a:chOff x="1216374" y="1189719"/>
            <a:chExt cx="16365855" cy="8434070"/>
          </a:xfrm>
        </p:grpSpPr>
        <p:sp>
          <p:nvSpPr>
            <p:cNvPr id="88" name="object 88"/>
            <p:cNvSpPr/>
            <p:nvPr/>
          </p:nvSpPr>
          <p:spPr>
            <a:xfrm>
              <a:off x="1448454" y="1473753"/>
              <a:ext cx="15412085" cy="7352030"/>
            </a:xfrm>
            <a:custGeom>
              <a:avLst/>
              <a:gdLst/>
              <a:ahLst/>
              <a:cxnLst/>
              <a:rect l="l" t="t" r="r" b="b"/>
              <a:pathLst>
                <a:path w="15412085" h="7352030">
                  <a:moveTo>
                    <a:pt x="15411977" y="7351761"/>
                  </a:moveTo>
                  <a:lnTo>
                    <a:pt x="0" y="7351761"/>
                  </a:lnTo>
                  <a:lnTo>
                    <a:pt x="0" y="0"/>
                  </a:lnTo>
                  <a:lnTo>
                    <a:pt x="15411977" y="0"/>
                  </a:lnTo>
                  <a:lnTo>
                    <a:pt x="15411977" y="7351761"/>
                  </a:lnTo>
                  <a:close/>
                </a:path>
              </a:pathLst>
            </a:custGeom>
            <a:solidFill>
              <a:srgbClr val="FFFFFF"/>
            </a:solidFill>
          </p:spPr>
          <p:txBody>
            <a:bodyPr wrap="square" lIns="0" tIns="0" rIns="0" bIns="0" rtlCol="0"/>
            <a:lstStyle/>
            <a:p/>
          </p:txBody>
        </p:sp>
        <p:sp>
          <p:nvSpPr>
            <p:cNvPr id="89" name="object 89"/>
            <p:cNvSpPr/>
            <p:nvPr/>
          </p:nvSpPr>
          <p:spPr>
            <a:xfrm>
              <a:off x="1424762" y="1449666"/>
              <a:ext cx="15459710" cy="7400290"/>
            </a:xfrm>
            <a:custGeom>
              <a:avLst/>
              <a:gdLst/>
              <a:ahLst/>
              <a:cxnLst/>
              <a:rect l="l" t="t" r="r" b="b"/>
              <a:pathLst>
                <a:path w="15459710" h="7400290">
                  <a:moveTo>
                    <a:pt x="15459342" y="0"/>
                  </a:moveTo>
                  <a:lnTo>
                    <a:pt x="0" y="0"/>
                  </a:lnTo>
                  <a:lnTo>
                    <a:pt x="0" y="48247"/>
                  </a:lnTo>
                  <a:lnTo>
                    <a:pt x="0" y="7352703"/>
                  </a:lnTo>
                  <a:lnTo>
                    <a:pt x="0" y="7399680"/>
                  </a:lnTo>
                  <a:lnTo>
                    <a:pt x="15459342" y="7399680"/>
                  </a:lnTo>
                  <a:lnTo>
                    <a:pt x="15459342" y="7352703"/>
                  </a:lnTo>
                  <a:lnTo>
                    <a:pt x="47371" y="7352703"/>
                  </a:lnTo>
                  <a:lnTo>
                    <a:pt x="47371" y="48247"/>
                  </a:lnTo>
                  <a:lnTo>
                    <a:pt x="15411984" y="48247"/>
                  </a:lnTo>
                  <a:lnTo>
                    <a:pt x="15411984" y="7352182"/>
                  </a:lnTo>
                  <a:lnTo>
                    <a:pt x="15459342" y="7352182"/>
                  </a:lnTo>
                  <a:lnTo>
                    <a:pt x="15459342" y="48247"/>
                  </a:lnTo>
                  <a:lnTo>
                    <a:pt x="15459342" y="47764"/>
                  </a:lnTo>
                  <a:lnTo>
                    <a:pt x="15459342" y="0"/>
                  </a:lnTo>
                  <a:close/>
                </a:path>
              </a:pathLst>
            </a:custGeom>
            <a:solidFill>
              <a:srgbClr val="181717"/>
            </a:solidFill>
          </p:spPr>
          <p:txBody>
            <a:bodyPr wrap="square" lIns="0" tIns="0" rIns="0" bIns="0" rtlCol="0"/>
            <a:lstStyle/>
            <a:p/>
          </p:txBody>
        </p:sp>
        <p:sp>
          <p:nvSpPr>
            <p:cNvPr id="90" name="object 90"/>
            <p:cNvSpPr/>
            <p:nvPr/>
          </p:nvSpPr>
          <p:spPr>
            <a:xfrm>
              <a:off x="1240056" y="1218122"/>
              <a:ext cx="15848330" cy="7839709"/>
            </a:xfrm>
            <a:custGeom>
              <a:avLst/>
              <a:gdLst/>
              <a:ahLst/>
              <a:cxnLst/>
              <a:rect l="l" t="t" r="r" b="b"/>
              <a:pathLst>
                <a:path w="15848330" h="7839709">
                  <a:moveTo>
                    <a:pt x="227343" y="449721"/>
                  </a:moveTo>
                  <a:lnTo>
                    <a:pt x="182218" y="445209"/>
                  </a:lnTo>
                  <a:lnTo>
                    <a:pt x="139869" y="432265"/>
                  </a:lnTo>
                  <a:lnTo>
                    <a:pt x="101294" y="411776"/>
                  </a:lnTo>
                  <a:lnTo>
                    <a:pt x="67492" y="384630"/>
                  </a:lnTo>
                  <a:lnTo>
                    <a:pt x="39463" y="351714"/>
                  </a:lnTo>
                  <a:lnTo>
                    <a:pt x="18205" y="313917"/>
                  </a:lnTo>
                  <a:lnTo>
                    <a:pt x="4717" y="272125"/>
                  </a:lnTo>
                  <a:lnTo>
                    <a:pt x="0" y="227227"/>
                  </a:lnTo>
                  <a:lnTo>
                    <a:pt x="4523" y="182126"/>
                  </a:lnTo>
                  <a:lnTo>
                    <a:pt x="17539" y="139798"/>
                  </a:lnTo>
                  <a:lnTo>
                    <a:pt x="38214" y="101242"/>
                  </a:lnTo>
                  <a:lnTo>
                    <a:pt x="65716" y="67458"/>
                  </a:lnTo>
                  <a:lnTo>
                    <a:pt x="99212" y="39443"/>
                  </a:lnTo>
                  <a:lnTo>
                    <a:pt x="137871" y="18195"/>
                  </a:lnTo>
                  <a:lnTo>
                    <a:pt x="180858" y="4715"/>
                  </a:lnTo>
                  <a:lnTo>
                    <a:pt x="227343" y="0"/>
                  </a:lnTo>
                  <a:lnTo>
                    <a:pt x="273624" y="4521"/>
                  </a:lnTo>
                  <a:lnTo>
                    <a:pt x="316075" y="17530"/>
                  </a:lnTo>
                  <a:lnTo>
                    <a:pt x="353974" y="38194"/>
                  </a:lnTo>
                  <a:lnTo>
                    <a:pt x="386601" y="65683"/>
                  </a:lnTo>
                  <a:lnTo>
                    <a:pt x="413234" y="99162"/>
                  </a:lnTo>
                  <a:lnTo>
                    <a:pt x="433151" y="137801"/>
                  </a:lnTo>
                  <a:lnTo>
                    <a:pt x="445630" y="180766"/>
                  </a:lnTo>
                  <a:lnTo>
                    <a:pt x="449950" y="227227"/>
                  </a:lnTo>
                  <a:lnTo>
                    <a:pt x="445435" y="272125"/>
                  </a:lnTo>
                  <a:lnTo>
                    <a:pt x="432484" y="313917"/>
                  </a:lnTo>
                  <a:lnTo>
                    <a:pt x="411985" y="351714"/>
                  </a:lnTo>
                  <a:lnTo>
                    <a:pt x="384825" y="384630"/>
                  </a:lnTo>
                  <a:lnTo>
                    <a:pt x="351893" y="411776"/>
                  </a:lnTo>
                  <a:lnTo>
                    <a:pt x="314077" y="432265"/>
                  </a:lnTo>
                  <a:lnTo>
                    <a:pt x="272264" y="445209"/>
                  </a:lnTo>
                  <a:lnTo>
                    <a:pt x="227343" y="449721"/>
                  </a:lnTo>
                  <a:close/>
                </a:path>
                <a:path w="15848330" h="7839709">
                  <a:moveTo>
                    <a:pt x="227343" y="7839355"/>
                  </a:moveTo>
                  <a:lnTo>
                    <a:pt x="180858" y="7834833"/>
                  </a:lnTo>
                  <a:lnTo>
                    <a:pt x="137871" y="7821824"/>
                  </a:lnTo>
                  <a:lnTo>
                    <a:pt x="99212" y="7801160"/>
                  </a:lnTo>
                  <a:lnTo>
                    <a:pt x="65716" y="7773672"/>
                  </a:lnTo>
                  <a:lnTo>
                    <a:pt x="38214" y="7740192"/>
                  </a:lnTo>
                  <a:lnTo>
                    <a:pt x="17539" y="7701553"/>
                  </a:lnTo>
                  <a:lnTo>
                    <a:pt x="4523" y="7658588"/>
                  </a:lnTo>
                  <a:lnTo>
                    <a:pt x="0" y="7612127"/>
                  </a:lnTo>
                  <a:lnTo>
                    <a:pt x="4717" y="7565666"/>
                  </a:lnTo>
                  <a:lnTo>
                    <a:pt x="18205" y="7522700"/>
                  </a:lnTo>
                  <a:lnTo>
                    <a:pt x="39463" y="7484062"/>
                  </a:lnTo>
                  <a:lnTo>
                    <a:pt x="67492" y="7450582"/>
                  </a:lnTo>
                  <a:lnTo>
                    <a:pt x="101294" y="7423094"/>
                  </a:lnTo>
                  <a:lnTo>
                    <a:pt x="139869" y="7402429"/>
                  </a:lnTo>
                  <a:lnTo>
                    <a:pt x="182218" y="7389420"/>
                  </a:lnTo>
                  <a:lnTo>
                    <a:pt x="227343" y="7384899"/>
                  </a:lnTo>
                  <a:lnTo>
                    <a:pt x="272467" y="7389420"/>
                  </a:lnTo>
                  <a:lnTo>
                    <a:pt x="314817" y="7402429"/>
                  </a:lnTo>
                  <a:lnTo>
                    <a:pt x="353392" y="7423094"/>
                  </a:lnTo>
                  <a:lnTo>
                    <a:pt x="387193" y="7450582"/>
                  </a:lnTo>
                  <a:lnTo>
                    <a:pt x="415223" y="7484062"/>
                  </a:lnTo>
                  <a:lnTo>
                    <a:pt x="436481" y="7522700"/>
                  </a:lnTo>
                  <a:lnTo>
                    <a:pt x="449968" y="7565666"/>
                  </a:lnTo>
                  <a:lnTo>
                    <a:pt x="454686" y="7612127"/>
                  </a:lnTo>
                  <a:lnTo>
                    <a:pt x="450162" y="7658588"/>
                  </a:lnTo>
                  <a:lnTo>
                    <a:pt x="437147" y="7701553"/>
                  </a:lnTo>
                  <a:lnTo>
                    <a:pt x="416472" y="7740192"/>
                  </a:lnTo>
                  <a:lnTo>
                    <a:pt x="388970" y="7773672"/>
                  </a:lnTo>
                  <a:lnTo>
                    <a:pt x="355473" y="7801160"/>
                  </a:lnTo>
                  <a:lnTo>
                    <a:pt x="316815" y="7821824"/>
                  </a:lnTo>
                  <a:lnTo>
                    <a:pt x="273827" y="7834833"/>
                  </a:lnTo>
                  <a:lnTo>
                    <a:pt x="227343" y="7839355"/>
                  </a:lnTo>
                  <a:close/>
                </a:path>
                <a:path w="15848330" h="7839709">
                  <a:moveTo>
                    <a:pt x="227343" y="4142171"/>
                  </a:moveTo>
                  <a:lnTo>
                    <a:pt x="180858" y="4137853"/>
                  </a:lnTo>
                  <a:lnTo>
                    <a:pt x="137871" y="4125380"/>
                  </a:lnTo>
                  <a:lnTo>
                    <a:pt x="99212" y="4105474"/>
                  </a:lnTo>
                  <a:lnTo>
                    <a:pt x="65716" y="4078855"/>
                  </a:lnTo>
                  <a:lnTo>
                    <a:pt x="38214" y="4046244"/>
                  </a:lnTo>
                  <a:lnTo>
                    <a:pt x="17539" y="4008364"/>
                  </a:lnTo>
                  <a:lnTo>
                    <a:pt x="4523" y="3965934"/>
                  </a:lnTo>
                  <a:lnTo>
                    <a:pt x="0" y="3919677"/>
                  </a:lnTo>
                  <a:lnTo>
                    <a:pt x="4717" y="3873216"/>
                  </a:lnTo>
                  <a:lnTo>
                    <a:pt x="18205" y="3830250"/>
                  </a:lnTo>
                  <a:lnTo>
                    <a:pt x="39463" y="3791612"/>
                  </a:lnTo>
                  <a:lnTo>
                    <a:pt x="67492" y="3758132"/>
                  </a:lnTo>
                  <a:lnTo>
                    <a:pt x="101294" y="3730644"/>
                  </a:lnTo>
                  <a:lnTo>
                    <a:pt x="139869" y="3709980"/>
                  </a:lnTo>
                  <a:lnTo>
                    <a:pt x="182218" y="3696971"/>
                  </a:lnTo>
                  <a:lnTo>
                    <a:pt x="227343" y="3692449"/>
                  </a:lnTo>
                  <a:lnTo>
                    <a:pt x="272467" y="3696767"/>
                  </a:lnTo>
                  <a:lnTo>
                    <a:pt x="314817" y="3709240"/>
                  </a:lnTo>
                  <a:lnTo>
                    <a:pt x="353392" y="3729146"/>
                  </a:lnTo>
                  <a:lnTo>
                    <a:pt x="387193" y="3755765"/>
                  </a:lnTo>
                  <a:lnTo>
                    <a:pt x="415223" y="3788376"/>
                  </a:lnTo>
                  <a:lnTo>
                    <a:pt x="436481" y="3826256"/>
                  </a:lnTo>
                  <a:lnTo>
                    <a:pt x="449968" y="3868686"/>
                  </a:lnTo>
                  <a:lnTo>
                    <a:pt x="454686" y="3914943"/>
                  </a:lnTo>
                  <a:lnTo>
                    <a:pt x="450162" y="3961404"/>
                  </a:lnTo>
                  <a:lnTo>
                    <a:pt x="437147" y="4004370"/>
                  </a:lnTo>
                  <a:lnTo>
                    <a:pt x="416472" y="4043008"/>
                  </a:lnTo>
                  <a:lnTo>
                    <a:pt x="388970" y="4076488"/>
                  </a:lnTo>
                  <a:lnTo>
                    <a:pt x="355473" y="4103976"/>
                  </a:lnTo>
                  <a:lnTo>
                    <a:pt x="316815" y="4124641"/>
                  </a:lnTo>
                  <a:lnTo>
                    <a:pt x="273827" y="4137650"/>
                  </a:lnTo>
                  <a:lnTo>
                    <a:pt x="227343" y="4142171"/>
                  </a:lnTo>
                  <a:close/>
                </a:path>
                <a:path w="15848330" h="7839709">
                  <a:moveTo>
                    <a:pt x="15620374" y="454455"/>
                  </a:moveTo>
                  <a:lnTo>
                    <a:pt x="15573890" y="449934"/>
                  </a:lnTo>
                  <a:lnTo>
                    <a:pt x="15530902" y="436925"/>
                  </a:lnTo>
                  <a:lnTo>
                    <a:pt x="15492244" y="416260"/>
                  </a:lnTo>
                  <a:lnTo>
                    <a:pt x="15458748" y="388772"/>
                  </a:lnTo>
                  <a:lnTo>
                    <a:pt x="15431246" y="355292"/>
                  </a:lnTo>
                  <a:lnTo>
                    <a:pt x="15410570" y="316654"/>
                  </a:lnTo>
                  <a:lnTo>
                    <a:pt x="15397555" y="273688"/>
                  </a:lnTo>
                  <a:lnTo>
                    <a:pt x="15393031" y="227227"/>
                  </a:lnTo>
                  <a:lnTo>
                    <a:pt x="15397749" y="180766"/>
                  </a:lnTo>
                  <a:lnTo>
                    <a:pt x="15411236" y="137801"/>
                  </a:lnTo>
                  <a:lnTo>
                    <a:pt x="15432494" y="99162"/>
                  </a:lnTo>
                  <a:lnTo>
                    <a:pt x="15460524" y="65683"/>
                  </a:lnTo>
                  <a:lnTo>
                    <a:pt x="15494326" y="38194"/>
                  </a:lnTo>
                  <a:lnTo>
                    <a:pt x="15532901" y="17530"/>
                  </a:lnTo>
                  <a:lnTo>
                    <a:pt x="15575250" y="4521"/>
                  </a:lnTo>
                  <a:lnTo>
                    <a:pt x="15620374" y="0"/>
                  </a:lnTo>
                  <a:lnTo>
                    <a:pt x="15665499" y="4521"/>
                  </a:lnTo>
                  <a:lnTo>
                    <a:pt x="15707848" y="17530"/>
                  </a:lnTo>
                  <a:lnTo>
                    <a:pt x="15746423" y="38194"/>
                  </a:lnTo>
                  <a:lnTo>
                    <a:pt x="15780225" y="65683"/>
                  </a:lnTo>
                  <a:lnTo>
                    <a:pt x="15808255" y="99162"/>
                  </a:lnTo>
                  <a:lnTo>
                    <a:pt x="15829512" y="137801"/>
                  </a:lnTo>
                  <a:lnTo>
                    <a:pt x="15843000" y="180766"/>
                  </a:lnTo>
                  <a:lnTo>
                    <a:pt x="15847718" y="227227"/>
                  </a:lnTo>
                  <a:lnTo>
                    <a:pt x="15843194" y="273688"/>
                  </a:lnTo>
                  <a:lnTo>
                    <a:pt x="15830179" y="316654"/>
                  </a:lnTo>
                  <a:lnTo>
                    <a:pt x="15809503" y="355292"/>
                  </a:lnTo>
                  <a:lnTo>
                    <a:pt x="15782001" y="388772"/>
                  </a:lnTo>
                  <a:lnTo>
                    <a:pt x="15748505" y="416260"/>
                  </a:lnTo>
                  <a:lnTo>
                    <a:pt x="15709846" y="436925"/>
                  </a:lnTo>
                  <a:lnTo>
                    <a:pt x="15666859" y="449934"/>
                  </a:lnTo>
                  <a:lnTo>
                    <a:pt x="15620374" y="454455"/>
                  </a:lnTo>
                  <a:close/>
                </a:path>
                <a:path w="15848330" h="7839709">
                  <a:moveTo>
                    <a:pt x="7914386" y="454455"/>
                  </a:moveTo>
                  <a:lnTo>
                    <a:pt x="7867902" y="449934"/>
                  </a:lnTo>
                  <a:lnTo>
                    <a:pt x="7824914" y="436925"/>
                  </a:lnTo>
                  <a:lnTo>
                    <a:pt x="7786256" y="416260"/>
                  </a:lnTo>
                  <a:lnTo>
                    <a:pt x="7752759" y="388772"/>
                  </a:lnTo>
                  <a:lnTo>
                    <a:pt x="7725257" y="355292"/>
                  </a:lnTo>
                  <a:lnTo>
                    <a:pt x="7704582" y="316654"/>
                  </a:lnTo>
                  <a:lnTo>
                    <a:pt x="7691566" y="273688"/>
                  </a:lnTo>
                  <a:lnTo>
                    <a:pt x="7687043" y="227227"/>
                  </a:lnTo>
                  <a:lnTo>
                    <a:pt x="7691761" y="180766"/>
                  </a:lnTo>
                  <a:lnTo>
                    <a:pt x="7705248" y="137801"/>
                  </a:lnTo>
                  <a:lnTo>
                    <a:pt x="7726506" y="99162"/>
                  </a:lnTo>
                  <a:lnTo>
                    <a:pt x="7754535" y="65683"/>
                  </a:lnTo>
                  <a:lnTo>
                    <a:pt x="7788337" y="38194"/>
                  </a:lnTo>
                  <a:lnTo>
                    <a:pt x="7826912" y="17530"/>
                  </a:lnTo>
                  <a:lnTo>
                    <a:pt x="7869261" y="4521"/>
                  </a:lnTo>
                  <a:lnTo>
                    <a:pt x="7914386" y="0"/>
                  </a:lnTo>
                  <a:lnTo>
                    <a:pt x="7959510" y="4521"/>
                  </a:lnTo>
                  <a:lnTo>
                    <a:pt x="8001860" y="17530"/>
                  </a:lnTo>
                  <a:lnTo>
                    <a:pt x="8040435" y="38194"/>
                  </a:lnTo>
                  <a:lnTo>
                    <a:pt x="8074237" y="65683"/>
                  </a:lnTo>
                  <a:lnTo>
                    <a:pt x="8102266" y="99162"/>
                  </a:lnTo>
                  <a:lnTo>
                    <a:pt x="8123524" y="137801"/>
                  </a:lnTo>
                  <a:lnTo>
                    <a:pt x="8137011" y="180766"/>
                  </a:lnTo>
                  <a:lnTo>
                    <a:pt x="8141729" y="227227"/>
                  </a:lnTo>
                  <a:lnTo>
                    <a:pt x="8137206" y="273688"/>
                  </a:lnTo>
                  <a:lnTo>
                    <a:pt x="8124190" y="316654"/>
                  </a:lnTo>
                  <a:lnTo>
                    <a:pt x="8103515" y="355292"/>
                  </a:lnTo>
                  <a:lnTo>
                    <a:pt x="8076013" y="388772"/>
                  </a:lnTo>
                  <a:lnTo>
                    <a:pt x="8042516" y="416260"/>
                  </a:lnTo>
                  <a:lnTo>
                    <a:pt x="8003858" y="436925"/>
                  </a:lnTo>
                  <a:lnTo>
                    <a:pt x="7960870" y="449934"/>
                  </a:lnTo>
                  <a:lnTo>
                    <a:pt x="7914386" y="454455"/>
                  </a:lnTo>
                  <a:close/>
                </a:path>
                <a:path w="15848330" h="7839709">
                  <a:moveTo>
                    <a:pt x="15620374" y="7839355"/>
                  </a:moveTo>
                  <a:lnTo>
                    <a:pt x="15573890" y="7834833"/>
                  </a:lnTo>
                  <a:lnTo>
                    <a:pt x="15530902" y="7821824"/>
                  </a:lnTo>
                  <a:lnTo>
                    <a:pt x="15492244" y="7801160"/>
                  </a:lnTo>
                  <a:lnTo>
                    <a:pt x="15458748" y="7773672"/>
                  </a:lnTo>
                  <a:lnTo>
                    <a:pt x="15431246" y="7740192"/>
                  </a:lnTo>
                  <a:lnTo>
                    <a:pt x="15410570" y="7701553"/>
                  </a:lnTo>
                  <a:lnTo>
                    <a:pt x="15397555" y="7658588"/>
                  </a:lnTo>
                  <a:lnTo>
                    <a:pt x="15393031" y="7612127"/>
                  </a:lnTo>
                  <a:lnTo>
                    <a:pt x="15397749" y="7565666"/>
                  </a:lnTo>
                  <a:lnTo>
                    <a:pt x="15411236" y="7522700"/>
                  </a:lnTo>
                  <a:lnTo>
                    <a:pt x="15432494" y="7484062"/>
                  </a:lnTo>
                  <a:lnTo>
                    <a:pt x="15460524" y="7450582"/>
                  </a:lnTo>
                  <a:lnTo>
                    <a:pt x="15494326" y="7423094"/>
                  </a:lnTo>
                  <a:lnTo>
                    <a:pt x="15532901" y="7402429"/>
                  </a:lnTo>
                  <a:lnTo>
                    <a:pt x="15575250" y="7389420"/>
                  </a:lnTo>
                  <a:lnTo>
                    <a:pt x="15620374" y="7384899"/>
                  </a:lnTo>
                  <a:lnTo>
                    <a:pt x="15665499" y="7389420"/>
                  </a:lnTo>
                  <a:lnTo>
                    <a:pt x="15707848" y="7402429"/>
                  </a:lnTo>
                  <a:lnTo>
                    <a:pt x="15746423" y="7423094"/>
                  </a:lnTo>
                  <a:lnTo>
                    <a:pt x="15780225" y="7450582"/>
                  </a:lnTo>
                  <a:lnTo>
                    <a:pt x="15808255" y="7484062"/>
                  </a:lnTo>
                  <a:lnTo>
                    <a:pt x="15829512" y="7522700"/>
                  </a:lnTo>
                  <a:lnTo>
                    <a:pt x="15843000" y="7565666"/>
                  </a:lnTo>
                  <a:lnTo>
                    <a:pt x="15847718" y="7612127"/>
                  </a:lnTo>
                  <a:lnTo>
                    <a:pt x="15843194" y="7658588"/>
                  </a:lnTo>
                  <a:lnTo>
                    <a:pt x="15830179" y="7701553"/>
                  </a:lnTo>
                  <a:lnTo>
                    <a:pt x="15809503" y="7740192"/>
                  </a:lnTo>
                  <a:lnTo>
                    <a:pt x="15782001" y="7773672"/>
                  </a:lnTo>
                  <a:lnTo>
                    <a:pt x="15748505" y="7801160"/>
                  </a:lnTo>
                  <a:lnTo>
                    <a:pt x="15709846" y="7821824"/>
                  </a:lnTo>
                  <a:lnTo>
                    <a:pt x="15666859" y="7834833"/>
                  </a:lnTo>
                  <a:lnTo>
                    <a:pt x="15620374" y="7839355"/>
                  </a:lnTo>
                  <a:close/>
                </a:path>
                <a:path w="15848330" h="7839709">
                  <a:moveTo>
                    <a:pt x="7914386" y="7839355"/>
                  </a:moveTo>
                  <a:lnTo>
                    <a:pt x="7867902" y="7834833"/>
                  </a:lnTo>
                  <a:lnTo>
                    <a:pt x="7824914" y="7821824"/>
                  </a:lnTo>
                  <a:lnTo>
                    <a:pt x="7786256" y="7801160"/>
                  </a:lnTo>
                  <a:lnTo>
                    <a:pt x="7752759" y="7773672"/>
                  </a:lnTo>
                  <a:lnTo>
                    <a:pt x="7725257" y="7740192"/>
                  </a:lnTo>
                  <a:lnTo>
                    <a:pt x="7704582" y="7701553"/>
                  </a:lnTo>
                  <a:lnTo>
                    <a:pt x="7691566" y="7658588"/>
                  </a:lnTo>
                  <a:lnTo>
                    <a:pt x="7687043" y="7612127"/>
                  </a:lnTo>
                  <a:lnTo>
                    <a:pt x="7691761" y="7565666"/>
                  </a:lnTo>
                  <a:lnTo>
                    <a:pt x="7705248" y="7522700"/>
                  </a:lnTo>
                  <a:lnTo>
                    <a:pt x="7726506" y="7484062"/>
                  </a:lnTo>
                  <a:lnTo>
                    <a:pt x="7754535" y="7450582"/>
                  </a:lnTo>
                  <a:lnTo>
                    <a:pt x="7788337" y="7423094"/>
                  </a:lnTo>
                  <a:lnTo>
                    <a:pt x="7826912" y="7402429"/>
                  </a:lnTo>
                  <a:lnTo>
                    <a:pt x="7869261" y="7389420"/>
                  </a:lnTo>
                  <a:lnTo>
                    <a:pt x="7914386" y="7384899"/>
                  </a:lnTo>
                  <a:lnTo>
                    <a:pt x="7959510" y="7389420"/>
                  </a:lnTo>
                  <a:lnTo>
                    <a:pt x="8001860" y="7402429"/>
                  </a:lnTo>
                  <a:lnTo>
                    <a:pt x="8040435" y="7423094"/>
                  </a:lnTo>
                  <a:lnTo>
                    <a:pt x="8074237" y="7450582"/>
                  </a:lnTo>
                  <a:lnTo>
                    <a:pt x="8102266" y="7484062"/>
                  </a:lnTo>
                  <a:lnTo>
                    <a:pt x="8123524" y="7522700"/>
                  </a:lnTo>
                  <a:lnTo>
                    <a:pt x="8137011" y="7565666"/>
                  </a:lnTo>
                  <a:lnTo>
                    <a:pt x="8141729" y="7612127"/>
                  </a:lnTo>
                  <a:lnTo>
                    <a:pt x="8137206" y="7658588"/>
                  </a:lnTo>
                  <a:lnTo>
                    <a:pt x="8124190" y="7701553"/>
                  </a:lnTo>
                  <a:lnTo>
                    <a:pt x="8103515" y="7740192"/>
                  </a:lnTo>
                  <a:lnTo>
                    <a:pt x="8076013" y="7773672"/>
                  </a:lnTo>
                  <a:lnTo>
                    <a:pt x="8042516" y="7801160"/>
                  </a:lnTo>
                  <a:lnTo>
                    <a:pt x="8003858" y="7821824"/>
                  </a:lnTo>
                  <a:lnTo>
                    <a:pt x="7960870" y="7834833"/>
                  </a:lnTo>
                  <a:lnTo>
                    <a:pt x="7914386" y="7839355"/>
                  </a:lnTo>
                  <a:close/>
                </a:path>
                <a:path w="15848330" h="7839709">
                  <a:moveTo>
                    <a:pt x="15620374" y="4146905"/>
                  </a:moveTo>
                  <a:lnTo>
                    <a:pt x="15573890" y="4142383"/>
                  </a:lnTo>
                  <a:lnTo>
                    <a:pt x="15530902" y="4129374"/>
                  </a:lnTo>
                  <a:lnTo>
                    <a:pt x="15492244" y="4108710"/>
                  </a:lnTo>
                  <a:lnTo>
                    <a:pt x="15458748" y="4081222"/>
                  </a:lnTo>
                  <a:lnTo>
                    <a:pt x="15431246" y="4047742"/>
                  </a:lnTo>
                  <a:lnTo>
                    <a:pt x="15410570" y="4009104"/>
                  </a:lnTo>
                  <a:lnTo>
                    <a:pt x="15397555" y="3966138"/>
                  </a:lnTo>
                  <a:lnTo>
                    <a:pt x="15393031" y="3919677"/>
                  </a:lnTo>
                  <a:lnTo>
                    <a:pt x="15397749" y="3873216"/>
                  </a:lnTo>
                  <a:lnTo>
                    <a:pt x="15411236" y="3830250"/>
                  </a:lnTo>
                  <a:lnTo>
                    <a:pt x="15432494" y="3791612"/>
                  </a:lnTo>
                  <a:lnTo>
                    <a:pt x="15460524" y="3758132"/>
                  </a:lnTo>
                  <a:lnTo>
                    <a:pt x="15494326" y="3730644"/>
                  </a:lnTo>
                  <a:lnTo>
                    <a:pt x="15532901" y="3709980"/>
                  </a:lnTo>
                  <a:lnTo>
                    <a:pt x="15575250" y="3696971"/>
                  </a:lnTo>
                  <a:lnTo>
                    <a:pt x="15620374" y="3692449"/>
                  </a:lnTo>
                  <a:lnTo>
                    <a:pt x="15665499" y="3696971"/>
                  </a:lnTo>
                  <a:lnTo>
                    <a:pt x="15707848" y="3709980"/>
                  </a:lnTo>
                  <a:lnTo>
                    <a:pt x="15746423" y="3730644"/>
                  </a:lnTo>
                  <a:lnTo>
                    <a:pt x="15780225" y="3758132"/>
                  </a:lnTo>
                  <a:lnTo>
                    <a:pt x="15808255" y="3791612"/>
                  </a:lnTo>
                  <a:lnTo>
                    <a:pt x="15829512" y="3830250"/>
                  </a:lnTo>
                  <a:lnTo>
                    <a:pt x="15843000" y="3873216"/>
                  </a:lnTo>
                  <a:lnTo>
                    <a:pt x="15847718" y="3919677"/>
                  </a:lnTo>
                  <a:lnTo>
                    <a:pt x="15843194" y="3966138"/>
                  </a:lnTo>
                  <a:lnTo>
                    <a:pt x="15830179" y="4009104"/>
                  </a:lnTo>
                  <a:lnTo>
                    <a:pt x="15809503" y="4047742"/>
                  </a:lnTo>
                  <a:lnTo>
                    <a:pt x="15782001" y="4081222"/>
                  </a:lnTo>
                  <a:lnTo>
                    <a:pt x="15748505" y="4108710"/>
                  </a:lnTo>
                  <a:lnTo>
                    <a:pt x="15709846" y="4129374"/>
                  </a:lnTo>
                  <a:lnTo>
                    <a:pt x="15666859" y="4142383"/>
                  </a:lnTo>
                  <a:lnTo>
                    <a:pt x="15620374" y="4146905"/>
                  </a:lnTo>
                  <a:close/>
                </a:path>
              </a:pathLst>
            </a:custGeom>
            <a:solidFill>
              <a:srgbClr val="D9CFFF"/>
            </a:solidFill>
          </p:spPr>
          <p:txBody>
            <a:bodyPr wrap="square" lIns="0" tIns="0" rIns="0" bIns="0" rtlCol="0"/>
            <a:lstStyle/>
            <a:p/>
          </p:txBody>
        </p:sp>
        <p:sp>
          <p:nvSpPr>
            <p:cNvPr id="91" name="object 91"/>
            <p:cNvSpPr/>
            <p:nvPr/>
          </p:nvSpPr>
          <p:spPr>
            <a:xfrm>
              <a:off x="1216374" y="1189719"/>
              <a:ext cx="15895319" cy="7886700"/>
            </a:xfrm>
            <a:custGeom>
              <a:avLst/>
              <a:gdLst/>
              <a:ahLst/>
              <a:cxnLst/>
              <a:rect l="l" t="t" r="r" b="b"/>
              <a:pathLst>
                <a:path w="15895319" h="7886700">
                  <a:moveTo>
                    <a:pt x="15644056" y="7886694"/>
                  </a:moveTo>
                  <a:lnTo>
                    <a:pt x="15599272" y="7882609"/>
                  </a:lnTo>
                  <a:lnTo>
                    <a:pt x="15556983" y="7870849"/>
                  </a:lnTo>
                  <a:lnTo>
                    <a:pt x="15517930" y="7852154"/>
                  </a:lnTo>
                  <a:lnTo>
                    <a:pt x="15482852" y="7827263"/>
                  </a:lnTo>
                  <a:lnTo>
                    <a:pt x="15452492" y="7796918"/>
                  </a:lnTo>
                  <a:lnTo>
                    <a:pt x="15427589" y="7761859"/>
                  </a:lnTo>
                  <a:lnTo>
                    <a:pt x="15408884" y="7722825"/>
                  </a:lnTo>
                  <a:lnTo>
                    <a:pt x="15397118" y="7680557"/>
                  </a:lnTo>
                  <a:lnTo>
                    <a:pt x="15393031" y="7635796"/>
                  </a:lnTo>
                  <a:lnTo>
                    <a:pt x="15397118" y="7591035"/>
                  </a:lnTo>
                  <a:lnTo>
                    <a:pt x="15408884" y="7548768"/>
                  </a:lnTo>
                  <a:lnTo>
                    <a:pt x="15427589" y="7509734"/>
                  </a:lnTo>
                  <a:lnTo>
                    <a:pt x="15452492" y="7474675"/>
                  </a:lnTo>
                  <a:lnTo>
                    <a:pt x="15482852" y="7444330"/>
                  </a:lnTo>
                  <a:lnTo>
                    <a:pt x="15517930" y="7419439"/>
                  </a:lnTo>
                  <a:lnTo>
                    <a:pt x="15556983" y="7400744"/>
                  </a:lnTo>
                  <a:lnTo>
                    <a:pt x="15599272" y="7388984"/>
                  </a:lnTo>
                  <a:lnTo>
                    <a:pt x="15644056" y="7384899"/>
                  </a:lnTo>
                  <a:lnTo>
                    <a:pt x="15688840" y="7388984"/>
                  </a:lnTo>
                  <a:lnTo>
                    <a:pt x="15731129" y="7400744"/>
                  </a:lnTo>
                  <a:lnTo>
                    <a:pt x="15770182" y="7419439"/>
                  </a:lnTo>
                  <a:lnTo>
                    <a:pt x="15794891" y="7436972"/>
                  </a:lnTo>
                  <a:lnTo>
                    <a:pt x="15644056" y="7436972"/>
                  </a:lnTo>
                  <a:lnTo>
                    <a:pt x="15596983" y="7442286"/>
                  </a:lnTo>
                  <a:lnTo>
                    <a:pt x="15553969" y="7457454"/>
                  </a:lnTo>
                  <a:lnTo>
                    <a:pt x="15516175" y="7481316"/>
                  </a:lnTo>
                  <a:lnTo>
                    <a:pt x="15484761" y="7512715"/>
                  </a:lnTo>
                  <a:lnTo>
                    <a:pt x="15460886" y="7550489"/>
                  </a:lnTo>
                  <a:lnTo>
                    <a:pt x="15445711" y="7593481"/>
                  </a:lnTo>
                  <a:lnTo>
                    <a:pt x="15440394" y="7640530"/>
                  </a:lnTo>
                  <a:lnTo>
                    <a:pt x="15445711" y="7687580"/>
                  </a:lnTo>
                  <a:lnTo>
                    <a:pt x="15460886" y="7730571"/>
                  </a:lnTo>
                  <a:lnTo>
                    <a:pt x="15484761" y="7768346"/>
                  </a:lnTo>
                  <a:lnTo>
                    <a:pt x="15516175" y="7799744"/>
                  </a:lnTo>
                  <a:lnTo>
                    <a:pt x="15553969" y="7823607"/>
                  </a:lnTo>
                  <a:lnTo>
                    <a:pt x="15596983" y="7838775"/>
                  </a:lnTo>
                  <a:lnTo>
                    <a:pt x="15644056" y="7844088"/>
                  </a:lnTo>
                  <a:lnTo>
                    <a:pt x="15783298" y="7844088"/>
                  </a:lnTo>
                  <a:lnTo>
                    <a:pt x="15770182" y="7853206"/>
                  </a:lnTo>
                  <a:lnTo>
                    <a:pt x="15731129" y="7871394"/>
                  </a:lnTo>
                  <a:lnTo>
                    <a:pt x="15688840" y="7882765"/>
                  </a:lnTo>
                  <a:lnTo>
                    <a:pt x="15644056" y="7886694"/>
                  </a:lnTo>
                  <a:close/>
                </a:path>
                <a:path w="15895319" h="7886700">
                  <a:moveTo>
                    <a:pt x="15783298" y="7844088"/>
                  </a:moveTo>
                  <a:lnTo>
                    <a:pt x="15644056" y="7844088"/>
                  </a:lnTo>
                  <a:lnTo>
                    <a:pt x="15691129" y="7838775"/>
                  </a:lnTo>
                  <a:lnTo>
                    <a:pt x="15734143" y="7823607"/>
                  </a:lnTo>
                  <a:lnTo>
                    <a:pt x="15771937" y="7799744"/>
                  </a:lnTo>
                  <a:lnTo>
                    <a:pt x="15803351" y="7768346"/>
                  </a:lnTo>
                  <a:lnTo>
                    <a:pt x="15827226" y="7730571"/>
                  </a:lnTo>
                  <a:lnTo>
                    <a:pt x="15842401" y="7687580"/>
                  </a:lnTo>
                  <a:lnTo>
                    <a:pt x="15847718" y="7640530"/>
                  </a:lnTo>
                  <a:lnTo>
                    <a:pt x="15842401" y="7593481"/>
                  </a:lnTo>
                  <a:lnTo>
                    <a:pt x="15827226" y="7550489"/>
                  </a:lnTo>
                  <a:lnTo>
                    <a:pt x="15803351" y="7512715"/>
                  </a:lnTo>
                  <a:lnTo>
                    <a:pt x="15771937" y="7481316"/>
                  </a:lnTo>
                  <a:lnTo>
                    <a:pt x="15734143" y="7457454"/>
                  </a:lnTo>
                  <a:lnTo>
                    <a:pt x="15691129" y="7442286"/>
                  </a:lnTo>
                  <a:lnTo>
                    <a:pt x="15644056" y="7436972"/>
                  </a:lnTo>
                  <a:lnTo>
                    <a:pt x="15794891" y="7436972"/>
                  </a:lnTo>
                  <a:lnTo>
                    <a:pt x="15835620" y="7474675"/>
                  </a:lnTo>
                  <a:lnTo>
                    <a:pt x="15860523" y="7509734"/>
                  </a:lnTo>
                  <a:lnTo>
                    <a:pt x="15879228" y="7548768"/>
                  </a:lnTo>
                  <a:lnTo>
                    <a:pt x="15890994" y="7591035"/>
                  </a:lnTo>
                  <a:lnTo>
                    <a:pt x="15895081" y="7635796"/>
                  </a:lnTo>
                  <a:lnTo>
                    <a:pt x="15890994" y="7681804"/>
                  </a:lnTo>
                  <a:lnTo>
                    <a:pt x="15879228" y="7724734"/>
                  </a:lnTo>
                  <a:lnTo>
                    <a:pt x="15860523" y="7763963"/>
                  </a:lnTo>
                  <a:lnTo>
                    <a:pt x="15835620" y="7798866"/>
                  </a:lnTo>
                  <a:lnTo>
                    <a:pt x="15805260" y="7828822"/>
                  </a:lnTo>
                  <a:lnTo>
                    <a:pt x="15783298" y="7844088"/>
                  </a:lnTo>
                  <a:close/>
                </a:path>
                <a:path w="15895319" h="7886700">
                  <a:moveTo>
                    <a:pt x="7938068" y="7886694"/>
                  </a:moveTo>
                  <a:lnTo>
                    <a:pt x="7893284" y="7882609"/>
                  </a:lnTo>
                  <a:lnTo>
                    <a:pt x="7850995" y="7870849"/>
                  </a:lnTo>
                  <a:lnTo>
                    <a:pt x="7811941" y="7852154"/>
                  </a:lnTo>
                  <a:lnTo>
                    <a:pt x="7776864" y="7827263"/>
                  </a:lnTo>
                  <a:lnTo>
                    <a:pt x="7746503" y="7796918"/>
                  </a:lnTo>
                  <a:lnTo>
                    <a:pt x="7721600" y="7761859"/>
                  </a:lnTo>
                  <a:lnTo>
                    <a:pt x="7702895" y="7722825"/>
                  </a:lnTo>
                  <a:lnTo>
                    <a:pt x="7691129" y="7680557"/>
                  </a:lnTo>
                  <a:lnTo>
                    <a:pt x="7687043" y="7635796"/>
                  </a:lnTo>
                  <a:lnTo>
                    <a:pt x="7691129" y="7591035"/>
                  </a:lnTo>
                  <a:lnTo>
                    <a:pt x="7702895" y="7548768"/>
                  </a:lnTo>
                  <a:lnTo>
                    <a:pt x="7721600" y="7509734"/>
                  </a:lnTo>
                  <a:lnTo>
                    <a:pt x="7746503" y="7474675"/>
                  </a:lnTo>
                  <a:lnTo>
                    <a:pt x="7776864" y="7444330"/>
                  </a:lnTo>
                  <a:lnTo>
                    <a:pt x="7811941" y="7419439"/>
                  </a:lnTo>
                  <a:lnTo>
                    <a:pt x="7850995" y="7400744"/>
                  </a:lnTo>
                  <a:lnTo>
                    <a:pt x="7893284" y="7388984"/>
                  </a:lnTo>
                  <a:lnTo>
                    <a:pt x="7938068" y="7384899"/>
                  </a:lnTo>
                  <a:lnTo>
                    <a:pt x="7982851" y="7388984"/>
                  </a:lnTo>
                  <a:lnTo>
                    <a:pt x="8025140" y="7400744"/>
                  </a:lnTo>
                  <a:lnTo>
                    <a:pt x="8064194" y="7419439"/>
                  </a:lnTo>
                  <a:lnTo>
                    <a:pt x="8088903" y="7436972"/>
                  </a:lnTo>
                  <a:lnTo>
                    <a:pt x="7938068" y="7436972"/>
                  </a:lnTo>
                  <a:lnTo>
                    <a:pt x="7890994" y="7442286"/>
                  </a:lnTo>
                  <a:lnTo>
                    <a:pt x="7847981" y="7457454"/>
                  </a:lnTo>
                  <a:lnTo>
                    <a:pt x="7810187" y="7481316"/>
                  </a:lnTo>
                  <a:lnTo>
                    <a:pt x="7778773" y="7512715"/>
                  </a:lnTo>
                  <a:lnTo>
                    <a:pt x="7754898" y="7550489"/>
                  </a:lnTo>
                  <a:lnTo>
                    <a:pt x="7739722" y="7593481"/>
                  </a:lnTo>
                  <a:lnTo>
                    <a:pt x="7734406" y="7640530"/>
                  </a:lnTo>
                  <a:lnTo>
                    <a:pt x="7739722" y="7687580"/>
                  </a:lnTo>
                  <a:lnTo>
                    <a:pt x="7754898" y="7730571"/>
                  </a:lnTo>
                  <a:lnTo>
                    <a:pt x="7778773" y="7768346"/>
                  </a:lnTo>
                  <a:lnTo>
                    <a:pt x="7810187" y="7799744"/>
                  </a:lnTo>
                  <a:lnTo>
                    <a:pt x="7847981" y="7823607"/>
                  </a:lnTo>
                  <a:lnTo>
                    <a:pt x="7890994" y="7838775"/>
                  </a:lnTo>
                  <a:lnTo>
                    <a:pt x="7938068" y="7844088"/>
                  </a:lnTo>
                  <a:lnTo>
                    <a:pt x="8077309" y="7844088"/>
                  </a:lnTo>
                  <a:lnTo>
                    <a:pt x="8064194" y="7853206"/>
                  </a:lnTo>
                  <a:lnTo>
                    <a:pt x="8025140" y="7871394"/>
                  </a:lnTo>
                  <a:lnTo>
                    <a:pt x="7982851" y="7882765"/>
                  </a:lnTo>
                  <a:lnTo>
                    <a:pt x="7938068" y="7886694"/>
                  </a:lnTo>
                  <a:close/>
                </a:path>
                <a:path w="15895319" h="7886700">
                  <a:moveTo>
                    <a:pt x="8077309" y="7844088"/>
                  </a:moveTo>
                  <a:lnTo>
                    <a:pt x="7938068" y="7844088"/>
                  </a:lnTo>
                  <a:lnTo>
                    <a:pt x="7985141" y="7838775"/>
                  </a:lnTo>
                  <a:lnTo>
                    <a:pt x="8028154" y="7823607"/>
                  </a:lnTo>
                  <a:lnTo>
                    <a:pt x="8065948" y="7799744"/>
                  </a:lnTo>
                  <a:lnTo>
                    <a:pt x="8097362" y="7768346"/>
                  </a:lnTo>
                  <a:lnTo>
                    <a:pt x="8121237" y="7730571"/>
                  </a:lnTo>
                  <a:lnTo>
                    <a:pt x="8136413" y="7687580"/>
                  </a:lnTo>
                  <a:lnTo>
                    <a:pt x="8141729" y="7640530"/>
                  </a:lnTo>
                  <a:lnTo>
                    <a:pt x="8136413" y="7593481"/>
                  </a:lnTo>
                  <a:lnTo>
                    <a:pt x="8121237" y="7550489"/>
                  </a:lnTo>
                  <a:lnTo>
                    <a:pt x="8097362" y="7512715"/>
                  </a:lnTo>
                  <a:lnTo>
                    <a:pt x="8065948" y="7481316"/>
                  </a:lnTo>
                  <a:lnTo>
                    <a:pt x="8028154" y="7457454"/>
                  </a:lnTo>
                  <a:lnTo>
                    <a:pt x="7985141" y="7442286"/>
                  </a:lnTo>
                  <a:lnTo>
                    <a:pt x="7938068" y="7436972"/>
                  </a:lnTo>
                  <a:lnTo>
                    <a:pt x="8088903" y="7436972"/>
                  </a:lnTo>
                  <a:lnTo>
                    <a:pt x="8129632" y="7474675"/>
                  </a:lnTo>
                  <a:lnTo>
                    <a:pt x="8154535" y="7509734"/>
                  </a:lnTo>
                  <a:lnTo>
                    <a:pt x="8173240" y="7548768"/>
                  </a:lnTo>
                  <a:lnTo>
                    <a:pt x="8185006" y="7591035"/>
                  </a:lnTo>
                  <a:lnTo>
                    <a:pt x="8189092" y="7635796"/>
                  </a:lnTo>
                  <a:lnTo>
                    <a:pt x="8185006" y="7681804"/>
                  </a:lnTo>
                  <a:lnTo>
                    <a:pt x="8173240" y="7724734"/>
                  </a:lnTo>
                  <a:lnTo>
                    <a:pt x="8154535" y="7763963"/>
                  </a:lnTo>
                  <a:lnTo>
                    <a:pt x="8129632" y="7798866"/>
                  </a:lnTo>
                  <a:lnTo>
                    <a:pt x="8099271" y="7828822"/>
                  </a:lnTo>
                  <a:lnTo>
                    <a:pt x="8077309" y="7844088"/>
                  </a:lnTo>
                  <a:close/>
                </a:path>
                <a:path w="15895319" h="7886700">
                  <a:moveTo>
                    <a:pt x="251024" y="7886694"/>
                  </a:moveTo>
                  <a:lnTo>
                    <a:pt x="206240" y="7882609"/>
                  </a:lnTo>
                  <a:lnTo>
                    <a:pt x="163951" y="7870849"/>
                  </a:lnTo>
                  <a:lnTo>
                    <a:pt x="124898" y="7852154"/>
                  </a:lnTo>
                  <a:lnTo>
                    <a:pt x="89821" y="7827263"/>
                  </a:lnTo>
                  <a:lnTo>
                    <a:pt x="59460" y="7796918"/>
                  </a:lnTo>
                  <a:lnTo>
                    <a:pt x="34557" y="7761859"/>
                  </a:lnTo>
                  <a:lnTo>
                    <a:pt x="15852" y="7722825"/>
                  </a:lnTo>
                  <a:lnTo>
                    <a:pt x="4086" y="7680557"/>
                  </a:lnTo>
                  <a:lnTo>
                    <a:pt x="0" y="7635796"/>
                  </a:lnTo>
                  <a:lnTo>
                    <a:pt x="4086" y="7591035"/>
                  </a:lnTo>
                  <a:lnTo>
                    <a:pt x="15852" y="7548768"/>
                  </a:lnTo>
                  <a:lnTo>
                    <a:pt x="34557" y="7509734"/>
                  </a:lnTo>
                  <a:lnTo>
                    <a:pt x="59460" y="7474675"/>
                  </a:lnTo>
                  <a:lnTo>
                    <a:pt x="89821" y="7444330"/>
                  </a:lnTo>
                  <a:lnTo>
                    <a:pt x="124898" y="7419439"/>
                  </a:lnTo>
                  <a:lnTo>
                    <a:pt x="163951" y="7400744"/>
                  </a:lnTo>
                  <a:lnTo>
                    <a:pt x="206240" y="7388984"/>
                  </a:lnTo>
                  <a:lnTo>
                    <a:pt x="251024" y="7384899"/>
                  </a:lnTo>
                  <a:lnTo>
                    <a:pt x="295808" y="7388984"/>
                  </a:lnTo>
                  <a:lnTo>
                    <a:pt x="338097" y="7400744"/>
                  </a:lnTo>
                  <a:lnTo>
                    <a:pt x="377151" y="7419439"/>
                  </a:lnTo>
                  <a:lnTo>
                    <a:pt x="401859" y="7436972"/>
                  </a:lnTo>
                  <a:lnTo>
                    <a:pt x="251024" y="7436972"/>
                  </a:lnTo>
                  <a:lnTo>
                    <a:pt x="203951" y="7442286"/>
                  </a:lnTo>
                  <a:lnTo>
                    <a:pt x="160938" y="7457454"/>
                  </a:lnTo>
                  <a:lnTo>
                    <a:pt x="123144" y="7481316"/>
                  </a:lnTo>
                  <a:lnTo>
                    <a:pt x="91729" y="7512715"/>
                  </a:lnTo>
                  <a:lnTo>
                    <a:pt x="67854" y="7550489"/>
                  </a:lnTo>
                  <a:lnTo>
                    <a:pt x="52679" y="7593481"/>
                  </a:lnTo>
                  <a:lnTo>
                    <a:pt x="47363" y="7640530"/>
                  </a:lnTo>
                  <a:lnTo>
                    <a:pt x="52679" y="7687580"/>
                  </a:lnTo>
                  <a:lnTo>
                    <a:pt x="67854" y="7730571"/>
                  </a:lnTo>
                  <a:lnTo>
                    <a:pt x="91729" y="7768346"/>
                  </a:lnTo>
                  <a:lnTo>
                    <a:pt x="123144" y="7799744"/>
                  </a:lnTo>
                  <a:lnTo>
                    <a:pt x="160938" y="7823607"/>
                  </a:lnTo>
                  <a:lnTo>
                    <a:pt x="203951" y="7838775"/>
                  </a:lnTo>
                  <a:lnTo>
                    <a:pt x="251024" y="7844088"/>
                  </a:lnTo>
                  <a:lnTo>
                    <a:pt x="389024" y="7844088"/>
                  </a:lnTo>
                  <a:lnTo>
                    <a:pt x="376098" y="7853206"/>
                  </a:lnTo>
                  <a:lnTo>
                    <a:pt x="337551" y="7871394"/>
                  </a:lnTo>
                  <a:lnTo>
                    <a:pt x="295652" y="7882765"/>
                  </a:lnTo>
                  <a:lnTo>
                    <a:pt x="251024" y="7886694"/>
                  </a:lnTo>
                  <a:close/>
                </a:path>
                <a:path w="15895319" h="7886700">
                  <a:moveTo>
                    <a:pt x="389024" y="7844088"/>
                  </a:moveTo>
                  <a:lnTo>
                    <a:pt x="251024" y="7844088"/>
                  </a:lnTo>
                  <a:lnTo>
                    <a:pt x="298098" y="7838775"/>
                  </a:lnTo>
                  <a:lnTo>
                    <a:pt x="341111" y="7823607"/>
                  </a:lnTo>
                  <a:lnTo>
                    <a:pt x="378905" y="7799744"/>
                  </a:lnTo>
                  <a:lnTo>
                    <a:pt x="410319" y="7768346"/>
                  </a:lnTo>
                  <a:lnTo>
                    <a:pt x="434194" y="7730571"/>
                  </a:lnTo>
                  <a:lnTo>
                    <a:pt x="449370" y="7687580"/>
                  </a:lnTo>
                  <a:lnTo>
                    <a:pt x="454686" y="7640530"/>
                  </a:lnTo>
                  <a:lnTo>
                    <a:pt x="449121" y="7593481"/>
                  </a:lnTo>
                  <a:lnTo>
                    <a:pt x="433366" y="7550489"/>
                  </a:lnTo>
                  <a:lnTo>
                    <a:pt x="408828" y="7512715"/>
                  </a:lnTo>
                  <a:lnTo>
                    <a:pt x="376916" y="7481316"/>
                  </a:lnTo>
                  <a:lnTo>
                    <a:pt x="339040" y="7457454"/>
                  </a:lnTo>
                  <a:lnTo>
                    <a:pt x="296606" y="7442286"/>
                  </a:lnTo>
                  <a:lnTo>
                    <a:pt x="251024" y="7436972"/>
                  </a:lnTo>
                  <a:lnTo>
                    <a:pt x="401859" y="7436972"/>
                  </a:lnTo>
                  <a:lnTo>
                    <a:pt x="442589" y="7474675"/>
                  </a:lnTo>
                  <a:lnTo>
                    <a:pt x="467492" y="7509734"/>
                  </a:lnTo>
                  <a:lnTo>
                    <a:pt x="486196" y="7548768"/>
                  </a:lnTo>
                  <a:lnTo>
                    <a:pt x="497963" y="7591035"/>
                  </a:lnTo>
                  <a:lnTo>
                    <a:pt x="502049" y="7635796"/>
                  </a:lnTo>
                  <a:lnTo>
                    <a:pt x="496715" y="7681804"/>
                  </a:lnTo>
                  <a:lnTo>
                    <a:pt x="484286" y="7724734"/>
                  </a:lnTo>
                  <a:lnTo>
                    <a:pt x="465387" y="7763963"/>
                  </a:lnTo>
                  <a:lnTo>
                    <a:pt x="440639" y="7798866"/>
                  </a:lnTo>
                  <a:lnTo>
                    <a:pt x="410669" y="7828822"/>
                  </a:lnTo>
                  <a:lnTo>
                    <a:pt x="389024" y="7844088"/>
                  </a:lnTo>
                  <a:close/>
                </a:path>
                <a:path w="15895319" h="7886700">
                  <a:moveTo>
                    <a:pt x="15644056" y="4194244"/>
                  </a:moveTo>
                  <a:lnTo>
                    <a:pt x="15599272" y="4190159"/>
                  </a:lnTo>
                  <a:lnTo>
                    <a:pt x="15556983" y="4178399"/>
                  </a:lnTo>
                  <a:lnTo>
                    <a:pt x="15517930" y="4159704"/>
                  </a:lnTo>
                  <a:lnTo>
                    <a:pt x="15482852" y="4134813"/>
                  </a:lnTo>
                  <a:lnTo>
                    <a:pt x="15452492" y="4104468"/>
                  </a:lnTo>
                  <a:lnTo>
                    <a:pt x="15427589" y="4069409"/>
                  </a:lnTo>
                  <a:lnTo>
                    <a:pt x="15408884" y="4030375"/>
                  </a:lnTo>
                  <a:lnTo>
                    <a:pt x="15397118" y="3988108"/>
                  </a:lnTo>
                  <a:lnTo>
                    <a:pt x="15393031" y="3943347"/>
                  </a:lnTo>
                  <a:lnTo>
                    <a:pt x="15397118" y="3898585"/>
                  </a:lnTo>
                  <a:lnTo>
                    <a:pt x="15408884" y="3856318"/>
                  </a:lnTo>
                  <a:lnTo>
                    <a:pt x="15427589" y="3817284"/>
                  </a:lnTo>
                  <a:lnTo>
                    <a:pt x="15452492" y="3782225"/>
                  </a:lnTo>
                  <a:lnTo>
                    <a:pt x="15482852" y="3751880"/>
                  </a:lnTo>
                  <a:lnTo>
                    <a:pt x="15517930" y="3726989"/>
                  </a:lnTo>
                  <a:lnTo>
                    <a:pt x="15556983" y="3708294"/>
                  </a:lnTo>
                  <a:lnTo>
                    <a:pt x="15599272" y="3696534"/>
                  </a:lnTo>
                  <a:lnTo>
                    <a:pt x="15644056" y="3692449"/>
                  </a:lnTo>
                  <a:lnTo>
                    <a:pt x="15688840" y="3696534"/>
                  </a:lnTo>
                  <a:lnTo>
                    <a:pt x="15731129" y="3708294"/>
                  </a:lnTo>
                  <a:lnTo>
                    <a:pt x="15770182" y="3726989"/>
                  </a:lnTo>
                  <a:lnTo>
                    <a:pt x="15794891" y="3744522"/>
                  </a:lnTo>
                  <a:lnTo>
                    <a:pt x="15644056" y="3744522"/>
                  </a:lnTo>
                  <a:lnTo>
                    <a:pt x="15596983" y="3749836"/>
                  </a:lnTo>
                  <a:lnTo>
                    <a:pt x="15553969" y="3765004"/>
                  </a:lnTo>
                  <a:lnTo>
                    <a:pt x="15516175" y="3788867"/>
                  </a:lnTo>
                  <a:lnTo>
                    <a:pt x="15484761" y="3820265"/>
                  </a:lnTo>
                  <a:lnTo>
                    <a:pt x="15460886" y="3858040"/>
                  </a:lnTo>
                  <a:lnTo>
                    <a:pt x="15445711" y="3901031"/>
                  </a:lnTo>
                  <a:lnTo>
                    <a:pt x="15440394" y="3948080"/>
                  </a:lnTo>
                  <a:lnTo>
                    <a:pt x="15445711" y="3995130"/>
                  </a:lnTo>
                  <a:lnTo>
                    <a:pt x="15460886" y="4038121"/>
                  </a:lnTo>
                  <a:lnTo>
                    <a:pt x="15484761" y="4075896"/>
                  </a:lnTo>
                  <a:lnTo>
                    <a:pt x="15516175" y="4107294"/>
                  </a:lnTo>
                  <a:lnTo>
                    <a:pt x="15553969" y="4131157"/>
                  </a:lnTo>
                  <a:lnTo>
                    <a:pt x="15596983" y="4146325"/>
                  </a:lnTo>
                  <a:lnTo>
                    <a:pt x="15644056" y="4151639"/>
                  </a:lnTo>
                  <a:lnTo>
                    <a:pt x="15783298" y="4151639"/>
                  </a:lnTo>
                  <a:lnTo>
                    <a:pt x="15770182" y="4160756"/>
                  </a:lnTo>
                  <a:lnTo>
                    <a:pt x="15731129" y="4178945"/>
                  </a:lnTo>
                  <a:lnTo>
                    <a:pt x="15688840" y="4190315"/>
                  </a:lnTo>
                  <a:lnTo>
                    <a:pt x="15644056" y="4194244"/>
                  </a:lnTo>
                  <a:close/>
                </a:path>
                <a:path w="15895319" h="7886700">
                  <a:moveTo>
                    <a:pt x="15783298" y="4151639"/>
                  </a:moveTo>
                  <a:lnTo>
                    <a:pt x="15644056" y="4151639"/>
                  </a:lnTo>
                  <a:lnTo>
                    <a:pt x="15691129" y="4146325"/>
                  </a:lnTo>
                  <a:lnTo>
                    <a:pt x="15734143" y="4131157"/>
                  </a:lnTo>
                  <a:lnTo>
                    <a:pt x="15771937" y="4107294"/>
                  </a:lnTo>
                  <a:lnTo>
                    <a:pt x="15803351" y="4075896"/>
                  </a:lnTo>
                  <a:lnTo>
                    <a:pt x="15827226" y="4038121"/>
                  </a:lnTo>
                  <a:lnTo>
                    <a:pt x="15842401" y="3995130"/>
                  </a:lnTo>
                  <a:lnTo>
                    <a:pt x="15847718" y="3948080"/>
                  </a:lnTo>
                  <a:lnTo>
                    <a:pt x="15842401" y="3901031"/>
                  </a:lnTo>
                  <a:lnTo>
                    <a:pt x="15827226" y="3858040"/>
                  </a:lnTo>
                  <a:lnTo>
                    <a:pt x="15803351" y="3820265"/>
                  </a:lnTo>
                  <a:lnTo>
                    <a:pt x="15771937" y="3788867"/>
                  </a:lnTo>
                  <a:lnTo>
                    <a:pt x="15734143" y="3765004"/>
                  </a:lnTo>
                  <a:lnTo>
                    <a:pt x="15691129" y="3749836"/>
                  </a:lnTo>
                  <a:lnTo>
                    <a:pt x="15644056" y="3744522"/>
                  </a:lnTo>
                  <a:lnTo>
                    <a:pt x="15794891" y="3744522"/>
                  </a:lnTo>
                  <a:lnTo>
                    <a:pt x="15835620" y="3782225"/>
                  </a:lnTo>
                  <a:lnTo>
                    <a:pt x="15860523" y="3817284"/>
                  </a:lnTo>
                  <a:lnTo>
                    <a:pt x="15879228" y="3856318"/>
                  </a:lnTo>
                  <a:lnTo>
                    <a:pt x="15890994" y="3898585"/>
                  </a:lnTo>
                  <a:lnTo>
                    <a:pt x="15895081" y="3943347"/>
                  </a:lnTo>
                  <a:lnTo>
                    <a:pt x="15890994" y="3989354"/>
                  </a:lnTo>
                  <a:lnTo>
                    <a:pt x="15879228" y="4032284"/>
                  </a:lnTo>
                  <a:lnTo>
                    <a:pt x="15860523" y="4071513"/>
                  </a:lnTo>
                  <a:lnTo>
                    <a:pt x="15835620" y="4106416"/>
                  </a:lnTo>
                  <a:lnTo>
                    <a:pt x="15805260" y="4136372"/>
                  </a:lnTo>
                  <a:lnTo>
                    <a:pt x="15783298" y="4151639"/>
                  </a:lnTo>
                  <a:close/>
                </a:path>
                <a:path w="15895319" h="7886700">
                  <a:moveTo>
                    <a:pt x="251024" y="4194244"/>
                  </a:moveTo>
                  <a:lnTo>
                    <a:pt x="206240" y="4190159"/>
                  </a:lnTo>
                  <a:lnTo>
                    <a:pt x="163951" y="4178399"/>
                  </a:lnTo>
                  <a:lnTo>
                    <a:pt x="124898" y="4159704"/>
                  </a:lnTo>
                  <a:lnTo>
                    <a:pt x="89821" y="4134813"/>
                  </a:lnTo>
                  <a:lnTo>
                    <a:pt x="59460" y="4104468"/>
                  </a:lnTo>
                  <a:lnTo>
                    <a:pt x="34557" y="4069409"/>
                  </a:lnTo>
                  <a:lnTo>
                    <a:pt x="15852" y="4030375"/>
                  </a:lnTo>
                  <a:lnTo>
                    <a:pt x="4086" y="3988108"/>
                  </a:lnTo>
                  <a:lnTo>
                    <a:pt x="0" y="3943347"/>
                  </a:lnTo>
                  <a:lnTo>
                    <a:pt x="5152" y="3894713"/>
                  </a:lnTo>
                  <a:lnTo>
                    <a:pt x="19907" y="3848964"/>
                  </a:lnTo>
                  <a:lnTo>
                    <a:pt x="43209" y="3807210"/>
                  </a:lnTo>
                  <a:lnTo>
                    <a:pt x="74004" y="3770559"/>
                  </a:lnTo>
                  <a:lnTo>
                    <a:pt x="111238" y="3740121"/>
                  </a:lnTo>
                  <a:lnTo>
                    <a:pt x="153856" y="3717006"/>
                  </a:lnTo>
                  <a:lnTo>
                    <a:pt x="200803" y="3702324"/>
                  </a:lnTo>
                  <a:lnTo>
                    <a:pt x="251024" y="3697183"/>
                  </a:lnTo>
                  <a:lnTo>
                    <a:pt x="295808" y="3701268"/>
                  </a:lnTo>
                  <a:lnTo>
                    <a:pt x="338097" y="3713028"/>
                  </a:lnTo>
                  <a:lnTo>
                    <a:pt x="377151" y="3731723"/>
                  </a:lnTo>
                  <a:lnTo>
                    <a:pt x="395188" y="3744522"/>
                  </a:lnTo>
                  <a:lnTo>
                    <a:pt x="251024" y="3744522"/>
                  </a:lnTo>
                  <a:lnTo>
                    <a:pt x="203951" y="3749836"/>
                  </a:lnTo>
                  <a:lnTo>
                    <a:pt x="160938" y="3765004"/>
                  </a:lnTo>
                  <a:lnTo>
                    <a:pt x="123144" y="3788867"/>
                  </a:lnTo>
                  <a:lnTo>
                    <a:pt x="91729" y="3820265"/>
                  </a:lnTo>
                  <a:lnTo>
                    <a:pt x="67854" y="3858040"/>
                  </a:lnTo>
                  <a:lnTo>
                    <a:pt x="52679" y="3901031"/>
                  </a:lnTo>
                  <a:lnTo>
                    <a:pt x="47363" y="3948080"/>
                  </a:lnTo>
                  <a:lnTo>
                    <a:pt x="52679" y="3995130"/>
                  </a:lnTo>
                  <a:lnTo>
                    <a:pt x="67854" y="4038121"/>
                  </a:lnTo>
                  <a:lnTo>
                    <a:pt x="91729" y="4075896"/>
                  </a:lnTo>
                  <a:lnTo>
                    <a:pt x="123144" y="4107294"/>
                  </a:lnTo>
                  <a:lnTo>
                    <a:pt x="160938" y="4131157"/>
                  </a:lnTo>
                  <a:lnTo>
                    <a:pt x="203951" y="4146325"/>
                  </a:lnTo>
                  <a:lnTo>
                    <a:pt x="251024" y="4151639"/>
                  </a:lnTo>
                  <a:lnTo>
                    <a:pt x="390685" y="4151639"/>
                  </a:lnTo>
                  <a:lnTo>
                    <a:pt x="389562" y="4152554"/>
                  </a:lnTo>
                  <a:lnTo>
                    <a:pt x="347527" y="4175086"/>
                  </a:lnTo>
                  <a:lnTo>
                    <a:pt x="301052" y="4189297"/>
                  </a:lnTo>
                  <a:lnTo>
                    <a:pt x="251024" y="4194244"/>
                  </a:lnTo>
                  <a:close/>
                </a:path>
                <a:path w="15895319" h="7886700">
                  <a:moveTo>
                    <a:pt x="390685" y="4151639"/>
                  </a:moveTo>
                  <a:lnTo>
                    <a:pt x="251024" y="4151639"/>
                  </a:lnTo>
                  <a:lnTo>
                    <a:pt x="298098" y="4146325"/>
                  </a:lnTo>
                  <a:lnTo>
                    <a:pt x="341111" y="4131157"/>
                  </a:lnTo>
                  <a:lnTo>
                    <a:pt x="378905" y="4107294"/>
                  </a:lnTo>
                  <a:lnTo>
                    <a:pt x="410319" y="4075896"/>
                  </a:lnTo>
                  <a:lnTo>
                    <a:pt x="434194" y="4038121"/>
                  </a:lnTo>
                  <a:lnTo>
                    <a:pt x="449370" y="3995130"/>
                  </a:lnTo>
                  <a:lnTo>
                    <a:pt x="454686" y="3948080"/>
                  </a:lnTo>
                  <a:lnTo>
                    <a:pt x="449121" y="3901031"/>
                  </a:lnTo>
                  <a:lnTo>
                    <a:pt x="433366" y="3858040"/>
                  </a:lnTo>
                  <a:lnTo>
                    <a:pt x="408828" y="3820265"/>
                  </a:lnTo>
                  <a:lnTo>
                    <a:pt x="376916" y="3788867"/>
                  </a:lnTo>
                  <a:lnTo>
                    <a:pt x="339040" y="3765004"/>
                  </a:lnTo>
                  <a:lnTo>
                    <a:pt x="296606" y="3749836"/>
                  </a:lnTo>
                  <a:lnTo>
                    <a:pt x="251024" y="3744522"/>
                  </a:lnTo>
                  <a:lnTo>
                    <a:pt x="395188" y="3744522"/>
                  </a:lnTo>
                  <a:lnTo>
                    <a:pt x="442589" y="3786959"/>
                  </a:lnTo>
                  <a:lnTo>
                    <a:pt x="467492" y="3822018"/>
                  </a:lnTo>
                  <a:lnTo>
                    <a:pt x="486196" y="3861052"/>
                  </a:lnTo>
                  <a:lnTo>
                    <a:pt x="497963" y="3903319"/>
                  </a:lnTo>
                  <a:lnTo>
                    <a:pt x="502049" y="3948080"/>
                  </a:lnTo>
                  <a:lnTo>
                    <a:pt x="495537" y="3998073"/>
                  </a:lnTo>
                  <a:lnTo>
                    <a:pt x="480144" y="4044460"/>
                  </a:lnTo>
                  <a:lnTo>
                    <a:pt x="456758" y="4086298"/>
                  </a:lnTo>
                  <a:lnTo>
                    <a:pt x="426268" y="4122643"/>
                  </a:lnTo>
                  <a:lnTo>
                    <a:pt x="390685" y="4151639"/>
                  </a:lnTo>
                  <a:close/>
                </a:path>
                <a:path w="15895319" h="7886700">
                  <a:moveTo>
                    <a:pt x="15644056" y="501794"/>
                  </a:moveTo>
                  <a:lnTo>
                    <a:pt x="15599272" y="497709"/>
                  </a:lnTo>
                  <a:lnTo>
                    <a:pt x="15556983" y="485949"/>
                  </a:lnTo>
                  <a:lnTo>
                    <a:pt x="15517930" y="467254"/>
                  </a:lnTo>
                  <a:lnTo>
                    <a:pt x="15482852" y="442364"/>
                  </a:lnTo>
                  <a:lnTo>
                    <a:pt x="15452492" y="412019"/>
                  </a:lnTo>
                  <a:lnTo>
                    <a:pt x="15427589" y="376959"/>
                  </a:lnTo>
                  <a:lnTo>
                    <a:pt x="15408884" y="337925"/>
                  </a:lnTo>
                  <a:lnTo>
                    <a:pt x="15397118" y="295658"/>
                  </a:lnTo>
                  <a:lnTo>
                    <a:pt x="15393031" y="250897"/>
                  </a:lnTo>
                  <a:lnTo>
                    <a:pt x="15397118" y="206136"/>
                  </a:lnTo>
                  <a:lnTo>
                    <a:pt x="15408884" y="163868"/>
                  </a:lnTo>
                  <a:lnTo>
                    <a:pt x="15427589" y="124834"/>
                  </a:lnTo>
                  <a:lnTo>
                    <a:pt x="15452492" y="89775"/>
                  </a:lnTo>
                  <a:lnTo>
                    <a:pt x="15482852" y="59430"/>
                  </a:lnTo>
                  <a:lnTo>
                    <a:pt x="15517930" y="34540"/>
                  </a:lnTo>
                  <a:lnTo>
                    <a:pt x="15556983" y="15844"/>
                  </a:lnTo>
                  <a:lnTo>
                    <a:pt x="15599272" y="4084"/>
                  </a:lnTo>
                  <a:lnTo>
                    <a:pt x="15644056" y="0"/>
                  </a:lnTo>
                  <a:lnTo>
                    <a:pt x="15688840" y="4084"/>
                  </a:lnTo>
                  <a:lnTo>
                    <a:pt x="15731129" y="15844"/>
                  </a:lnTo>
                  <a:lnTo>
                    <a:pt x="15770182" y="34540"/>
                  </a:lnTo>
                  <a:lnTo>
                    <a:pt x="15794891" y="52073"/>
                  </a:lnTo>
                  <a:lnTo>
                    <a:pt x="15644056" y="52073"/>
                  </a:lnTo>
                  <a:lnTo>
                    <a:pt x="15598474" y="57386"/>
                  </a:lnTo>
                  <a:lnTo>
                    <a:pt x="15556041" y="72554"/>
                  </a:lnTo>
                  <a:lnTo>
                    <a:pt x="15518164" y="96417"/>
                  </a:lnTo>
                  <a:lnTo>
                    <a:pt x="15486252" y="127815"/>
                  </a:lnTo>
                  <a:lnTo>
                    <a:pt x="15461715" y="165590"/>
                  </a:lnTo>
                  <a:lnTo>
                    <a:pt x="15445959" y="208581"/>
                  </a:lnTo>
                  <a:lnTo>
                    <a:pt x="15440394" y="255631"/>
                  </a:lnTo>
                  <a:lnTo>
                    <a:pt x="15445711" y="302680"/>
                  </a:lnTo>
                  <a:lnTo>
                    <a:pt x="15460886" y="345672"/>
                  </a:lnTo>
                  <a:lnTo>
                    <a:pt x="15484761" y="383446"/>
                  </a:lnTo>
                  <a:lnTo>
                    <a:pt x="15516175" y="414845"/>
                  </a:lnTo>
                  <a:lnTo>
                    <a:pt x="15553969" y="438707"/>
                  </a:lnTo>
                  <a:lnTo>
                    <a:pt x="15596983" y="453875"/>
                  </a:lnTo>
                  <a:lnTo>
                    <a:pt x="15644056" y="459189"/>
                  </a:lnTo>
                  <a:lnTo>
                    <a:pt x="15781548" y="459189"/>
                  </a:lnTo>
                  <a:lnTo>
                    <a:pt x="15770182" y="467254"/>
                  </a:lnTo>
                  <a:lnTo>
                    <a:pt x="15731129" y="485949"/>
                  </a:lnTo>
                  <a:lnTo>
                    <a:pt x="15688840" y="497709"/>
                  </a:lnTo>
                  <a:lnTo>
                    <a:pt x="15644056" y="501794"/>
                  </a:lnTo>
                  <a:close/>
                </a:path>
                <a:path w="15895319" h="7886700">
                  <a:moveTo>
                    <a:pt x="15781548" y="459189"/>
                  </a:moveTo>
                  <a:lnTo>
                    <a:pt x="15644056" y="459189"/>
                  </a:lnTo>
                  <a:lnTo>
                    <a:pt x="15691129" y="453875"/>
                  </a:lnTo>
                  <a:lnTo>
                    <a:pt x="15734143" y="438707"/>
                  </a:lnTo>
                  <a:lnTo>
                    <a:pt x="15771937" y="414845"/>
                  </a:lnTo>
                  <a:lnTo>
                    <a:pt x="15803351" y="383446"/>
                  </a:lnTo>
                  <a:lnTo>
                    <a:pt x="15827226" y="345672"/>
                  </a:lnTo>
                  <a:lnTo>
                    <a:pt x="15842401" y="302680"/>
                  </a:lnTo>
                  <a:lnTo>
                    <a:pt x="15847718" y="255631"/>
                  </a:lnTo>
                  <a:lnTo>
                    <a:pt x="15842401" y="208581"/>
                  </a:lnTo>
                  <a:lnTo>
                    <a:pt x="15827226" y="165590"/>
                  </a:lnTo>
                  <a:lnTo>
                    <a:pt x="15803351" y="127815"/>
                  </a:lnTo>
                  <a:lnTo>
                    <a:pt x="15771937" y="96417"/>
                  </a:lnTo>
                  <a:lnTo>
                    <a:pt x="15734143" y="72554"/>
                  </a:lnTo>
                  <a:lnTo>
                    <a:pt x="15691129" y="57386"/>
                  </a:lnTo>
                  <a:lnTo>
                    <a:pt x="15644056" y="52073"/>
                  </a:lnTo>
                  <a:lnTo>
                    <a:pt x="15794891" y="52073"/>
                  </a:lnTo>
                  <a:lnTo>
                    <a:pt x="15835620" y="89775"/>
                  </a:lnTo>
                  <a:lnTo>
                    <a:pt x="15860523" y="124834"/>
                  </a:lnTo>
                  <a:lnTo>
                    <a:pt x="15879228" y="163868"/>
                  </a:lnTo>
                  <a:lnTo>
                    <a:pt x="15890994" y="206136"/>
                  </a:lnTo>
                  <a:lnTo>
                    <a:pt x="15895081" y="250897"/>
                  </a:lnTo>
                  <a:lnTo>
                    <a:pt x="15890994" y="295658"/>
                  </a:lnTo>
                  <a:lnTo>
                    <a:pt x="15879228" y="337925"/>
                  </a:lnTo>
                  <a:lnTo>
                    <a:pt x="15860523" y="376959"/>
                  </a:lnTo>
                  <a:lnTo>
                    <a:pt x="15835620" y="412019"/>
                  </a:lnTo>
                  <a:lnTo>
                    <a:pt x="15805260" y="442364"/>
                  </a:lnTo>
                  <a:lnTo>
                    <a:pt x="15781548" y="459189"/>
                  </a:lnTo>
                  <a:close/>
                </a:path>
                <a:path w="15895319" h="7886700">
                  <a:moveTo>
                    <a:pt x="7938068" y="501794"/>
                  </a:moveTo>
                  <a:lnTo>
                    <a:pt x="7893284" y="497709"/>
                  </a:lnTo>
                  <a:lnTo>
                    <a:pt x="7850995" y="485949"/>
                  </a:lnTo>
                  <a:lnTo>
                    <a:pt x="7811941" y="467254"/>
                  </a:lnTo>
                  <a:lnTo>
                    <a:pt x="7776864" y="442364"/>
                  </a:lnTo>
                  <a:lnTo>
                    <a:pt x="7746503" y="412019"/>
                  </a:lnTo>
                  <a:lnTo>
                    <a:pt x="7721600" y="376959"/>
                  </a:lnTo>
                  <a:lnTo>
                    <a:pt x="7702895" y="337925"/>
                  </a:lnTo>
                  <a:lnTo>
                    <a:pt x="7691129" y="295658"/>
                  </a:lnTo>
                  <a:lnTo>
                    <a:pt x="7687043" y="250897"/>
                  </a:lnTo>
                  <a:lnTo>
                    <a:pt x="7691129" y="206136"/>
                  </a:lnTo>
                  <a:lnTo>
                    <a:pt x="7702895" y="163868"/>
                  </a:lnTo>
                  <a:lnTo>
                    <a:pt x="7721600" y="124834"/>
                  </a:lnTo>
                  <a:lnTo>
                    <a:pt x="7746503" y="89775"/>
                  </a:lnTo>
                  <a:lnTo>
                    <a:pt x="7776864" y="59430"/>
                  </a:lnTo>
                  <a:lnTo>
                    <a:pt x="7811941" y="34540"/>
                  </a:lnTo>
                  <a:lnTo>
                    <a:pt x="7850995" y="15844"/>
                  </a:lnTo>
                  <a:lnTo>
                    <a:pt x="7893284" y="4084"/>
                  </a:lnTo>
                  <a:lnTo>
                    <a:pt x="7938068" y="0"/>
                  </a:lnTo>
                  <a:lnTo>
                    <a:pt x="7982851" y="4084"/>
                  </a:lnTo>
                  <a:lnTo>
                    <a:pt x="8025140" y="15844"/>
                  </a:lnTo>
                  <a:lnTo>
                    <a:pt x="8064194" y="34540"/>
                  </a:lnTo>
                  <a:lnTo>
                    <a:pt x="8088903" y="52073"/>
                  </a:lnTo>
                  <a:lnTo>
                    <a:pt x="7938068" y="52073"/>
                  </a:lnTo>
                  <a:lnTo>
                    <a:pt x="7890994" y="57386"/>
                  </a:lnTo>
                  <a:lnTo>
                    <a:pt x="7847981" y="72554"/>
                  </a:lnTo>
                  <a:lnTo>
                    <a:pt x="7810187" y="96417"/>
                  </a:lnTo>
                  <a:lnTo>
                    <a:pt x="7778773" y="127815"/>
                  </a:lnTo>
                  <a:lnTo>
                    <a:pt x="7754898" y="165590"/>
                  </a:lnTo>
                  <a:lnTo>
                    <a:pt x="7739722" y="208581"/>
                  </a:lnTo>
                  <a:lnTo>
                    <a:pt x="7734406" y="255631"/>
                  </a:lnTo>
                  <a:lnTo>
                    <a:pt x="7739722" y="302680"/>
                  </a:lnTo>
                  <a:lnTo>
                    <a:pt x="7754898" y="345672"/>
                  </a:lnTo>
                  <a:lnTo>
                    <a:pt x="7778773" y="383446"/>
                  </a:lnTo>
                  <a:lnTo>
                    <a:pt x="7810187" y="414845"/>
                  </a:lnTo>
                  <a:lnTo>
                    <a:pt x="7847981" y="438707"/>
                  </a:lnTo>
                  <a:lnTo>
                    <a:pt x="7890994" y="453875"/>
                  </a:lnTo>
                  <a:lnTo>
                    <a:pt x="7938068" y="459189"/>
                  </a:lnTo>
                  <a:lnTo>
                    <a:pt x="8075560" y="459189"/>
                  </a:lnTo>
                  <a:lnTo>
                    <a:pt x="8064194" y="467254"/>
                  </a:lnTo>
                  <a:lnTo>
                    <a:pt x="8025140" y="485949"/>
                  </a:lnTo>
                  <a:lnTo>
                    <a:pt x="7982851" y="497709"/>
                  </a:lnTo>
                  <a:lnTo>
                    <a:pt x="7938068" y="501794"/>
                  </a:lnTo>
                  <a:close/>
                </a:path>
                <a:path w="15895319" h="7886700">
                  <a:moveTo>
                    <a:pt x="8075560" y="459189"/>
                  </a:moveTo>
                  <a:lnTo>
                    <a:pt x="7938068" y="459189"/>
                  </a:lnTo>
                  <a:lnTo>
                    <a:pt x="7985141" y="453875"/>
                  </a:lnTo>
                  <a:lnTo>
                    <a:pt x="8028154" y="438707"/>
                  </a:lnTo>
                  <a:lnTo>
                    <a:pt x="8065948" y="414845"/>
                  </a:lnTo>
                  <a:lnTo>
                    <a:pt x="8097362" y="383446"/>
                  </a:lnTo>
                  <a:lnTo>
                    <a:pt x="8121237" y="345672"/>
                  </a:lnTo>
                  <a:lnTo>
                    <a:pt x="8136413" y="302680"/>
                  </a:lnTo>
                  <a:lnTo>
                    <a:pt x="8141729" y="255631"/>
                  </a:lnTo>
                  <a:lnTo>
                    <a:pt x="8136413" y="208581"/>
                  </a:lnTo>
                  <a:lnTo>
                    <a:pt x="8121237" y="165590"/>
                  </a:lnTo>
                  <a:lnTo>
                    <a:pt x="8097362" y="127815"/>
                  </a:lnTo>
                  <a:lnTo>
                    <a:pt x="8065948" y="96417"/>
                  </a:lnTo>
                  <a:lnTo>
                    <a:pt x="8028154" y="72554"/>
                  </a:lnTo>
                  <a:lnTo>
                    <a:pt x="7985141" y="57386"/>
                  </a:lnTo>
                  <a:lnTo>
                    <a:pt x="7938068" y="52073"/>
                  </a:lnTo>
                  <a:lnTo>
                    <a:pt x="8088903" y="52073"/>
                  </a:lnTo>
                  <a:lnTo>
                    <a:pt x="8129632" y="89775"/>
                  </a:lnTo>
                  <a:lnTo>
                    <a:pt x="8154535" y="124834"/>
                  </a:lnTo>
                  <a:lnTo>
                    <a:pt x="8173240" y="163868"/>
                  </a:lnTo>
                  <a:lnTo>
                    <a:pt x="8185006" y="206136"/>
                  </a:lnTo>
                  <a:lnTo>
                    <a:pt x="8189092" y="250897"/>
                  </a:lnTo>
                  <a:lnTo>
                    <a:pt x="8185006" y="295658"/>
                  </a:lnTo>
                  <a:lnTo>
                    <a:pt x="8173240" y="337925"/>
                  </a:lnTo>
                  <a:lnTo>
                    <a:pt x="8154535" y="376959"/>
                  </a:lnTo>
                  <a:lnTo>
                    <a:pt x="8129632" y="412019"/>
                  </a:lnTo>
                  <a:lnTo>
                    <a:pt x="8099271" y="442364"/>
                  </a:lnTo>
                  <a:lnTo>
                    <a:pt x="8075560" y="459189"/>
                  </a:lnTo>
                  <a:close/>
                </a:path>
                <a:path w="15895319" h="7886700">
                  <a:moveTo>
                    <a:pt x="251024" y="501794"/>
                  </a:moveTo>
                  <a:lnTo>
                    <a:pt x="206240" y="497872"/>
                  </a:lnTo>
                  <a:lnTo>
                    <a:pt x="163951" y="486547"/>
                  </a:lnTo>
                  <a:lnTo>
                    <a:pt x="124898" y="468481"/>
                  </a:lnTo>
                  <a:lnTo>
                    <a:pt x="89821" y="444338"/>
                  </a:lnTo>
                  <a:lnTo>
                    <a:pt x="59460" y="414778"/>
                  </a:lnTo>
                  <a:lnTo>
                    <a:pt x="34557" y="380466"/>
                  </a:lnTo>
                  <a:lnTo>
                    <a:pt x="15852" y="342062"/>
                  </a:lnTo>
                  <a:lnTo>
                    <a:pt x="4086" y="300229"/>
                  </a:lnTo>
                  <a:lnTo>
                    <a:pt x="0" y="255631"/>
                  </a:lnTo>
                  <a:lnTo>
                    <a:pt x="4086" y="210870"/>
                  </a:lnTo>
                  <a:lnTo>
                    <a:pt x="15852" y="168602"/>
                  </a:lnTo>
                  <a:lnTo>
                    <a:pt x="34557" y="129568"/>
                  </a:lnTo>
                  <a:lnTo>
                    <a:pt x="59460" y="94509"/>
                  </a:lnTo>
                  <a:lnTo>
                    <a:pt x="89821" y="64164"/>
                  </a:lnTo>
                  <a:lnTo>
                    <a:pt x="124898" y="39273"/>
                  </a:lnTo>
                  <a:lnTo>
                    <a:pt x="163951" y="20578"/>
                  </a:lnTo>
                  <a:lnTo>
                    <a:pt x="206240" y="8818"/>
                  </a:lnTo>
                  <a:lnTo>
                    <a:pt x="251024" y="4733"/>
                  </a:lnTo>
                  <a:lnTo>
                    <a:pt x="295808" y="8818"/>
                  </a:lnTo>
                  <a:lnTo>
                    <a:pt x="338097" y="20578"/>
                  </a:lnTo>
                  <a:lnTo>
                    <a:pt x="377151" y="39273"/>
                  </a:lnTo>
                  <a:lnTo>
                    <a:pt x="395188" y="52073"/>
                  </a:lnTo>
                  <a:lnTo>
                    <a:pt x="251024" y="52073"/>
                  </a:lnTo>
                  <a:lnTo>
                    <a:pt x="203951" y="57386"/>
                  </a:lnTo>
                  <a:lnTo>
                    <a:pt x="160938" y="72554"/>
                  </a:lnTo>
                  <a:lnTo>
                    <a:pt x="123144" y="96417"/>
                  </a:lnTo>
                  <a:lnTo>
                    <a:pt x="91729" y="127815"/>
                  </a:lnTo>
                  <a:lnTo>
                    <a:pt x="67854" y="165590"/>
                  </a:lnTo>
                  <a:lnTo>
                    <a:pt x="52679" y="208581"/>
                  </a:lnTo>
                  <a:lnTo>
                    <a:pt x="47363" y="255631"/>
                  </a:lnTo>
                  <a:lnTo>
                    <a:pt x="52679" y="302680"/>
                  </a:lnTo>
                  <a:lnTo>
                    <a:pt x="67854" y="345672"/>
                  </a:lnTo>
                  <a:lnTo>
                    <a:pt x="91729" y="383446"/>
                  </a:lnTo>
                  <a:lnTo>
                    <a:pt x="123144" y="414845"/>
                  </a:lnTo>
                  <a:lnTo>
                    <a:pt x="160938" y="438707"/>
                  </a:lnTo>
                  <a:lnTo>
                    <a:pt x="203951" y="453875"/>
                  </a:lnTo>
                  <a:lnTo>
                    <a:pt x="251024" y="459189"/>
                  </a:lnTo>
                  <a:lnTo>
                    <a:pt x="390651" y="459189"/>
                  </a:lnTo>
                  <a:lnTo>
                    <a:pt x="377151" y="468481"/>
                  </a:lnTo>
                  <a:lnTo>
                    <a:pt x="338097" y="486547"/>
                  </a:lnTo>
                  <a:lnTo>
                    <a:pt x="295808" y="497872"/>
                  </a:lnTo>
                  <a:lnTo>
                    <a:pt x="251024" y="501794"/>
                  </a:lnTo>
                  <a:close/>
                </a:path>
                <a:path w="15895319" h="7886700">
                  <a:moveTo>
                    <a:pt x="390651" y="459189"/>
                  </a:moveTo>
                  <a:lnTo>
                    <a:pt x="251024" y="459189"/>
                  </a:lnTo>
                  <a:lnTo>
                    <a:pt x="298098" y="453875"/>
                  </a:lnTo>
                  <a:lnTo>
                    <a:pt x="341111" y="438707"/>
                  </a:lnTo>
                  <a:lnTo>
                    <a:pt x="378905" y="414845"/>
                  </a:lnTo>
                  <a:lnTo>
                    <a:pt x="410319" y="383446"/>
                  </a:lnTo>
                  <a:lnTo>
                    <a:pt x="434194" y="345672"/>
                  </a:lnTo>
                  <a:lnTo>
                    <a:pt x="449370" y="302680"/>
                  </a:lnTo>
                  <a:lnTo>
                    <a:pt x="454686" y="255631"/>
                  </a:lnTo>
                  <a:lnTo>
                    <a:pt x="449121" y="208581"/>
                  </a:lnTo>
                  <a:lnTo>
                    <a:pt x="433366" y="165590"/>
                  </a:lnTo>
                  <a:lnTo>
                    <a:pt x="408828" y="127815"/>
                  </a:lnTo>
                  <a:lnTo>
                    <a:pt x="376916" y="96417"/>
                  </a:lnTo>
                  <a:lnTo>
                    <a:pt x="339040" y="72554"/>
                  </a:lnTo>
                  <a:lnTo>
                    <a:pt x="296606" y="57386"/>
                  </a:lnTo>
                  <a:lnTo>
                    <a:pt x="251024" y="52073"/>
                  </a:lnTo>
                  <a:lnTo>
                    <a:pt x="395188" y="52073"/>
                  </a:lnTo>
                  <a:lnTo>
                    <a:pt x="442589" y="94509"/>
                  </a:lnTo>
                  <a:lnTo>
                    <a:pt x="467492" y="129568"/>
                  </a:lnTo>
                  <a:lnTo>
                    <a:pt x="486196" y="168602"/>
                  </a:lnTo>
                  <a:lnTo>
                    <a:pt x="497963" y="210870"/>
                  </a:lnTo>
                  <a:lnTo>
                    <a:pt x="502049" y="255631"/>
                  </a:lnTo>
                  <a:lnTo>
                    <a:pt x="497963" y="300229"/>
                  </a:lnTo>
                  <a:lnTo>
                    <a:pt x="486196" y="342062"/>
                  </a:lnTo>
                  <a:lnTo>
                    <a:pt x="467492" y="380466"/>
                  </a:lnTo>
                  <a:lnTo>
                    <a:pt x="442589" y="414778"/>
                  </a:lnTo>
                  <a:lnTo>
                    <a:pt x="412228" y="444338"/>
                  </a:lnTo>
                  <a:lnTo>
                    <a:pt x="390651" y="459189"/>
                  </a:lnTo>
                  <a:close/>
                </a:path>
              </a:pathLst>
            </a:custGeom>
            <a:solidFill>
              <a:srgbClr val="181717"/>
            </a:solidFill>
          </p:spPr>
          <p:txBody>
            <a:bodyPr wrap="square" lIns="0" tIns="0" rIns="0" bIns="0" rtlCol="0"/>
            <a:lstStyle/>
            <a:p/>
          </p:txBody>
        </p:sp>
        <p:sp>
          <p:nvSpPr>
            <p:cNvPr id="92" name="object 92"/>
            <p:cNvSpPr/>
            <p:nvPr/>
          </p:nvSpPr>
          <p:spPr>
            <a:xfrm>
              <a:off x="16079532" y="8120698"/>
              <a:ext cx="1491615" cy="1491615"/>
            </a:xfrm>
            <a:custGeom>
              <a:avLst/>
              <a:gdLst/>
              <a:ahLst/>
              <a:cxnLst/>
              <a:rect l="l" t="t" r="r" b="b"/>
              <a:pathLst>
                <a:path w="1491615" h="1491615">
                  <a:moveTo>
                    <a:pt x="1143575" y="1491118"/>
                  </a:moveTo>
                  <a:lnTo>
                    <a:pt x="1491118" y="1143575"/>
                  </a:lnTo>
                  <a:lnTo>
                    <a:pt x="1030678" y="683087"/>
                  </a:lnTo>
                  <a:lnTo>
                    <a:pt x="1351619" y="362146"/>
                  </a:lnTo>
                  <a:lnTo>
                    <a:pt x="0" y="0"/>
                  </a:lnTo>
                  <a:lnTo>
                    <a:pt x="362146" y="1351619"/>
                  </a:lnTo>
                  <a:lnTo>
                    <a:pt x="683136" y="1030678"/>
                  </a:lnTo>
                  <a:lnTo>
                    <a:pt x="1143575" y="1491118"/>
                  </a:lnTo>
                  <a:close/>
                </a:path>
              </a:pathLst>
            </a:custGeom>
            <a:solidFill>
              <a:srgbClr val="FF738E"/>
            </a:solidFill>
          </p:spPr>
          <p:txBody>
            <a:bodyPr wrap="square" lIns="0" tIns="0" rIns="0" bIns="0" rtlCol="0"/>
            <a:lstStyle/>
            <a:p/>
          </p:txBody>
        </p:sp>
        <p:sp>
          <p:nvSpPr>
            <p:cNvPr id="93" name="object 93"/>
            <p:cNvSpPr/>
            <p:nvPr/>
          </p:nvSpPr>
          <p:spPr>
            <a:xfrm>
              <a:off x="16070853" y="8109913"/>
              <a:ext cx="1511935" cy="1513840"/>
            </a:xfrm>
            <a:custGeom>
              <a:avLst/>
              <a:gdLst/>
              <a:ahLst/>
              <a:cxnLst/>
              <a:rect l="l" t="t" r="r" b="b"/>
              <a:pathLst>
                <a:path w="1511934" h="1513840">
                  <a:moveTo>
                    <a:pt x="1152253" y="1513457"/>
                  </a:moveTo>
                  <a:lnTo>
                    <a:pt x="1511349" y="1154360"/>
                  </a:lnTo>
                  <a:lnTo>
                    <a:pt x="1050862" y="693871"/>
                  </a:lnTo>
                  <a:lnTo>
                    <a:pt x="1376081" y="368701"/>
                  </a:lnTo>
                  <a:lnTo>
                    <a:pt x="0" y="0"/>
                  </a:lnTo>
                  <a:lnTo>
                    <a:pt x="0" y="9966"/>
                  </a:lnTo>
                  <a:lnTo>
                    <a:pt x="3302" y="22290"/>
                  </a:lnTo>
                  <a:lnTo>
                    <a:pt x="20233" y="22290"/>
                  </a:lnTo>
                  <a:lnTo>
                    <a:pt x="1344562" y="377159"/>
                  </a:lnTo>
                  <a:lnTo>
                    <a:pt x="1027850" y="693871"/>
                  </a:lnTo>
                  <a:lnTo>
                    <a:pt x="1488289" y="1154361"/>
                  </a:lnTo>
                  <a:lnTo>
                    <a:pt x="1152253" y="1490396"/>
                  </a:lnTo>
                  <a:lnTo>
                    <a:pt x="1129192" y="1490396"/>
                  </a:lnTo>
                  <a:lnTo>
                    <a:pt x="1152253" y="1513457"/>
                  </a:lnTo>
                  <a:close/>
                </a:path>
                <a:path w="1511934" h="1513840">
                  <a:moveTo>
                    <a:pt x="358163" y="1346668"/>
                  </a:moveTo>
                  <a:lnTo>
                    <a:pt x="375102" y="1346668"/>
                  </a:lnTo>
                  <a:lnTo>
                    <a:pt x="20233" y="22290"/>
                  </a:lnTo>
                  <a:lnTo>
                    <a:pt x="3302" y="22290"/>
                  </a:lnTo>
                  <a:lnTo>
                    <a:pt x="358163" y="1346668"/>
                  </a:lnTo>
                  <a:close/>
                </a:path>
                <a:path w="1511934" h="1513840">
                  <a:moveTo>
                    <a:pt x="1129192" y="1490396"/>
                  </a:moveTo>
                  <a:lnTo>
                    <a:pt x="1152253" y="1490396"/>
                  </a:lnTo>
                  <a:lnTo>
                    <a:pt x="691814" y="1029956"/>
                  </a:lnTo>
                  <a:lnTo>
                    <a:pt x="668802" y="1052968"/>
                  </a:lnTo>
                  <a:lnTo>
                    <a:pt x="691765" y="1052968"/>
                  </a:lnTo>
                  <a:lnTo>
                    <a:pt x="1129192" y="1490396"/>
                  </a:lnTo>
                  <a:close/>
                </a:path>
                <a:path w="1511934" h="1513840">
                  <a:moveTo>
                    <a:pt x="366595" y="1378138"/>
                  </a:moveTo>
                  <a:lnTo>
                    <a:pt x="691765" y="1052968"/>
                  </a:lnTo>
                  <a:lnTo>
                    <a:pt x="668802" y="1052968"/>
                  </a:lnTo>
                  <a:lnTo>
                    <a:pt x="375102" y="1346668"/>
                  </a:lnTo>
                  <a:lnTo>
                    <a:pt x="358163" y="1346668"/>
                  </a:lnTo>
                  <a:lnTo>
                    <a:pt x="366595" y="1378138"/>
                  </a:lnTo>
                  <a:close/>
                </a:path>
              </a:pathLst>
            </a:custGeom>
            <a:solidFill>
              <a:srgbClr val="181717"/>
            </a:solidFill>
          </p:spPr>
          <p:txBody>
            <a:bodyPr wrap="square" lIns="0" tIns="0" rIns="0" bIns="0" rtlCol="0"/>
            <a:lstStyle/>
            <a:p/>
          </p:txBody>
        </p:sp>
      </p:grpSp>
      <p:sp>
        <p:nvSpPr>
          <p:cNvPr id="94" name="object 94"/>
          <p:cNvSpPr txBox="1"/>
          <p:nvPr/>
        </p:nvSpPr>
        <p:spPr>
          <a:xfrm>
            <a:off x="1851859" y="7654311"/>
            <a:ext cx="2935605" cy="1016635"/>
          </a:xfrm>
          <a:prstGeom prst="rect">
            <a:avLst/>
          </a:prstGeom>
        </p:spPr>
        <p:txBody>
          <a:bodyPr wrap="square" lIns="0" tIns="14604" rIns="0" bIns="0" rtlCol="0" vert="horz">
            <a:spAutoFit/>
          </a:bodyPr>
          <a:lstStyle/>
          <a:p>
            <a:pPr marL="12700">
              <a:lnSpc>
                <a:spcPct val="100000"/>
              </a:lnSpc>
              <a:spcBef>
                <a:spcPts val="114"/>
              </a:spcBef>
            </a:pPr>
            <a:r>
              <a:rPr dirty="0" sz="1800" spc="-130">
                <a:solidFill>
                  <a:srgbClr val="181717"/>
                </a:solidFill>
                <a:latin typeface="Arial"/>
                <a:cs typeface="Arial"/>
              </a:rPr>
              <a:t>TUGAS </a:t>
            </a:r>
            <a:r>
              <a:rPr dirty="0" sz="1800" spc="-35">
                <a:solidFill>
                  <a:srgbClr val="181717"/>
                </a:solidFill>
                <a:latin typeface="Arial"/>
                <a:cs typeface="Arial"/>
              </a:rPr>
              <a:t>B </a:t>
            </a:r>
            <a:r>
              <a:rPr dirty="0" sz="1800" spc="-120">
                <a:solidFill>
                  <a:srgbClr val="181717"/>
                </a:solidFill>
                <a:latin typeface="Arial"/>
                <a:cs typeface="Arial"/>
              </a:rPr>
              <a:t>UAS</a:t>
            </a:r>
            <a:r>
              <a:rPr dirty="0" sz="1800" spc="-20">
                <a:solidFill>
                  <a:srgbClr val="181717"/>
                </a:solidFill>
                <a:latin typeface="Arial"/>
                <a:cs typeface="Arial"/>
              </a:rPr>
              <a:t> </a:t>
            </a:r>
            <a:r>
              <a:rPr dirty="0" sz="1800" spc="-55">
                <a:solidFill>
                  <a:srgbClr val="181717"/>
                </a:solidFill>
                <a:latin typeface="Arial"/>
                <a:cs typeface="Arial"/>
              </a:rPr>
              <a:t>MEKANIKA</a:t>
            </a:r>
            <a:endParaRPr sz="1800">
              <a:latin typeface="Arial"/>
              <a:cs typeface="Arial"/>
            </a:endParaRPr>
          </a:p>
          <a:p>
            <a:pPr marL="12700">
              <a:lnSpc>
                <a:spcPct val="100000"/>
              </a:lnSpc>
              <a:spcBef>
                <a:spcPts val="15"/>
              </a:spcBef>
              <a:tabLst>
                <a:tab pos="772795" algn="l"/>
              </a:tabLst>
            </a:pPr>
            <a:r>
              <a:rPr dirty="0" sz="2100" spc="-175">
                <a:solidFill>
                  <a:srgbClr val="181717"/>
                </a:solidFill>
                <a:latin typeface="Arial"/>
                <a:cs typeface="Arial"/>
              </a:rPr>
              <a:t>Nama	</a:t>
            </a:r>
            <a:r>
              <a:rPr dirty="0" sz="2100" spc="-145">
                <a:solidFill>
                  <a:srgbClr val="181717"/>
                </a:solidFill>
                <a:latin typeface="Arial"/>
                <a:cs typeface="Arial"/>
              </a:rPr>
              <a:t>: </a:t>
            </a:r>
            <a:r>
              <a:rPr dirty="0" sz="2100" spc="-35">
                <a:solidFill>
                  <a:srgbClr val="181717"/>
                </a:solidFill>
                <a:latin typeface="Arial"/>
                <a:cs typeface="Arial"/>
              </a:rPr>
              <a:t>Fitri </a:t>
            </a:r>
            <a:r>
              <a:rPr dirty="0" sz="2100" spc="-95">
                <a:solidFill>
                  <a:srgbClr val="181717"/>
                </a:solidFill>
                <a:latin typeface="Arial"/>
                <a:cs typeface="Arial"/>
              </a:rPr>
              <a:t>Nur </a:t>
            </a:r>
            <a:r>
              <a:rPr dirty="0" sz="2100" spc="-125">
                <a:solidFill>
                  <a:srgbClr val="181717"/>
                </a:solidFill>
                <a:latin typeface="Arial"/>
                <a:cs typeface="Arial"/>
              </a:rPr>
              <a:t>Indah</a:t>
            </a:r>
            <a:r>
              <a:rPr dirty="0" sz="2100" spc="-15">
                <a:solidFill>
                  <a:srgbClr val="181717"/>
                </a:solidFill>
                <a:latin typeface="Arial"/>
                <a:cs typeface="Arial"/>
              </a:rPr>
              <a:t> </a:t>
            </a:r>
            <a:r>
              <a:rPr dirty="0" sz="2100" spc="-125">
                <a:solidFill>
                  <a:srgbClr val="181717"/>
                </a:solidFill>
                <a:latin typeface="Arial"/>
                <a:cs typeface="Arial"/>
              </a:rPr>
              <a:t>Sari</a:t>
            </a:r>
            <a:endParaRPr sz="2100">
              <a:latin typeface="Arial"/>
              <a:cs typeface="Arial"/>
            </a:endParaRPr>
          </a:p>
          <a:p>
            <a:pPr marL="12700">
              <a:lnSpc>
                <a:spcPct val="100000"/>
              </a:lnSpc>
              <a:spcBef>
                <a:spcPts val="570"/>
              </a:spcBef>
              <a:tabLst>
                <a:tab pos="710565" algn="l"/>
              </a:tabLst>
            </a:pPr>
            <a:r>
              <a:rPr dirty="0" sz="2100" spc="-80">
                <a:solidFill>
                  <a:srgbClr val="181717"/>
                </a:solidFill>
                <a:latin typeface="Arial"/>
                <a:cs typeface="Arial"/>
              </a:rPr>
              <a:t>NPM	</a:t>
            </a:r>
            <a:r>
              <a:rPr dirty="0" sz="2100" spc="-145">
                <a:solidFill>
                  <a:srgbClr val="181717"/>
                </a:solidFill>
                <a:latin typeface="Arial"/>
                <a:cs typeface="Arial"/>
              </a:rPr>
              <a:t>:</a:t>
            </a:r>
            <a:r>
              <a:rPr dirty="0" sz="2100" spc="-65">
                <a:solidFill>
                  <a:srgbClr val="181717"/>
                </a:solidFill>
                <a:latin typeface="Arial"/>
                <a:cs typeface="Arial"/>
              </a:rPr>
              <a:t> </a:t>
            </a:r>
            <a:r>
              <a:rPr dirty="0" sz="2100" spc="-125">
                <a:solidFill>
                  <a:srgbClr val="181717"/>
                </a:solidFill>
                <a:latin typeface="Arial"/>
                <a:cs typeface="Arial"/>
              </a:rPr>
              <a:t>2013022032</a:t>
            </a:r>
            <a:endParaRPr sz="2100">
              <a:latin typeface="Arial"/>
              <a:cs typeface="Arial"/>
            </a:endParaRPr>
          </a:p>
        </p:txBody>
      </p:sp>
      <p:sp>
        <p:nvSpPr>
          <p:cNvPr id="95" name="object 95"/>
          <p:cNvSpPr txBox="1"/>
          <p:nvPr/>
        </p:nvSpPr>
        <p:spPr>
          <a:xfrm>
            <a:off x="3335010" y="4693838"/>
            <a:ext cx="11527155" cy="1397000"/>
          </a:xfrm>
          <a:prstGeom prst="rect">
            <a:avLst/>
          </a:prstGeom>
        </p:spPr>
        <p:txBody>
          <a:bodyPr wrap="square" lIns="0" tIns="12700" rIns="0" bIns="0" rtlCol="0" vert="horz">
            <a:spAutoFit/>
          </a:bodyPr>
          <a:lstStyle/>
          <a:p>
            <a:pPr marL="12700">
              <a:lnSpc>
                <a:spcPct val="100000"/>
              </a:lnSpc>
              <a:spcBef>
                <a:spcPts val="100"/>
              </a:spcBef>
              <a:tabLst>
                <a:tab pos="4369435" algn="l"/>
                <a:tab pos="7288530" algn="l"/>
              </a:tabLst>
            </a:pPr>
            <a:r>
              <a:rPr dirty="0" sz="9000" spc="180" b="1">
                <a:solidFill>
                  <a:srgbClr val="181717"/>
                </a:solidFill>
                <a:latin typeface="Noto Sans"/>
                <a:cs typeface="Noto Sans"/>
              </a:rPr>
              <a:t>USAHA</a:t>
            </a:r>
            <a:r>
              <a:rPr dirty="0" sz="9000" spc="180" b="1">
                <a:solidFill>
                  <a:srgbClr val="181717"/>
                </a:solidFill>
                <a:latin typeface="Noto Sans"/>
                <a:cs typeface="Noto Sans"/>
              </a:rPr>
              <a:t>	</a:t>
            </a:r>
            <a:r>
              <a:rPr dirty="0" sz="9000" spc="150" b="1">
                <a:solidFill>
                  <a:srgbClr val="181717"/>
                </a:solidFill>
                <a:latin typeface="Noto Sans"/>
                <a:cs typeface="Noto Sans"/>
              </a:rPr>
              <a:t>DAN</a:t>
            </a:r>
            <a:r>
              <a:rPr dirty="0" sz="9000" spc="150" b="1">
                <a:solidFill>
                  <a:srgbClr val="181717"/>
                </a:solidFill>
                <a:latin typeface="Noto Sans"/>
                <a:cs typeface="Noto Sans"/>
              </a:rPr>
              <a:t>	</a:t>
            </a:r>
            <a:r>
              <a:rPr dirty="0" sz="9000" spc="-15" b="1">
                <a:solidFill>
                  <a:srgbClr val="181717"/>
                </a:solidFill>
                <a:latin typeface="Noto Sans"/>
                <a:cs typeface="Noto Sans"/>
              </a:rPr>
              <a:t>ENERGI</a:t>
            </a:r>
            <a:endParaRPr sz="9000">
              <a:latin typeface="Noto Sans"/>
              <a:cs typeface="Noto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18286095" cy="10287635"/>
            <a:chOff x="0" y="0"/>
            <a:chExt cx="18286095" cy="10287635"/>
          </a:xfrm>
        </p:grpSpPr>
        <p:sp>
          <p:nvSpPr>
            <p:cNvPr id="3" name="object 3"/>
            <p:cNvSpPr/>
            <p:nvPr/>
          </p:nvSpPr>
          <p:spPr>
            <a:xfrm>
              <a:off x="10153650" y="4"/>
              <a:ext cx="7757795" cy="10287000"/>
            </a:xfrm>
            <a:custGeom>
              <a:avLst/>
              <a:gdLst/>
              <a:ahLst/>
              <a:cxnLst/>
              <a:rect l="l" t="t" r="r" b="b"/>
              <a:pathLst>
                <a:path w="7757794" h="10287000">
                  <a:moveTo>
                    <a:pt x="0" y="10286994"/>
                  </a:moveTo>
                  <a:lnTo>
                    <a:pt x="7757297" y="10286994"/>
                  </a:lnTo>
                  <a:lnTo>
                    <a:pt x="7757297" y="0"/>
                  </a:lnTo>
                  <a:lnTo>
                    <a:pt x="0" y="0"/>
                  </a:lnTo>
                  <a:lnTo>
                    <a:pt x="0" y="10286994"/>
                  </a:lnTo>
                  <a:close/>
                </a:path>
              </a:pathLst>
            </a:custGeom>
            <a:solidFill>
              <a:srgbClr val="D9CFFF"/>
            </a:solidFill>
          </p:spPr>
          <p:txBody>
            <a:bodyPr wrap="square" lIns="0" tIns="0" rIns="0" bIns="0" rtlCol="0"/>
            <a:lstStyle/>
            <a:p/>
          </p:txBody>
        </p:sp>
        <p:sp>
          <p:nvSpPr>
            <p:cNvPr id="4" name="object 4"/>
            <p:cNvSpPr/>
            <p:nvPr/>
          </p:nvSpPr>
          <p:spPr>
            <a:xfrm>
              <a:off x="10153650" y="0"/>
              <a:ext cx="4541520" cy="3725545"/>
            </a:xfrm>
            <a:custGeom>
              <a:avLst/>
              <a:gdLst/>
              <a:ahLst/>
              <a:cxnLst/>
              <a:rect l="l" t="t" r="r" b="b"/>
              <a:pathLst>
                <a:path w="4541519" h="3725545">
                  <a:moveTo>
                    <a:pt x="709485" y="3721328"/>
                  </a:moveTo>
                  <a:lnTo>
                    <a:pt x="667524" y="3721328"/>
                  </a:lnTo>
                  <a:lnTo>
                    <a:pt x="667524" y="3724821"/>
                  </a:lnTo>
                  <a:lnTo>
                    <a:pt x="709485" y="3724821"/>
                  </a:lnTo>
                  <a:lnTo>
                    <a:pt x="709485" y="3721328"/>
                  </a:lnTo>
                  <a:close/>
                </a:path>
                <a:path w="4541519" h="3725545">
                  <a:moveTo>
                    <a:pt x="1464767" y="3721328"/>
                  </a:moveTo>
                  <a:lnTo>
                    <a:pt x="1422806" y="3721328"/>
                  </a:lnTo>
                  <a:lnTo>
                    <a:pt x="1422806" y="3724821"/>
                  </a:lnTo>
                  <a:lnTo>
                    <a:pt x="1464767" y="3724821"/>
                  </a:lnTo>
                  <a:lnTo>
                    <a:pt x="1464767" y="3721328"/>
                  </a:lnTo>
                  <a:close/>
                </a:path>
                <a:path w="4541519" h="3725545">
                  <a:moveTo>
                    <a:pt x="2220061" y="3721328"/>
                  </a:moveTo>
                  <a:lnTo>
                    <a:pt x="2178100" y="3721328"/>
                  </a:lnTo>
                  <a:lnTo>
                    <a:pt x="2178100" y="3724821"/>
                  </a:lnTo>
                  <a:lnTo>
                    <a:pt x="2220061" y="3724821"/>
                  </a:lnTo>
                  <a:lnTo>
                    <a:pt x="2220061" y="3721328"/>
                  </a:lnTo>
                  <a:close/>
                </a:path>
                <a:path w="4541519" h="3725545">
                  <a:moveTo>
                    <a:pt x="2975343" y="3721328"/>
                  </a:moveTo>
                  <a:lnTo>
                    <a:pt x="2933382" y="3721328"/>
                  </a:lnTo>
                  <a:lnTo>
                    <a:pt x="2933382" y="3724821"/>
                  </a:lnTo>
                  <a:lnTo>
                    <a:pt x="2975343" y="3724821"/>
                  </a:lnTo>
                  <a:lnTo>
                    <a:pt x="2975343" y="3721328"/>
                  </a:lnTo>
                  <a:close/>
                </a:path>
                <a:path w="4541519" h="3725545">
                  <a:moveTo>
                    <a:pt x="3709644" y="2901391"/>
                  </a:moveTo>
                  <a:lnTo>
                    <a:pt x="2975343" y="2901391"/>
                  </a:lnTo>
                  <a:lnTo>
                    <a:pt x="2975343" y="2187689"/>
                  </a:lnTo>
                  <a:lnTo>
                    <a:pt x="2933382" y="2187689"/>
                  </a:lnTo>
                  <a:lnTo>
                    <a:pt x="2933382" y="2901391"/>
                  </a:lnTo>
                  <a:lnTo>
                    <a:pt x="2933382" y="2944596"/>
                  </a:lnTo>
                  <a:lnTo>
                    <a:pt x="2933382" y="3679304"/>
                  </a:lnTo>
                  <a:lnTo>
                    <a:pt x="2220061" y="3679304"/>
                  </a:lnTo>
                  <a:lnTo>
                    <a:pt x="2220061" y="2944596"/>
                  </a:lnTo>
                  <a:lnTo>
                    <a:pt x="2933382" y="2944596"/>
                  </a:lnTo>
                  <a:lnTo>
                    <a:pt x="2933382" y="2901391"/>
                  </a:lnTo>
                  <a:lnTo>
                    <a:pt x="2220061" y="2901391"/>
                  </a:lnTo>
                  <a:lnTo>
                    <a:pt x="2220061" y="2187689"/>
                  </a:lnTo>
                  <a:lnTo>
                    <a:pt x="2178100" y="2187689"/>
                  </a:lnTo>
                  <a:lnTo>
                    <a:pt x="2178100" y="2901391"/>
                  </a:lnTo>
                  <a:lnTo>
                    <a:pt x="2178100" y="2944596"/>
                  </a:lnTo>
                  <a:lnTo>
                    <a:pt x="2178100" y="3679304"/>
                  </a:lnTo>
                  <a:lnTo>
                    <a:pt x="1464767" y="3679304"/>
                  </a:lnTo>
                  <a:lnTo>
                    <a:pt x="1464767" y="2944596"/>
                  </a:lnTo>
                  <a:lnTo>
                    <a:pt x="2178100" y="2944596"/>
                  </a:lnTo>
                  <a:lnTo>
                    <a:pt x="2178100" y="2901391"/>
                  </a:lnTo>
                  <a:lnTo>
                    <a:pt x="1464767" y="2901391"/>
                  </a:lnTo>
                  <a:lnTo>
                    <a:pt x="1464767" y="2187689"/>
                  </a:lnTo>
                  <a:lnTo>
                    <a:pt x="1422806" y="2187689"/>
                  </a:lnTo>
                  <a:lnTo>
                    <a:pt x="1422806" y="2901391"/>
                  </a:lnTo>
                  <a:lnTo>
                    <a:pt x="1422806" y="2944596"/>
                  </a:lnTo>
                  <a:lnTo>
                    <a:pt x="1422806" y="3679304"/>
                  </a:lnTo>
                  <a:lnTo>
                    <a:pt x="709485" y="3679304"/>
                  </a:lnTo>
                  <a:lnTo>
                    <a:pt x="709485" y="2944596"/>
                  </a:lnTo>
                  <a:lnTo>
                    <a:pt x="1422806" y="2944596"/>
                  </a:lnTo>
                  <a:lnTo>
                    <a:pt x="1422806" y="2901391"/>
                  </a:lnTo>
                  <a:lnTo>
                    <a:pt x="709485" y="2901391"/>
                  </a:lnTo>
                  <a:lnTo>
                    <a:pt x="709485" y="2187689"/>
                  </a:lnTo>
                  <a:lnTo>
                    <a:pt x="667524" y="2187689"/>
                  </a:lnTo>
                  <a:lnTo>
                    <a:pt x="667524" y="2901391"/>
                  </a:lnTo>
                  <a:lnTo>
                    <a:pt x="0" y="2901391"/>
                  </a:lnTo>
                  <a:lnTo>
                    <a:pt x="0" y="2944596"/>
                  </a:lnTo>
                  <a:lnTo>
                    <a:pt x="667524" y="2944596"/>
                  </a:lnTo>
                  <a:lnTo>
                    <a:pt x="667524" y="3679304"/>
                  </a:lnTo>
                  <a:lnTo>
                    <a:pt x="0" y="3679304"/>
                  </a:lnTo>
                  <a:lnTo>
                    <a:pt x="0" y="3700907"/>
                  </a:lnTo>
                  <a:lnTo>
                    <a:pt x="0" y="3721252"/>
                  </a:lnTo>
                  <a:lnTo>
                    <a:pt x="3709644" y="3721252"/>
                  </a:lnTo>
                  <a:lnTo>
                    <a:pt x="3709644" y="3700907"/>
                  </a:lnTo>
                  <a:lnTo>
                    <a:pt x="3709644" y="3679304"/>
                  </a:lnTo>
                  <a:lnTo>
                    <a:pt x="2975343" y="3679304"/>
                  </a:lnTo>
                  <a:lnTo>
                    <a:pt x="2975343" y="2944596"/>
                  </a:lnTo>
                  <a:lnTo>
                    <a:pt x="3709644" y="2944596"/>
                  </a:lnTo>
                  <a:lnTo>
                    <a:pt x="3709644" y="2901391"/>
                  </a:lnTo>
                  <a:close/>
                </a:path>
                <a:path w="4541519" h="3725545">
                  <a:moveTo>
                    <a:pt x="3709644" y="2145220"/>
                  </a:moveTo>
                  <a:lnTo>
                    <a:pt x="2975343" y="2145220"/>
                  </a:lnTo>
                  <a:lnTo>
                    <a:pt x="2975343" y="1431378"/>
                  </a:lnTo>
                  <a:lnTo>
                    <a:pt x="2933382" y="1431378"/>
                  </a:lnTo>
                  <a:lnTo>
                    <a:pt x="2933382" y="2145220"/>
                  </a:lnTo>
                  <a:lnTo>
                    <a:pt x="2220061" y="2145220"/>
                  </a:lnTo>
                  <a:lnTo>
                    <a:pt x="2220061" y="1431378"/>
                  </a:lnTo>
                  <a:lnTo>
                    <a:pt x="2178100" y="1431378"/>
                  </a:lnTo>
                  <a:lnTo>
                    <a:pt x="2178100" y="2145220"/>
                  </a:lnTo>
                  <a:lnTo>
                    <a:pt x="1464767" y="2145220"/>
                  </a:lnTo>
                  <a:lnTo>
                    <a:pt x="1464767" y="1431378"/>
                  </a:lnTo>
                  <a:lnTo>
                    <a:pt x="1422806" y="1431378"/>
                  </a:lnTo>
                  <a:lnTo>
                    <a:pt x="1422806" y="2145220"/>
                  </a:lnTo>
                  <a:lnTo>
                    <a:pt x="709485" y="2145220"/>
                  </a:lnTo>
                  <a:lnTo>
                    <a:pt x="709485" y="1431378"/>
                  </a:lnTo>
                  <a:lnTo>
                    <a:pt x="667524" y="1431378"/>
                  </a:lnTo>
                  <a:lnTo>
                    <a:pt x="667524" y="2145220"/>
                  </a:lnTo>
                  <a:lnTo>
                    <a:pt x="0" y="2145220"/>
                  </a:lnTo>
                  <a:lnTo>
                    <a:pt x="0" y="2187168"/>
                  </a:lnTo>
                  <a:lnTo>
                    <a:pt x="3709644" y="2187168"/>
                  </a:lnTo>
                  <a:lnTo>
                    <a:pt x="3709644" y="2145220"/>
                  </a:lnTo>
                  <a:close/>
                </a:path>
                <a:path w="4541519" h="3725545">
                  <a:moveTo>
                    <a:pt x="3709644" y="1389062"/>
                  </a:moveTo>
                  <a:lnTo>
                    <a:pt x="2975343" y="1389062"/>
                  </a:lnTo>
                  <a:lnTo>
                    <a:pt x="2975343" y="675068"/>
                  </a:lnTo>
                  <a:lnTo>
                    <a:pt x="2933382" y="675068"/>
                  </a:lnTo>
                  <a:lnTo>
                    <a:pt x="2933382" y="1389062"/>
                  </a:lnTo>
                  <a:lnTo>
                    <a:pt x="2220061" y="1389062"/>
                  </a:lnTo>
                  <a:lnTo>
                    <a:pt x="2220061" y="675068"/>
                  </a:lnTo>
                  <a:lnTo>
                    <a:pt x="2178100" y="675068"/>
                  </a:lnTo>
                  <a:lnTo>
                    <a:pt x="2178100" y="1389062"/>
                  </a:lnTo>
                  <a:lnTo>
                    <a:pt x="1464767" y="1389062"/>
                  </a:lnTo>
                  <a:lnTo>
                    <a:pt x="1464767" y="675068"/>
                  </a:lnTo>
                  <a:lnTo>
                    <a:pt x="1422806" y="675068"/>
                  </a:lnTo>
                  <a:lnTo>
                    <a:pt x="1422806" y="1389062"/>
                  </a:lnTo>
                  <a:lnTo>
                    <a:pt x="709485" y="1389062"/>
                  </a:lnTo>
                  <a:lnTo>
                    <a:pt x="709485" y="675068"/>
                  </a:lnTo>
                  <a:lnTo>
                    <a:pt x="667524" y="675068"/>
                  </a:lnTo>
                  <a:lnTo>
                    <a:pt x="667524" y="1389062"/>
                  </a:lnTo>
                  <a:lnTo>
                    <a:pt x="0" y="1389062"/>
                  </a:lnTo>
                  <a:lnTo>
                    <a:pt x="0" y="1430997"/>
                  </a:lnTo>
                  <a:lnTo>
                    <a:pt x="3709644" y="1430997"/>
                  </a:lnTo>
                  <a:lnTo>
                    <a:pt x="3709644" y="1389062"/>
                  </a:lnTo>
                  <a:close/>
                </a:path>
                <a:path w="4541519" h="3725545">
                  <a:moveTo>
                    <a:pt x="3709644" y="632891"/>
                  </a:moveTo>
                  <a:lnTo>
                    <a:pt x="2975343" y="632891"/>
                  </a:lnTo>
                  <a:lnTo>
                    <a:pt x="2975343" y="469"/>
                  </a:lnTo>
                  <a:lnTo>
                    <a:pt x="2933382" y="469"/>
                  </a:lnTo>
                  <a:lnTo>
                    <a:pt x="2933382" y="632891"/>
                  </a:lnTo>
                  <a:lnTo>
                    <a:pt x="2220061" y="632891"/>
                  </a:lnTo>
                  <a:lnTo>
                    <a:pt x="2220061" y="469"/>
                  </a:lnTo>
                  <a:lnTo>
                    <a:pt x="2178100" y="469"/>
                  </a:lnTo>
                  <a:lnTo>
                    <a:pt x="2178100" y="632891"/>
                  </a:lnTo>
                  <a:lnTo>
                    <a:pt x="1464767" y="632891"/>
                  </a:lnTo>
                  <a:lnTo>
                    <a:pt x="1464767" y="469"/>
                  </a:lnTo>
                  <a:lnTo>
                    <a:pt x="1422806" y="469"/>
                  </a:lnTo>
                  <a:lnTo>
                    <a:pt x="1422806" y="632891"/>
                  </a:lnTo>
                  <a:lnTo>
                    <a:pt x="709485" y="632891"/>
                  </a:lnTo>
                  <a:lnTo>
                    <a:pt x="709485" y="469"/>
                  </a:lnTo>
                  <a:lnTo>
                    <a:pt x="667524" y="469"/>
                  </a:lnTo>
                  <a:lnTo>
                    <a:pt x="667524" y="632891"/>
                  </a:lnTo>
                  <a:lnTo>
                    <a:pt x="0" y="632891"/>
                  </a:lnTo>
                  <a:lnTo>
                    <a:pt x="0" y="674827"/>
                  </a:lnTo>
                  <a:lnTo>
                    <a:pt x="3709644" y="674827"/>
                  </a:lnTo>
                  <a:lnTo>
                    <a:pt x="3709644" y="632891"/>
                  </a:lnTo>
                  <a:close/>
                </a:path>
                <a:path w="4541519" h="3725545">
                  <a:moveTo>
                    <a:pt x="4506925" y="3721328"/>
                  </a:moveTo>
                  <a:lnTo>
                    <a:pt x="4464964" y="3721328"/>
                  </a:lnTo>
                  <a:lnTo>
                    <a:pt x="4464964" y="3724821"/>
                  </a:lnTo>
                  <a:lnTo>
                    <a:pt x="4506925" y="3724821"/>
                  </a:lnTo>
                  <a:lnTo>
                    <a:pt x="4506925" y="3721328"/>
                  </a:lnTo>
                  <a:close/>
                </a:path>
                <a:path w="4541519" h="3725545">
                  <a:moveTo>
                    <a:pt x="4541418" y="632891"/>
                  </a:moveTo>
                  <a:lnTo>
                    <a:pt x="4506925" y="632891"/>
                  </a:lnTo>
                  <a:lnTo>
                    <a:pt x="4506925" y="469"/>
                  </a:lnTo>
                  <a:lnTo>
                    <a:pt x="4464964" y="469"/>
                  </a:lnTo>
                  <a:lnTo>
                    <a:pt x="4464964" y="632891"/>
                  </a:lnTo>
                  <a:lnTo>
                    <a:pt x="3751643" y="632891"/>
                  </a:lnTo>
                  <a:lnTo>
                    <a:pt x="3751643" y="0"/>
                  </a:lnTo>
                  <a:lnTo>
                    <a:pt x="3709682" y="0"/>
                  </a:lnTo>
                  <a:lnTo>
                    <a:pt x="3709682" y="3679164"/>
                  </a:lnTo>
                  <a:lnTo>
                    <a:pt x="3751643" y="3679164"/>
                  </a:lnTo>
                  <a:lnTo>
                    <a:pt x="3751643" y="2944596"/>
                  </a:lnTo>
                  <a:lnTo>
                    <a:pt x="4464964" y="2944596"/>
                  </a:lnTo>
                  <a:lnTo>
                    <a:pt x="4464964" y="3679304"/>
                  </a:lnTo>
                  <a:lnTo>
                    <a:pt x="3730663" y="3679304"/>
                  </a:lnTo>
                  <a:lnTo>
                    <a:pt x="3730663" y="3700907"/>
                  </a:lnTo>
                  <a:lnTo>
                    <a:pt x="3709682" y="3700907"/>
                  </a:lnTo>
                  <a:lnTo>
                    <a:pt x="3709682" y="3721252"/>
                  </a:lnTo>
                  <a:lnTo>
                    <a:pt x="3709682" y="3725062"/>
                  </a:lnTo>
                  <a:lnTo>
                    <a:pt x="3751643" y="3725062"/>
                  </a:lnTo>
                  <a:lnTo>
                    <a:pt x="3751643" y="3721252"/>
                  </a:lnTo>
                  <a:lnTo>
                    <a:pt x="4541418" y="3721252"/>
                  </a:lnTo>
                  <a:lnTo>
                    <a:pt x="4541418" y="3700907"/>
                  </a:lnTo>
                  <a:lnTo>
                    <a:pt x="4541418" y="3679304"/>
                  </a:lnTo>
                  <a:lnTo>
                    <a:pt x="4506925" y="3679304"/>
                  </a:lnTo>
                  <a:lnTo>
                    <a:pt x="4506925" y="2944596"/>
                  </a:lnTo>
                  <a:lnTo>
                    <a:pt x="4541418" y="2944596"/>
                  </a:lnTo>
                  <a:lnTo>
                    <a:pt x="4541418" y="2901391"/>
                  </a:lnTo>
                  <a:lnTo>
                    <a:pt x="4506925" y="2901391"/>
                  </a:lnTo>
                  <a:lnTo>
                    <a:pt x="4506925" y="2187689"/>
                  </a:lnTo>
                  <a:lnTo>
                    <a:pt x="4464964" y="2187689"/>
                  </a:lnTo>
                  <a:lnTo>
                    <a:pt x="4464964" y="2901391"/>
                  </a:lnTo>
                  <a:lnTo>
                    <a:pt x="3751643" y="2901391"/>
                  </a:lnTo>
                  <a:lnTo>
                    <a:pt x="3751643" y="2187168"/>
                  </a:lnTo>
                  <a:lnTo>
                    <a:pt x="4541418" y="2187168"/>
                  </a:lnTo>
                  <a:lnTo>
                    <a:pt x="4541418" y="2145220"/>
                  </a:lnTo>
                  <a:lnTo>
                    <a:pt x="4506925" y="2145220"/>
                  </a:lnTo>
                  <a:lnTo>
                    <a:pt x="4506925" y="1431378"/>
                  </a:lnTo>
                  <a:lnTo>
                    <a:pt x="4464964" y="1431378"/>
                  </a:lnTo>
                  <a:lnTo>
                    <a:pt x="4464964" y="2145220"/>
                  </a:lnTo>
                  <a:lnTo>
                    <a:pt x="3751643" y="2145220"/>
                  </a:lnTo>
                  <a:lnTo>
                    <a:pt x="3751643" y="1430997"/>
                  </a:lnTo>
                  <a:lnTo>
                    <a:pt x="4541418" y="1430997"/>
                  </a:lnTo>
                  <a:lnTo>
                    <a:pt x="4541418" y="1389062"/>
                  </a:lnTo>
                  <a:lnTo>
                    <a:pt x="4506925" y="1389062"/>
                  </a:lnTo>
                  <a:lnTo>
                    <a:pt x="4506925" y="675068"/>
                  </a:lnTo>
                  <a:lnTo>
                    <a:pt x="4464964" y="675068"/>
                  </a:lnTo>
                  <a:lnTo>
                    <a:pt x="4464964" y="1389062"/>
                  </a:lnTo>
                  <a:lnTo>
                    <a:pt x="3751643" y="1389062"/>
                  </a:lnTo>
                  <a:lnTo>
                    <a:pt x="3751643" y="674827"/>
                  </a:lnTo>
                  <a:lnTo>
                    <a:pt x="4541418" y="674827"/>
                  </a:lnTo>
                  <a:lnTo>
                    <a:pt x="4541418" y="632891"/>
                  </a:lnTo>
                  <a:close/>
                </a:path>
              </a:pathLst>
            </a:custGeom>
            <a:solidFill>
              <a:srgbClr val="181717"/>
            </a:solidFill>
          </p:spPr>
          <p:txBody>
            <a:bodyPr wrap="square" lIns="0" tIns="0" rIns="0" bIns="0" rtlCol="0"/>
            <a:lstStyle/>
            <a:p/>
          </p:txBody>
        </p:sp>
        <p:sp>
          <p:nvSpPr>
            <p:cNvPr id="5" name="object 5"/>
            <p:cNvSpPr/>
            <p:nvPr/>
          </p:nvSpPr>
          <p:spPr>
            <a:xfrm>
              <a:off x="0" y="5"/>
              <a:ext cx="10153650" cy="10287000"/>
            </a:xfrm>
            <a:custGeom>
              <a:avLst/>
              <a:gdLst/>
              <a:ahLst/>
              <a:cxnLst/>
              <a:rect l="l" t="t" r="r" b="b"/>
              <a:pathLst>
                <a:path w="10153650" h="10287000">
                  <a:moveTo>
                    <a:pt x="10153650" y="10287000"/>
                  </a:moveTo>
                  <a:lnTo>
                    <a:pt x="0" y="10287000"/>
                  </a:lnTo>
                  <a:lnTo>
                    <a:pt x="0" y="0"/>
                  </a:lnTo>
                  <a:lnTo>
                    <a:pt x="10153650" y="0"/>
                  </a:lnTo>
                  <a:lnTo>
                    <a:pt x="10153650" y="10287000"/>
                  </a:lnTo>
                  <a:close/>
                </a:path>
              </a:pathLst>
            </a:custGeom>
            <a:solidFill>
              <a:srgbClr val="F7E9E3"/>
            </a:solidFill>
          </p:spPr>
          <p:txBody>
            <a:bodyPr wrap="square" lIns="0" tIns="0" rIns="0" bIns="0" rtlCol="0"/>
            <a:lstStyle/>
            <a:p/>
          </p:txBody>
        </p:sp>
        <p:sp>
          <p:nvSpPr>
            <p:cNvPr id="6" name="object 6"/>
            <p:cNvSpPr/>
            <p:nvPr/>
          </p:nvSpPr>
          <p:spPr>
            <a:xfrm>
              <a:off x="10121593" y="5"/>
              <a:ext cx="28575" cy="10287000"/>
            </a:xfrm>
            <a:custGeom>
              <a:avLst/>
              <a:gdLst/>
              <a:ahLst/>
              <a:cxnLst/>
              <a:rect l="l" t="t" r="r" b="b"/>
              <a:pathLst>
                <a:path w="28575" h="10287000">
                  <a:moveTo>
                    <a:pt x="28575" y="10286993"/>
                  </a:moveTo>
                  <a:lnTo>
                    <a:pt x="0" y="10286993"/>
                  </a:lnTo>
                  <a:lnTo>
                    <a:pt x="0" y="0"/>
                  </a:lnTo>
                  <a:lnTo>
                    <a:pt x="28575" y="0"/>
                  </a:lnTo>
                  <a:lnTo>
                    <a:pt x="28575" y="10286993"/>
                  </a:lnTo>
                  <a:close/>
                </a:path>
              </a:pathLst>
            </a:custGeom>
            <a:solidFill>
              <a:srgbClr val="181717"/>
            </a:solidFill>
          </p:spPr>
          <p:txBody>
            <a:bodyPr wrap="square" lIns="0" tIns="0" rIns="0" bIns="0" rtlCol="0"/>
            <a:lstStyle/>
            <a:p/>
          </p:txBody>
        </p:sp>
        <p:sp>
          <p:nvSpPr>
            <p:cNvPr id="7" name="object 7"/>
            <p:cNvSpPr/>
            <p:nvPr/>
          </p:nvSpPr>
          <p:spPr>
            <a:xfrm>
              <a:off x="11169" y="2451725"/>
              <a:ext cx="7588250" cy="2280285"/>
            </a:xfrm>
            <a:custGeom>
              <a:avLst/>
              <a:gdLst/>
              <a:ahLst/>
              <a:cxnLst/>
              <a:rect l="l" t="t" r="r" b="b"/>
              <a:pathLst>
                <a:path w="7588250" h="2280285">
                  <a:moveTo>
                    <a:pt x="7587807" y="2280032"/>
                  </a:moveTo>
                  <a:lnTo>
                    <a:pt x="0" y="2280032"/>
                  </a:lnTo>
                  <a:lnTo>
                    <a:pt x="0" y="0"/>
                  </a:lnTo>
                  <a:lnTo>
                    <a:pt x="7587807" y="0"/>
                  </a:lnTo>
                  <a:lnTo>
                    <a:pt x="7587807" y="2280032"/>
                  </a:lnTo>
                  <a:close/>
                </a:path>
              </a:pathLst>
            </a:custGeom>
            <a:solidFill>
              <a:srgbClr val="FFFFFF"/>
            </a:solidFill>
          </p:spPr>
          <p:txBody>
            <a:bodyPr wrap="square" lIns="0" tIns="0" rIns="0" bIns="0" rtlCol="0"/>
            <a:lstStyle/>
            <a:p/>
          </p:txBody>
        </p:sp>
        <p:sp>
          <p:nvSpPr>
            <p:cNvPr id="8" name="object 8"/>
            <p:cNvSpPr/>
            <p:nvPr/>
          </p:nvSpPr>
          <p:spPr>
            <a:xfrm>
              <a:off x="0" y="2439585"/>
              <a:ext cx="7610475" cy="2304415"/>
            </a:xfrm>
            <a:custGeom>
              <a:avLst/>
              <a:gdLst/>
              <a:ahLst/>
              <a:cxnLst/>
              <a:rect l="l" t="t" r="r" b="b"/>
              <a:pathLst>
                <a:path w="7610475" h="2304415">
                  <a:moveTo>
                    <a:pt x="833" y="2304146"/>
                  </a:moveTo>
                  <a:lnTo>
                    <a:pt x="0" y="2993"/>
                  </a:lnTo>
                  <a:lnTo>
                    <a:pt x="7609146" y="0"/>
                  </a:lnTo>
                  <a:lnTo>
                    <a:pt x="7609154" y="21286"/>
                  </a:lnTo>
                  <a:lnTo>
                    <a:pt x="21339" y="24280"/>
                  </a:lnTo>
                  <a:lnTo>
                    <a:pt x="22172" y="2283026"/>
                  </a:lnTo>
                  <a:lnTo>
                    <a:pt x="7609973" y="2283026"/>
                  </a:lnTo>
                  <a:lnTo>
                    <a:pt x="7609980" y="2301319"/>
                  </a:lnTo>
                  <a:lnTo>
                    <a:pt x="833" y="2304146"/>
                  </a:lnTo>
                  <a:close/>
                </a:path>
                <a:path w="7610475" h="2304415">
                  <a:moveTo>
                    <a:pt x="7609973" y="2283026"/>
                  </a:moveTo>
                  <a:lnTo>
                    <a:pt x="22172" y="2283026"/>
                  </a:lnTo>
                  <a:lnTo>
                    <a:pt x="7588640" y="2280032"/>
                  </a:lnTo>
                  <a:lnTo>
                    <a:pt x="7587807" y="21286"/>
                  </a:lnTo>
                  <a:lnTo>
                    <a:pt x="7609154" y="21286"/>
                  </a:lnTo>
                  <a:lnTo>
                    <a:pt x="7609973" y="2283026"/>
                  </a:lnTo>
                  <a:close/>
                </a:path>
              </a:pathLst>
            </a:custGeom>
            <a:solidFill>
              <a:srgbClr val="181717"/>
            </a:solidFill>
          </p:spPr>
          <p:txBody>
            <a:bodyPr wrap="square" lIns="0" tIns="0" rIns="0" bIns="0" rtlCol="0"/>
            <a:lstStyle/>
            <a:p/>
          </p:txBody>
        </p:sp>
        <p:sp>
          <p:nvSpPr>
            <p:cNvPr id="9" name="object 9"/>
            <p:cNvSpPr/>
            <p:nvPr/>
          </p:nvSpPr>
          <p:spPr>
            <a:xfrm>
              <a:off x="2630829" y="2451725"/>
              <a:ext cx="5334000" cy="2280285"/>
            </a:xfrm>
            <a:custGeom>
              <a:avLst/>
              <a:gdLst/>
              <a:ahLst/>
              <a:cxnLst/>
              <a:rect l="l" t="t" r="r" b="b"/>
              <a:pathLst>
                <a:path w="5334000" h="2280285">
                  <a:moveTo>
                    <a:pt x="5333904" y="2280032"/>
                  </a:moveTo>
                  <a:lnTo>
                    <a:pt x="0" y="2280032"/>
                  </a:lnTo>
                  <a:lnTo>
                    <a:pt x="0" y="0"/>
                  </a:lnTo>
                  <a:lnTo>
                    <a:pt x="5333904" y="0"/>
                  </a:lnTo>
                  <a:lnTo>
                    <a:pt x="5333904" y="2280032"/>
                  </a:lnTo>
                  <a:close/>
                </a:path>
              </a:pathLst>
            </a:custGeom>
            <a:solidFill>
              <a:srgbClr val="FFFFFF"/>
            </a:solidFill>
          </p:spPr>
          <p:txBody>
            <a:bodyPr wrap="square" lIns="0" tIns="0" rIns="0" bIns="0" rtlCol="0"/>
            <a:lstStyle/>
            <a:p/>
          </p:txBody>
        </p:sp>
        <p:sp>
          <p:nvSpPr>
            <p:cNvPr id="10" name="object 10"/>
            <p:cNvSpPr/>
            <p:nvPr/>
          </p:nvSpPr>
          <p:spPr>
            <a:xfrm>
              <a:off x="2630817" y="1826932"/>
              <a:ext cx="5953125" cy="2916555"/>
            </a:xfrm>
            <a:custGeom>
              <a:avLst/>
              <a:gdLst/>
              <a:ahLst/>
              <a:cxnLst/>
              <a:rect l="l" t="t" r="r" b="b"/>
              <a:pathLst>
                <a:path w="5953125" h="2916554">
                  <a:moveTo>
                    <a:pt x="5952744" y="612127"/>
                  </a:moveTo>
                  <a:lnTo>
                    <a:pt x="5950851" y="563422"/>
                  </a:lnTo>
                  <a:lnTo>
                    <a:pt x="5945200" y="515467"/>
                  </a:lnTo>
                  <a:lnTo>
                    <a:pt x="5935878" y="468439"/>
                  </a:lnTo>
                  <a:lnTo>
                    <a:pt x="5922950" y="422516"/>
                  </a:lnTo>
                  <a:lnTo>
                    <a:pt x="5916041" y="403783"/>
                  </a:lnTo>
                  <a:lnTo>
                    <a:pt x="5916041" y="612127"/>
                  </a:lnTo>
                  <a:lnTo>
                    <a:pt x="5913844" y="662978"/>
                  </a:lnTo>
                  <a:lnTo>
                    <a:pt x="5907290" y="712927"/>
                  </a:lnTo>
                  <a:lnTo>
                    <a:pt x="5896483" y="761758"/>
                  </a:lnTo>
                  <a:lnTo>
                    <a:pt x="5881509" y="809269"/>
                  </a:lnTo>
                  <a:lnTo>
                    <a:pt x="5862472" y="855205"/>
                  </a:lnTo>
                  <a:lnTo>
                    <a:pt x="5839460" y="899375"/>
                  </a:lnTo>
                  <a:lnTo>
                    <a:pt x="5812561" y="941539"/>
                  </a:lnTo>
                  <a:lnTo>
                    <a:pt x="5781865" y="981494"/>
                  </a:lnTo>
                  <a:lnTo>
                    <a:pt x="5747474" y="1018997"/>
                  </a:lnTo>
                  <a:lnTo>
                    <a:pt x="5709971" y="1053388"/>
                  </a:lnTo>
                  <a:lnTo>
                    <a:pt x="5670029" y="1084072"/>
                  </a:lnTo>
                  <a:lnTo>
                    <a:pt x="5627852" y="1110983"/>
                  </a:lnTo>
                  <a:lnTo>
                    <a:pt x="5583694" y="1133995"/>
                  </a:lnTo>
                  <a:lnTo>
                    <a:pt x="5537746" y="1153033"/>
                  </a:lnTo>
                  <a:lnTo>
                    <a:pt x="5490248" y="1168006"/>
                  </a:lnTo>
                  <a:lnTo>
                    <a:pt x="5441404" y="1178814"/>
                  </a:lnTo>
                  <a:lnTo>
                    <a:pt x="5391455" y="1185354"/>
                  </a:lnTo>
                  <a:lnTo>
                    <a:pt x="5343550" y="1187437"/>
                  </a:lnTo>
                  <a:lnTo>
                    <a:pt x="5343550" y="633945"/>
                  </a:lnTo>
                  <a:lnTo>
                    <a:pt x="5343550" y="612660"/>
                  </a:lnTo>
                  <a:lnTo>
                    <a:pt x="5322938" y="612673"/>
                  </a:lnTo>
                  <a:lnTo>
                    <a:pt x="5322938" y="1186802"/>
                  </a:lnTo>
                  <a:lnTo>
                    <a:pt x="5289766" y="1185354"/>
                  </a:lnTo>
                  <a:lnTo>
                    <a:pt x="5239817" y="1178814"/>
                  </a:lnTo>
                  <a:lnTo>
                    <a:pt x="5190985" y="1168006"/>
                  </a:lnTo>
                  <a:lnTo>
                    <a:pt x="5143474" y="1153033"/>
                  </a:lnTo>
                  <a:lnTo>
                    <a:pt x="5097538" y="1133995"/>
                  </a:lnTo>
                  <a:lnTo>
                    <a:pt x="5053368" y="1110983"/>
                  </a:lnTo>
                  <a:lnTo>
                    <a:pt x="5011204" y="1084072"/>
                  </a:lnTo>
                  <a:lnTo>
                    <a:pt x="4971250" y="1053388"/>
                  </a:lnTo>
                  <a:lnTo>
                    <a:pt x="4933747" y="1018997"/>
                  </a:lnTo>
                  <a:lnTo>
                    <a:pt x="4899355" y="981494"/>
                  </a:lnTo>
                  <a:lnTo>
                    <a:pt x="4868672" y="941539"/>
                  </a:lnTo>
                  <a:lnTo>
                    <a:pt x="4841760" y="899375"/>
                  </a:lnTo>
                  <a:lnTo>
                    <a:pt x="4818748" y="855205"/>
                  </a:lnTo>
                  <a:lnTo>
                    <a:pt x="4799711" y="809269"/>
                  </a:lnTo>
                  <a:lnTo>
                    <a:pt x="4784737" y="761758"/>
                  </a:lnTo>
                  <a:lnTo>
                    <a:pt x="4773930" y="712927"/>
                  </a:lnTo>
                  <a:lnTo>
                    <a:pt x="4767389" y="662978"/>
                  </a:lnTo>
                  <a:lnTo>
                    <a:pt x="4766132" y="634174"/>
                  </a:lnTo>
                  <a:lnTo>
                    <a:pt x="5322735" y="633958"/>
                  </a:lnTo>
                  <a:lnTo>
                    <a:pt x="5322938" y="1186802"/>
                  </a:lnTo>
                  <a:lnTo>
                    <a:pt x="5322938" y="612673"/>
                  </a:lnTo>
                  <a:lnTo>
                    <a:pt x="4765205" y="612889"/>
                  </a:lnTo>
                  <a:lnTo>
                    <a:pt x="4765179" y="612127"/>
                  </a:lnTo>
                  <a:lnTo>
                    <a:pt x="4767389" y="561289"/>
                  </a:lnTo>
                  <a:lnTo>
                    <a:pt x="4773930" y="511340"/>
                  </a:lnTo>
                  <a:lnTo>
                    <a:pt x="4784737" y="462495"/>
                  </a:lnTo>
                  <a:lnTo>
                    <a:pt x="4799711" y="414997"/>
                  </a:lnTo>
                  <a:lnTo>
                    <a:pt x="4818748" y="369049"/>
                  </a:lnTo>
                  <a:lnTo>
                    <a:pt x="4841760" y="324891"/>
                  </a:lnTo>
                  <a:lnTo>
                    <a:pt x="4868672" y="282714"/>
                  </a:lnTo>
                  <a:lnTo>
                    <a:pt x="4899355" y="242773"/>
                  </a:lnTo>
                  <a:lnTo>
                    <a:pt x="4933747" y="205270"/>
                  </a:lnTo>
                  <a:lnTo>
                    <a:pt x="4971250" y="170878"/>
                  </a:lnTo>
                  <a:lnTo>
                    <a:pt x="5011204" y="140182"/>
                  </a:lnTo>
                  <a:lnTo>
                    <a:pt x="5053368" y="113284"/>
                  </a:lnTo>
                  <a:lnTo>
                    <a:pt x="5097538" y="90271"/>
                  </a:lnTo>
                  <a:lnTo>
                    <a:pt x="5143474" y="71234"/>
                  </a:lnTo>
                  <a:lnTo>
                    <a:pt x="5190985" y="56261"/>
                  </a:lnTo>
                  <a:lnTo>
                    <a:pt x="5239817" y="45453"/>
                  </a:lnTo>
                  <a:lnTo>
                    <a:pt x="5289766" y="38900"/>
                  </a:lnTo>
                  <a:lnTo>
                    <a:pt x="5340616" y="36703"/>
                  </a:lnTo>
                  <a:lnTo>
                    <a:pt x="5391455" y="38900"/>
                  </a:lnTo>
                  <a:lnTo>
                    <a:pt x="5441404" y="45453"/>
                  </a:lnTo>
                  <a:lnTo>
                    <a:pt x="5490248" y="56261"/>
                  </a:lnTo>
                  <a:lnTo>
                    <a:pt x="5537746" y="71234"/>
                  </a:lnTo>
                  <a:lnTo>
                    <a:pt x="5583694" y="90271"/>
                  </a:lnTo>
                  <a:lnTo>
                    <a:pt x="5627852" y="113284"/>
                  </a:lnTo>
                  <a:lnTo>
                    <a:pt x="5670029" y="140182"/>
                  </a:lnTo>
                  <a:lnTo>
                    <a:pt x="5709971" y="170878"/>
                  </a:lnTo>
                  <a:lnTo>
                    <a:pt x="5747474" y="205270"/>
                  </a:lnTo>
                  <a:lnTo>
                    <a:pt x="5781865" y="242773"/>
                  </a:lnTo>
                  <a:lnTo>
                    <a:pt x="5812561" y="282714"/>
                  </a:lnTo>
                  <a:lnTo>
                    <a:pt x="5839460" y="324891"/>
                  </a:lnTo>
                  <a:lnTo>
                    <a:pt x="5862472" y="369049"/>
                  </a:lnTo>
                  <a:lnTo>
                    <a:pt x="5881509" y="414997"/>
                  </a:lnTo>
                  <a:lnTo>
                    <a:pt x="5896483" y="462495"/>
                  </a:lnTo>
                  <a:lnTo>
                    <a:pt x="5907290" y="511340"/>
                  </a:lnTo>
                  <a:lnTo>
                    <a:pt x="5913844" y="561289"/>
                  </a:lnTo>
                  <a:lnTo>
                    <a:pt x="5916041" y="612127"/>
                  </a:lnTo>
                  <a:lnTo>
                    <a:pt x="5916041" y="403783"/>
                  </a:lnTo>
                  <a:lnTo>
                    <a:pt x="5886526" y="334606"/>
                  </a:lnTo>
                  <a:lnTo>
                    <a:pt x="5863183" y="292963"/>
                  </a:lnTo>
                  <a:lnTo>
                    <a:pt x="5836501" y="253085"/>
                  </a:lnTo>
                  <a:lnTo>
                    <a:pt x="5806554" y="215163"/>
                  </a:lnTo>
                  <a:lnTo>
                    <a:pt x="5773407" y="179336"/>
                  </a:lnTo>
                  <a:lnTo>
                    <a:pt x="5737644" y="146189"/>
                  </a:lnTo>
                  <a:lnTo>
                    <a:pt x="5699747" y="116243"/>
                  </a:lnTo>
                  <a:lnTo>
                    <a:pt x="5659894" y="89560"/>
                  </a:lnTo>
                  <a:lnTo>
                    <a:pt x="5618251" y="66217"/>
                  </a:lnTo>
                  <a:lnTo>
                    <a:pt x="5574995" y="46266"/>
                  </a:lnTo>
                  <a:lnTo>
                    <a:pt x="5549023" y="36703"/>
                  </a:lnTo>
                  <a:lnTo>
                    <a:pt x="5530304" y="29794"/>
                  </a:lnTo>
                  <a:lnTo>
                    <a:pt x="5484342" y="16865"/>
                  </a:lnTo>
                  <a:lnTo>
                    <a:pt x="5437289" y="7543"/>
                  </a:lnTo>
                  <a:lnTo>
                    <a:pt x="5389321" y="1892"/>
                  </a:lnTo>
                  <a:lnTo>
                    <a:pt x="5340616" y="0"/>
                  </a:lnTo>
                  <a:lnTo>
                    <a:pt x="5291899" y="1892"/>
                  </a:lnTo>
                  <a:lnTo>
                    <a:pt x="5243931" y="7543"/>
                  </a:lnTo>
                  <a:lnTo>
                    <a:pt x="5196878" y="16865"/>
                  </a:lnTo>
                  <a:lnTo>
                    <a:pt x="5150929" y="29794"/>
                  </a:lnTo>
                  <a:lnTo>
                    <a:pt x="5106225" y="46266"/>
                  </a:lnTo>
                  <a:lnTo>
                    <a:pt x="5062982" y="66217"/>
                  </a:lnTo>
                  <a:lnTo>
                    <a:pt x="5021338" y="89560"/>
                  </a:lnTo>
                  <a:lnTo>
                    <a:pt x="4981473" y="116243"/>
                  </a:lnTo>
                  <a:lnTo>
                    <a:pt x="4943576" y="146189"/>
                  </a:lnTo>
                  <a:lnTo>
                    <a:pt x="4907813" y="179336"/>
                  </a:lnTo>
                  <a:lnTo>
                    <a:pt x="4874666" y="215099"/>
                  </a:lnTo>
                  <a:lnTo>
                    <a:pt x="4844720" y="252996"/>
                  </a:lnTo>
                  <a:lnTo>
                    <a:pt x="4818050" y="292849"/>
                  </a:lnTo>
                  <a:lnTo>
                    <a:pt x="4794694" y="334492"/>
                  </a:lnTo>
                  <a:lnTo>
                    <a:pt x="4774755" y="377748"/>
                  </a:lnTo>
                  <a:lnTo>
                    <a:pt x="4758283" y="422440"/>
                  </a:lnTo>
                  <a:lnTo>
                    <a:pt x="4745342" y="468401"/>
                  </a:lnTo>
                  <a:lnTo>
                    <a:pt x="4736020" y="515442"/>
                  </a:lnTo>
                  <a:lnTo>
                    <a:pt x="4730381" y="563422"/>
                  </a:lnTo>
                  <a:lnTo>
                    <a:pt x="4728476" y="612127"/>
                  </a:lnTo>
                  <a:lnTo>
                    <a:pt x="4728502" y="612914"/>
                  </a:lnTo>
                  <a:lnTo>
                    <a:pt x="0" y="614768"/>
                  </a:lnTo>
                  <a:lnTo>
                    <a:pt x="0" y="636054"/>
                  </a:lnTo>
                  <a:lnTo>
                    <a:pt x="4729327" y="634199"/>
                  </a:lnTo>
                  <a:lnTo>
                    <a:pt x="4730381" y="660844"/>
                  </a:lnTo>
                  <a:lnTo>
                    <a:pt x="4736020" y="708812"/>
                  </a:lnTo>
                  <a:lnTo>
                    <a:pt x="4745342" y="755865"/>
                  </a:lnTo>
                  <a:lnTo>
                    <a:pt x="4758283" y="801814"/>
                  </a:lnTo>
                  <a:lnTo>
                    <a:pt x="4774755" y="846518"/>
                  </a:lnTo>
                  <a:lnTo>
                    <a:pt x="4794694" y="889762"/>
                  </a:lnTo>
                  <a:lnTo>
                    <a:pt x="4818050" y="931405"/>
                  </a:lnTo>
                  <a:lnTo>
                    <a:pt x="4844720" y="971257"/>
                  </a:lnTo>
                  <a:lnTo>
                    <a:pt x="4874666" y="1009167"/>
                  </a:lnTo>
                  <a:lnTo>
                    <a:pt x="4907813" y="1044930"/>
                  </a:lnTo>
                  <a:lnTo>
                    <a:pt x="4943576" y="1078077"/>
                  </a:lnTo>
                  <a:lnTo>
                    <a:pt x="4981473" y="1108011"/>
                  </a:lnTo>
                  <a:lnTo>
                    <a:pt x="5021338" y="1134694"/>
                  </a:lnTo>
                  <a:lnTo>
                    <a:pt x="5062982" y="1158049"/>
                  </a:lnTo>
                  <a:lnTo>
                    <a:pt x="5106225" y="1177988"/>
                  </a:lnTo>
                  <a:lnTo>
                    <a:pt x="5150929" y="1194460"/>
                  </a:lnTo>
                  <a:lnTo>
                    <a:pt x="5196878" y="1207401"/>
                  </a:lnTo>
                  <a:lnTo>
                    <a:pt x="5243931" y="1216723"/>
                  </a:lnTo>
                  <a:lnTo>
                    <a:pt x="5291899" y="1222362"/>
                  </a:lnTo>
                  <a:lnTo>
                    <a:pt x="5322951" y="1223581"/>
                  </a:lnTo>
                  <a:lnTo>
                    <a:pt x="5323573" y="2892691"/>
                  </a:lnTo>
                  <a:lnTo>
                    <a:pt x="0" y="2894800"/>
                  </a:lnTo>
                  <a:lnTo>
                    <a:pt x="0" y="2915958"/>
                  </a:lnTo>
                  <a:lnTo>
                    <a:pt x="5343550" y="2913977"/>
                  </a:lnTo>
                  <a:lnTo>
                    <a:pt x="5343550" y="1224153"/>
                  </a:lnTo>
                  <a:lnTo>
                    <a:pt x="5389321" y="1222362"/>
                  </a:lnTo>
                  <a:lnTo>
                    <a:pt x="5437289" y="1216723"/>
                  </a:lnTo>
                  <a:lnTo>
                    <a:pt x="5484342" y="1207401"/>
                  </a:lnTo>
                  <a:lnTo>
                    <a:pt x="5530304" y="1194460"/>
                  </a:lnTo>
                  <a:lnTo>
                    <a:pt x="5574995" y="1177988"/>
                  </a:lnTo>
                  <a:lnTo>
                    <a:pt x="5618251" y="1158049"/>
                  </a:lnTo>
                  <a:lnTo>
                    <a:pt x="5659894" y="1134694"/>
                  </a:lnTo>
                  <a:lnTo>
                    <a:pt x="5699747" y="1108011"/>
                  </a:lnTo>
                  <a:lnTo>
                    <a:pt x="5737644" y="1078077"/>
                  </a:lnTo>
                  <a:lnTo>
                    <a:pt x="5773407" y="1044930"/>
                  </a:lnTo>
                  <a:lnTo>
                    <a:pt x="5806554" y="1009167"/>
                  </a:lnTo>
                  <a:lnTo>
                    <a:pt x="5836501" y="971257"/>
                  </a:lnTo>
                  <a:lnTo>
                    <a:pt x="5863183" y="931405"/>
                  </a:lnTo>
                  <a:lnTo>
                    <a:pt x="5886526" y="889762"/>
                  </a:lnTo>
                  <a:lnTo>
                    <a:pt x="5906478" y="846518"/>
                  </a:lnTo>
                  <a:lnTo>
                    <a:pt x="5922950" y="801814"/>
                  </a:lnTo>
                  <a:lnTo>
                    <a:pt x="5935878" y="755865"/>
                  </a:lnTo>
                  <a:lnTo>
                    <a:pt x="5945200" y="708812"/>
                  </a:lnTo>
                  <a:lnTo>
                    <a:pt x="5950851" y="660844"/>
                  </a:lnTo>
                  <a:lnTo>
                    <a:pt x="5952744" y="612127"/>
                  </a:lnTo>
                  <a:close/>
                </a:path>
              </a:pathLst>
            </a:custGeom>
            <a:solidFill>
              <a:srgbClr val="181717"/>
            </a:solidFill>
          </p:spPr>
          <p:txBody>
            <a:bodyPr wrap="square" lIns="0" tIns="0" rIns="0" bIns="0" rtlCol="0"/>
            <a:lstStyle/>
            <a:p/>
          </p:txBody>
        </p:sp>
        <p:sp>
          <p:nvSpPr>
            <p:cNvPr id="11" name="object 11"/>
            <p:cNvSpPr/>
            <p:nvPr/>
          </p:nvSpPr>
          <p:spPr>
            <a:xfrm>
              <a:off x="7383536" y="1851178"/>
              <a:ext cx="1181100" cy="1181100"/>
            </a:xfrm>
            <a:custGeom>
              <a:avLst/>
              <a:gdLst/>
              <a:ahLst/>
              <a:cxnLst/>
              <a:rect l="l" t="t" r="r" b="b"/>
              <a:pathLst>
                <a:path w="1181100" h="1181100">
                  <a:moveTo>
                    <a:pt x="590550" y="1181102"/>
                  </a:moveTo>
                  <a:lnTo>
                    <a:pt x="542115" y="1179144"/>
                  </a:lnTo>
                  <a:lnTo>
                    <a:pt x="494759" y="1173373"/>
                  </a:lnTo>
                  <a:lnTo>
                    <a:pt x="448634" y="1163939"/>
                  </a:lnTo>
                  <a:lnTo>
                    <a:pt x="403890" y="1150995"/>
                  </a:lnTo>
                  <a:lnTo>
                    <a:pt x="360681" y="1134693"/>
                  </a:lnTo>
                  <a:lnTo>
                    <a:pt x="319158" y="1115186"/>
                  </a:lnTo>
                  <a:lnTo>
                    <a:pt x="279473" y="1092624"/>
                  </a:lnTo>
                  <a:lnTo>
                    <a:pt x="241779" y="1067160"/>
                  </a:lnTo>
                  <a:lnTo>
                    <a:pt x="206226" y="1038946"/>
                  </a:lnTo>
                  <a:lnTo>
                    <a:pt x="172968" y="1008133"/>
                  </a:lnTo>
                  <a:lnTo>
                    <a:pt x="142156" y="974875"/>
                  </a:lnTo>
                  <a:lnTo>
                    <a:pt x="113942" y="939322"/>
                  </a:lnTo>
                  <a:lnTo>
                    <a:pt x="88478" y="901628"/>
                  </a:lnTo>
                  <a:lnTo>
                    <a:pt x="65916" y="861943"/>
                  </a:lnTo>
                  <a:lnTo>
                    <a:pt x="46408" y="820419"/>
                  </a:lnTo>
                  <a:lnTo>
                    <a:pt x="30106" y="777210"/>
                  </a:lnTo>
                  <a:lnTo>
                    <a:pt x="17162" y="732466"/>
                  </a:lnTo>
                  <a:lnTo>
                    <a:pt x="7729" y="686340"/>
                  </a:lnTo>
                  <a:lnTo>
                    <a:pt x="1957" y="638984"/>
                  </a:lnTo>
                  <a:lnTo>
                    <a:pt x="0" y="590550"/>
                  </a:lnTo>
                  <a:lnTo>
                    <a:pt x="1957" y="542115"/>
                  </a:lnTo>
                  <a:lnTo>
                    <a:pt x="7729" y="494759"/>
                  </a:lnTo>
                  <a:lnTo>
                    <a:pt x="17162" y="448634"/>
                  </a:lnTo>
                  <a:lnTo>
                    <a:pt x="30106" y="403890"/>
                  </a:lnTo>
                  <a:lnTo>
                    <a:pt x="46408" y="360681"/>
                  </a:lnTo>
                  <a:lnTo>
                    <a:pt x="65916" y="319158"/>
                  </a:lnTo>
                  <a:lnTo>
                    <a:pt x="88478" y="279473"/>
                  </a:lnTo>
                  <a:lnTo>
                    <a:pt x="113942" y="241779"/>
                  </a:lnTo>
                  <a:lnTo>
                    <a:pt x="142156" y="206226"/>
                  </a:lnTo>
                  <a:lnTo>
                    <a:pt x="172968" y="172968"/>
                  </a:lnTo>
                  <a:lnTo>
                    <a:pt x="206226" y="142156"/>
                  </a:lnTo>
                  <a:lnTo>
                    <a:pt x="241779" y="113942"/>
                  </a:lnTo>
                  <a:lnTo>
                    <a:pt x="279473" y="88478"/>
                  </a:lnTo>
                  <a:lnTo>
                    <a:pt x="319158" y="65916"/>
                  </a:lnTo>
                  <a:lnTo>
                    <a:pt x="360681" y="46408"/>
                  </a:lnTo>
                  <a:lnTo>
                    <a:pt x="403890" y="30106"/>
                  </a:lnTo>
                  <a:lnTo>
                    <a:pt x="448634" y="17162"/>
                  </a:lnTo>
                  <a:lnTo>
                    <a:pt x="494759" y="7729"/>
                  </a:lnTo>
                  <a:lnTo>
                    <a:pt x="542115" y="1957"/>
                  </a:lnTo>
                  <a:lnTo>
                    <a:pt x="590550" y="0"/>
                  </a:lnTo>
                  <a:lnTo>
                    <a:pt x="638984" y="1957"/>
                  </a:lnTo>
                  <a:lnTo>
                    <a:pt x="686340" y="7729"/>
                  </a:lnTo>
                  <a:lnTo>
                    <a:pt x="732466" y="17162"/>
                  </a:lnTo>
                  <a:lnTo>
                    <a:pt x="777210" y="30106"/>
                  </a:lnTo>
                  <a:lnTo>
                    <a:pt x="820419" y="46408"/>
                  </a:lnTo>
                  <a:lnTo>
                    <a:pt x="861942" y="65916"/>
                  </a:lnTo>
                  <a:lnTo>
                    <a:pt x="901627" y="88478"/>
                  </a:lnTo>
                  <a:lnTo>
                    <a:pt x="939322" y="113942"/>
                  </a:lnTo>
                  <a:lnTo>
                    <a:pt x="974874" y="142156"/>
                  </a:lnTo>
                  <a:lnTo>
                    <a:pt x="1008132" y="172968"/>
                  </a:lnTo>
                  <a:lnTo>
                    <a:pt x="1038944" y="206226"/>
                  </a:lnTo>
                  <a:lnTo>
                    <a:pt x="1067158" y="241779"/>
                  </a:lnTo>
                  <a:lnTo>
                    <a:pt x="1092622" y="279473"/>
                  </a:lnTo>
                  <a:lnTo>
                    <a:pt x="1115184" y="319158"/>
                  </a:lnTo>
                  <a:lnTo>
                    <a:pt x="1134691" y="360681"/>
                  </a:lnTo>
                  <a:lnTo>
                    <a:pt x="1150993" y="403890"/>
                  </a:lnTo>
                  <a:lnTo>
                    <a:pt x="1163937" y="448634"/>
                  </a:lnTo>
                  <a:lnTo>
                    <a:pt x="1173370" y="494759"/>
                  </a:lnTo>
                  <a:lnTo>
                    <a:pt x="1179142" y="542115"/>
                  </a:lnTo>
                  <a:lnTo>
                    <a:pt x="1181100" y="590550"/>
                  </a:lnTo>
                  <a:lnTo>
                    <a:pt x="1179142" y="638984"/>
                  </a:lnTo>
                  <a:lnTo>
                    <a:pt x="1173370" y="686340"/>
                  </a:lnTo>
                  <a:lnTo>
                    <a:pt x="1163937" y="732466"/>
                  </a:lnTo>
                  <a:lnTo>
                    <a:pt x="1150993" y="777210"/>
                  </a:lnTo>
                  <a:lnTo>
                    <a:pt x="1134691" y="820419"/>
                  </a:lnTo>
                  <a:lnTo>
                    <a:pt x="1115184" y="861943"/>
                  </a:lnTo>
                  <a:lnTo>
                    <a:pt x="1092622" y="901628"/>
                  </a:lnTo>
                  <a:lnTo>
                    <a:pt x="1067158" y="939322"/>
                  </a:lnTo>
                  <a:lnTo>
                    <a:pt x="1038944" y="974875"/>
                  </a:lnTo>
                  <a:lnTo>
                    <a:pt x="1008132" y="1008133"/>
                  </a:lnTo>
                  <a:lnTo>
                    <a:pt x="974874" y="1038946"/>
                  </a:lnTo>
                  <a:lnTo>
                    <a:pt x="939322" y="1067160"/>
                  </a:lnTo>
                  <a:lnTo>
                    <a:pt x="901627" y="1092624"/>
                  </a:lnTo>
                  <a:lnTo>
                    <a:pt x="861942" y="1115186"/>
                  </a:lnTo>
                  <a:lnTo>
                    <a:pt x="820419" y="1134693"/>
                  </a:lnTo>
                  <a:lnTo>
                    <a:pt x="777210" y="1150995"/>
                  </a:lnTo>
                  <a:lnTo>
                    <a:pt x="732466" y="1163939"/>
                  </a:lnTo>
                  <a:lnTo>
                    <a:pt x="686340" y="1173373"/>
                  </a:lnTo>
                  <a:lnTo>
                    <a:pt x="638984" y="1179144"/>
                  </a:lnTo>
                  <a:lnTo>
                    <a:pt x="590550" y="1181102"/>
                  </a:lnTo>
                  <a:close/>
                </a:path>
              </a:pathLst>
            </a:custGeom>
            <a:solidFill>
              <a:srgbClr val="D9CFFF"/>
            </a:solidFill>
          </p:spPr>
          <p:txBody>
            <a:bodyPr wrap="square" lIns="0" tIns="0" rIns="0" bIns="0" rtlCol="0"/>
            <a:lstStyle/>
            <a:p/>
          </p:txBody>
        </p:sp>
        <p:sp>
          <p:nvSpPr>
            <p:cNvPr id="12" name="object 12"/>
            <p:cNvSpPr/>
            <p:nvPr/>
          </p:nvSpPr>
          <p:spPr>
            <a:xfrm>
              <a:off x="7618971" y="2177350"/>
              <a:ext cx="10334625" cy="8099425"/>
            </a:xfrm>
            <a:custGeom>
              <a:avLst/>
              <a:gdLst/>
              <a:ahLst/>
              <a:cxnLst/>
              <a:rect l="l" t="t" r="r" b="b"/>
              <a:pathLst>
                <a:path w="10334625" h="8099425">
                  <a:moveTo>
                    <a:pt x="710222" y="32308"/>
                  </a:moveTo>
                  <a:lnTo>
                    <a:pt x="677900" y="0"/>
                  </a:lnTo>
                  <a:lnTo>
                    <a:pt x="197599" y="480288"/>
                  </a:lnTo>
                  <a:lnTo>
                    <a:pt x="32308" y="314998"/>
                  </a:lnTo>
                  <a:lnTo>
                    <a:pt x="0" y="347319"/>
                  </a:lnTo>
                  <a:lnTo>
                    <a:pt x="197599" y="544944"/>
                  </a:lnTo>
                  <a:lnTo>
                    <a:pt x="710222" y="32308"/>
                  </a:lnTo>
                  <a:close/>
                </a:path>
                <a:path w="10334625" h="8099425">
                  <a:moveTo>
                    <a:pt x="7085914" y="8096339"/>
                  </a:moveTo>
                  <a:lnTo>
                    <a:pt x="7050341" y="8096339"/>
                  </a:lnTo>
                  <a:lnTo>
                    <a:pt x="7050341" y="8099285"/>
                  </a:lnTo>
                  <a:lnTo>
                    <a:pt x="7085914" y="8099285"/>
                  </a:lnTo>
                  <a:lnTo>
                    <a:pt x="7085914" y="8096339"/>
                  </a:lnTo>
                  <a:close/>
                </a:path>
                <a:path w="10334625" h="8099425">
                  <a:moveTo>
                    <a:pt x="7085914" y="6798081"/>
                  </a:moveTo>
                  <a:lnTo>
                    <a:pt x="7050341" y="6798081"/>
                  </a:lnTo>
                  <a:lnTo>
                    <a:pt x="7050341" y="7402741"/>
                  </a:lnTo>
                  <a:lnTo>
                    <a:pt x="7085914" y="7402741"/>
                  </a:lnTo>
                  <a:lnTo>
                    <a:pt x="7085914" y="6798081"/>
                  </a:lnTo>
                  <a:close/>
                </a:path>
                <a:path w="10334625" h="8099425">
                  <a:moveTo>
                    <a:pt x="7726197" y="8096339"/>
                  </a:moveTo>
                  <a:lnTo>
                    <a:pt x="7690625" y="8096339"/>
                  </a:lnTo>
                  <a:lnTo>
                    <a:pt x="7690625" y="8099285"/>
                  </a:lnTo>
                  <a:lnTo>
                    <a:pt x="7726197" y="8099285"/>
                  </a:lnTo>
                  <a:lnTo>
                    <a:pt x="7726197" y="8096339"/>
                  </a:lnTo>
                  <a:close/>
                </a:path>
                <a:path w="10334625" h="8099425">
                  <a:moveTo>
                    <a:pt x="7726197" y="6798081"/>
                  </a:moveTo>
                  <a:lnTo>
                    <a:pt x="7690625" y="6798081"/>
                  </a:lnTo>
                  <a:lnTo>
                    <a:pt x="7690625" y="7402741"/>
                  </a:lnTo>
                  <a:lnTo>
                    <a:pt x="7726197" y="7402741"/>
                  </a:lnTo>
                  <a:lnTo>
                    <a:pt x="7726197" y="6798081"/>
                  </a:lnTo>
                  <a:close/>
                </a:path>
                <a:path w="10334625" h="8099425">
                  <a:moveTo>
                    <a:pt x="8366480" y="8096339"/>
                  </a:moveTo>
                  <a:lnTo>
                    <a:pt x="8330908" y="8096339"/>
                  </a:lnTo>
                  <a:lnTo>
                    <a:pt x="8330908" y="8099285"/>
                  </a:lnTo>
                  <a:lnTo>
                    <a:pt x="8366480" y="8099285"/>
                  </a:lnTo>
                  <a:lnTo>
                    <a:pt x="8366480" y="8096339"/>
                  </a:lnTo>
                  <a:close/>
                </a:path>
                <a:path w="10334625" h="8099425">
                  <a:moveTo>
                    <a:pt x="8366480" y="6798081"/>
                  </a:moveTo>
                  <a:lnTo>
                    <a:pt x="8330908" y="6798081"/>
                  </a:lnTo>
                  <a:lnTo>
                    <a:pt x="8330908" y="7402741"/>
                  </a:lnTo>
                  <a:lnTo>
                    <a:pt x="8366480" y="7402741"/>
                  </a:lnTo>
                  <a:lnTo>
                    <a:pt x="8366480" y="6798081"/>
                  </a:lnTo>
                  <a:close/>
                </a:path>
                <a:path w="10334625" h="8099425">
                  <a:moveTo>
                    <a:pt x="9006764" y="8096339"/>
                  </a:moveTo>
                  <a:lnTo>
                    <a:pt x="8971191" y="8096339"/>
                  </a:lnTo>
                  <a:lnTo>
                    <a:pt x="8971191" y="8099285"/>
                  </a:lnTo>
                  <a:lnTo>
                    <a:pt x="9006764" y="8099285"/>
                  </a:lnTo>
                  <a:lnTo>
                    <a:pt x="9006764" y="8096339"/>
                  </a:lnTo>
                  <a:close/>
                </a:path>
                <a:path w="10334625" h="8099425">
                  <a:moveTo>
                    <a:pt x="9006764" y="6798081"/>
                  </a:moveTo>
                  <a:lnTo>
                    <a:pt x="8971191" y="6798081"/>
                  </a:lnTo>
                  <a:lnTo>
                    <a:pt x="8971191" y="7402741"/>
                  </a:lnTo>
                  <a:lnTo>
                    <a:pt x="9006764" y="7402741"/>
                  </a:lnTo>
                  <a:lnTo>
                    <a:pt x="9006764" y="6798081"/>
                  </a:lnTo>
                  <a:close/>
                </a:path>
                <a:path w="10334625" h="8099425">
                  <a:moveTo>
                    <a:pt x="10305110" y="8096339"/>
                  </a:moveTo>
                  <a:lnTo>
                    <a:pt x="10269537" y="8096339"/>
                  </a:lnTo>
                  <a:lnTo>
                    <a:pt x="10269537" y="8099285"/>
                  </a:lnTo>
                  <a:lnTo>
                    <a:pt x="10305110" y="8099285"/>
                  </a:lnTo>
                  <a:lnTo>
                    <a:pt x="10305110" y="8096339"/>
                  </a:lnTo>
                  <a:close/>
                </a:path>
                <a:path w="10334625" h="8099425">
                  <a:moveTo>
                    <a:pt x="10305110" y="6798081"/>
                  </a:moveTo>
                  <a:lnTo>
                    <a:pt x="10269537" y="6798081"/>
                  </a:lnTo>
                  <a:lnTo>
                    <a:pt x="10269537" y="7402741"/>
                  </a:lnTo>
                  <a:lnTo>
                    <a:pt x="10305110" y="7402741"/>
                  </a:lnTo>
                  <a:lnTo>
                    <a:pt x="10305110" y="6798081"/>
                  </a:lnTo>
                  <a:close/>
                </a:path>
                <a:path w="10334625" h="8099425">
                  <a:moveTo>
                    <a:pt x="10334346" y="4841799"/>
                  </a:moveTo>
                  <a:lnTo>
                    <a:pt x="9647047" y="4841799"/>
                  </a:lnTo>
                  <a:lnTo>
                    <a:pt x="9647047" y="4859579"/>
                  </a:lnTo>
                  <a:lnTo>
                    <a:pt x="9647047" y="8061134"/>
                  </a:lnTo>
                  <a:lnTo>
                    <a:pt x="9647047" y="8078546"/>
                  </a:lnTo>
                  <a:lnTo>
                    <a:pt x="9629254" y="8078546"/>
                  </a:lnTo>
                  <a:lnTo>
                    <a:pt x="9629254" y="8061134"/>
                  </a:lnTo>
                  <a:lnTo>
                    <a:pt x="9647047" y="8061134"/>
                  </a:lnTo>
                  <a:lnTo>
                    <a:pt x="9647047" y="4859579"/>
                  </a:lnTo>
                  <a:lnTo>
                    <a:pt x="9629267" y="4859579"/>
                  </a:lnTo>
                  <a:lnTo>
                    <a:pt x="9629267" y="4841799"/>
                  </a:lnTo>
                  <a:lnTo>
                    <a:pt x="9629254" y="4841799"/>
                  </a:lnTo>
                  <a:lnTo>
                    <a:pt x="9629254" y="8060766"/>
                  </a:lnTo>
                  <a:lnTo>
                    <a:pt x="9006764" y="8060766"/>
                  </a:lnTo>
                  <a:lnTo>
                    <a:pt x="9006764" y="7438847"/>
                  </a:lnTo>
                  <a:lnTo>
                    <a:pt x="9629254" y="7438847"/>
                  </a:lnTo>
                  <a:lnTo>
                    <a:pt x="9629254" y="7403300"/>
                  </a:lnTo>
                  <a:lnTo>
                    <a:pt x="8971191" y="7403300"/>
                  </a:lnTo>
                  <a:lnTo>
                    <a:pt x="8971191" y="7438847"/>
                  </a:lnTo>
                  <a:lnTo>
                    <a:pt x="8971191" y="8060766"/>
                  </a:lnTo>
                  <a:lnTo>
                    <a:pt x="8366480" y="8060766"/>
                  </a:lnTo>
                  <a:lnTo>
                    <a:pt x="8366480" y="7438847"/>
                  </a:lnTo>
                  <a:lnTo>
                    <a:pt x="8971191" y="7438847"/>
                  </a:lnTo>
                  <a:lnTo>
                    <a:pt x="8971191" y="7403300"/>
                  </a:lnTo>
                  <a:lnTo>
                    <a:pt x="8330908" y="7403300"/>
                  </a:lnTo>
                  <a:lnTo>
                    <a:pt x="8330908" y="7438847"/>
                  </a:lnTo>
                  <a:lnTo>
                    <a:pt x="8330908" y="8060766"/>
                  </a:lnTo>
                  <a:lnTo>
                    <a:pt x="7726197" y="8060766"/>
                  </a:lnTo>
                  <a:lnTo>
                    <a:pt x="7726197" y="7438847"/>
                  </a:lnTo>
                  <a:lnTo>
                    <a:pt x="8330908" y="7438847"/>
                  </a:lnTo>
                  <a:lnTo>
                    <a:pt x="8330908" y="7403300"/>
                  </a:lnTo>
                  <a:lnTo>
                    <a:pt x="7690625" y="7403300"/>
                  </a:lnTo>
                  <a:lnTo>
                    <a:pt x="7690625" y="7438847"/>
                  </a:lnTo>
                  <a:lnTo>
                    <a:pt x="7690625" y="8060766"/>
                  </a:lnTo>
                  <a:lnTo>
                    <a:pt x="7085914" y="8060766"/>
                  </a:lnTo>
                  <a:lnTo>
                    <a:pt x="7085914" y="7438847"/>
                  </a:lnTo>
                  <a:lnTo>
                    <a:pt x="7690625" y="7438847"/>
                  </a:lnTo>
                  <a:lnTo>
                    <a:pt x="7690625" y="7403300"/>
                  </a:lnTo>
                  <a:lnTo>
                    <a:pt x="7050341" y="7403300"/>
                  </a:lnTo>
                  <a:lnTo>
                    <a:pt x="7050341" y="7438847"/>
                  </a:lnTo>
                  <a:lnTo>
                    <a:pt x="7050341" y="8060766"/>
                  </a:lnTo>
                  <a:lnTo>
                    <a:pt x="6445618" y="8060766"/>
                  </a:lnTo>
                  <a:lnTo>
                    <a:pt x="6445618" y="7438847"/>
                  </a:lnTo>
                  <a:lnTo>
                    <a:pt x="7050341" y="7438847"/>
                  </a:lnTo>
                  <a:lnTo>
                    <a:pt x="7050341" y="7403300"/>
                  </a:lnTo>
                  <a:lnTo>
                    <a:pt x="6445618" y="7403300"/>
                  </a:lnTo>
                  <a:lnTo>
                    <a:pt x="6445618" y="6797522"/>
                  </a:lnTo>
                  <a:lnTo>
                    <a:pt x="9629254" y="6797522"/>
                  </a:lnTo>
                  <a:lnTo>
                    <a:pt x="9629254" y="6761962"/>
                  </a:lnTo>
                  <a:lnTo>
                    <a:pt x="9006764" y="6761962"/>
                  </a:lnTo>
                  <a:lnTo>
                    <a:pt x="9006764" y="6157836"/>
                  </a:lnTo>
                  <a:lnTo>
                    <a:pt x="8971191" y="6157836"/>
                  </a:lnTo>
                  <a:lnTo>
                    <a:pt x="8971191" y="6761962"/>
                  </a:lnTo>
                  <a:lnTo>
                    <a:pt x="8366480" y="6761962"/>
                  </a:lnTo>
                  <a:lnTo>
                    <a:pt x="8366480" y="6157836"/>
                  </a:lnTo>
                  <a:lnTo>
                    <a:pt x="8330908" y="6157836"/>
                  </a:lnTo>
                  <a:lnTo>
                    <a:pt x="8330908" y="6761962"/>
                  </a:lnTo>
                  <a:lnTo>
                    <a:pt x="7726197" y="6761962"/>
                  </a:lnTo>
                  <a:lnTo>
                    <a:pt x="7726197" y="6157836"/>
                  </a:lnTo>
                  <a:lnTo>
                    <a:pt x="7690625" y="6157836"/>
                  </a:lnTo>
                  <a:lnTo>
                    <a:pt x="7690625" y="6761962"/>
                  </a:lnTo>
                  <a:lnTo>
                    <a:pt x="7085914" y="6761962"/>
                  </a:lnTo>
                  <a:lnTo>
                    <a:pt x="7085914" y="6157836"/>
                  </a:lnTo>
                  <a:lnTo>
                    <a:pt x="7050341" y="6157836"/>
                  </a:lnTo>
                  <a:lnTo>
                    <a:pt x="7050341" y="6761962"/>
                  </a:lnTo>
                  <a:lnTo>
                    <a:pt x="6445618" y="6761962"/>
                  </a:lnTo>
                  <a:lnTo>
                    <a:pt x="6445618" y="6157468"/>
                  </a:lnTo>
                  <a:lnTo>
                    <a:pt x="9629254" y="6157468"/>
                  </a:lnTo>
                  <a:lnTo>
                    <a:pt x="9629254" y="6121908"/>
                  </a:lnTo>
                  <a:lnTo>
                    <a:pt x="9006764" y="6121908"/>
                  </a:lnTo>
                  <a:lnTo>
                    <a:pt x="9006764" y="5517604"/>
                  </a:lnTo>
                  <a:lnTo>
                    <a:pt x="8971191" y="5517604"/>
                  </a:lnTo>
                  <a:lnTo>
                    <a:pt x="8971191" y="6121908"/>
                  </a:lnTo>
                  <a:lnTo>
                    <a:pt x="8366480" y="6121908"/>
                  </a:lnTo>
                  <a:lnTo>
                    <a:pt x="8366480" y="5517604"/>
                  </a:lnTo>
                  <a:lnTo>
                    <a:pt x="8330908" y="5517604"/>
                  </a:lnTo>
                  <a:lnTo>
                    <a:pt x="8330908" y="6121908"/>
                  </a:lnTo>
                  <a:lnTo>
                    <a:pt x="7726197" y="6121908"/>
                  </a:lnTo>
                  <a:lnTo>
                    <a:pt x="7726197" y="5517604"/>
                  </a:lnTo>
                  <a:lnTo>
                    <a:pt x="7690625" y="5517604"/>
                  </a:lnTo>
                  <a:lnTo>
                    <a:pt x="7690625" y="6121908"/>
                  </a:lnTo>
                  <a:lnTo>
                    <a:pt x="7085914" y="6121908"/>
                  </a:lnTo>
                  <a:lnTo>
                    <a:pt x="7085914" y="5517604"/>
                  </a:lnTo>
                  <a:lnTo>
                    <a:pt x="7050341" y="5517604"/>
                  </a:lnTo>
                  <a:lnTo>
                    <a:pt x="7050341" y="6121908"/>
                  </a:lnTo>
                  <a:lnTo>
                    <a:pt x="6445618" y="6121908"/>
                  </a:lnTo>
                  <a:lnTo>
                    <a:pt x="6445618" y="5517413"/>
                  </a:lnTo>
                  <a:lnTo>
                    <a:pt x="9629254" y="5517413"/>
                  </a:lnTo>
                  <a:lnTo>
                    <a:pt x="9629254" y="5481853"/>
                  </a:lnTo>
                  <a:lnTo>
                    <a:pt x="9006764" y="5481853"/>
                  </a:lnTo>
                  <a:lnTo>
                    <a:pt x="9006764" y="4877371"/>
                  </a:lnTo>
                  <a:lnTo>
                    <a:pt x="8971191" y="4877371"/>
                  </a:lnTo>
                  <a:lnTo>
                    <a:pt x="8971191" y="5481853"/>
                  </a:lnTo>
                  <a:lnTo>
                    <a:pt x="8366480" y="5481853"/>
                  </a:lnTo>
                  <a:lnTo>
                    <a:pt x="8366480" y="4877371"/>
                  </a:lnTo>
                  <a:lnTo>
                    <a:pt x="8330908" y="4877371"/>
                  </a:lnTo>
                  <a:lnTo>
                    <a:pt x="8330908" y="5481853"/>
                  </a:lnTo>
                  <a:lnTo>
                    <a:pt x="7726197" y="5481853"/>
                  </a:lnTo>
                  <a:lnTo>
                    <a:pt x="7726197" y="4877371"/>
                  </a:lnTo>
                  <a:lnTo>
                    <a:pt x="7690625" y="4877371"/>
                  </a:lnTo>
                  <a:lnTo>
                    <a:pt x="7690625" y="5481853"/>
                  </a:lnTo>
                  <a:lnTo>
                    <a:pt x="7085914" y="5481853"/>
                  </a:lnTo>
                  <a:lnTo>
                    <a:pt x="7085914" y="4877371"/>
                  </a:lnTo>
                  <a:lnTo>
                    <a:pt x="7050341" y="4877371"/>
                  </a:lnTo>
                  <a:lnTo>
                    <a:pt x="7050341" y="5481853"/>
                  </a:lnTo>
                  <a:lnTo>
                    <a:pt x="6445618" y="5481853"/>
                  </a:lnTo>
                  <a:lnTo>
                    <a:pt x="6445618" y="4877359"/>
                  </a:lnTo>
                  <a:lnTo>
                    <a:pt x="9629254" y="4877359"/>
                  </a:lnTo>
                  <a:lnTo>
                    <a:pt x="9629254" y="4841799"/>
                  </a:lnTo>
                  <a:lnTo>
                    <a:pt x="6427838" y="4841799"/>
                  </a:lnTo>
                  <a:lnTo>
                    <a:pt x="6427838" y="4859579"/>
                  </a:lnTo>
                  <a:lnTo>
                    <a:pt x="6410058" y="4859579"/>
                  </a:lnTo>
                  <a:lnTo>
                    <a:pt x="6410058" y="8061134"/>
                  </a:lnTo>
                  <a:lnTo>
                    <a:pt x="6427838" y="8061134"/>
                  </a:lnTo>
                  <a:lnTo>
                    <a:pt x="6427838" y="8078546"/>
                  </a:lnTo>
                  <a:lnTo>
                    <a:pt x="6410058" y="8078546"/>
                  </a:lnTo>
                  <a:lnTo>
                    <a:pt x="6410058" y="8096326"/>
                  </a:lnTo>
                  <a:lnTo>
                    <a:pt x="6410058" y="8098866"/>
                  </a:lnTo>
                  <a:lnTo>
                    <a:pt x="6445618" y="8098866"/>
                  </a:lnTo>
                  <a:lnTo>
                    <a:pt x="6445618" y="8096326"/>
                  </a:lnTo>
                  <a:lnTo>
                    <a:pt x="9629254" y="8096326"/>
                  </a:lnTo>
                  <a:lnTo>
                    <a:pt x="9629254" y="8098866"/>
                  </a:lnTo>
                  <a:lnTo>
                    <a:pt x="9664827" y="8098866"/>
                  </a:lnTo>
                  <a:lnTo>
                    <a:pt x="9664827" y="8096326"/>
                  </a:lnTo>
                  <a:lnTo>
                    <a:pt x="10334346" y="8096326"/>
                  </a:lnTo>
                  <a:lnTo>
                    <a:pt x="10334346" y="8078546"/>
                  </a:lnTo>
                  <a:lnTo>
                    <a:pt x="10334346" y="8060766"/>
                  </a:lnTo>
                  <a:lnTo>
                    <a:pt x="10305110" y="8060766"/>
                  </a:lnTo>
                  <a:lnTo>
                    <a:pt x="10305110" y="7438847"/>
                  </a:lnTo>
                  <a:lnTo>
                    <a:pt x="10334346" y="7438847"/>
                  </a:lnTo>
                  <a:lnTo>
                    <a:pt x="10334346" y="7403300"/>
                  </a:lnTo>
                  <a:lnTo>
                    <a:pt x="10269537" y="7403300"/>
                  </a:lnTo>
                  <a:lnTo>
                    <a:pt x="10269537" y="7438847"/>
                  </a:lnTo>
                  <a:lnTo>
                    <a:pt x="10269537" y="8060766"/>
                  </a:lnTo>
                  <a:lnTo>
                    <a:pt x="9664827" y="8060766"/>
                  </a:lnTo>
                  <a:lnTo>
                    <a:pt x="9664827" y="7438847"/>
                  </a:lnTo>
                  <a:lnTo>
                    <a:pt x="10269537" y="7438847"/>
                  </a:lnTo>
                  <a:lnTo>
                    <a:pt x="10269537" y="7403300"/>
                  </a:lnTo>
                  <a:lnTo>
                    <a:pt x="9664827" y="7403300"/>
                  </a:lnTo>
                  <a:lnTo>
                    <a:pt x="9664827" y="6797522"/>
                  </a:lnTo>
                  <a:lnTo>
                    <a:pt x="10334346" y="6797522"/>
                  </a:lnTo>
                  <a:lnTo>
                    <a:pt x="10334346" y="6761962"/>
                  </a:lnTo>
                  <a:lnTo>
                    <a:pt x="10305110" y="6761962"/>
                  </a:lnTo>
                  <a:lnTo>
                    <a:pt x="10305110" y="6157836"/>
                  </a:lnTo>
                  <a:lnTo>
                    <a:pt x="10269537" y="6157836"/>
                  </a:lnTo>
                  <a:lnTo>
                    <a:pt x="10269537" y="6761962"/>
                  </a:lnTo>
                  <a:lnTo>
                    <a:pt x="9664827" y="6761962"/>
                  </a:lnTo>
                  <a:lnTo>
                    <a:pt x="9664827" y="6157468"/>
                  </a:lnTo>
                  <a:lnTo>
                    <a:pt x="10334346" y="6157468"/>
                  </a:lnTo>
                  <a:lnTo>
                    <a:pt x="10334346" y="6121908"/>
                  </a:lnTo>
                  <a:lnTo>
                    <a:pt x="10305110" y="6121908"/>
                  </a:lnTo>
                  <a:lnTo>
                    <a:pt x="10305110" y="5517604"/>
                  </a:lnTo>
                  <a:lnTo>
                    <a:pt x="10269537" y="5517604"/>
                  </a:lnTo>
                  <a:lnTo>
                    <a:pt x="10269537" y="6121908"/>
                  </a:lnTo>
                  <a:lnTo>
                    <a:pt x="9664827" y="6121908"/>
                  </a:lnTo>
                  <a:lnTo>
                    <a:pt x="9664827" y="5517413"/>
                  </a:lnTo>
                  <a:lnTo>
                    <a:pt x="10334346" y="5517413"/>
                  </a:lnTo>
                  <a:lnTo>
                    <a:pt x="10334346" y="5481853"/>
                  </a:lnTo>
                  <a:lnTo>
                    <a:pt x="10305110" y="5481853"/>
                  </a:lnTo>
                  <a:lnTo>
                    <a:pt x="10305110" y="4877371"/>
                  </a:lnTo>
                  <a:lnTo>
                    <a:pt x="10269537" y="4877371"/>
                  </a:lnTo>
                  <a:lnTo>
                    <a:pt x="10269537" y="5481853"/>
                  </a:lnTo>
                  <a:lnTo>
                    <a:pt x="9664827" y="5481853"/>
                  </a:lnTo>
                  <a:lnTo>
                    <a:pt x="9664827" y="4877359"/>
                  </a:lnTo>
                  <a:lnTo>
                    <a:pt x="10334346" y="4877359"/>
                  </a:lnTo>
                  <a:lnTo>
                    <a:pt x="10334346" y="4859579"/>
                  </a:lnTo>
                  <a:lnTo>
                    <a:pt x="10334346" y="4841799"/>
                  </a:lnTo>
                  <a:close/>
                </a:path>
              </a:pathLst>
            </a:custGeom>
            <a:solidFill>
              <a:srgbClr val="181717"/>
            </a:solidFill>
          </p:spPr>
          <p:txBody>
            <a:bodyPr wrap="square" lIns="0" tIns="0" rIns="0" bIns="0" rtlCol="0"/>
            <a:lstStyle/>
            <a:p/>
          </p:txBody>
        </p:sp>
        <p:sp>
          <p:nvSpPr>
            <p:cNvPr id="13" name="object 13"/>
            <p:cNvSpPr/>
            <p:nvPr/>
          </p:nvSpPr>
          <p:spPr>
            <a:xfrm>
              <a:off x="9305687" y="7672833"/>
              <a:ext cx="1472565" cy="1125855"/>
            </a:xfrm>
            <a:custGeom>
              <a:avLst/>
              <a:gdLst/>
              <a:ahLst/>
              <a:cxnLst/>
              <a:rect l="l" t="t" r="r" b="b"/>
              <a:pathLst>
                <a:path w="1472565" h="1125854">
                  <a:moveTo>
                    <a:pt x="1267376" y="624379"/>
                  </a:moveTo>
                  <a:lnTo>
                    <a:pt x="1126771" y="430946"/>
                  </a:lnTo>
                  <a:lnTo>
                    <a:pt x="171258" y="1125495"/>
                  </a:lnTo>
                  <a:lnTo>
                    <a:pt x="0" y="889891"/>
                  </a:lnTo>
                  <a:lnTo>
                    <a:pt x="955513" y="195342"/>
                  </a:lnTo>
                  <a:lnTo>
                    <a:pt x="814908" y="1909"/>
                  </a:lnTo>
                  <a:lnTo>
                    <a:pt x="1471944" y="0"/>
                  </a:lnTo>
                  <a:close/>
                </a:path>
              </a:pathLst>
            </a:custGeom>
            <a:solidFill>
              <a:srgbClr val="FF738E"/>
            </a:solidFill>
          </p:spPr>
          <p:txBody>
            <a:bodyPr wrap="square" lIns="0" tIns="0" rIns="0" bIns="0" rtlCol="0"/>
            <a:lstStyle/>
            <a:p/>
          </p:txBody>
        </p:sp>
        <p:sp>
          <p:nvSpPr>
            <p:cNvPr id="14" name="object 14"/>
            <p:cNvSpPr/>
            <p:nvPr/>
          </p:nvSpPr>
          <p:spPr>
            <a:xfrm>
              <a:off x="9289108" y="7658163"/>
              <a:ext cx="1504315" cy="1156970"/>
            </a:xfrm>
            <a:custGeom>
              <a:avLst/>
              <a:gdLst/>
              <a:ahLst/>
              <a:cxnLst/>
              <a:rect l="l" t="t" r="r" b="b"/>
              <a:pathLst>
                <a:path w="1504315" h="1156970">
                  <a:moveTo>
                    <a:pt x="1295015" y="649163"/>
                  </a:moveTo>
                  <a:lnTo>
                    <a:pt x="1290747" y="652266"/>
                  </a:lnTo>
                  <a:lnTo>
                    <a:pt x="1288582" y="653175"/>
                  </a:lnTo>
                  <a:lnTo>
                    <a:pt x="1280825" y="654364"/>
                  </a:lnTo>
                  <a:lnTo>
                    <a:pt x="1275383" y="652084"/>
                  </a:lnTo>
                  <a:lnTo>
                    <a:pt x="1140176" y="466077"/>
                  </a:lnTo>
                  <a:lnTo>
                    <a:pt x="189950" y="1156784"/>
                  </a:lnTo>
                  <a:lnTo>
                    <a:pt x="180797" y="1155309"/>
                  </a:lnTo>
                  <a:lnTo>
                    <a:pt x="0" y="906578"/>
                  </a:lnTo>
                  <a:lnTo>
                    <a:pt x="1420" y="897420"/>
                  </a:lnTo>
                  <a:lnTo>
                    <a:pt x="951647" y="206713"/>
                  </a:lnTo>
                  <a:lnTo>
                    <a:pt x="816442" y="20710"/>
                  </a:lnTo>
                  <a:lnTo>
                    <a:pt x="815951" y="14827"/>
                  </a:lnTo>
                  <a:lnTo>
                    <a:pt x="820874" y="5029"/>
                  </a:lnTo>
                  <a:lnTo>
                    <a:pt x="825876" y="1943"/>
                  </a:lnTo>
                  <a:lnTo>
                    <a:pt x="900610" y="1725"/>
                  </a:lnTo>
                  <a:lnTo>
                    <a:pt x="860128" y="31151"/>
                  </a:lnTo>
                  <a:lnTo>
                    <a:pt x="988669" y="207988"/>
                  </a:lnTo>
                  <a:lnTo>
                    <a:pt x="987248" y="217149"/>
                  </a:lnTo>
                  <a:lnTo>
                    <a:pt x="37021" y="907856"/>
                  </a:lnTo>
                  <a:lnTo>
                    <a:pt x="191012" y="1119703"/>
                  </a:lnTo>
                  <a:lnTo>
                    <a:pt x="1141238" y="428997"/>
                  </a:lnTo>
                  <a:lnTo>
                    <a:pt x="1150390" y="430472"/>
                  </a:lnTo>
                  <a:lnTo>
                    <a:pt x="1278932" y="607309"/>
                  </a:lnTo>
                  <a:lnTo>
                    <a:pt x="1319416" y="577881"/>
                  </a:lnTo>
                  <a:lnTo>
                    <a:pt x="1296883" y="646654"/>
                  </a:lnTo>
                  <a:lnTo>
                    <a:pt x="1295015" y="649163"/>
                  </a:lnTo>
                  <a:close/>
                </a:path>
                <a:path w="1504315" h="1156970">
                  <a:moveTo>
                    <a:pt x="1319416" y="577881"/>
                  </a:moveTo>
                  <a:lnTo>
                    <a:pt x="1278932" y="607309"/>
                  </a:lnTo>
                  <a:lnTo>
                    <a:pt x="1468283" y="29381"/>
                  </a:lnTo>
                  <a:lnTo>
                    <a:pt x="860128" y="31151"/>
                  </a:lnTo>
                  <a:lnTo>
                    <a:pt x="900610" y="1725"/>
                  </a:lnTo>
                  <a:lnTo>
                    <a:pt x="1493113" y="0"/>
                  </a:lnTo>
                  <a:lnTo>
                    <a:pt x="1497555" y="2258"/>
                  </a:lnTo>
                  <a:lnTo>
                    <a:pt x="1503115" y="9908"/>
                  </a:lnTo>
                  <a:lnTo>
                    <a:pt x="1503896" y="14834"/>
                  </a:lnTo>
                  <a:lnTo>
                    <a:pt x="1319416" y="577881"/>
                  </a:lnTo>
                  <a:close/>
                </a:path>
              </a:pathLst>
            </a:custGeom>
            <a:solidFill>
              <a:srgbClr val="181717"/>
            </a:solidFill>
          </p:spPr>
          <p:txBody>
            <a:bodyPr wrap="square" lIns="0" tIns="0" rIns="0" bIns="0" rtlCol="0"/>
            <a:lstStyle/>
            <a:p/>
          </p:txBody>
        </p:sp>
        <p:sp>
          <p:nvSpPr>
            <p:cNvPr id="15" name="object 15"/>
            <p:cNvSpPr/>
            <p:nvPr/>
          </p:nvSpPr>
          <p:spPr>
            <a:xfrm>
              <a:off x="17937951" y="3088202"/>
              <a:ext cx="333375" cy="0"/>
            </a:xfrm>
            <a:custGeom>
              <a:avLst/>
              <a:gdLst/>
              <a:ahLst/>
              <a:cxnLst/>
              <a:rect l="l" t="t" r="r" b="b"/>
              <a:pathLst>
                <a:path w="333375" h="0">
                  <a:moveTo>
                    <a:pt x="333318" y="0"/>
                  </a:moveTo>
                  <a:lnTo>
                    <a:pt x="0" y="0"/>
                  </a:lnTo>
                </a:path>
              </a:pathLst>
            </a:custGeom>
            <a:ln w="28575">
              <a:solidFill>
                <a:srgbClr val="181717"/>
              </a:solidFill>
            </a:ln>
          </p:spPr>
          <p:txBody>
            <a:bodyPr wrap="square" lIns="0" tIns="0" rIns="0" bIns="0" rtlCol="0"/>
            <a:lstStyle/>
            <a:p/>
          </p:txBody>
        </p:sp>
        <p:sp>
          <p:nvSpPr>
            <p:cNvPr id="16" name="object 16"/>
            <p:cNvSpPr/>
            <p:nvPr/>
          </p:nvSpPr>
          <p:spPr>
            <a:xfrm>
              <a:off x="17923657" y="3105027"/>
              <a:ext cx="333375" cy="1333500"/>
            </a:xfrm>
            <a:custGeom>
              <a:avLst/>
              <a:gdLst/>
              <a:ahLst/>
              <a:cxnLst/>
              <a:rect l="l" t="t" r="r" b="b"/>
              <a:pathLst>
                <a:path w="333375" h="1333500">
                  <a:moveTo>
                    <a:pt x="0" y="0"/>
                  </a:moveTo>
                  <a:lnTo>
                    <a:pt x="333375" y="0"/>
                  </a:lnTo>
                  <a:lnTo>
                    <a:pt x="333375" y="1333500"/>
                  </a:lnTo>
                  <a:lnTo>
                    <a:pt x="0" y="1333500"/>
                  </a:lnTo>
                  <a:lnTo>
                    <a:pt x="0" y="0"/>
                  </a:lnTo>
                  <a:close/>
                </a:path>
              </a:pathLst>
            </a:custGeom>
            <a:solidFill>
              <a:srgbClr val="FF738E"/>
            </a:solidFill>
          </p:spPr>
          <p:txBody>
            <a:bodyPr wrap="square" lIns="0" tIns="0" rIns="0" bIns="0" rtlCol="0"/>
            <a:lstStyle/>
            <a:p/>
          </p:txBody>
        </p:sp>
        <p:sp>
          <p:nvSpPr>
            <p:cNvPr id="17" name="object 17"/>
            <p:cNvSpPr/>
            <p:nvPr/>
          </p:nvSpPr>
          <p:spPr>
            <a:xfrm>
              <a:off x="17942542" y="4438528"/>
              <a:ext cx="314960" cy="0"/>
            </a:xfrm>
            <a:custGeom>
              <a:avLst/>
              <a:gdLst/>
              <a:ahLst/>
              <a:cxnLst/>
              <a:rect l="l" t="t" r="r" b="b"/>
              <a:pathLst>
                <a:path w="314959" h="0">
                  <a:moveTo>
                    <a:pt x="314657" y="0"/>
                  </a:moveTo>
                  <a:lnTo>
                    <a:pt x="0" y="0"/>
                  </a:lnTo>
                </a:path>
              </a:pathLst>
            </a:custGeom>
            <a:ln w="28575">
              <a:solidFill>
                <a:srgbClr val="181717"/>
              </a:solidFill>
            </a:ln>
          </p:spPr>
          <p:txBody>
            <a:bodyPr wrap="square" lIns="0" tIns="0" rIns="0" bIns="0" rtlCol="0"/>
            <a:lstStyle/>
            <a:p/>
          </p:txBody>
        </p:sp>
        <p:sp>
          <p:nvSpPr>
            <p:cNvPr id="18" name="object 18"/>
            <p:cNvSpPr/>
            <p:nvPr/>
          </p:nvSpPr>
          <p:spPr>
            <a:xfrm>
              <a:off x="17910289" y="11"/>
              <a:ext cx="375920" cy="10287000"/>
            </a:xfrm>
            <a:custGeom>
              <a:avLst/>
              <a:gdLst/>
              <a:ahLst/>
              <a:cxnLst/>
              <a:rect l="l" t="t" r="r" b="b"/>
              <a:pathLst>
                <a:path w="375919" h="10287000">
                  <a:moveTo>
                    <a:pt x="28575" y="0"/>
                  </a:moveTo>
                  <a:lnTo>
                    <a:pt x="0" y="0"/>
                  </a:lnTo>
                  <a:lnTo>
                    <a:pt x="0" y="10286987"/>
                  </a:lnTo>
                  <a:lnTo>
                    <a:pt x="28575" y="10286987"/>
                  </a:lnTo>
                  <a:lnTo>
                    <a:pt x="28575" y="0"/>
                  </a:lnTo>
                  <a:close/>
                </a:path>
                <a:path w="375919" h="10287000">
                  <a:moveTo>
                    <a:pt x="375348" y="0"/>
                  </a:moveTo>
                  <a:lnTo>
                    <a:pt x="346773" y="0"/>
                  </a:lnTo>
                  <a:lnTo>
                    <a:pt x="346773" y="10286987"/>
                  </a:lnTo>
                  <a:lnTo>
                    <a:pt x="375348" y="10286987"/>
                  </a:lnTo>
                  <a:lnTo>
                    <a:pt x="375348" y="0"/>
                  </a:lnTo>
                  <a:close/>
                </a:path>
              </a:pathLst>
            </a:custGeom>
            <a:solidFill>
              <a:srgbClr val="181717"/>
            </a:solidFill>
          </p:spPr>
          <p:txBody>
            <a:bodyPr wrap="square" lIns="0" tIns="0" rIns="0" bIns="0" rtlCol="0"/>
            <a:lstStyle/>
            <a:p/>
          </p:txBody>
        </p:sp>
        <p:sp>
          <p:nvSpPr>
            <p:cNvPr id="19" name="object 19"/>
            <p:cNvSpPr/>
            <p:nvPr/>
          </p:nvSpPr>
          <p:spPr>
            <a:xfrm>
              <a:off x="10083698" y="5143499"/>
              <a:ext cx="7810499" cy="2724149"/>
            </a:xfrm>
            <a:prstGeom prst="rect">
              <a:avLst/>
            </a:prstGeom>
            <a:blipFill>
              <a:blip r:embed="rId2" cstate="print"/>
              <a:stretch>
                <a:fillRect/>
              </a:stretch>
            </a:blipFill>
          </p:spPr>
          <p:txBody>
            <a:bodyPr wrap="square" lIns="0" tIns="0" rIns="0" bIns="0" rtlCol="0"/>
            <a:lstStyle/>
            <a:p/>
          </p:txBody>
        </p:sp>
      </p:grpSp>
      <p:sp>
        <p:nvSpPr>
          <p:cNvPr id="20" name="object 20"/>
          <p:cNvSpPr txBox="1"/>
          <p:nvPr/>
        </p:nvSpPr>
        <p:spPr>
          <a:xfrm>
            <a:off x="830385" y="5015867"/>
            <a:ext cx="8036559" cy="4368800"/>
          </a:xfrm>
          <a:prstGeom prst="rect">
            <a:avLst/>
          </a:prstGeom>
        </p:spPr>
        <p:txBody>
          <a:bodyPr wrap="square" lIns="0" tIns="12700" rIns="0" bIns="0" rtlCol="0" vert="horz">
            <a:spAutoFit/>
          </a:bodyPr>
          <a:lstStyle/>
          <a:p>
            <a:pPr algn="just" marL="12700" marR="5080">
              <a:lnSpc>
                <a:spcPct val="122800"/>
              </a:lnSpc>
              <a:spcBef>
                <a:spcPts val="100"/>
              </a:spcBef>
            </a:pPr>
            <a:r>
              <a:rPr dirty="0" sz="2900" spc="30">
                <a:solidFill>
                  <a:srgbClr val="181717"/>
                </a:solidFill>
                <a:latin typeface="Courier New"/>
                <a:cs typeface="Courier New"/>
              </a:rPr>
              <a:t>Usaha merupakan perubahan energi  yang terjadi pada suatu benda baik  perubahan energi kinetik maupun  energi</a:t>
            </a:r>
            <a:r>
              <a:rPr dirty="0" sz="2900" spc="25">
                <a:solidFill>
                  <a:srgbClr val="181717"/>
                </a:solidFill>
                <a:latin typeface="Courier New"/>
                <a:cs typeface="Courier New"/>
              </a:rPr>
              <a:t> </a:t>
            </a:r>
            <a:r>
              <a:rPr dirty="0" sz="2900" spc="30">
                <a:solidFill>
                  <a:srgbClr val="181717"/>
                </a:solidFill>
                <a:latin typeface="Courier New"/>
                <a:cs typeface="Courier New"/>
              </a:rPr>
              <a:t>potensial.</a:t>
            </a:r>
            <a:endParaRPr sz="2900">
              <a:latin typeface="Courier New"/>
              <a:cs typeface="Courier New"/>
            </a:endParaRPr>
          </a:p>
          <a:p>
            <a:pPr>
              <a:lnSpc>
                <a:spcPct val="100000"/>
              </a:lnSpc>
              <a:spcBef>
                <a:spcPts val="30"/>
              </a:spcBef>
            </a:pPr>
            <a:endParaRPr sz="3750">
              <a:latin typeface="Courier New"/>
              <a:cs typeface="Courier New"/>
            </a:endParaRPr>
          </a:p>
          <a:p>
            <a:pPr algn="just" marL="12700" marR="5080">
              <a:lnSpc>
                <a:spcPct val="122800"/>
              </a:lnSpc>
            </a:pPr>
            <a:r>
              <a:rPr dirty="0" sz="2900" spc="30">
                <a:solidFill>
                  <a:srgbClr val="181717"/>
                </a:solidFill>
                <a:latin typeface="Courier New"/>
                <a:cs typeface="Courier New"/>
              </a:rPr>
              <a:t>Secara matematis, hubungan antara  usaha dan energi dirumuskan sebagai  berikut</a:t>
            </a:r>
            <a:r>
              <a:rPr dirty="0" sz="2900" spc="25">
                <a:solidFill>
                  <a:srgbClr val="181717"/>
                </a:solidFill>
                <a:latin typeface="Courier New"/>
                <a:cs typeface="Courier New"/>
              </a:rPr>
              <a:t> </a:t>
            </a:r>
            <a:r>
              <a:rPr dirty="0" sz="2900" spc="30">
                <a:solidFill>
                  <a:srgbClr val="181717"/>
                </a:solidFill>
                <a:latin typeface="Courier New"/>
                <a:cs typeface="Courier New"/>
              </a:rPr>
              <a:t>:</a:t>
            </a:r>
            <a:endParaRPr sz="2900">
              <a:latin typeface="Courier New"/>
              <a:cs typeface="Courier New"/>
            </a:endParaRPr>
          </a:p>
        </p:txBody>
      </p:sp>
      <p:sp>
        <p:nvSpPr>
          <p:cNvPr id="21" name="object 21"/>
          <p:cNvSpPr txBox="1">
            <a:spLocks noGrp="1"/>
          </p:cNvSpPr>
          <p:nvPr>
            <p:ph type="title"/>
          </p:nvPr>
        </p:nvSpPr>
        <p:spPr>
          <a:xfrm>
            <a:off x="1522436" y="2821866"/>
            <a:ext cx="4561205" cy="1511300"/>
          </a:xfrm>
          <a:prstGeom prst="rect"/>
        </p:spPr>
        <p:txBody>
          <a:bodyPr wrap="square" lIns="0" tIns="12065" rIns="0" bIns="0" rtlCol="0" vert="horz">
            <a:spAutoFit/>
          </a:bodyPr>
          <a:lstStyle/>
          <a:p>
            <a:pPr marL="50800" marR="5080" indent="-38735">
              <a:lnSpc>
                <a:spcPct val="116100"/>
              </a:lnSpc>
              <a:spcBef>
                <a:spcPts val="95"/>
              </a:spcBef>
            </a:pPr>
            <a:r>
              <a:rPr dirty="0" sz="4200" spc="185"/>
              <a:t>Hubungan</a:t>
            </a:r>
            <a:r>
              <a:rPr dirty="0" sz="4200" spc="-260"/>
              <a:t> </a:t>
            </a:r>
            <a:r>
              <a:rPr dirty="0" sz="4200" spc="235"/>
              <a:t>Antara  </a:t>
            </a:r>
            <a:r>
              <a:rPr dirty="0" sz="4200" spc="120"/>
              <a:t>Usaha </a:t>
            </a:r>
            <a:r>
              <a:rPr dirty="0" sz="4200" spc="260"/>
              <a:t>dan</a:t>
            </a:r>
            <a:r>
              <a:rPr dirty="0" sz="4200" spc="-580"/>
              <a:t> </a:t>
            </a:r>
            <a:r>
              <a:rPr dirty="0" sz="4200" spc="70"/>
              <a:t>Energi</a:t>
            </a:r>
            <a:endParaRPr sz="4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F7E9E3"/>
          </a:solidFill>
        </p:spPr>
        <p:txBody>
          <a:bodyPr wrap="square" lIns="0" tIns="0" rIns="0" bIns="0" rtlCol="0"/>
          <a:lstStyle/>
          <a:p/>
        </p:txBody>
      </p:sp>
      <p:sp>
        <p:nvSpPr>
          <p:cNvPr id="3" name="object 3"/>
          <p:cNvSpPr/>
          <p:nvPr/>
        </p:nvSpPr>
        <p:spPr>
          <a:xfrm>
            <a:off x="1047585" y="442273"/>
            <a:ext cx="3399790" cy="15240"/>
          </a:xfrm>
          <a:custGeom>
            <a:avLst/>
            <a:gdLst/>
            <a:ahLst/>
            <a:cxnLst/>
            <a:rect l="l" t="t" r="r" b="b"/>
            <a:pathLst>
              <a:path w="3399790" h="15240">
                <a:moveTo>
                  <a:pt x="0" y="14904"/>
                </a:moveTo>
                <a:lnTo>
                  <a:pt x="3399400" y="14904"/>
                </a:lnTo>
                <a:lnTo>
                  <a:pt x="3399400" y="0"/>
                </a:lnTo>
                <a:lnTo>
                  <a:pt x="0" y="0"/>
                </a:lnTo>
                <a:lnTo>
                  <a:pt x="0" y="14904"/>
                </a:lnTo>
                <a:close/>
              </a:path>
            </a:pathLst>
          </a:custGeom>
          <a:solidFill>
            <a:srgbClr val="181717"/>
          </a:solidFill>
        </p:spPr>
        <p:txBody>
          <a:bodyPr wrap="square" lIns="0" tIns="0" rIns="0" bIns="0" rtlCol="0"/>
          <a:lstStyle/>
          <a:p/>
        </p:txBody>
      </p:sp>
      <p:sp>
        <p:nvSpPr>
          <p:cNvPr id="4" name="object 4"/>
          <p:cNvSpPr/>
          <p:nvPr/>
        </p:nvSpPr>
        <p:spPr>
          <a:xfrm>
            <a:off x="1028700" y="1080108"/>
            <a:ext cx="3418840" cy="4641215"/>
          </a:xfrm>
          <a:custGeom>
            <a:avLst/>
            <a:gdLst/>
            <a:ahLst/>
            <a:cxnLst/>
            <a:rect l="l" t="t" r="r" b="b"/>
            <a:pathLst>
              <a:path w="3418840" h="4641215">
                <a:moveTo>
                  <a:pt x="717638" y="0"/>
                </a:moveTo>
                <a:lnTo>
                  <a:pt x="679869" y="0"/>
                </a:lnTo>
                <a:lnTo>
                  <a:pt x="679869" y="42659"/>
                </a:lnTo>
                <a:lnTo>
                  <a:pt x="717638" y="42659"/>
                </a:lnTo>
                <a:lnTo>
                  <a:pt x="717638" y="0"/>
                </a:lnTo>
                <a:close/>
              </a:path>
              <a:path w="3418840" h="4641215">
                <a:moveTo>
                  <a:pt x="1397520" y="0"/>
                </a:moveTo>
                <a:lnTo>
                  <a:pt x="1359750" y="0"/>
                </a:lnTo>
                <a:lnTo>
                  <a:pt x="1359750" y="42659"/>
                </a:lnTo>
                <a:lnTo>
                  <a:pt x="1397520" y="42659"/>
                </a:lnTo>
                <a:lnTo>
                  <a:pt x="1397520" y="0"/>
                </a:lnTo>
                <a:close/>
              </a:path>
              <a:path w="3418840" h="4641215">
                <a:moveTo>
                  <a:pt x="2077402" y="0"/>
                </a:moveTo>
                <a:lnTo>
                  <a:pt x="2039632" y="0"/>
                </a:lnTo>
                <a:lnTo>
                  <a:pt x="2039632" y="42659"/>
                </a:lnTo>
                <a:lnTo>
                  <a:pt x="2077402" y="42659"/>
                </a:lnTo>
                <a:lnTo>
                  <a:pt x="2077402" y="0"/>
                </a:lnTo>
                <a:close/>
              </a:path>
              <a:path w="3418840" h="4641215">
                <a:moveTo>
                  <a:pt x="2757284" y="0"/>
                </a:moveTo>
                <a:lnTo>
                  <a:pt x="2719514" y="0"/>
                </a:lnTo>
                <a:lnTo>
                  <a:pt x="2719514" y="42659"/>
                </a:lnTo>
                <a:lnTo>
                  <a:pt x="2757284" y="42659"/>
                </a:lnTo>
                <a:lnTo>
                  <a:pt x="2757284" y="0"/>
                </a:lnTo>
                <a:close/>
              </a:path>
              <a:path w="3418840" h="4641215">
                <a:moveTo>
                  <a:pt x="3418281" y="43192"/>
                </a:moveTo>
                <a:lnTo>
                  <a:pt x="37769" y="43192"/>
                </a:lnTo>
                <a:lnTo>
                  <a:pt x="37769" y="0"/>
                </a:lnTo>
                <a:lnTo>
                  <a:pt x="0" y="0"/>
                </a:lnTo>
                <a:lnTo>
                  <a:pt x="0" y="2783814"/>
                </a:lnTo>
                <a:lnTo>
                  <a:pt x="18884" y="2783814"/>
                </a:lnTo>
                <a:lnTo>
                  <a:pt x="18884" y="2802572"/>
                </a:lnTo>
                <a:lnTo>
                  <a:pt x="0" y="2802572"/>
                </a:lnTo>
                <a:lnTo>
                  <a:pt x="0" y="2821622"/>
                </a:lnTo>
                <a:lnTo>
                  <a:pt x="0" y="4640758"/>
                </a:lnTo>
                <a:lnTo>
                  <a:pt x="37769" y="4640758"/>
                </a:lnTo>
                <a:lnTo>
                  <a:pt x="37769" y="4182402"/>
                </a:lnTo>
                <a:lnTo>
                  <a:pt x="3418281" y="4182402"/>
                </a:lnTo>
                <a:lnTo>
                  <a:pt x="3418281" y="4144289"/>
                </a:lnTo>
                <a:lnTo>
                  <a:pt x="37769" y="4144289"/>
                </a:lnTo>
                <a:lnTo>
                  <a:pt x="37769" y="3501377"/>
                </a:lnTo>
                <a:lnTo>
                  <a:pt x="3418281" y="3501377"/>
                </a:lnTo>
                <a:lnTo>
                  <a:pt x="3418281" y="3464534"/>
                </a:lnTo>
                <a:lnTo>
                  <a:pt x="37769" y="3464534"/>
                </a:lnTo>
                <a:lnTo>
                  <a:pt x="37769" y="2821622"/>
                </a:lnTo>
                <a:lnTo>
                  <a:pt x="3418281" y="2821622"/>
                </a:lnTo>
                <a:lnTo>
                  <a:pt x="3418281" y="2802572"/>
                </a:lnTo>
                <a:lnTo>
                  <a:pt x="3418281" y="2783509"/>
                </a:lnTo>
                <a:lnTo>
                  <a:pt x="2757284" y="2783509"/>
                </a:lnTo>
                <a:lnTo>
                  <a:pt x="2757284" y="2121928"/>
                </a:lnTo>
                <a:lnTo>
                  <a:pt x="2719514" y="2121928"/>
                </a:lnTo>
                <a:lnTo>
                  <a:pt x="2719514" y="2783509"/>
                </a:lnTo>
                <a:lnTo>
                  <a:pt x="2077402" y="2783509"/>
                </a:lnTo>
                <a:lnTo>
                  <a:pt x="2077402" y="2121928"/>
                </a:lnTo>
                <a:lnTo>
                  <a:pt x="2039632" y="2121928"/>
                </a:lnTo>
                <a:lnTo>
                  <a:pt x="2039632" y="2783509"/>
                </a:lnTo>
                <a:lnTo>
                  <a:pt x="1397520" y="2783509"/>
                </a:lnTo>
                <a:lnTo>
                  <a:pt x="1397520" y="2121928"/>
                </a:lnTo>
                <a:lnTo>
                  <a:pt x="1359750" y="2121928"/>
                </a:lnTo>
                <a:lnTo>
                  <a:pt x="1359750" y="2783509"/>
                </a:lnTo>
                <a:lnTo>
                  <a:pt x="717638" y="2783509"/>
                </a:lnTo>
                <a:lnTo>
                  <a:pt x="717638" y="2121928"/>
                </a:lnTo>
                <a:lnTo>
                  <a:pt x="679869" y="2121928"/>
                </a:lnTo>
                <a:lnTo>
                  <a:pt x="679869" y="2783509"/>
                </a:lnTo>
                <a:lnTo>
                  <a:pt x="37769" y="2783509"/>
                </a:lnTo>
                <a:lnTo>
                  <a:pt x="37769" y="2121839"/>
                </a:lnTo>
                <a:lnTo>
                  <a:pt x="3418281" y="2121839"/>
                </a:lnTo>
                <a:lnTo>
                  <a:pt x="3418281" y="2083727"/>
                </a:lnTo>
                <a:lnTo>
                  <a:pt x="2757284" y="2083727"/>
                </a:lnTo>
                <a:lnTo>
                  <a:pt x="2757284" y="1441437"/>
                </a:lnTo>
                <a:lnTo>
                  <a:pt x="2719514" y="1441437"/>
                </a:lnTo>
                <a:lnTo>
                  <a:pt x="2719514" y="2083727"/>
                </a:lnTo>
                <a:lnTo>
                  <a:pt x="2077402" y="2083727"/>
                </a:lnTo>
                <a:lnTo>
                  <a:pt x="2077402" y="1441437"/>
                </a:lnTo>
                <a:lnTo>
                  <a:pt x="2039632" y="1441437"/>
                </a:lnTo>
                <a:lnTo>
                  <a:pt x="2039632" y="2083727"/>
                </a:lnTo>
                <a:lnTo>
                  <a:pt x="1397520" y="2083727"/>
                </a:lnTo>
                <a:lnTo>
                  <a:pt x="1397520" y="1441437"/>
                </a:lnTo>
                <a:lnTo>
                  <a:pt x="1359750" y="1441437"/>
                </a:lnTo>
                <a:lnTo>
                  <a:pt x="1359750" y="2083727"/>
                </a:lnTo>
                <a:lnTo>
                  <a:pt x="717638" y="2083727"/>
                </a:lnTo>
                <a:lnTo>
                  <a:pt x="717638" y="1441437"/>
                </a:lnTo>
                <a:lnTo>
                  <a:pt x="679869" y="1441437"/>
                </a:lnTo>
                <a:lnTo>
                  <a:pt x="679869" y="2083727"/>
                </a:lnTo>
                <a:lnTo>
                  <a:pt x="37769" y="2083727"/>
                </a:lnTo>
                <a:lnTo>
                  <a:pt x="37769" y="1440815"/>
                </a:lnTo>
                <a:lnTo>
                  <a:pt x="3418281" y="1440815"/>
                </a:lnTo>
                <a:lnTo>
                  <a:pt x="3418281" y="1403972"/>
                </a:lnTo>
                <a:lnTo>
                  <a:pt x="37769" y="1403972"/>
                </a:lnTo>
                <a:lnTo>
                  <a:pt x="37769" y="761072"/>
                </a:lnTo>
                <a:lnTo>
                  <a:pt x="679869" y="761072"/>
                </a:lnTo>
                <a:lnTo>
                  <a:pt x="679869" y="1403642"/>
                </a:lnTo>
                <a:lnTo>
                  <a:pt x="717638" y="1403642"/>
                </a:lnTo>
                <a:lnTo>
                  <a:pt x="717638" y="761072"/>
                </a:lnTo>
                <a:lnTo>
                  <a:pt x="1359750" y="761072"/>
                </a:lnTo>
                <a:lnTo>
                  <a:pt x="1359750" y="1403642"/>
                </a:lnTo>
                <a:lnTo>
                  <a:pt x="1397520" y="1403642"/>
                </a:lnTo>
                <a:lnTo>
                  <a:pt x="1397520" y="761072"/>
                </a:lnTo>
                <a:lnTo>
                  <a:pt x="2039632" y="761072"/>
                </a:lnTo>
                <a:lnTo>
                  <a:pt x="2039632" y="1403642"/>
                </a:lnTo>
                <a:lnTo>
                  <a:pt x="2077402" y="1403642"/>
                </a:lnTo>
                <a:lnTo>
                  <a:pt x="2077402" y="761072"/>
                </a:lnTo>
                <a:lnTo>
                  <a:pt x="2719514" y="761072"/>
                </a:lnTo>
                <a:lnTo>
                  <a:pt x="2719514" y="1403642"/>
                </a:lnTo>
                <a:lnTo>
                  <a:pt x="2757284" y="1403642"/>
                </a:lnTo>
                <a:lnTo>
                  <a:pt x="2757284" y="761072"/>
                </a:lnTo>
                <a:lnTo>
                  <a:pt x="3418281" y="761072"/>
                </a:lnTo>
                <a:lnTo>
                  <a:pt x="3418281" y="722947"/>
                </a:lnTo>
                <a:lnTo>
                  <a:pt x="2757284" y="722947"/>
                </a:lnTo>
                <a:lnTo>
                  <a:pt x="2757284" y="80467"/>
                </a:lnTo>
                <a:lnTo>
                  <a:pt x="2719514" y="80467"/>
                </a:lnTo>
                <a:lnTo>
                  <a:pt x="2719514" y="722947"/>
                </a:lnTo>
                <a:lnTo>
                  <a:pt x="2077402" y="722947"/>
                </a:lnTo>
                <a:lnTo>
                  <a:pt x="2077402" y="80467"/>
                </a:lnTo>
                <a:lnTo>
                  <a:pt x="2039632" y="80467"/>
                </a:lnTo>
                <a:lnTo>
                  <a:pt x="2039632" y="722947"/>
                </a:lnTo>
                <a:lnTo>
                  <a:pt x="1397520" y="722947"/>
                </a:lnTo>
                <a:lnTo>
                  <a:pt x="1397520" y="80467"/>
                </a:lnTo>
                <a:lnTo>
                  <a:pt x="1359750" y="80467"/>
                </a:lnTo>
                <a:lnTo>
                  <a:pt x="1359750" y="722947"/>
                </a:lnTo>
                <a:lnTo>
                  <a:pt x="717638" y="722947"/>
                </a:lnTo>
                <a:lnTo>
                  <a:pt x="717638" y="80467"/>
                </a:lnTo>
                <a:lnTo>
                  <a:pt x="679869" y="80467"/>
                </a:lnTo>
                <a:lnTo>
                  <a:pt x="679869" y="722947"/>
                </a:lnTo>
                <a:lnTo>
                  <a:pt x="37769" y="722947"/>
                </a:lnTo>
                <a:lnTo>
                  <a:pt x="37769" y="80048"/>
                </a:lnTo>
                <a:lnTo>
                  <a:pt x="3418281" y="80048"/>
                </a:lnTo>
                <a:lnTo>
                  <a:pt x="3418281" y="43192"/>
                </a:lnTo>
                <a:close/>
              </a:path>
            </a:pathLst>
          </a:custGeom>
          <a:solidFill>
            <a:srgbClr val="181717"/>
          </a:solidFill>
        </p:spPr>
        <p:txBody>
          <a:bodyPr wrap="square" lIns="0" tIns="0" rIns="0" bIns="0" rtlCol="0"/>
          <a:lstStyle/>
          <a:p/>
        </p:txBody>
      </p:sp>
      <p:sp>
        <p:nvSpPr>
          <p:cNvPr id="5" name="object 5"/>
          <p:cNvSpPr/>
          <p:nvPr/>
        </p:nvSpPr>
        <p:spPr>
          <a:xfrm>
            <a:off x="1028700" y="6623288"/>
            <a:ext cx="38100" cy="662305"/>
          </a:xfrm>
          <a:custGeom>
            <a:avLst/>
            <a:gdLst/>
            <a:ahLst/>
            <a:cxnLst/>
            <a:rect l="l" t="t" r="r" b="b"/>
            <a:pathLst>
              <a:path w="38100" h="662304">
                <a:moveTo>
                  <a:pt x="0" y="0"/>
                </a:moveTo>
                <a:lnTo>
                  <a:pt x="37771" y="0"/>
                </a:lnTo>
                <a:lnTo>
                  <a:pt x="37771" y="661966"/>
                </a:lnTo>
                <a:lnTo>
                  <a:pt x="0" y="661966"/>
                </a:lnTo>
                <a:lnTo>
                  <a:pt x="0" y="0"/>
                </a:lnTo>
                <a:close/>
              </a:path>
            </a:pathLst>
          </a:custGeom>
          <a:solidFill>
            <a:srgbClr val="181717"/>
          </a:solidFill>
        </p:spPr>
        <p:txBody>
          <a:bodyPr wrap="square" lIns="0" tIns="0" rIns="0" bIns="0" rtlCol="0"/>
          <a:lstStyle/>
          <a:p/>
        </p:txBody>
      </p:sp>
      <p:sp>
        <p:nvSpPr>
          <p:cNvPr id="6" name="object 6"/>
          <p:cNvSpPr/>
          <p:nvPr/>
        </p:nvSpPr>
        <p:spPr>
          <a:xfrm>
            <a:off x="1708580"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7" name="object 7"/>
          <p:cNvSpPr/>
          <p:nvPr/>
        </p:nvSpPr>
        <p:spPr>
          <a:xfrm>
            <a:off x="2388460"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8" name="object 8"/>
          <p:cNvSpPr/>
          <p:nvPr/>
        </p:nvSpPr>
        <p:spPr>
          <a:xfrm>
            <a:off x="3068340"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9" name="object 9"/>
          <p:cNvSpPr/>
          <p:nvPr/>
        </p:nvSpPr>
        <p:spPr>
          <a:xfrm>
            <a:off x="3748220"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10" name="object 10"/>
          <p:cNvSpPr/>
          <p:nvPr/>
        </p:nvSpPr>
        <p:spPr>
          <a:xfrm>
            <a:off x="1708580" y="4581908"/>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11" name="object 11"/>
          <p:cNvSpPr/>
          <p:nvPr/>
        </p:nvSpPr>
        <p:spPr>
          <a:xfrm>
            <a:off x="2388460" y="4581908"/>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12" name="object 12"/>
          <p:cNvSpPr/>
          <p:nvPr/>
        </p:nvSpPr>
        <p:spPr>
          <a:xfrm>
            <a:off x="3068340" y="4581908"/>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13" name="object 13"/>
          <p:cNvSpPr/>
          <p:nvPr/>
        </p:nvSpPr>
        <p:spPr>
          <a:xfrm>
            <a:off x="3748220" y="4581908"/>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14" name="object 14"/>
          <p:cNvSpPr/>
          <p:nvPr/>
        </p:nvSpPr>
        <p:spPr>
          <a:xfrm>
            <a:off x="1708580" y="5262397"/>
            <a:ext cx="38100" cy="458470"/>
          </a:xfrm>
          <a:custGeom>
            <a:avLst/>
            <a:gdLst/>
            <a:ahLst/>
            <a:cxnLst/>
            <a:rect l="l" t="t" r="r" b="b"/>
            <a:pathLst>
              <a:path w="38100" h="458470">
                <a:moveTo>
                  <a:pt x="0" y="458465"/>
                </a:moveTo>
                <a:lnTo>
                  <a:pt x="37771" y="458465"/>
                </a:lnTo>
                <a:lnTo>
                  <a:pt x="37771" y="0"/>
                </a:lnTo>
                <a:lnTo>
                  <a:pt x="0" y="0"/>
                </a:lnTo>
                <a:lnTo>
                  <a:pt x="0" y="458465"/>
                </a:lnTo>
                <a:close/>
              </a:path>
            </a:pathLst>
          </a:custGeom>
          <a:solidFill>
            <a:srgbClr val="181717"/>
          </a:solidFill>
        </p:spPr>
        <p:txBody>
          <a:bodyPr wrap="square" lIns="0" tIns="0" rIns="0" bIns="0" rtlCol="0"/>
          <a:lstStyle/>
          <a:p/>
        </p:txBody>
      </p:sp>
      <p:sp>
        <p:nvSpPr>
          <p:cNvPr id="15" name="object 15"/>
          <p:cNvSpPr/>
          <p:nvPr/>
        </p:nvSpPr>
        <p:spPr>
          <a:xfrm>
            <a:off x="2388460" y="5262397"/>
            <a:ext cx="38100" cy="458470"/>
          </a:xfrm>
          <a:custGeom>
            <a:avLst/>
            <a:gdLst/>
            <a:ahLst/>
            <a:cxnLst/>
            <a:rect l="l" t="t" r="r" b="b"/>
            <a:pathLst>
              <a:path w="38100" h="458470">
                <a:moveTo>
                  <a:pt x="0" y="458465"/>
                </a:moveTo>
                <a:lnTo>
                  <a:pt x="37771" y="458465"/>
                </a:lnTo>
                <a:lnTo>
                  <a:pt x="37771" y="0"/>
                </a:lnTo>
                <a:lnTo>
                  <a:pt x="0" y="0"/>
                </a:lnTo>
                <a:lnTo>
                  <a:pt x="0" y="458465"/>
                </a:lnTo>
                <a:close/>
              </a:path>
            </a:pathLst>
          </a:custGeom>
          <a:solidFill>
            <a:srgbClr val="181717"/>
          </a:solidFill>
        </p:spPr>
        <p:txBody>
          <a:bodyPr wrap="square" lIns="0" tIns="0" rIns="0" bIns="0" rtlCol="0"/>
          <a:lstStyle/>
          <a:p/>
        </p:txBody>
      </p:sp>
      <p:sp>
        <p:nvSpPr>
          <p:cNvPr id="16" name="object 16"/>
          <p:cNvSpPr/>
          <p:nvPr/>
        </p:nvSpPr>
        <p:spPr>
          <a:xfrm>
            <a:off x="3068340" y="5262397"/>
            <a:ext cx="38100" cy="458470"/>
          </a:xfrm>
          <a:custGeom>
            <a:avLst/>
            <a:gdLst/>
            <a:ahLst/>
            <a:cxnLst/>
            <a:rect l="l" t="t" r="r" b="b"/>
            <a:pathLst>
              <a:path w="38100" h="458470">
                <a:moveTo>
                  <a:pt x="0" y="458465"/>
                </a:moveTo>
                <a:lnTo>
                  <a:pt x="37771" y="458465"/>
                </a:lnTo>
                <a:lnTo>
                  <a:pt x="37771" y="0"/>
                </a:lnTo>
                <a:lnTo>
                  <a:pt x="0" y="0"/>
                </a:lnTo>
                <a:lnTo>
                  <a:pt x="0" y="458465"/>
                </a:lnTo>
                <a:close/>
              </a:path>
            </a:pathLst>
          </a:custGeom>
          <a:solidFill>
            <a:srgbClr val="181717"/>
          </a:solidFill>
        </p:spPr>
        <p:txBody>
          <a:bodyPr wrap="square" lIns="0" tIns="0" rIns="0" bIns="0" rtlCol="0"/>
          <a:lstStyle/>
          <a:p/>
        </p:txBody>
      </p:sp>
      <p:sp>
        <p:nvSpPr>
          <p:cNvPr id="17" name="object 17"/>
          <p:cNvSpPr/>
          <p:nvPr/>
        </p:nvSpPr>
        <p:spPr>
          <a:xfrm>
            <a:off x="3748220" y="5262397"/>
            <a:ext cx="38100" cy="458470"/>
          </a:xfrm>
          <a:custGeom>
            <a:avLst/>
            <a:gdLst/>
            <a:ahLst/>
            <a:cxnLst/>
            <a:rect l="l" t="t" r="r" b="b"/>
            <a:pathLst>
              <a:path w="38100" h="458470">
                <a:moveTo>
                  <a:pt x="0" y="458465"/>
                </a:moveTo>
                <a:lnTo>
                  <a:pt x="37771" y="458465"/>
                </a:lnTo>
                <a:lnTo>
                  <a:pt x="37771" y="0"/>
                </a:lnTo>
                <a:lnTo>
                  <a:pt x="0" y="0"/>
                </a:lnTo>
                <a:lnTo>
                  <a:pt x="0" y="458465"/>
                </a:lnTo>
                <a:close/>
              </a:path>
            </a:pathLst>
          </a:custGeom>
          <a:solidFill>
            <a:srgbClr val="181717"/>
          </a:solidFill>
        </p:spPr>
        <p:txBody>
          <a:bodyPr wrap="square" lIns="0" tIns="0" rIns="0" bIns="0" rtlCol="0"/>
          <a:lstStyle/>
          <a:p/>
        </p:txBody>
      </p:sp>
      <p:sp>
        <p:nvSpPr>
          <p:cNvPr id="18" name="object 18"/>
          <p:cNvSpPr/>
          <p:nvPr/>
        </p:nvSpPr>
        <p:spPr>
          <a:xfrm>
            <a:off x="1708580" y="6623375"/>
            <a:ext cx="38100" cy="661670"/>
          </a:xfrm>
          <a:custGeom>
            <a:avLst/>
            <a:gdLst/>
            <a:ahLst/>
            <a:cxnLst/>
            <a:rect l="l" t="t" r="r" b="b"/>
            <a:pathLst>
              <a:path w="38100" h="661670">
                <a:moveTo>
                  <a:pt x="37771" y="661586"/>
                </a:moveTo>
                <a:lnTo>
                  <a:pt x="0" y="661586"/>
                </a:lnTo>
                <a:lnTo>
                  <a:pt x="0" y="0"/>
                </a:lnTo>
                <a:lnTo>
                  <a:pt x="37771" y="0"/>
                </a:lnTo>
                <a:lnTo>
                  <a:pt x="37771" y="661586"/>
                </a:lnTo>
                <a:close/>
              </a:path>
            </a:pathLst>
          </a:custGeom>
          <a:solidFill>
            <a:srgbClr val="181717"/>
          </a:solidFill>
        </p:spPr>
        <p:txBody>
          <a:bodyPr wrap="square" lIns="0" tIns="0" rIns="0" bIns="0" rtlCol="0"/>
          <a:lstStyle/>
          <a:p/>
        </p:txBody>
      </p:sp>
      <p:sp>
        <p:nvSpPr>
          <p:cNvPr id="19" name="object 19"/>
          <p:cNvSpPr/>
          <p:nvPr/>
        </p:nvSpPr>
        <p:spPr>
          <a:xfrm>
            <a:off x="2388460" y="6623375"/>
            <a:ext cx="38100" cy="661670"/>
          </a:xfrm>
          <a:custGeom>
            <a:avLst/>
            <a:gdLst/>
            <a:ahLst/>
            <a:cxnLst/>
            <a:rect l="l" t="t" r="r" b="b"/>
            <a:pathLst>
              <a:path w="38100" h="661670">
                <a:moveTo>
                  <a:pt x="37771" y="661586"/>
                </a:moveTo>
                <a:lnTo>
                  <a:pt x="0" y="661586"/>
                </a:lnTo>
                <a:lnTo>
                  <a:pt x="0" y="0"/>
                </a:lnTo>
                <a:lnTo>
                  <a:pt x="37771" y="0"/>
                </a:lnTo>
                <a:lnTo>
                  <a:pt x="37771" y="661586"/>
                </a:lnTo>
                <a:close/>
              </a:path>
            </a:pathLst>
          </a:custGeom>
          <a:solidFill>
            <a:srgbClr val="181717"/>
          </a:solidFill>
        </p:spPr>
        <p:txBody>
          <a:bodyPr wrap="square" lIns="0" tIns="0" rIns="0" bIns="0" rtlCol="0"/>
          <a:lstStyle/>
          <a:p/>
        </p:txBody>
      </p:sp>
      <p:sp>
        <p:nvSpPr>
          <p:cNvPr id="20" name="object 20"/>
          <p:cNvSpPr/>
          <p:nvPr/>
        </p:nvSpPr>
        <p:spPr>
          <a:xfrm>
            <a:off x="3068340" y="6623375"/>
            <a:ext cx="38100" cy="661670"/>
          </a:xfrm>
          <a:custGeom>
            <a:avLst/>
            <a:gdLst/>
            <a:ahLst/>
            <a:cxnLst/>
            <a:rect l="l" t="t" r="r" b="b"/>
            <a:pathLst>
              <a:path w="38100" h="661670">
                <a:moveTo>
                  <a:pt x="37771" y="661586"/>
                </a:moveTo>
                <a:lnTo>
                  <a:pt x="0" y="661586"/>
                </a:lnTo>
                <a:lnTo>
                  <a:pt x="0" y="0"/>
                </a:lnTo>
                <a:lnTo>
                  <a:pt x="37771" y="0"/>
                </a:lnTo>
                <a:lnTo>
                  <a:pt x="37771" y="661586"/>
                </a:lnTo>
                <a:close/>
              </a:path>
            </a:pathLst>
          </a:custGeom>
          <a:solidFill>
            <a:srgbClr val="181717"/>
          </a:solidFill>
        </p:spPr>
        <p:txBody>
          <a:bodyPr wrap="square" lIns="0" tIns="0" rIns="0" bIns="0" rtlCol="0"/>
          <a:lstStyle/>
          <a:p/>
        </p:txBody>
      </p:sp>
      <p:sp>
        <p:nvSpPr>
          <p:cNvPr id="21" name="object 21"/>
          <p:cNvSpPr/>
          <p:nvPr/>
        </p:nvSpPr>
        <p:spPr>
          <a:xfrm>
            <a:off x="1028700" y="6623379"/>
            <a:ext cx="3418840" cy="743585"/>
          </a:xfrm>
          <a:custGeom>
            <a:avLst/>
            <a:gdLst/>
            <a:ahLst/>
            <a:cxnLst/>
            <a:rect l="l" t="t" r="r" b="b"/>
            <a:pathLst>
              <a:path w="3418840" h="743584">
                <a:moveTo>
                  <a:pt x="3418281" y="661593"/>
                </a:moveTo>
                <a:lnTo>
                  <a:pt x="2757284" y="661593"/>
                </a:lnTo>
                <a:lnTo>
                  <a:pt x="2757284" y="0"/>
                </a:lnTo>
                <a:lnTo>
                  <a:pt x="2719514" y="0"/>
                </a:lnTo>
                <a:lnTo>
                  <a:pt x="2719514" y="661593"/>
                </a:lnTo>
                <a:lnTo>
                  <a:pt x="18884" y="661593"/>
                </a:lnTo>
                <a:lnTo>
                  <a:pt x="18884" y="680643"/>
                </a:lnTo>
                <a:lnTo>
                  <a:pt x="0" y="680643"/>
                </a:lnTo>
                <a:lnTo>
                  <a:pt x="0" y="699706"/>
                </a:lnTo>
                <a:lnTo>
                  <a:pt x="0" y="742911"/>
                </a:lnTo>
                <a:lnTo>
                  <a:pt x="37769" y="742911"/>
                </a:lnTo>
                <a:lnTo>
                  <a:pt x="37769" y="699706"/>
                </a:lnTo>
                <a:lnTo>
                  <a:pt x="679869" y="699706"/>
                </a:lnTo>
                <a:lnTo>
                  <a:pt x="679869" y="743483"/>
                </a:lnTo>
                <a:lnTo>
                  <a:pt x="717638" y="743483"/>
                </a:lnTo>
                <a:lnTo>
                  <a:pt x="717638" y="699706"/>
                </a:lnTo>
                <a:lnTo>
                  <a:pt x="1359750" y="699706"/>
                </a:lnTo>
                <a:lnTo>
                  <a:pt x="1359750" y="743483"/>
                </a:lnTo>
                <a:lnTo>
                  <a:pt x="1397520" y="743483"/>
                </a:lnTo>
                <a:lnTo>
                  <a:pt x="1397520" y="699706"/>
                </a:lnTo>
                <a:lnTo>
                  <a:pt x="2039632" y="699706"/>
                </a:lnTo>
                <a:lnTo>
                  <a:pt x="2039632" y="743483"/>
                </a:lnTo>
                <a:lnTo>
                  <a:pt x="2077402" y="743483"/>
                </a:lnTo>
                <a:lnTo>
                  <a:pt x="2077402" y="699706"/>
                </a:lnTo>
                <a:lnTo>
                  <a:pt x="2719514" y="699706"/>
                </a:lnTo>
                <a:lnTo>
                  <a:pt x="2719514" y="743483"/>
                </a:lnTo>
                <a:lnTo>
                  <a:pt x="2757284" y="743483"/>
                </a:lnTo>
                <a:lnTo>
                  <a:pt x="2757284" y="699706"/>
                </a:lnTo>
                <a:lnTo>
                  <a:pt x="3418281" y="699706"/>
                </a:lnTo>
                <a:lnTo>
                  <a:pt x="3418281" y="680643"/>
                </a:lnTo>
                <a:lnTo>
                  <a:pt x="3418281" y="661593"/>
                </a:lnTo>
                <a:close/>
              </a:path>
            </a:pathLst>
          </a:custGeom>
          <a:solidFill>
            <a:srgbClr val="181717"/>
          </a:solidFill>
        </p:spPr>
        <p:txBody>
          <a:bodyPr wrap="square" lIns="0" tIns="0" rIns="0" bIns="0" rtlCol="0"/>
          <a:lstStyle/>
          <a:p/>
        </p:txBody>
      </p:sp>
      <p:sp>
        <p:nvSpPr>
          <p:cNvPr id="22" name="object 22"/>
          <p:cNvSpPr/>
          <p:nvPr/>
        </p:nvSpPr>
        <p:spPr>
          <a:xfrm>
            <a:off x="4446994" y="442276"/>
            <a:ext cx="2792095" cy="38735"/>
          </a:xfrm>
          <a:custGeom>
            <a:avLst/>
            <a:gdLst/>
            <a:ahLst/>
            <a:cxnLst/>
            <a:rect l="l" t="t" r="r" b="b"/>
            <a:pathLst>
              <a:path w="2792095" h="38734">
                <a:moveTo>
                  <a:pt x="2792006" y="0"/>
                </a:moveTo>
                <a:lnTo>
                  <a:pt x="18884" y="0"/>
                </a:lnTo>
                <a:lnTo>
                  <a:pt x="18884" y="19062"/>
                </a:lnTo>
                <a:lnTo>
                  <a:pt x="0" y="19062"/>
                </a:lnTo>
                <a:lnTo>
                  <a:pt x="0" y="38125"/>
                </a:lnTo>
                <a:lnTo>
                  <a:pt x="2792006" y="38125"/>
                </a:lnTo>
                <a:lnTo>
                  <a:pt x="2792006" y="19062"/>
                </a:lnTo>
                <a:lnTo>
                  <a:pt x="2792006" y="0"/>
                </a:lnTo>
                <a:close/>
              </a:path>
            </a:pathLst>
          </a:custGeom>
          <a:solidFill>
            <a:srgbClr val="181717"/>
          </a:solidFill>
        </p:spPr>
        <p:txBody>
          <a:bodyPr wrap="square" lIns="0" tIns="0" rIns="0" bIns="0" rtlCol="0"/>
          <a:lstStyle/>
          <a:p/>
        </p:txBody>
      </p:sp>
      <p:sp>
        <p:nvSpPr>
          <p:cNvPr id="23" name="object 23"/>
          <p:cNvSpPr/>
          <p:nvPr/>
        </p:nvSpPr>
        <p:spPr>
          <a:xfrm>
            <a:off x="4446994" y="480084"/>
            <a:ext cx="2792095" cy="5241290"/>
          </a:xfrm>
          <a:custGeom>
            <a:avLst/>
            <a:gdLst/>
            <a:ahLst/>
            <a:cxnLst/>
            <a:rect l="l" t="t" r="r" b="b"/>
            <a:pathLst>
              <a:path w="2792095" h="5241290">
                <a:moveTo>
                  <a:pt x="717651" y="600024"/>
                </a:moveTo>
                <a:lnTo>
                  <a:pt x="679881" y="600024"/>
                </a:lnTo>
                <a:lnTo>
                  <a:pt x="679881" y="642683"/>
                </a:lnTo>
                <a:lnTo>
                  <a:pt x="717651" y="642683"/>
                </a:lnTo>
                <a:lnTo>
                  <a:pt x="717651" y="600024"/>
                </a:lnTo>
                <a:close/>
              </a:path>
              <a:path w="2792095" h="5241290">
                <a:moveTo>
                  <a:pt x="1397533" y="600024"/>
                </a:moveTo>
                <a:lnTo>
                  <a:pt x="1359763" y="600024"/>
                </a:lnTo>
                <a:lnTo>
                  <a:pt x="1359763" y="642683"/>
                </a:lnTo>
                <a:lnTo>
                  <a:pt x="1397533" y="642683"/>
                </a:lnTo>
                <a:lnTo>
                  <a:pt x="1397533" y="600024"/>
                </a:lnTo>
                <a:close/>
              </a:path>
              <a:path w="2792095" h="5241290">
                <a:moveTo>
                  <a:pt x="2077415" y="600024"/>
                </a:moveTo>
                <a:lnTo>
                  <a:pt x="2039645" y="600024"/>
                </a:lnTo>
                <a:lnTo>
                  <a:pt x="2039645" y="642683"/>
                </a:lnTo>
                <a:lnTo>
                  <a:pt x="2077415" y="642683"/>
                </a:lnTo>
                <a:lnTo>
                  <a:pt x="2077415" y="600024"/>
                </a:lnTo>
                <a:close/>
              </a:path>
              <a:path w="2792095" h="5241290">
                <a:moveTo>
                  <a:pt x="2757297" y="0"/>
                </a:moveTo>
                <a:lnTo>
                  <a:pt x="2719527" y="0"/>
                </a:lnTo>
                <a:lnTo>
                  <a:pt x="2719527" y="642683"/>
                </a:lnTo>
                <a:lnTo>
                  <a:pt x="2757297" y="642683"/>
                </a:lnTo>
                <a:lnTo>
                  <a:pt x="2757297" y="0"/>
                </a:lnTo>
                <a:close/>
              </a:path>
              <a:path w="2792095" h="5241290">
                <a:moveTo>
                  <a:pt x="2792006" y="4064558"/>
                </a:moveTo>
                <a:lnTo>
                  <a:pt x="470179" y="4064558"/>
                </a:lnTo>
                <a:lnTo>
                  <a:pt x="470179" y="4101401"/>
                </a:lnTo>
                <a:lnTo>
                  <a:pt x="2792006" y="4101401"/>
                </a:lnTo>
                <a:lnTo>
                  <a:pt x="2792006" y="4064558"/>
                </a:lnTo>
                <a:close/>
              </a:path>
              <a:path w="2792095" h="5241290">
                <a:moveTo>
                  <a:pt x="2792006" y="643216"/>
                </a:moveTo>
                <a:lnTo>
                  <a:pt x="37769" y="643216"/>
                </a:lnTo>
                <a:lnTo>
                  <a:pt x="37769" y="600024"/>
                </a:lnTo>
                <a:lnTo>
                  <a:pt x="0" y="600024"/>
                </a:lnTo>
                <a:lnTo>
                  <a:pt x="0" y="3383838"/>
                </a:lnTo>
                <a:lnTo>
                  <a:pt x="18884" y="3383838"/>
                </a:lnTo>
                <a:lnTo>
                  <a:pt x="18884" y="3402596"/>
                </a:lnTo>
                <a:lnTo>
                  <a:pt x="0" y="3402596"/>
                </a:lnTo>
                <a:lnTo>
                  <a:pt x="0" y="3421646"/>
                </a:lnTo>
                <a:lnTo>
                  <a:pt x="0" y="5240782"/>
                </a:lnTo>
                <a:lnTo>
                  <a:pt x="37769" y="5240782"/>
                </a:lnTo>
                <a:lnTo>
                  <a:pt x="37769" y="4782426"/>
                </a:lnTo>
                <a:lnTo>
                  <a:pt x="742645" y="4782426"/>
                </a:lnTo>
                <a:lnTo>
                  <a:pt x="742645" y="4744313"/>
                </a:lnTo>
                <a:lnTo>
                  <a:pt x="37769" y="4744313"/>
                </a:lnTo>
                <a:lnTo>
                  <a:pt x="37769" y="4101401"/>
                </a:lnTo>
                <a:lnTo>
                  <a:pt x="69138" y="4101401"/>
                </a:lnTo>
                <a:lnTo>
                  <a:pt x="69138" y="4064558"/>
                </a:lnTo>
                <a:lnTo>
                  <a:pt x="37769" y="4064558"/>
                </a:lnTo>
                <a:lnTo>
                  <a:pt x="37769" y="3421646"/>
                </a:lnTo>
                <a:lnTo>
                  <a:pt x="2792006" y="3421646"/>
                </a:lnTo>
                <a:lnTo>
                  <a:pt x="2792006" y="3402596"/>
                </a:lnTo>
                <a:lnTo>
                  <a:pt x="2792006" y="3383534"/>
                </a:lnTo>
                <a:lnTo>
                  <a:pt x="2757297" y="3383534"/>
                </a:lnTo>
                <a:lnTo>
                  <a:pt x="2757297" y="2721953"/>
                </a:lnTo>
                <a:lnTo>
                  <a:pt x="2719527" y="2721953"/>
                </a:lnTo>
                <a:lnTo>
                  <a:pt x="2719527" y="3383534"/>
                </a:lnTo>
                <a:lnTo>
                  <a:pt x="2077415" y="3383534"/>
                </a:lnTo>
                <a:lnTo>
                  <a:pt x="2077415" y="2721953"/>
                </a:lnTo>
                <a:lnTo>
                  <a:pt x="2039645" y="2721953"/>
                </a:lnTo>
                <a:lnTo>
                  <a:pt x="2039645" y="3383534"/>
                </a:lnTo>
                <a:lnTo>
                  <a:pt x="1397533" y="3383534"/>
                </a:lnTo>
                <a:lnTo>
                  <a:pt x="1397533" y="2721953"/>
                </a:lnTo>
                <a:lnTo>
                  <a:pt x="1359763" y="2721953"/>
                </a:lnTo>
                <a:lnTo>
                  <a:pt x="1359763" y="3383534"/>
                </a:lnTo>
                <a:lnTo>
                  <a:pt x="717651" y="3383534"/>
                </a:lnTo>
                <a:lnTo>
                  <a:pt x="717651" y="2721953"/>
                </a:lnTo>
                <a:lnTo>
                  <a:pt x="679881" y="2721953"/>
                </a:lnTo>
                <a:lnTo>
                  <a:pt x="679881" y="3383534"/>
                </a:lnTo>
                <a:lnTo>
                  <a:pt x="37769" y="3383534"/>
                </a:lnTo>
                <a:lnTo>
                  <a:pt x="37769" y="2721864"/>
                </a:lnTo>
                <a:lnTo>
                  <a:pt x="2792006" y="2721864"/>
                </a:lnTo>
                <a:lnTo>
                  <a:pt x="2792006" y="2683751"/>
                </a:lnTo>
                <a:lnTo>
                  <a:pt x="2757297" y="2683751"/>
                </a:lnTo>
                <a:lnTo>
                  <a:pt x="2757297" y="2041461"/>
                </a:lnTo>
                <a:lnTo>
                  <a:pt x="2719527" y="2041461"/>
                </a:lnTo>
                <a:lnTo>
                  <a:pt x="2719527" y="2683751"/>
                </a:lnTo>
                <a:lnTo>
                  <a:pt x="2077415" y="2683751"/>
                </a:lnTo>
                <a:lnTo>
                  <a:pt x="2077415" y="2041461"/>
                </a:lnTo>
                <a:lnTo>
                  <a:pt x="2039645" y="2041461"/>
                </a:lnTo>
                <a:lnTo>
                  <a:pt x="2039645" y="2683751"/>
                </a:lnTo>
                <a:lnTo>
                  <a:pt x="1397533" y="2683751"/>
                </a:lnTo>
                <a:lnTo>
                  <a:pt x="1397533" y="2041461"/>
                </a:lnTo>
                <a:lnTo>
                  <a:pt x="1359763" y="2041461"/>
                </a:lnTo>
                <a:lnTo>
                  <a:pt x="1359763" y="2683751"/>
                </a:lnTo>
                <a:lnTo>
                  <a:pt x="717651" y="2683751"/>
                </a:lnTo>
                <a:lnTo>
                  <a:pt x="717651" y="2041461"/>
                </a:lnTo>
                <a:lnTo>
                  <a:pt x="679881" y="2041461"/>
                </a:lnTo>
                <a:lnTo>
                  <a:pt x="679881" y="2683751"/>
                </a:lnTo>
                <a:lnTo>
                  <a:pt x="37769" y="2683751"/>
                </a:lnTo>
                <a:lnTo>
                  <a:pt x="37769" y="2040839"/>
                </a:lnTo>
                <a:lnTo>
                  <a:pt x="2792006" y="2040839"/>
                </a:lnTo>
                <a:lnTo>
                  <a:pt x="2792006" y="2003996"/>
                </a:lnTo>
                <a:lnTo>
                  <a:pt x="37769" y="2003996"/>
                </a:lnTo>
                <a:lnTo>
                  <a:pt x="37769" y="1361097"/>
                </a:lnTo>
                <a:lnTo>
                  <a:pt x="679881" y="1361097"/>
                </a:lnTo>
                <a:lnTo>
                  <a:pt x="679881" y="2003666"/>
                </a:lnTo>
                <a:lnTo>
                  <a:pt x="717651" y="2003666"/>
                </a:lnTo>
                <a:lnTo>
                  <a:pt x="717651" y="1361097"/>
                </a:lnTo>
                <a:lnTo>
                  <a:pt x="1359763" y="1361097"/>
                </a:lnTo>
                <a:lnTo>
                  <a:pt x="1359763" y="2003666"/>
                </a:lnTo>
                <a:lnTo>
                  <a:pt x="1397533" y="2003666"/>
                </a:lnTo>
                <a:lnTo>
                  <a:pt x="1397533" y="1361097"/>
                </a:lnTo>
                <a:lnTo>
                  <a:pt x="2039645" y="1361097"/>
                </a:lnTo>
                <a:lnTo>
                  <a:pt x="2039645" y="2003666"/>
                </a:lnTo>
                <a:lnTo>
                  <a:pt x="2077415" y="2003666"/>
                </a:lnTo>
                <a:lnTo>
                  <a:pt x="2077415" y="1361097"/>
                </a:lnTo>
                <a:lnTo>
                  <a:pt x="2719527" y="1361097"/>
                </a:lnTo>
                <a:lnTo>
                  <a:pt x="2719527" y="2003666"/>
                </a:lnTo>
                <a:lnTo>
                  <a:pt x="2757297" y="2003666"/>
                </a:lnTo>
                <a:lnTo>
                  <a:pt x="2757297" y="1361097"/>
                </a:lnTo>
                <a:lnTo>
                  <a:pt x="2792006" y="1361097"/>
                </a:lnTo>
                <a:lnTo>
                  <a:pt x="2792006" y="1322971"/>
                </a:lnTo>
                <a:lnTo>
                  <a:pt x="2757297" y="1322971"/>
                </a:lnTo>
                <a:lnTo>
                  <a:pt x="2757297" y="680491"/>
                </a:lnTo>
                <a:lnTo>
                  <a:pt x="2719527" y="680491"/>
                </a:lnTo>
                <a:lnTo>
                  <a:pt x="2719527" y="1322971"/>
                </a:lnTo>
                <a:lnTo>
                  <a:pt x="2077415" y="1322971"/>
                </a:lnTo>
                <a:lnTo>
                  <a:pt x="2077415" y="680491"/>
                </a:lnTo>
                <a:lnTo>
                  <a:pt x="2039645" y="680491"/>
                </a:lnTo>
                <a:lnTo>
                  <a:pt x="2039645" y="1322971"/>
                </a:lnTo>
                <a:lnTo>
                  <a:pt x="1397533" y="1322971"/>
                </a:lnTo>
                <a:lnTo>
                  <a:pt x="1397533" y="680491"/>
                </a:lnTo>
                <a:lnTo>
                  <a:pt x="1359763" y="680491"/>
                </a:lnTo>
                <a:lnTo>
                  <a:pt x="1359763" y="1322971"/>
                </a:lnTo>
                <a:lnTo>
                  <a:pt x="717651" y="1322971"/>
                </a:lnTo>
                <a:lnTo>
                  <a:pt x="717651" y="680491"/>
                </a:lnTo>
                <a:lnTo>
                  <a:pt x="679881" y="680491"/>
                </a:lnTo>
                <a:lnTo>
                  <a:pt x="679881" y="1322971"/>
                </a:lnTo>
                <a:lnTo>
                  <a:pt x="37769" y="1322971"/>
                </a:lnTo>
                <a:lnTo>
                  <a:pt x="37769" y="680072"/>
                </a:lnTo>
                <a:lnTo>
                  <a:pt x="2792006" y="680072"/>
                </a:lnTo>
                <a:lnTo>
                  <a:pt x="2792006" y="643216"/>
                </a:lnTo>
                <a:close/>
              </a:path>
            </a:pathLst>
          </a:custGeom>
          <a:solidFill>
            <a:srgbClr val="181717"/>
          </a:solidFill>
        </p:spPr>
        <p:txBody>
          <a:bodyPr wrap="square" lIns="0" tIns="0" rIns="0" bIns="0" rtlCol="0"/>
          <a:lstStyle/>
          <a:p/>
        </p:txBody>
      </p:sp>
      <p:sp>
        <p:nvSpPr>
          <p:cNvPr id="24" name="object 24"/>
          <p:cNvSpPr/>
          <p:nvPr/>
        </p:nvSpPr>
        <p:spPr>
          <a:xfrm>
            <a:off x="4447001" y="6623288"/>
            <a:ext cx="38100" cy="662305"/>
          </a:xfrm>
          <a:custGeom>
            <a:avLst/>
            <a:gdLst/>
            <a:ahLst/>
            <a:cxnLst/>
            <a:rect l="l" t="t" r="r" b="b"/>
            <a:pathLst>
              <a:path w="38100" h="662304">
                <a:moveTo>
                  <a:pt x="0" y="0"/>
                </a:moveTo>
                <a:lnTo>
                  <a:pt x="37771" y="0"/>
                </a:lnTo>
                <a:lnTo>
                  <a:pt x="37771" y="661966"/>
                </a:lnTo>
                <a:lnTo>
                  <a:pt x="0" y="661966"/>
                </a:lnTo>
                <a:lnTo>
                  <a:pt x="0" y="0"/>
                </a:lnTo>
                <a:close/>
              </a:path>
            </a:pathLst>
          </a:custGeom>
          <a:solidFill>
            <a:srgbClr val="181717"/>
          </a:solidFill>
        </p:spPr>
        <p:txBody>
          <a:bodyPr wrap="square" lIns="0" tIns="0" rIns="0" bIns="0" rtlCol="0"/>
          <a:lstStyle/>
          <a:p/>
        </p:txBody>
      </p:sp>
      <p:sp>
        <p:nvSpPr>
          <p:cNvPr id="25" name="object 25"/>
          <p:cNvSpPr/>
          <p:nvPr/>
        </p:nvSpPr>
        <p:spPr>
          <a:xfrm>
            <a:off x="5126881"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26" name="object 26"/>
          <p:cNvSpPr/>
          <p:nvPr/>
        </p:nvSpPr>
        <p:spPr>
          <a:xfrm>
            <a:off x="5806761"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27" name="object 27"/>
          <p:cNvSpPr/>
          <p:nvPr/>
        </p:nvSpPr>
        <p:spPr>
          <a:xfrm>
            <a:off x="6486642"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28" name="object 28"/>
          <p:cNvSpPr/>
          <p:nvPr/>
        </p:nvSpPr>
        <p:spPr>
          <a:xfrm>
            <a:off x="7166522" y="3901419"/>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29" name="object 29"/>
          <p:cNvSpPr/>
          <p:nvPr/>
        </p:nvSpPr>
        <p:spPr>
          <a:xfrm>
            <a:off x="5126881" y="4581908"/>
            <a:ext cx="38100" cy="643255"/>
          </a:xfrm>
          <a:custGeom>
            <a:avLst/>
            <a:gdLst/>
            <a:ahLst/>
            <a:cxnLst/>
            <a:rect l="l" t="t" r="r" b="b"/>
            <a:pathLst>
              <a:path w="38100" h="643254">
                <a:moveTo>
                  <a:pt x="37771" y="642684"/>
                </a:moveTo>
                <a:lnTo>
                  <a:pt x="0" y="642684"/>
                </a:lnTo>
                <a:lnTo>
                  <a:pt x="0" y="0"/>
                </a:lnTo>
                <a:lnTo>
                  <a:pt x="37771" y="0"/>
                </a:lnTo>
                <a:lnTo>
                  <a:pt x="37771" y="642684"/>
                </a:lnTo>
                <a:close/>
              </a:path>
            </a:pathLst>
          </a:custGeom>
          <a:solidFill>
            <a:srgbClr val="181717"/>
          </a:solidFill>
        </p:spPr>
        <p:txBody>
          <a:bodyPr wrap="square" lIns="0" tIns="0" rIns="0" bIns="0" rtlCol="0"/>
          <a:lstStyle/>
          <a:p/>
        </p:txBody>
      </p:sp>
      <p:sp>
        <p:nvSpPr>
          <p:cNvPr id="30" name="object 30"/>
          <p:cNvSpPr/>
          <p:nvPr/>
        </p:nvSpPr>
        <p:spPr>
          <a:xfrm>
            <a:off x="5806761" y="4581908"/>
            <a:ext cx="38100" cy="288925"/>
          </a:xfrm>
          <a:custGeom>
            <a:avLst/>
            <a:gdLst/>
            <a:ahLst/>
            <a:cxnLst/>
            <a:rect l="l" t="t" r="r" b="b"/>
            <a:pathLst>
              <a:path w="38100" h="288925">
                <a:moveTo>
                  <a:pt x="0" y="288490"/>
                </a:moveTo>
                <a:lnTo>
                  <a:pt x="37771" y="288490"/>
                </a:lnTo>
                <a:lnTo>
                  <a:pt x="37771" y="0"/>
                </a:lnTo>
                <a:lnTo>
                  <a:pt x="0" y="0"/>
                </a:lnTo>
                <a:lnTo>
                  <a:pt x="0" y="288490"/>
                </a:lnTo>
                <a:close/>
              </a:path>
            </a:pathLst>
          </a:custGeom>
          <a:solidFill>
            <a:srgbClr val="181717"/>
          </a:solidFill>
        </p:spPr>
        <p:txBody>
          <a:bodyPr wrap="square" lIns="0" tIns="0" rIns="0" bIns="0" rtlCol="0"/>
          <a:lstStyle/>
          <a:p/>
        </p:txBody>
      </p:sp>
      <p:sp>
        <p:nvSpPr>
          <p:cNvPr id="31" name="object 31"/>
          <p:cNvSpPr/>
          <p:nvPr/>
        </p:nvSpPr>
        <p:spPr>
          <a:xfrm>
            <a:off x="6486642" y="4581908"/>
            <a:ext cx="38100" cy="288925"/>
          </a:xfrm>
          <a:custGeom>
            <a:avLst/>
            <a:gdLst/>
            <a:ahLst/>
            <a:cxnLst/>
            <a:rect l="l" t="t" r="r" b="b"/>
            <a:pathLst>
              <a:path w="38100" h="288925">
                <a:moveTo>
                  <a:pt x="0" y="288490"/>
                </a:moveTo>
                <a:lnTo>
                  <a:pt x="37771" y="288490"/>
                </a:lnTo>
                <a:lnTo>
                  <a:pt x="37771" y="0"/>
                </a:lnTo>
                <a:lnTo>
                  <a:pt x="0" y="0"/>
                </a:lnTo>
                <a:lnTo>
                  <a:pt x="0" y="288490"/>
                </a:lnTo>
                <a:close/>
              </a:path>
            </a:pathLst>
          </a:custGeom>
          <a:solidFill>
            <a:srgbClr val="181717"/>
          </a:solidFill>
        </p:spPr>
        <p:txBody>
          <a:bodyPr wrap="square" lIns="0" tIns="0" rIns="0" bIns="0" rtlCol="0"/>
          <a:lstStyle/>
          <a:p/>
        </p:txBody>
      </p:sp>
      <p:sp>
        <p:nvSpPr>
          <p:cNvPr id="32" name="object 32"/>
          <p:cNvSpPr/>
          <p:nvPr/>
        </p:nvSpPr>
        <p:spPr>
          <a:xfrm>
            <a:off x="7166522" y="4581908"/>
            <a:ext cx="38100" cy="288925"/>
          </a:xfrm>
          <a:custGeom>
            <a:avLst/>
            <a:gdLst/>
            <a:ahLst/>
            <a:cxnLst/>
            <a:rect l="l" t="t" r="r" b="b"/>
            <a:pathLst>
              <a:path w="38100" h="288925">
                <a:moveTo>
                  <a:pt x="0" y="288490"/>
                </a:moveTo>
                <a:lnTo>
                  <a:pt x="37771" y="288490"/>
                </a:lnTo>
                <a:lnTo>
                  <a:pt x="37771" y="0"/>
                </a:lnTo>
                <a:lnTo>
                  <a:pt x="0" y="0"/>
                </a:lnTo>
                <a:lnTo>
                  <a:pt x="0" y="288490"/>
                </a:lnTo>
                <a:close/>
              </a:path>
            </a:pathLst>
          </a:custGeom>
          <a:solidFill>
            <a:srgbClr val="181717"/>
          </a:solidFill>
        </p:spPr>
        <p:txBody>
          <a:bodyPr wrap="square" lIns="0" tIns="0" rIns="0" bIns="0" rtlCol="0"/>
          <a:lstStyle/>
          <a:p/>
        </p:txBody>
      </p:sp>
      <p:sp>
        <p:nvSpPr>
          <p:cNvPr id="33" name="object 33"/>
          <p:cNvSpPr/>
          <p:nvPr/>
        </p:nvSpPr>
        <p:spPr>
          <a:xfrm>
            <a:off x="5126881" y="5262397"/>
            <a:ext cx="38100" cy="458470"/>
          </a:xfrm>
          <a:custGeom>
            <a:avLst/>
            <a:gdLst/>
            <a:ahLst/>
            <a:cxnLst/>
            <a:rect l="l" t="t" r="r" b="b"/>
            <a:pathLst>
              <a:path w="38100" h="458470">
                <a:moveTo>
                  <a:pt x="0" y="458465"/>
                </a:moveTo>
                <a:lnTo>
                  <a:pt x="37771" y="458465"/>
                </a:lnTo>
                <a:lnTo>
                  <a:pt x="37771" y="0"/>
                </a:lnTo>
                <a:lnTo>
                  <a:pt x="0" y="0"/>
                </a:lnTo>
                <a:lnTo>
                  <a:pt x="0" y="458465"/>
                </a:lnTo>
                <a:close/>
              </a:path>
            </a:pathLst>
          </a:custGeom>
          <a:solidFill>
            <a:srgbClr val="181717"/>
          </a:solidFill>
        </p:spPr>
        <p:txBody>
          <a:bodyPr wrap="square" lIns="0" tIns="0" rIns="0" bIns="0" rtlCol="0"/>
          <a:lstStyle/>
          <a:p/>
        </p:txBody>
      </p:sp>
      <p:sp>
        <p:nvSpPr>
          <p:cNvPr id="34" name="object 34"/>
          <p:cNvSpPr/>
          <p:nvPr/>
        </p:nvSpPr>
        <p:spPr>
          <a:xfrm>
            <a:off x="4446994" y="6623379"/>
            <a:ext cx="742950" cy="743585"/>
          </a:xfrm>
          <a:custGeom>
            <a:avLst/>
            <a:gdLst/>
            <a:ahLst/>
            <a:cxnLst/>
            <a:rect l="l" t="t" r="r" b="b"/>
            <a:pathLst>
              <a:path w="742950" h="743584">
                <a:moveTo>
                  <a:pt x="742645" y="661593"/>
                </a:moveTo>
                <a:lnTo>
                  <a:pt x="717651" y="661593"/>
                </a:lnTo>
                <a:lnTo>
                  <a:pt x="717651" y="0"/>
                </a:lnTo>
                <a:lnTo>
                  <a:pt x="679881" y="0"/>
                </a:lnTo>
                <a:lnTo>
                  <a:pt x="679881" y="661593"/>
                </a:lnTo>
                <a:lnTo>
                  <a:pt x="18884" y="661593"/>
                </a:lnTo>
                <a:lnTo>
                  <a:pt x="18884" y="680643"/>
                </a:lnTo>
                <a:lnTo>
                  <a:pt x="0" y="680643"/>
                </a:lnTo>
                <a:lnTo>
                  <a:pt x="0" y="699706"/>
                </a:lnTo>
                <a:lnTo>
                  <a:pt x="0" y="742911"/>
                </a:lnTo>
                <a:lnTo>
                  <a:pt x="37769" y="742911"/>
                </a:lnTo>
                <a:lnTo>
                  <a:pt x="37769" y="699706"/>
                </a:lnTo>
                <a:lnTo>
                  <a:pt x="679881" y="699706"/>
                </a:lnTo>
                <a:lnTo>
                  <a:pt x="679881" y="743483"/>
                </a:lnTo>
                <a:lnTo>
                  <a:pt x="717651" y="743483"/>
                </a:lnTo>
                <a:lnTo>
                  <a:pt x="717651" y="699706"/>
                </a:lnTo>
                <a:lnTo>
                  <a:pt x="742645" y="699706"/>
                </a:lnTo>
                <a:lnTo>
                  <a:pt x="742645" y="680643"/>
                </a:lnTo>
                <a:lnTo>
                  <a:pt x="742645" y="661593"/>
                </a:lnTo>
                <a:close/>
              </a:path>
            </a:pathLst>
          </a:custGeom>
          <a:solidFill>
            <a:srgbClr val="181717"/>
          </a:solidFill>
        </p:spPr>
        <p:txBody>
          <a:bodyPr wrap="square" lIns="0" tIns="0" rIns="0" bIns="0" rtlCol="0"/>
          <a:lstStyle/>
          <a:p/>
        </p:txBody>
      </p:sp>
      <p:sp>
        <p:nvSpPr>
          <p:cNvPr id="35" name="object 35"/>
          <p:cNvSpPr/>
          <p:nvPr/>
        </p:nvSpPr>
        <p:spPr>
          <a:xfrm>
            <a:off x="5189639" y="4870398"/>
            <a:ext cx="12220575" cy="4286885"/>
          </a:xfrm>
          <a:custGeom>
            <a:avLst/>
            <a:gdLst/>
            <a:ahLst/>
            <a:cxnLst/>
            <a:rect l="l" t="t" r="r" b="b"/>
            <a:pathLst>
              <a:path w="12220575" h="4286884">
                <a:moveTo>
                  <a:pt x="12220575" y="0"/>
                </a:moveTo>
                <a:lnTo>
                  <a:pt x="0" y="0"/>
                </a:lnTo>
                <a:lnTo>
                  <a:pt x="0" y="35420"/>
                </a:lnTo>
                <a:lnTo>
                  <a:pt x="0" y="4286262"/>
                </a:lnTo>
                <a:lnTo>
                  <a:pt x="12220575" y="4286262"/>
                </a:lnTo>
                <a:lnTo>
                  <a:pt x="12220575" y="35420"/>
                </a:lnTo>
                <a:lnTo>
                  <a:pt x="12220575" y="0"/>
                </a:lnTo>
                <a:close/>
              </a:path>
            </a:pathLst>
          </a:custGeom>
          <a:solidFill>
            <a:srgbClr val="FFFFFF"/>
          </a:solidFill>
        </p:spPr>
        <p:txBody>
          <a:bodyPr wrap="square" lIns="0" tIns="0" rIns="0" bIns="0" rtlCol="0"/>
          <a:lstStyle/>
          <a:p/>
        </p:txBody>
      </p:sp>
      <p:sp>
        <p:nvSpPr>
          <p:cNvPr id="36" name="object 36"/>
          <p:cNvSpPr/>
          <p:nvPr/>
        </p:nvSpPr>
        <p:spPr>
          <a:xfrm>
            <a:off x="4917176" y="4678484"/>
            <a:ext cx="6388735" cy="29845"/>
          </a:xfrm>
          <a:custGeom>
            <a:avLst/>
            <a:gdLst/>
            <a:ahLst/>
            <a:cxnLst/>
            <a:rect l="l" t="t" r="r" b="b"/>
            <a:pathLst>
              <a:path w="6388734" h="29845">
                <a:moveTo>
                  <a:pt x="0" y="29217"/>
                </a:moveTo>
                <a:lnTo>
                  <a:pt x="6388195" y="29217"/>
                </a:lnTo>
                <a:lnTo>
                  <a:pt x="6388195" y="0"/>
                </a:lnTo>
                <a:lnTo>
                  <a:pt x="0" y="0"/>
                </a:lnTo>
                <a:lnTo>
                  <a:pt x="0" y="29217"/>
                </a:lnTo>
                <a:close/>
              </a:path>
            </a:pathLst>
          </a:custGeom>
          <a:solidFill>
            <a:srgbClr val="181717"/>
          </a:solidFill>
        </p:spPr>
        <p:txBody>
          <a:bodyPr wrap="square" lIns="0" tIns="0" rIns="0" bIns="0" rtlCol="0"/>
          <a:lstStyle/>
          <a:p/>
        </p:txBody>
      </p:sp>
      <p:sp>
        <p:nvSpPr>
          <p:cNvPr id="37" name="object 37"/>
          <p:cNvSpPr/>
          <p:nvPr/>
        </p:nvSpPr>
        <p:spPr>
          <a:xfrm>
            <a:off x="11706406" y="4678484"/>
            <a:ext cx="5983605" cy="29845"/>
          </a:xfrm>
          <a:custGeom>
            <a:avLst/>
            <a:gdLst/>
            <a:ahLst/>
            <a:cxnLst/>
            <a:rect l="l" t="t" r="r" b="b"/>
            <a:pathLst>
              <a:path w="5983605" h="29845">
                <a:moveTo>
                  <a:pt x="0" y="29217"/>
                </a:moveTo>
                <a:lnTo>
                  <a:pt x="5983109" y="29217"/>
                </a:lnTo>
                <a:lnTo>
                  <a:pt x="5983109" y="0"/>
                </a:lnTo>
                <a:lnTo>
                  <a:pt x="0" y="0"/>
                </a:lnTo>
                <a:lnTo>
                  <a:pt x="0" y="29217"/>
                </a:lnTo>
                <a:close/>
              </a:path>
            </a:pathLst>
          </a:custGeom>
          <a:solidFill>
            <a:srgbClr val="181717"/>
          </a:solidFill>
        </p:spPr>
        <p:txBody>
          <a:bodyPr wrap="square" lIns="0" tIns="0" rIns="0" bIns="0" rtlCol="0"/>
          <a:lstStyle/>
          <a:p/>
        </p:txBody>
      </p:sp>
      <p:sp>
        <p:nvSpPr>
          <p:cNvPr id="38" name="object 38"/>
          <p:cNvSpPr/>
          <p:nvPr/>
        </p:nvSpPr>
        <p:spPr>
          <a:xfrm>
            <a:off x="4670075" y="7232249"/>
            <a:ext cx="40640" cy="1921510"/>
          </a:xfrm>
          <a:custGeom>
            <a:avLst/>
            <a:gdLst/>
            <a:ahLst/>
            <a:cxnLst/>
            <a:rect l="l" t="t" r="r" b="b"/>
            <a:pathLst>
              <a:path w="40639" h="1921509">
                <a:moveTo>
                  <a:pt x="0" y="1921130"/>
                </a:moveTo>
                <a:lnTo>
                  <a:pt x="40508" y="1921130"/>
                </a:lnTo>
                <a:lnTo>
                  <a:pt x="40508" y="0"/>
                </a:lnTo>
                <a:lnTo>
                  <a:pt x="0" y="0"/>
                </a:lnTo>
                <a:lnTo>
                  <a:pt x="0" y="1921130"/>
                </a:lnTo>
                <a:close/>
              </a:path>
            </a:pathLst>
          </a:custGeom>
          <a:solidFill>
            <a:srgbClr val="181717"/>
          </a:solidFill>
        </p:spPr>
        <p:txBody>
          <a:bodyPr wrap="square" lIns="0" tIns="0" rIns="0" bIns="0" rtlCol="0"/>
          <a:lstStyle/>
          <a:p/>
        </p:txBody>
      </p:sp>
      <p:sp>
        <p:nvSpPr>
          <p:cNvPr id="39" name="object 39"/>
          <p:cNvSpPr/>
          <p:nvPr/>
        </p:nvSpPr>
        <p:spPr>
          <a:xfrm>
            <a:off x="4670075" y="4905817"/>
            <a:ext cx="40640" cy="1925320"/>
          </a:xfrm>
          <a:custGeom>
            <a:avLst/>
            <a:gdLst/>
            <a:ahLst/>
            <a:cxnLst/>
            <a:rect l="l" t="t" r="r" b="b"/>
            <a:pathLst>
              <a:path w="40639" h="1925320">
                <a:moveTo>
                  <a:pt x="0" y="1925183"/>
                </a:moveTo>
                <a:lnTo>
                  <a:pt x="40508" y="1925183"/>
                </a:lnTo>
                <a:lnTo>
                  <a:pt x="40508" y="0"/>
                </a:lnTo>
                <a:lnTo>
                  <a:pt x="0" y="0"/>
                </a:lnTo>
                <a:lnTo>
                  <a:pt x="0" y="1925183"/>
                </a:lnTo>
                <a:close/>
              </a:path>
            </a:pathLst>
          </a:custGeom>
          <a:solidFill>
            <a:srgbClr val="181717"/>
          </a:solidFill>
        </p:spPr>
        <p:txBody>
          <a:bodyPr wrap="square" lIns="0" tIns="0" rIns="0" bIns="0" rtlCol="0"/>
          <a:lstStyle/>
          <a:p/>
        </p:txBody>
      </p:sp>
      <p:sp>
        <p:nvSpPr>
          <p:cNvPr id="40" name="object 40"/>
          <p:cNvSpPr/>
          <p:nvPr/>
        </p:nvSpPr>
        <p:spPr>
          <a:xfrm>
            <a:off x="4917176" y="9344439"/>
            <a:ext cx="6388735" cy="28575"/>
          </a:xfrm>
          <a:custGeom>
            <a:avLst/>
            <a:gdLst/>
            <a:ahLst/>
            <a:cxnLst/>
            <a:rect l="l" t="t" r="r" b="b"/>
            <a:pathLst>
              <a:path w="6388734" h="28575">
                <a:moveTo>
                  <a:pt x="0" y="27947"/>
                </a:moveTo>
                <a:lnTo>
                  <a:pt x="6388195" y="27947"/>
                </a:lnTo>
                <a:lnTo>
                  <a:pt x="6388195" y="0"/>
                </a:lnTo>
                <a:lnTo>
                  <a:pt x="0" y="0"/>
                </a:lnTo>
                <a:lnTo>
                  <a:pt x="0" y="27947"/>
                </a:lnTo>
                <a:close/>
              </a:path>
            </a:pathLst>
          </a:custGeom>
          <a:solidFill>
            <a:srgbClr val="181717"/>
          </a:solidFill>
        </p:spPr>
        <p:txBody>
          <a:bodyPr wrap="square" lIns="0" tIns="0" rIns="0" bIns="0" rtlCol="0"/>
          <a:lstStyle/>
          <a:p/>
        </p:txBody>
      </p:sp>
      <p:sp>
        <p:nvSpPr>
          <p:cNvPr id="41" name="object 41"/>
          <p:cNvSpPr/>
          <p:nvPr/>
        </p:nvSpPr>
        <p:spPr>
          <a:xfrm>
            <a:off x="11706406" y="9344439"/>
            <a:ext cx="5983605" cy="28575"/>
          </a:xfrm>
          <a:custGeom>
            <a:avLst/>
            <a:gdLst/>
            <a:ahLst/>
            <a:cxnLst/>
            <a:rect l="l" t="t" r="r" b="b"/>
            <a:pathLst>
              <a:path w="5983605" h="28575">
                <a:moveTo>
                  <a:pt x="0" y="27947"/>
                </a:moveTo>
                <a:lnTo>
                  <a:pt x="5983109" y="27947"/>
                </a:lnTo>
                <a:lnTo>
                  <a:pt x="5983109" y="0"/>
                </a:lnTo>
                <a:lnTo>
                  <a:pt x="0" y="0"/>
                </a:lnTo>
                <a:lnTo>
                  <a:pt x="0" y="27947"/>
                </a:lnTo>
                <a:close/>
              </a:path>
            </a:pathLst>
          </a:custGeom>
          <a:solidFill>
            <a:srgbClr val="181717"/>
          </a:solidFill>
        </p:spPr>
        <p:txBody>
          <a:bodyPr wrap="square" lIns="0" tIns="0" rIns="0" bIns="0" rtlCol="0"/>
          <a:lstStyle/>
          <a:p/>
        </p:txBody>
      </p:sp>
      <p:sp>
        <p:nvSpPr>
          <p:cNvPr id="42" name="object 42"/>
          <p:cNvSpPr/>
          <p:nvPr/>
        </p:nvSpPr>
        <p:spPr>
          <a:xfrm>
            <a:off x="17851550" y="7220090"/>
            <a:ext cx="40640" cy="1933575"/>
          </a:xfrm>
          <a:custGeom>
            <a:avLst/>
            <a:gdLst/>
            <a:ahLst/>
            <a:cxnLst/>
            <a:rect l="l" t="t" r="r" b="b"/>
            <a:pathLst>
              <a:path w="40640" h="1933575">
                <a:moveTo>
                  <a:pt x="0" y="1933289"/>
                </a:moveTo>
                <a:lnTo>
                  <a:pt x="40508" y="1933289"/>
                </a:lnTo>
                <a:lnTo>
                  <a:pt x="40508" y="0"/>
                </a:lnTo>
                <a:lnTo>
                  <a:pt x="0" y="0"/>
                </a:lnTo>
                <a:lnTo>
                  <a:pt x="0" y="1933289"/>
                </a:lnTo>
                <a:close/>
              </a:path>
            </a:pathLst>
          </a:custGeom>
          <a:solidFill>
            <a:srgbClr val="181717"/>
          </a:solidFill>
        </p:spPr>
        <p:txBody>
          <a:bodyPr wrap="square" lIns="0" tIns="0" rIns="0" bIns="0" rtlCol="0"/>
          <a:lstStyle/>
          <a:p/>
        </p:txBody>
      </p:sp>
      <p:grpSp>
        <p:nvGrpSpPr>
          <p:cNvPr id="43" name="object 43"/>
          <p:cNvGrpSpPr/>
          <p:nvPr/>
        </p:nvGrpSpPr>
        <p:grpSpPr>
          <a:xfrm>
            <a:off x="17689517" y="4484303"/>
            <a:ext cx="401320" cy="2736215"/>
            <a:chOff x="17689517" y="4484303"/>
            <a:chExt cx="401320" cy="2736215"/>
          </a:xfrm>
        </p:grpSpPr>
        <p:sp>
          <p:nvSpPr>
            <p:cNvPr id="44" name="object 44"/>
            <p:cNvSpPr/>
            <p:nvPr/>
          </p:nvSpPr>
          <p:spPr>
            <a:xfrm>
              <a:off x="17851551" y="4885552"/>
              <a:ext cx="40640" cy="1933575"/>
            </a:xfrm>
            <a:custGeom>
              <a:avLst/>
              <a:gdLst/>
              <a:ahLst/>
              <a:cxnLst/>
              <a:rect l="l" t="t" r="r" b="b"/>
              <a:pathLst>
                <a:path w="40640" h="1933575">
                  <a:moveTo>
                    <a:pt x="0" y="1933289"/>
                  </a:moveTo>
                  <a:lnTo>
                    <a:pt x="40508" y="1933289"/>
                  </a:lnTo>
                  <a:lnTo>
                    <a:pt x="40508" y="0"/>
                  </a:lnTo>
                  <a:lnTo>
                    <a:pt x="0" y="0"/>
                  </a:lnTo>
                  <a:lnTo>
                    <a:pt x="0" y="1933289"/>
                  </a:lnTo>
                  <a:close/>
                </a:path>
              </a:pathLst>
            </a:custGeom>
            <a:solidFill>
              <a:srgbClr val="181717"/>
            </a:solidFill>
          </p:spPr>
          <p:txBody>
            <a:bodyPr wrap="square" lIns="0" tIns="0" rIns="0" bIns="0" rtlCol="0"/>
            <a:lstStyle/>
            <a:p/>
          </p:txBody>
        </p:sp>
        <p:sp>
          <p:nvSpPr>
            <p:cNvPr id="45" name="object 45"/>
            <p:cNvSpPr/>
            <p:nvPr/>
          </p:nvSpPr>
          <p:spPr>
            <a:xfrm>
              <a:off x="17689514" y="4484305"/>
              <a:ext cx="401320" cy="2736215"/>
            </a:xfrm>
            <a:custGeom>
              <a:avLst/>
              <a:gdLst/>
              <a:ahLst/>
              <a:cxnLst/>
              <a:rect l="l" t="t" r="r" b="b"/>
              <a:pathLst>
                <a:path w="401319" h="2736215">
                  <a:moveTo>
                    <a:pt x="401027" y="2334539"/>
                  </a:moveTo>
                  <a:lnTo>
                    <a:pt x="0" y="2334539"/>
                  </a:lnTo>
                  <a:lnTo>
                    <a:pt x="0" y="2735796"/>
                  </a:lnTo>
                  <a:lnTo>
                    <a:pt x="401027" y="2735796"/>
                  </a:lnTo>
                  <a:lnTo>
                    <a:pt x="401027" y="2334539"/>
                  </a:lnTo>
                  <a:close/>
                </a:path>
                <a:path w="401319" h="2736215">
                  <a:moveTo>
                    <a:pt x="401027" y="0"/>
                  </a:moveTo>
                  <a:lnTo>
                    <a:pt x="0" y="0"/>
                  </a:lnTo>
                  <a:lnTo>
                    <a:pt x="0" y="401256"/>
                  </a:lnTo>
                  <a:lnTo>
                    <a:pt x="401027" y="401256"/>
                  </a:lnTo>
                  <a:lnTo>
                    <a:pt x="401027" y="0"/>
                  </a:lnTo>
                  <a:close/>
                </a:path>
              </a:pathLst>
            </a:custGeom>
            <a:solidFill>
              <a:srgbClr val="FF738E"/>
            </a:solidFill>
          </p:spPr>
          <p:txBody>
            <a:bodyPr wrap="square" lIns="0" tIns="0" rIns="0" bIns="0" rtlCol="0"/>
            <a:lstStyle/>
            <a:p/>
          </p:txBody>
        </p:sp>
      </p:grpSp>
      <p:sp>
        <p:nvSpPr>
          <p:cNvPr id="46" name="object 46"/>
          <p:cNvSpPr/>
          <p:nvPr/>
        </p:nvSpPr>
        <p:spPr>
          <a:xfrm>
            <a:off x="17689517" y="9153379"/>
            <a:ext cx="401320" cy="401320"/>
          </a:xfrm>
          <a:custGeom>
            <a:avLst/>
            <a:gdLst/>
            <a:ahLst/>
            <a:cxnLst/>
            <a:rect l="l" t="t" r="r" b="b"/>
            <a:pathLst>
              <a:path w="401319"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47" name="object 47"/>
          <p:cNvSpPr/>
          <p:nvPr/>
        </p:nvSpPr>
        <p:spPr>
          <a:xfrm>
            <a:off x="11305371" y="9153379"/>
            <a:ext cx="401320" cy="401320"/>
          </a:xfrm>
          <a:custGeom>
            <a:avLst/>
            <a:gdLst/>
            <a:ahLst/>
            <a:cxnLst/>
            <a:rect l="l" t="t" r="r" b="b"/>
            <a:pathLst>
              <a:path w="401320"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48" name="object 48"/>
          <p:cNvSpPr/>
          <p:nvPr/>
        </p:nvSpPr>
        <p:spPr>
          <a:xfrm>
            <a:off x="4516142" y="4504568"/>
            <a:ext cx="401320" cy="401320"/>
          </a:xfrm>
          <a:custGeom>
            <a:avLst/>
            <a:gdLst/>
            <a:ahLst/>
            <a:cxnLst/>
            <a:rect l="l" t="t" r="r" b="b"/>
            <a:pathLst>
              <a:path w="401320"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49" name="object 49"/>
          <p:cNvSpPr/>
          <p:nvPr/>
        </p:nvSpPr>
        <p:spPr>
          <a:xfrm>
            <a:off x="4516142" y="6831000"/>
            <a:ext cx="401320" cy="401320"/>
          </a:xfrm>
          <a:custGeom>
            <a:avLst/>
            <a:gdLst/>
            <a:ahLst/>
            <a:cxnLst/>
            <a:rect l="l" t="t" r="r" b="b"/>
            <a:pathLst>
              <a:path w="401320"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50" name="object 50"/>
          <p:cNvSpPr/>
          <p:nvPr/>
        </p:nvSpPr>
        <p:spPr>
          <a:xfrm>
            <a:off x="11305371" y="4504568"/>
            <a:ext cx="401320" cy="401320"/>
          </a:xfrm>
          <a:custGeom>
            <a:avLst/>
            <a:gdLst/>
            <a:ahLst/>
            <a:cxnLst/>
            <a:rect l="l" t="t" r="r" b="b"/>
            <a:pathLst>
              <a:path w="401320"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51" name="object 51"/>
          <p:cNvSpPr/>
          <p:nvPr/>
        </p:nvSpPr>
        <p:spPr>
          <a:xfrm>
            <a:off x="4516142" y="9153379"/>
            <a:ext cx="401320" cy="401320"/>
          </a:xfrm>
          <a:custGeom>
            <a:avLst/>
            <a:gdLst/>
            <a:ahLst/>
            <a:cxnLst/>
            <a:rect l="l" t="t" r="r" b="b"/>
            <a:pathLst>
              <a:path w="401320" h="401320">
                <a:moveTo>
                  <a:pt x="401034" y="401248"/>
                </a:moveTo>
                <a:lnTo>
                  <a:pt x="0" y="401248"/>
                </a:lnTo>
                <a:lnTo>
                  <a:pt x="0" y="0"/>
                </a:lnTo>
                <a:lnTo>
                  <a:pt x="401034" y="0"/>
                </a:lnTo>
                <a:lnTo>
                  <a:pt x="401034" y="401248"/>
                </a:lnTo>
                <a:close/>
              </a:path>
            </a:pathLst>
          </a:custGeom>
          <a:solidFill>
            <a:srgbClr val="FF738E"/>
          </a:solidFill>
        </p:spPr>
        <p:txBody>
          <a:bodyPr wrap="square" lIns="0" tIns="0" rIns="0" bIns="0" rtlCol="0"/>
          <a:lstStyle/>
          <a:p/>
        </p:txBody>
      </p:sp>
      <p:sp>
        <p:nvSpPr>
          <p:cNvPr id="52" name="object 52"/>
          <p:cNvSpPr/>
          <p:nvPr/>
        </p:nvSpPr>
        <p:spPr>
          <a:xfrm>
            <a:off x="17665205" y="9128493"/>
            <a:ext cx="445770" cy="446405"/>
          </a:xfrm>
          <a:custGeom>
            <a:avLst/>
            <a:gdLst/>
            <a:ahLst/>
            <a:cxnLst/>
            <a:rect l="l" t="t" r="r" b="b"/>
            <a:pathLst>
              <a:path w="445769" h="446404">
                <a:moveTo>
                  <a:pt x="445592" y="0"/>
                </a:moveTo>
                <a:lnTo>
                  <a:pt x="401040" y="0"/>
                </a:lnTo>
                <a:lnTo>
                  <a:pt x="401040" y="45732"/>
                </a:lnTo>
                <a:lnTo>
                  <a:pt x="401040" y="401421"/>
                </a:lnTo>
                <a:lnTo>
                  <a:pt x="44564" y="401421"/>
                </a:lnTo>
                <a:lnTo>
                  <a:pt x="44564" y="45732"/>
                </a:lnTo>
                <a:lnTo>
                  <a:pt x="401040" y="45732"/>
                </a:lnTo>
                <a:lnTo>
                  <a:pt x="401040" y="0"/>
                </a:lnTo>
                <a:lnTo>
                  <a:pt x="0" y="0"/>
                </a:lnTo>
                <a:lnTo>
                  <a:pt x="0" y="45732"/>
                </a:lnTo>
                <a:lnTo>
                  <a:pt x="0" y="401421"/>
                </a:lnTo>
                <a:lnTo>
                  <a:pt x="0" y="445884"/>
                </a:lnTo>
                <a:lnTo>
                  <a:pt x="445592" y="445884"/>
                </a:lnTo>
                <a:lnTo>
                  <a:pt x="445592" y="401828"/>
                </a:lnTo>
                <a:lnTo>
                  <a:pt x="445592" y="401421"/>
                </a:lnTo>
                <a:lnTo>
                  <a:pt x="445592" y="45732"/>
                </a:lnTo>
                <a:lnTo>
                  <a:pt x="445592" y="45161"/>
                </a:lnTo>
                <a:lnTo>
                  <a:pt x="445592" y="0"/>
                </a:lnTo>
                <a:close/>
              </a:path>
            </a:pathLst>
          </a:custGeom>
          <a:solidFill>
            <a:srgbClr val="181717"/>
          </a:solidFill>
        </p:spPr>
        <p:txBody>
          <a:bodyPr wrap="square" lIns="0" tIns="0" rIns="0" bIns="0" rtlCol="0"/>
          <a:lstStyle/>
          <a:p/>
        </p:txBody>
      </p:sp>
      <p:sp>
        <p:nvSpPr>
          <p:cNvPr id="53" name="object 53"/>
          <p:cNvSpPr/>
          <p:nvPr/>
        </p:nvSpPr>
        <p:spPr>
          <a:xfrm>
            <a:off x="11281068" y="9128493"/>
            <a:ext cx="445770" cy="446405"/>
          </a:xfrm>
          <a:custGeom>
            <a:avLst/>
            <a:gdLst/>
            <a:ahLst/>
            <a:cxnLst/>
            <a:rect l="l" t="t" r="r" b="b"/>
            <a:pathLst>
              <a:path w="445770" h="446404">
                <a:moveTo>
                  <a:pt x="445592" y="0"/>
                </a:moveTo>
                <a:lnTo>
                  <a:pt x="401027" y="0"/>
                </a:lnTo>
                <a:lnTo>
                  <a:pt x="401027" y="45732"/>
                </a:lnTo>
                <a:lnTo>
                  <a:pt x="401027" y="401421"/>
                </a:lnTo>
                <a:lnTo>
                  <a:pt x="44551" y="401421"/>
                </a:lnTo>
                <a:lnTo>
                  <a:pt x="44551" y="45732"/>
                </a:lnTo>
                <a:lnTo>
                  <a:pt x="401027" y="45732"/>
                </a:lnTo>
                <a:lnTo>
                  <a:pt x="401027" y="0"/>
                </a:lnTo>
                <a:lnTo>
                  <a:pt x="0" y="0"/>
                </a:lnTo>
                <a:lnTo>
                  <a:pt x="0" y="45732"/>
                </a:lnTo>
                <a:lnTo>
                  <a:pt x="0" y="401421"/>
                </a:lnTo>
                <a:lnTo>
                  <a:pt x="0" y="445884"/>
                </a:lnTo>
                <a:lnTo>
                  <a:pt x="445592" y="445884"/>
                </a:lnTo>
                <a:lnTo>
                  <a:pt x="445592" y="401828"/>
                </a:lnTo>
                <a:lnTo>
                  <a:pt x="445592" y="401421"/>
                </a:lnTo>
                <a:lnTo>
                  <a:pt x="445592" y="45732"/>
                </a:lnTo>
                <a:lnTo>
                  <a:pt x="445592" y="45161"/>
                </a:lnTo>
                <a:lnTo>
                  <a:pt x="445592" y="0"/>
                </a:lnTo>
                <a:close/>
              </a:path>
            </a:pathLst>
          </a:custGeom>
          <a:solidFill>
            <a:srgbClr val="181717"/>
          </a:solidFill>
        </p:spPr>
        <p:txBody>
          <a:bodyPr wrap="square" lIns="0" tIns="0" rIns="0" bIns="0" rtlCol="0"/>
          <a:lstStyle/>
          <a:p/>
        </p:txBody>
      </p:sp>
      <p:sp>
        <p:nvSpPr>
          <p:cNvPr id="54" name="object 54"/>
          <p:cNvSpPr/>
          <p:nvPr/>
        </p:nvSpPr>
        <p:spPr>
          <a:xfrm>
            <a:off x="4491837" y="9128493"/>
            <a:ext cx="445770" cy="446405"/>
          </a:xfrm>
          <a:custGeom>
            <a:avLst/>
            <a:gdLst/>
            <a:ahLst/>
            <a:cxnLst/>
            <a:rect l="l" t="t" r="r" b="b"/>
            <a:pathLst>
              <a:path w="445770" h="446404">
                <a:moveTo>
                  <a:pt x="445592" y="0"/>
                </a:moveTo>
                <a:lnTo>
                  <a:pt x="401027" y="0"/>
                </a:lnTo>
                <a:lnTo>
                  <a:pt x="401027" y="45732"/>
                </a:lnTo>
                <a:lnTo>
                  <a:pt x="401027" y="401421"/>
                </a:lnTo>
                <a:lnTo>
                  <a:pt x="44551" y="401421"/>
                </a:lnTo>
                <a:lnTo>
                  <a:pt x="44551" y="45732"/>
                </a:lnTo>
                <a:lnTo>
                  <a:pt x="401027" y="45732"/>
                </a:lnTo>
                <a:lnTo>
                  <a:pt x="401027" y="0"/>
                </a:lnTo>
                <a:lnTo>
                  <a:pt x="0" y="0"/>
                </a:lnTo>
                <a:lnTo>
                  <a:pt x="0" y="45732"/>
                </a:lnTo>
                <a:lnTo>
                  <a:pt x="0" y="401421"/>
                </a:lnTo>
                <a:lnTo>
                  <a:pt x="0" y="445884"/>
                </a:lnTo>
                <a:lnTo>
                  <a:pt x="445592" y="445884"/>
                </a:lnTo>
                <a:lnTo>
                  <a:pt x="445592" y="401828"/>
                </a:lnTo>
                <a:lnTo>
                  <a:pt x="445592" y="401421"/>
                </a:lnTo>
                <a:lnTo>
                  <a:pt x="445592" y="45732"/>
                </a:lnTo>
                <a:lnTo>
                  <a:pt x="445592" y="45161"/>
                </a:lnTo>
                <a:lnTo>
                  <a:pt x="445592" y="0"/>
                </a:lnTo>
                <a:close/>
              </a:path>
            </a:pathLst>
          </a:custGeom>
          <a:solidFill>
            <a:srgbClr val="181717"/>
          </a:solidFill>
        </p:spPr>
        <p:txBody>
          <a:bodyPr wrap="square" lIns="0" tIns="0" rIns="0" bIns="0" rtlCol="0"/>
          <a:lstStyle/>
          <a:p/>
        </p:txBody>
      </p:sp>
      <p:sp>
        <p:nvSpPr>
          <p:cNvPr id="55" name="object 55"/>
          <p:cNvSpPr/>
          <p:nvPr/>
        </p:nvSpPr>
        <p:spPr>
          <a:xfrm>
            <a:off x="4491837" y="6806310"/>
            <a:ext cx="445770" cy="446405"/>
          </a:xfrm>
          <a:custGeom>
            <a:avLst/>
            <a:gdLst/>
            <a:ahLst/>
            <a:cxnLst/>
            <a:rect l="l" t="t" r="r" b="b"/>
            <a:pathLst>
              <a:path w="445770" h="446404">
                <a:moveTo>
                  <a:pt x="445592" y="0"/>
                </a:moveTo>
                <a:lnTo>
                  <a:pt x="0" y="0"/>
                </a:lnTo>
                <a:lnTo>
                  <a:pt x="0" y="44462"/>
                </a:lnTo>
                <a:lnTo>
                  <a:pt x="0" y="401421"/>
                </a:lnTo>
                <a:lnTo>
                  <a:pt x="0" y="445884"/>
                </a:lnTo>
                <a:lnTo>
                  <a:pt x="445592" y="445884"/>
                </a:lnTo>
                <a:lnTo>
                  <a:pt x="445592" y="401624"/>
                </a:lnTo>
                <a:lnTo>
                  <a:pt x="445592" y="401421"/>
                </a:lnTo>
                <a:lnTo>
                  <a:pt x="445592" y="44958"/>
                </a:lnTo>
                <a:lnTo>
                  <a:pt x="401027" y="44958"/>
                </a:lnTo>
                <a:lnTo>
                  <a:pt x="401027" y="401421"/>
                </a:lnTo>
                <a:lnTo>
                  <a:pt x="44551" y="401421"/>
                </a:lnTo>
                <a:lnTo>
                  <a:pt x="44551" y="44462"/>
                </a:lnTo>
                <a:lnTo>
                  <a:pt x="445592" y="44462"/>
                </a:lnTo>
                <a:lnTo>
                  <a:pt x="445592" y="0"/>
                </a:lnTo>
                <a:close/>
              </a:path>
            </a:pathLst>
          </a:custGeom>
          <a:solidFill>
            <a:srgbClr val="181717"/>
          </a:solidFill>
        </p:spPr>
        <p:txBody>
          <a:bodyPr wrap="square" lIns="0" tIns="0" rIns="0" bIns="0" rtlCol="0"/>
          <a:lstStyle/>
          <a:p/>
        </p:txBody>
      </p:sp>
      <p:sp>
        <p:nvSpPr>
          <p:cNvPr id="56" name="object 56"/>
          <p:cNvSpPr/>
          <p:nvPr/>
        </p:nvSpPr>
        <p:spPr>
          <a:xfrm>
            <a:off x="17665205" y="6794880"/>
            <a:ext cx="445770" cy="446405"/>
          </a:xfrm>
          <a:custGeom>
            <a:avLst/>
            <a:gdLst/>
            <a:ahLst/>
            <a:cxnLst/>
            <a:rect l="l" t="t" r="r" b="b"/>
            <a:pathLst>
              <a:path w="445769" h="446404">
                <a:moveTo>
                  <a:pt x="445592" y="0"/>
                </a:moveTo>
                <a:lnTo>
                  <a:pt x="0" y="0"/>
                </a:lnTo>
                <a:lnTo>
                  <a:pt x="0" y="44462"/>
                </a:lnTo>
                <a:lnTo>
                  <a:pt x="0" y="401421"/>
                </a:lnTo>
                <a:lnTo>
                  <a:pt x="0" y="445884"/>
                </a:lnTo>
                <a:lnTo>
                  <a:pt x="445592" y="445884"/>
                </a:lnTo>
                <a:lnTo>
                  <a:pt x="445592" y="401421"/>
                </a:lnTo>
                <a:lnTo>
                  <a:pt x="44564" y="401421"/>
                </a:lnTo>
                <a:lnTo>
                  <a:pt x="44564" y="44462"/>
                </a:lnTo>
                <a:lnTo>
                  <a:pt x="401040" y="44462"/>
                </a:lnTo>
                <a:lnTo>
                  <a:pt x="401040" y="400900"/>
                </a:lnTo>
                <a:lnTo>
                  <a:pt x="445592" y="400900"/>
                </a:lnTo>
                <a:lnTo>
                  <a:pt x="445592" y="44462"/>
                </a:lnTo>
                <a:lnTo>
                  <a:pt x="445592" y="44234"/>
                </a:lnTo>
                <a:lnTo>
                  <a:pt x="445592" y="0"/>
                </a:lnTo>
                <a:close/>
              </a:path>
            </a:pathLst>
          </a:custGeom>
          <a:solidFill>
            <a:srgbClr val="181717"/>
          </a:solidFill>
        </p:spPr>
        <p:txBody>
          <a:bodyPr wrap="square" lIns="0" tIns="0" rIns="0" bIns="0" rtlCol="0"/>
          <a:lstStyle/>
          <a:p/>
        </p:txBody>
      </p:sp>
      <p:sp>
        <p:nvSpPr>
          <p:cNvPr id="57" name="object 57"/>
          <p:cNvSpPr/>
          <p:nvPr/>
        </p:nvSpPr>
        <p:spPr>
          <a:xfrm>
            <a:off x="11281068" y="4484128"/>
            <a:ext cx="445770" cy="446405"/>
          </a:xfrm>
          <a:custGeom>
            <a:avLst/>
            <a:gdLst/>
            <a:ahLst/>
            <a:cxnLst/>
            <a:rect l="l" t="t" r="r" b="b"/>
            <a:pathLst>
              <a:path w="445770" h="446404">
                <a:moveTo>
                  <a:pt x="445592" y="44767"/>
                </a:moveTo>
                <a:lnTo>
                  <a:pt x="401027" y="44767"/>
                </a:lnTo>
                <a:lnTo>
                  <a:pt x="401027" y="397383"/>
                </a:lnTo>
                <a:lnTo>
                  <a:pt x="445592" y="397383"/>
                </a:lnTo>
                <a:lnTo>
                  <a:pt x="445592" y="44767"/>
                </a:lnTo>
                <a:close/>
              </a:path>
              <a:path w="445770" h="446404">
                <a:moveTo>
                  <a:pt x="445592" y="0"/>
                </a:moveTo>
                <a:lnTo>
                  <a:pt x="0" y="0"/>
                </a:lnTo>
                <a:lnTo>
                  <a:pt x="0" y="44462"/>
                </a:lnTo>
                <a:lnTo>
                  <a:pt x="0" y="397611"/>
                </a:lnTo>
                <a:lnTo>
                  <a:pt x="0" y="445884"/>
                </a:lnTo>
                <a:lnTo>
                  <a:pt x="445592" y="445884"/>
                </a:lnTo>
                <a:lnTo>
                  <a:pt x="445592" y="397611"/>
                </a:lnTo>
                <a:lnTo>
                  <a:pt x="44551" y="397611"/>
                </a:lnTo>
                <a:lnTo>
                  <a:pt x="44551" y="44462"/>
                </a:lnTo>
                <a:lnTo>
                  <a:pt x="445592" y="44462"/>
                </a:lnTo>
                <a:lnTo>
                  <a:pt x="445592" y="0"/>
                </a:lnTo>
                <a:close/>
              </a:path>
            </a:pathLst>
          </a:custGeom>
          <a:solidFill>
            <a:srgbClr val="181717"/>
          </a:solidFill>
        </p:spPr>
        <p:txBody>
          <a:bodyPr wrap="square" lIns="0" tIns="0" rIns="0" bIns="0" rtlCol="0"/>
          <a:lstStyle/>
          <a:p/>
        </p:txBody>
      </p:sp>
      <p:sp>
        <p:nvSpPr>
          <p:cNvPr id="58" name="object 58"/>
          <p:cNvSpPr/>
          <p:nvPr/>
        </p:nvSpPr>
        <p:spPr>
          <a:xfrm>
            <a:off x="4491837" y="4484128"/>
            <a:ext cx="445770" cy="446405"/>
          </a:xfrm>
          <a:custGeom>
            <a:avLst/>
            <a:gdLst/>
            <a:ahLst/>
            <a:cxnLst/>
            <a:rect l="l" t="t" r="r" b="b"/>
            <a:pathLst>
              <a:path w="445770" h="446404">
                <a:moveTo>
                  <a:pt x="445592" y="44767"/>
                </a:moveTo>
                <a:lnTo>
                  <a:pt x="401027" y="44767"/>
                </a:lnTo>
                <a:lnTo>
                  <a:pt x="401027" y="397383"/>
                </a:lnTo>
                <a:lnTo>
                  <a:pt x="445592" y="397383"/>
                </a:lnTo>
                <a:lnTo>
                  <a:pt x="445592" y="44767"/>
                </a:lnTo>
                <a:close/>
              </a:path>
              <a:path w="445770" h="446404">
                <a:moveTo>
                  <a:pt x="445592" y="0"/>
                </a:moveTo>
                <a:lnTo>
                  <a:pt x="0" y="0"/>
                </a:lnTo>
                <a:lnTo>
                  <a:pt x="0" y="44462"/>
                </a:lnTo>
                <a:lnTo>
                  <a:pt x="0" y="397611"/>
                </a:lnTo>
                <a:lnTo>
                  <a:pt x="0" y="445884"/>
                </a:lnTo>
                <a:lnTo>
                  <a:pt x="445592" y="445884"/>
                </a:lnTo>
                <a:lnTo>
                  <a:pt x="445592" y="397611"/>
                </a:lnTo>
                <a:lnTo>
                  <a:pt x="44551" y="397611"/>
                </a:lnTo>
                <a:lnTo>
                  <a:pt x="44551" y="44462"/>
                </a:lnTo>
                <a:lnTo>
                  <a:pt x="445592" y="44462"/>
                </a:lnTo>
                <a:lnTo>
                  <a:pt x="445592" y="0"/>
                </a:lnTo>
                <a:close/>
              </a:path>
            </a:pathLst>
          </a:custGeom>
          <a:solidFill>
            <a:srgbClr val="181717"/>
          </a:solidFill>
        </p:spPr>
        <p:txBody>
          <a:bodyPr wrap="square" lIns="0" tIns="0" rIns="0" bIns="0" rtlCol="0"/>
          <a:lstStyle/>
          <a:p/>
        </p:txBody>
      </p:sp>
      <p:sp>
        <p:nvSpPr>
          <p:cNvPr id="59" name="object 59"/>
          <p:cNvSpPr/>
          <p:nvPr/>
        </p:nvSpPr>
        <p:spPr>
          <a:xfrm>
            <a:off x="17665205" y="4459998"/>
            <a:ext cx="445770" cy="446405"/>
          </a:xfrm>
          <a:custGeom>
            <a:avLst/>
            <a:gdLst/>
            <a:ahLst/>
            <a:cxnLst/>
            <a:rect l="l" t="t" r="r" b="b"/>
            <a:pathLst>
              <a:path w="445769" h="446404">
                <a:moveTo>
                  <a:pt x="445592" y="44577"/>
                </a:moveTo>
                <a:lnTo>
                  <a:pt x="401040" y="44577"/>
                </a:lnTo>
                <a:lnTo>
                  <a:pt x="401040" y="401243"/>
                </a:lnTo>
                <a:lnTo>
                  <a:pt x="445592" y="401243"/>
                </a:lnTo>
                <a:lnTo>
                  <a:pt x="445592" y="44577"/>
                </a:lnTo>
                <a:close/>
              </a:path>
              <a:path w="445769" h="446404">
                <a:moveTo>
                  <a:pt x="445592" y="0"/>
                </a:moveTo>
                <a:lnTo>
                  <a:pt x="0" y="0"/>
                </a:lnTo>
                <a:lnTo>
                  <a:pt x="0" y="44450"/>
                </a:lnTo>
                <a:lnTo>
                  <a:pt x="0" y="401421"/>
                </a:lnTo>
                <a:lnTo>
                  <a:pt x="0" y="445884"/>
                </a:lnTo>
                <a:lnTo>
                  <a:pt x="445592" y="445884"/>
                </a:lnTo>
                <a:lnTo>
                  <a:pt x="445592" y="401421"/>
                </a:lnTo>
                <a:lnTo>
                  <a:pt x="44564" y="401421"/>
                </a:lnTo>
                <a:lnTo>
                  <a:pt x="44564" y="44450"/>
                </a:lnTo>
                <a:lnTo>
                  <a:pt x="445592" y="44450"/>
                </a:lnTo>
                <a:lnTo>
                  <a:pt x="445592" y="0"/>
                </a:lnTo>
                <a:close/>
              </a:path>
            </a:pathLst>
          </a:custGeom>
          <a:solidFill>
            <a:srgbClr val="181717"/>
          </a:solidFill>
        </p:spPr>
        <p:txBody>
          <a:bodyPr wrap="square" lIns="0" tIns="0" rIns="0" bIns="0" rtlCol="0"/>
          <a:lstStyle/>
          <a:p/>
        </p:txBody>
      </p:sp>
      <p:grpSp>
        <p:nvGrpSpPr>
          <p:cNvPr id="60" name="object 60"/>
          <p:cNvGrpSpPr/>
          <p:nvPr/>
        </p:nvGrpSpPr>
        <p:grpSpPr>
          <a:xfrm>
            <a:off x="483772" y="442227"/>
            <a:ext cx="6229350" cy="6229350"/>
            <a:chOff x="483772" y="442227"/>
            <a:chExt cx="6229350" cy="6229350"/>
          </a:xfrm>
        </p:grpSpPr>
        <p:sp>
          <p:nvSpPr>
            <p:cNvPr id="61" name="object 61"/>
            <p:cNvSpPr/>
            <p:nvPr/>
          </p:nvSpPr>
          <p:spPr>
            <a:xfrm>
              <a:off x="498722" y="457178"/>
              <a:ext cx="6199296" cy="6199296"/>
            </a:xfrm>
            <a:prstGeom prst="rect">
              <a:avLst/>
            </a:prstGeom>
            <a:blipFill>
              <a:blip r:embed="rId2" cstate="print"/>
              <a:stretch>
                <a:fillRect/>
              </a:stretch>
            </a:blipFill>
          </p:spPr>
          <p:txBody>
            <a:bodyPr wrap="square" lIns="0" tIns="0" rIns="0" bIns="0" rtlCol="0"/>
            <a:lstStyle/>
            <a:p/>
          </p:txBody>
        </p:sp>
        <p:sp>
          <p:nvSpPr>
            <p:cNvPr id="62" name="object 62"/>
            <p:cNvSpPr/>
            <p:nvPr/>
          </p:nvSpPr>
          <p:spPr>
            <a:xfrm>
              <a:off x="498716" y="457186"/>
              <a:ext cx="6199505" cy="6199505"/>
            </a:xfrm>
            <a:custGeom>
              <a:avLst/>
              <a:gdLst/>
              <a:ahLst/>
              <a:cxnLst/>
              <a:rect l="l" t="t" r="r" b="b"/>
              <a:pathLst>
                <a:path w="6199505" h="6199505">
                  <a:moveTo>
                    <a:pt x="6199314" y="5263680"/>
                  </a:moveTo>
                  <a:lnTo>
                    <a:pt x="0" y="5263680"/>
                  </a:lnTo>
                  <a:lnTo>
                    <a:pt x="0" y="6199314"/>
                  </a:lnTo>
                  <a:lnTo>
                    <a:pt x="6199314" y="6199314"/>
                  </a:lnTo>
                  <a:lnTo>
                    <a:pt x="6199314" y="5263680"/>
                  </a:lnTo>
                  <a:close/>
                </a:path>
                <a:path w="6199505" h="6199505">
                  <a:moveTo>
                    <a:pt x="6199314" y="0"/>
                  </a:moveTo>
                  <a:lnTo>
                    <a:pt x="0" y="0"/>
                  </a:lnTo>
                  <a:lnTo>
                    <a:pt x="0" y="622922"/>
                  </a:lnTo>
                  <a:lnTo>
                    <a:pt x="6199314" y="622922"/>
                  </a:lnTo>
                  <a:lnTo>
                    <a:pt x="6199314" y="0"/>
                  </a:lnTo>
                  <a:close/>
                </a:path>
              </a:pathLst>
            </a:custGeom>
            <a:solidFill>
              <a:srgbClr val="D9CFFF"/>
            </a:solidFill>
          </p:spPr>
          <p:txBody>
            <a:bodyPr wrap="square" lIns="0" tIns="0" rIns="0" bIns="0" rtlCol="0"/>
            <a:lstStyle/>
            <a:p/>
          </p:txBody>
        </p:sp>
        <p:sp>
          <p:nvSpPr>
            <p:cNvPr id="63" name="object 63"/>
            <p:cNvSpPr/>
            <p:nvPr/>
          </p:nvSpPr>
          <p:spPr>
            <a:xfrm>
              <a:off x="3345472" y="5928918"/>
              <a:ext cx="521334" cy="521334"/>
            </a:xfrm>
            <a:custGeom>
              <a:avLst/>
              <a:gdLst/>
              <a:ahLst/>
              <a:cxnLst/>
              <a:rect l="l" t="t" r="r" b="b"/>
              <a:pathLst>
                <a:path w="521335" h="521335">
                  <a:moveTo>
                    <a:pt x="260381" y="520762"/>
                  </a:moveTo>
                  <a:lnTo>
                    <a:pt x="213389" y="516549"/>
                  </a:lnTo>
                  <a:lnTo>
                    <a:pt x="169238" y="504410"/>
                  </a:lnTo>
                  <a:lnTo>
                    <a:pt x="128644" y="485094"/>
                  </a:lnTo>
                  <a:lnTo>
                    <a:pt x="92327" y="459348"/>
                  </a:lnTo>
                  <a:lnTo>
                    <a:pt x="61003" y="427922"/>
                  </a:lnTo>
                  <a:lnTo>
                    <a:pt x="35391" y="391563"/>
                  </a:lnTo>
                  <a:lnTo>
                    <a:pt x="16207" y="351021"/>
                  </a:lnTo>
                  <a:lnTo>
                    <a:pt x="4171" y="307044"/>
                  </a:lnTo>
                  <a:lnTo>
                    <a:pt x="0" y="260381"/>
                  </a:lnTo>
                  <a:lnTo>
                    <a:pt x="4212" y="213389"/>
                  </a:lnTo>
                  <a:lnTo>
                    <a:pt x="16351" y="169238"/>
                  </a:lnTo>
                  <a:lnTo>
                    <a:pt x="35668" y="128644"/>
                  </a:lnTo>
                  <a:lnTo>
                    <a:pt x="61413" y="92327"/>
                  </a:lnTo>
                  <a:lnTo>
                    <a:pt x="92840" y="61003"/>
                  </a:lnTo>
                  <a:lnTo>
                    <a:pt x="129198" y="35391"/>
                  </a:lnTo>
                  <a:lnTo>
                    <a:pt x="169740" y="16207"/>
                  </a:lnTo>
                  <a:lnTo>
                    <a:pt x="213717" y="4171"/>
                  </a:lnTo>
                  <a:lnTo>
                    <a:pt x="260381" y="0"/>
                  </a:lnTo>
                  <a:lnTo>
                    <a:pt x="307372" y="3843"/>
                  </a:lnTo>
                  <a:lnTo>
                    <a:pt x="351524" y="15705"/>
                  </a:lnTo>
                  <a:lnTo>
                    <a:pt x="392117" y="34837"/>
                  </a:lnTo>
                  <a:lnTo>
                    <a:pt x="428434" y="60490"/>
                  </a:lnTo>
                  <a:lnTo>
                    <a:pt x="459758" y="91917"/>
                  </a:lnTo>
                  <a:lnTo>
                    <a:pt x="485371" y="128367"/>
                  </a:lnTo>
                  <a:lnTo>
                    <a:pt x="504554" y="169094"/>
                  </a:lnTo>
                  <a:lnTo>
                    <a:pt x="516590" y="213348"/>
                  </a:lnTo>
                  <a:lnTo>
                    <a:pt x="520762" y="260381"/>
                  </a:lnTo>
                  <a:lnTo>
                    <a:pt x="516549" y="307372"/>
                  </a:lnTo>
                  <a:lnTo>
                    <a:pt x="504410" y="351524"/>
                  </a:lnTo>
                  <a:lnTo>
                    <a:pt x="485094" y="392117"/>
                  </a:lnTo>
                  <a:lnTo>
                    <a:pt x="459348" y="428434"/>
                  </a:lnTo>
                  <a:lnTo>
                    <a:pt x="427922" y="459758"/>
                  </a:lnTo>
                  <a:lnTo>
                    <a:pt x="391563" y="485371"/>
                  </a:lnTo>
                  <a:lnTo>
                    <a:pt x="351021" y="504554"/>
                  </a:lnTo>
                  <a:lnTo>
                    <a:pt x="307044" y="516590"/>
                  </a:lnTo>
                  <a:lnTo>
                    <a:pt x="260381" y="520762"/>
                  </a:lnTo>
                  <a:close/>
                </a:path>
              </a:pathLst>
            </a:custGeom>
            <a:solidFill>
              <a:srgbClr val="FFFFFF"/>
            </a:solidFill>
          </p:spPr>
          <p:txBody>
            <a:bodyPr wrap="square" lIns="0" tIns="0" rIns="0" bIns="0" rtlCol="0"/>
            <a:lstStyle/>
            <a:p/>
          </p:txBody>
        </p:sp>
        <p:sp>
          <p:nvSpPr>
            <p:cNvPr id="64" name="object 64"/>
            <p:cNvSpPr/>
            <p:nvPr/>
          </p:nvSpPr>
          <p:spPr>
            <a:xfrm>
              <a:off x="483772" y="442227"/>
              <a:ext cx="6229350" cy="6229350"/>
            </a:xfrm>
            <a:custGeom>
              <a:avLst/>
              <a:gdLst/>
              <a:ahLst/>
              <a:cxnLst/>
              <a:rect l="l" t="t" r="r" b="b"/>
              <a:pathLst>
                <a:path w="6229350" h="6229350">
                  <a:moveTo>
                    <a:pt x="6222984" y="6229213"/>
                  </a:moveTo>
                  <a:lnTo>
                    <a:pt x="6229" y="6229213"/>
                  </a:lnTo>
                  <a:lnTo>
                    <a:pt x="0" y="6222984"/>
                  </a:lnTo>
                  <a:lnTo>
                    <a:pt x="0" y="6229"/>
                  </a:lnTo>
                  <a:lnTo>
                    <a:pt x="6229" y="0"/>
                  </a:lnTo>
                  <a:lnTo>
                    <a:pt x="6222984" y="0"/>
                  </a:lnTo>
                  <a:lnTo>
                    <a:pt x="6229213" y="6229"/>
                  </a:lnTo>
                  <a:lnTo>
                    <a:pt x="6229213" y="29900"/>
                  </a:lnTo>
                  <a:lnTo>
                    <a:pt x="29900" y="29900"/>
                  </a:lnTo>
                  <a:lnTo>
                    <a:pt x="29900" y="622921"/>
                  </a:lnTo>
                  <a:lnTo>
                    <a:pt x="6229213" y="622921"/>
                  </a:lnTo>
                  <a:lnTo>
                    <a:pt x="6229213" y="652821"/>
                  </a:lnTo>
                  <a:lnTo>
                    <a:pt x="29900" y="652821"/>
                  </a:lnTo>
                  <a:lnTo>
                    <a:pt x="29900" y="5263685"/>
                  </a:lnTo>
                  <a:lnTo>
                    <a:pt x="6229213" y="5263685"/>
                  </a:lnTo>
                  <a:lnTo>
                    <a:pt x="6229213" y="5293585"/>
                  </a:lnTo>
                  <a:lnTo>
                    <a:pt x="29900" y="5293585"/>
                  </a:lnTo>
                  <a:lnTo>
                    <a:pt x="29900" y="6199313"/>
                  </a:lnTo>
                  <a:lnTo>
                    <a:pt x="6229213" y="6199313"/>
                  </a:lnTo>
                  <a:lnTo>
                    <a:pt x="6229213" y="6222984"/>
                  </a:lnTo>
                  <a:lnTo>
                    <a:pt x="6222984" y="6229213"/>
                  </a:lnTo>
                  <a:close/>
                </a:path>
                <a:path w="6229350" h="6229350">
                  <a:moveTo>
                    <a:pt x="6229213" y="622921"/>
                  </a:moveTo>
                  <a:lnTo>
                    <a:pt x="6200558" y="622921"/>
                  </a:lnTo>
                  <a:lnTo>
                    <a:pt x="6200558" y="29900"/>
                  </a:lnTo>
                  <a:lnTo>
                    <a:pt x="6229213" y="29900"/>
                  </a:lnTo>
                  <a:lnTo>
                    <a:pt x="6229213" y="622921"/>
                  </a:lnTo>
                  <a:close/>
                </a:path>
                <a:path w="6229350" h="6229350">
                  <a:moveTo>
                    <a:pt x="5755793" y="470928"/>
                  </a:moveTo>
                  <a:lnTo>
                    <a:pt x="5748318" y="470928"/>
                  </a:lnTo>
                  <a:lnTo>
                    <a:pt x="5744580" y="469682"/>
                  </a:lnTo>
                  <a:lnTo>
                    <a:pt x="5735859" y="460961"/>
                  </a:lnTo>
                  <a:lnTo>
                    <a:pt x="5735859" y="450995"/>
                  </a:lnTo>
                  <a:lnTo>
                    <a:pt x="5739597" y="446011"/>
                  </a:lnTo>
                  <a:lnTo>
                    <a:pt x="5859198" y="326410"/>
                  </a:lnTo>
                  <a:lnTo>
                    <a:pt x="5733367" y="200580"/>
                  </a:lnTo>
                  <a:lnTo>
                    <a:pt x="5733367" y="191859"/>
                  </a:lnTo>
                  <a:lnTo>
                    <a:pt x="5745826" y="179401"/>
                  </a:lnTo>
                  <a:lnTo>
                    <a:pt x="5754547" y="179401"/>
                  </a:lnTo>
                  <a:lnTo>
                    <a:pt x="5880377" y="305231"/>
                  </a:lnTo>
                  <a:lnTo>
                    <a:pt x="5922736" y="305231"/>
                  </a:lnTo>
                  <a:lnTo>
                    <a:pt x="5901556" y="326410"/>
                  </a:lnTo>
                  <a:lnTo>
                    <a:pt x="5922736" y="347590"/>
                  </a:lnTo>
                  <a:lnTo>
                    <a:pt x="5881623" y="347590"/>
                  </a:lnTo>
                  <a:lnTo>
                    <a:pt x="5759530" y="469682"/>
                  </a:lnTo>
                  <a:lnTo>
                    <a:pt x="5755793" y="470928"/>
                  </a:lnTo>
                  <a:close/>
                </a:path>
                <a:path w="6229350" h="6229350">
                  <a:moveTo>
                    <a:pt x="5922736" y="305231"/>
                  </a:moveTo>
                  <a:lnTo>
                    <a:pt x="5880377" y="305231"/>
                  </a:lnTo>
                  <a:lnTo>
                    <a:pt x="6006207" y="179401"/>
                  </a:lnTo>
                  <a:lnTo>
                    <a:pt x="6014928" y="179401"/>
                  </a:lnTo>
                  <a:lnTo>
                    <a:pt x="6027386" y="191859"/>
                  </a:lnTo>
                  <a:lnTo>
                    <a:pt x="6027386" y="200580"/>
                  </a:lnTo>
                  <a:lnTo>
                    <a:pt x="5922736" y="305231"/>
                  </a:lnTo>
                  <a:close/>
                </a:path>
                <a:path w="6229350" h="6229350">
                  <a:moveTo>
                    <a:pt x="6014928" y="470928"/>
                  </a:moveTo>
                  <a:lnTo>
                    <a:pt x="6007453" y="470928"/>
                  </a:lnTo>
                  <a:lnTo>
                    <a:pt x="6003715" y="469682"/>
                  </a:lnTo>
                  <a:lnTo>
                    <a:pt x="5881623" y="347590"/>
                  </a:lnTo>
                  <a:lnTo>
                    <a:pt x="5922736" y="347590"/>
                  </a:lnTo>
                  <a:lnTo>
                    <a:pt x="6027386" y="452240"/>
                  </a:lnTo>
                  <a:lnTo>
                    <a:pt x="6027386" y="460961"/>
                  </a:lnTo>
                  <a:lnTo>
                    <a:pt x="6018665" y="469682"/>
                  </a:lnTo>
                  <a:lnTo>
                    <a:pt x="6014928" y="470928"/>
                  </a:lnTo>
                  <a:close/>
                </a:path>
                <a:path w="6229350" h="6229350">
                  <a:moveTo>
                    <a:pt x="5552720" y="470928"/>
                  </a:moveTo>
                  <a:lnTo>
                    <a:pt x="5298568" y="470928"/>
                  </a:lnTo>
                  <a:lnTo>
                    <a:pt x="5292339" y="464699"/>
                  </a:lnTo>
                  <a:lnTo>
                    <a:pt x="5292339" y="447257"/>
                  </a:lnTo>
                  <a:lnTo>
                    <a:pt x="5298568" y="441028"/>
                  </a:lnTo>
                  <a:lnTo>
                    <a:pt x="5552720" y="441028"/>
                  </a:lnTo>
                  <a:lnTo>
                    <a:pt x="5558950" y="447257"/>
                  </a:lnTo>
                  <a:lnTo>
                    <a:pt x="5558950" y="464699"/>
                  </a:lnTo>
                  <a:lnTo>
                    <a:pt x="5552720" y="470928"/>
                  </a:lnTo>
                  <a:close/>
                </a:path>
                <a:path w="6229350" h="6229350">
                  <a:moveTo>
                    <a:pt x="6229213" y="5263685"/>
                  </a:moveTo>
                  <a:lnTo>
                    <a:pt x="6200558" y="5263685"/>
                  </a:lnTo>
                  <a:lnTo>
                    <a:pt x="6200558" y="652821"/>
                  </a:lnTo>
                  <a:lnTo>
                    <a:pt x="6229213" y="652821"/>
                  </a:lnTo>
                  <a:lnTo>
                    <a:pt x="6229213" y="5263685"/>
                  </a:lnTo>
                  <a:close/>
                </a:path>
                <a:path w="6229350" h="6229350">
                  <a:moveTo>
                    <a:pt x="6229213" y="6199313"/>
                  </a:moveTo>
                  <a:lnTo>
                    <a:pt x="6200558" y="6199313"/>
                  </a:lnTo>
                  <a:lnTo>
                    <a:pt x="6200558" y="5293585"/>
                  </a:lnTo>
                  <a:lnTo>
                    <a:pt x="6229213" y="5293585"/>
                  </a:lnTo>
                  <a:lnTo>
                    <a:pt x="6229213" y="6199313"/>
                  </a:lnTo>
                  <a:close/>
                </a:path>
                <a:path w="6229350" h="6229350">
                  <a:moveTo>
                    <a:pt x="3122081" y="6022403"/>
                  </a:moveTo>
                  <a:lnTo>
                    <a:pt x="3072608" y="6017965"/>
                  </a:lnTo>
                  <a:lnTo>
                    <a:pt x="3026037" y="6005170"/>
                  </a:lnTo>
                  <a:lnTo>
                    <a:pt x="2983147" y="5984797"/>
                  </a:lnTo>
                  <a:lnTo>
                    <a:pt x="2944717" y="5957626"/>
                  </a:lnTo>
                  <a:lnTo>
                    <a:pt x="2911527" y="5924436"/>
                  </a:lnTo>
                  <a:lnTo>
                    <a:pt x="2884356" y="5886006"/>
                  </a:lnTo>
                  <a:lnTo>
                    <a:pt x="2863983" y="5843116"/>
                  </a:lnTo>
                  <a:lnTo>
                    <a:pt x="2851205" y="5796606"/>
                  </a:lnTo>
                  <a:lnTo>
                    <a:pt x="2846750" y="5747072"/>
                  </a:lnTo>
                  <a:lnTo>
                    <a:pt x="2851188" y="5697599"/>
                  </a:lnTo>
                  <a:lnTo>
                    <a:pt x="2863983" y="5651027"/>
                  </a:lnTo>
                  <a:lnTo>
                    <a:pt x="2884356" y="5608137"/>
                  </a:lnTo>
                  <a:lnTo>
                    <a:pt x="2911527" y="5569708"/>
                  </a:lnTo>
                  <a:lnTo>
                    <a:pt x="2944717" y="5536518"/>
                  </a:lnTo>
                  <a:lnTo>
                    <a:pt x="2983147" y="5509347"/>
                  </a:lnTo>
                  <a:lnTo>
                    <a:pt x="3026037" y="5488974"/>
                  </a:lnTo>
                  <a:lnTo>
                    <a:pt x="3072608" y="5476179"/>
                  </a:lnTo>
                  <a:lnTo>
                    <a:pt x="3122081" y="5471741"/>
                  </a:lnTo>
                  <a:lnTo>
                    <a:pt x="3171554" y="5476179"/>
                  </a:lnTo>
                  <a:lnTo>
                    <a:pt x="3218126" y="5488974"/>
                  </a:lnTo>
                  <a:lnTo>
                    <a:pt x="3244793" y="5501641"/>
                  </a:lnTo>
                  <a:lnTo>
                    <a:pt x="3122081" y="5501641"/>
                  </a:lnTo>
                  <a:lnTo>
                    <a:pt x="3072547" y="5506259"/>
                  </a:lnTo>
                  <a:lnTo>
                    <a:pt x="3026443" y="5520367"/>
                  </a:lnTo>
                  <a:lnTo>
                    <a:pt x="2984749" y="5542943"/>
                  </a:lnTo>
                  <a:lnTo>
                    <a:pt x="2948442" y="5572965"/>
                  </a:lnTo>
                  <a:lnTo>
                    <a:pt x="2918500" y="5609411"/>
                  </a:lnTo>
                  <a:lnTo>
                    <a:pt x="2895902" y="5651259"/>
                  </a:lnTo>
                  <a:lnTo>
                    <a:pt x="2881626" y="5697486"/>
                  </a:lnTo>
                  <a:lnTo>
                    <a:pt x="2876650" y="5747072"/>
                  </a:lnTo>
                  <a:lnTo>
                    <a:pt x="2881677" y="5796606"/>
                  </a:lnTo>
                  <a:lnTo>
                    <a:pt x="2896078" y="5842710"/>
                  </a:lnTo>
                  <a:lnTo>
                    <a:pt x="2918829" y="5884404"/>
                  </a:lnTo>
                  <a:lnTo>
                    <a:pt x="2948909" y="5920711"/>
                  </a:lnTo>
                  <a:lnTo>
                    <a:pt x="2985296" y="5950653"/>
                  </a:lnTo>
                  <a:lnTo>
                    <a:pt x="3026969" y="5973251"/>
                  </a:lnTo>
                  <a:lnTo>
                    <a:pt x="3072905" y="5987527"/>
                  </a:lnTo>
                  <a:lnTo>
                    <a:pt x="3122081" y="5992503"/>
                  </a:lnTo>
                  <a:lnTo>
                    <a:pt x="3244793" y="5992503"/>
                  </a:lnTo>
                  <a:lnTo>
                    <a:pt x="3218126" y="6005170"/>
                  </a:lnTo>
                  <a:lnTo>
                    <a:pt x="3171554" y="6017965"/>
                  </a:lnTo>
                  <a:lnTo>
                    <a:pt x="3122081" y="6022403"/>
                  </a:lnTo>
                  <a:close/>
                </a:path>
                <a:path w="6229350" h="6229350">
                  <a:moveTo>
                    <a:pt x="3244793" y="5992503"/>
                  </a:moveTo>
                  <a:lnTo>
                    <a:pt x="3122081" y="5992503"/>
                  </a:lnTo>
                  <a:lnTo>
                    <a:pt x="3171616" y="5987476"/>
                  </a:lnTo>
                  <a:lnTo>
                    <a:pt x="3217719" y="5973075"/>
                  </a:lnTo>
                  <a:lnTo>
                    <a:pt x="3259413" y="5950324"/>
                  </a:lnTo>
                  <a:lnTo>
                    <a:pt x="3295721" y="5920244"/>
                  </a:lnTo>
                  <a:lnTo>
                    <a:pt x="3325662" y="5883857"/>
                  </a:lnTo>
                  <a:lnTo>
                    <a:pt x="3348260" y="5842184"/>
                  </a:lnTo>
                  <a:lnTo>
                    <a:pt x="3362536" y="5796248"/>
                  </a:lnTo>
                  <a:lnTo>
                    <a:pt x="3367512" y="5747072"/>
                  </a:lnTo>
                  <a:lnTo>
                    <a:pt x="3362469" y="5697486"/>
                  </a:lnTo>
                  <a:lnTo>
                    <a:pt x="3348085" y="5651434"/>
                  </a:lnTo>
                  <a:lnTo>
                    <a:pt x="3325334" y="5609740"/>
                  </a:lnTo>
                  <a:lnTo>
                    <a:pt x="3295253" y="5573432"/>
                  </a:lnTo>
                  <a:lnTo>
                    <a:pt x="3258866" y="5543491"/>
                  </a:lnTo>
                  <a:lnTo>
                    <a:pt x="3217194" y="5520893"/>
                  </a:lnTo>
                  <a:lnTo>
                    <a:pt x="3171258" y="5506617"/>
                  </a:lnTo>
                  <a:lnTo>
                    <a:pt x="3122081" y="5501641"/>
                  </a:lnTo>
                  <a:lnTo>
                    <a:pt x="3244793" y="5501641"/>
                  </a:lnTo>
                  <a:lnTo>
                    <a:pt x="3299445" y="5536518"/>
                  </a:lnTo>
                  <a:lnTo>
                    <a:pt x="3332635" y="5569708"/>
                  </a:lnTo>
                  <a:lnTo>
                    <a:pt x="3359806" y="5608137"/>
                  </a:lnTo>
                  <a:lnTo>
                    <a:pt x="3380179" y="5651027"/>
                  </a:lnTo>
                  <a:lnTo>
                    <a:pt x="3392974" y="5697599"/>
                  </a:lnTo>
                  <a:lnTo>
                    <a:pt x="3397412" y="5747072"/>
                  </a:lnTo>
                  <a:lnTo>
                    <a:pt x="3392957" y="5796606"/>
                  </a:lnTo>
                  <a:lnTo>
                    <a:pt x="3380179" y="5843116"/>
                  </a:lnTo>
                  <a:lnTo>
                    <a:pt x="3359806" y="5886006"/>
                  </a:lnTo>
                  <a:lnTo>
                    <a:pt x="3332635" y="5924436"/>
                  </a:lnTo>
                  <a:lnTo>
                    <a:pt x="3299445" y="5957626"/>
                  </a:lnTo>
                  <a:lnTo>
                    <a:pt x="3261016" y="5984797"/>
                  </a:lnTo>
                  <a:lnTo>
                    <a:pt x="3244793" y="5992503"/>
                  </a:lnTo>
                  <a:close/>
                </a:path>
                <a:path w="6229350" h="6229350">
                  <a:moveTo>
                    <a:pt x="3021168" y="5921490"/>
                  </a:moveTo>
                  <a:lnTo>
                    <a:pt x="3021168" y="5573900"/>
                  </a:lnTo>
                  <a:lnTo>
                    <a:pt x="3322662" y="5747072"/>
                  </a:lnTo>
                  <a:lnTo>
                    <a:pt x="3021168" y="5921490"/>
                  </a:lnTo>
                  <a:close/>
                </a:path>
                <a:path w="6229350" h="6229350">
                  <a:moveTo>
                    <a:pt x="2383297" y="5856706"/>
                  </a:moveTo>
                  <a:lnTo>
                    <a:pt x="2333463" y="5856706"/>
                  </a:lnTo>
                  <a:lnTo>
                    <a:pt x="2333463" y="5637438"/>
                  </a:lnTo>
                  <a:lnTo>
                    <a:pt x="2383297" y="5637438"/>
                  </a:lnTo>
                  <a:lnTo>
                    <a:pt x="2383297" y="5718417"/>
                  </a:lnTo>
                  <a:lnTo>
                    <a:pt x="2522831" y="5718417"/>
                  </a:lnTo>
                  <a:lnTo>
                    <a:pt x="2522831" y="5775726"/>
                  </a:lnTo>
                  <a:lnTo>
                    <a:pt x="2383297" y="5775726"/>
                  </a:lnTo>
                  <a:lnTo>
                    <a:pt x="2383297" y="5856706"/>
                  </a:lnTo>
                  <a:close/>
                </a:path>
                <a:path w="6229350" h="6229350">
                  <a:moveTo>
                    <a:pt x="2522831" y="5718417"/>
                  </a:moveTo>
                  <a:lnTo>
                    <a:pt x="2383297" y="5718417"/>
                  </a:lnTo>
                  <a:lnTo>
                    <a:pt x="2522831" y="5637438"/>
                  </a:lnTo>
                  <a:lnTo>
                    <a:pt x="2522831" y="5718417"/>
                  </a:lnTo>
                  <a:close/>
                </a:path>
                <a:path w="6229350" h="6229350">
                  <a:moveTo>
                    <a:pt x="3706381" y="5856706"/>
                  </a:moveTo>
                  <a:lnTo>
                    <a:pt x="3706381" y="5637438"/>
                  </a:lnTo>
                  <a:lnTo>
                    <a:pt x="3845916" y="5718417"/>
                  </a:lnTo>
                  <a:lnTo>
                    <a:pt x="3895750" y="5718417"/>
                  </a:lnTo>
                  <a:lnTo>
                    <a:pt x="3895750" y="5775726"/>
                  </a:lnTo>
                  <a:lnTo>
                    <a:pt x="3845916" y="5775726"/>
                  </a:lnTo>
                  <a:lnTo>
                    <a:pt x="3706381" y="5856706"/>
                  </a:lnTo>
                  <a:close/>
                </a:path>
                <a:path w="6229350" h="6229350">
                  <a:moveTo>
                    <a:pt x="3895750" y="5718417"/>
                  </a:moveTo>
                  <a:lnTo>
                    <a:pt x="3845916" y="5718417"/>
                  </a:lnTo>
                  <a:lnTo>
                    <a:pt x="3845916" y="5637438"/>
                  </a:lnTo>
                  <a:lnTo>
                    <a:pt x="3895750" y="5637438"/>
                  </a:lnTo>
                  <a:lnTo>
                    <a:pt x="3895750" y="5718417"/>
                  </a:lnTo>
                  <a:close/>
                </a:path>
                <a:path w="6229350" h="6229350">
                  <a:moveTo>
                    <a:pt x="2522831" y="5856706"/>
                  </a:moveTo>
                  <a:lnTo>
                    <a:pt x="2383297" y="5775726"/>
                  </a:lnTo>
                  <a:lnTo>
                    <a:pt x="2522831" y="5775726"/>
                  </a:lnTo>
                  <a:lnTo>
                    <a:pt x="2522831" y="5856706"/>
                  </a:lnTo>
                  <a:close/>
                </a:path>
                <a:path w="6229350" h="6229350">
                  <a:moveTo>
                    <a:pt x="3895750" y="5856706"/>
                  </a:moveTo>
                  <a:lnTo>
                    <a:pt x="3845916" y="5856706"/>
                  </a:lnTo>
                  <a:lnTo>
                    <a:pt x="3845916" y="5775726"/>
                  </a:lnTo>
                  <a:lnTo>
                    <a:pt x="3895750" y="5775726"/>
                  </a:lnTo>
                  <a:lnTo>
                    <a:pt x="3895750" y="5856706"/>
                  </a:lnTo>
                  <a:close/>
                </a:path>
              </a:pathLst>
            </a:custGeom>
            <a:solidFill>
              <a:srgbClr val="181717"/>
            </a:solidFill>
          </p:spPr>
          <p:txBody>
            <a:bodyPr wrap="square" lIns="0" tIns="0" rIns="0" bIns="0" rtlCol="0"/>
            <a:lstStyle/>
            <a:p/>
          </p:txBody>
        </p:sp>
      </p:grpSp>
      <p:grpSp>
        <p:nvGrpSpPr>
          <p:cNvPr id="65" name="object 65"/>
          <p:cNvGrpSpPr/>
          <p:nvPr/>
        </p:nvGrpSpPr>
        <p:grpSpPr>
          <a:xfrm>
            <a:off x="15926317" y="1028633"/>
            <a:ext cx="1485265" cy="934085"/>
            <a:chOff x="15926317" y="1028633"/>
            <a:chExt cx="1485265" cy="934085"/>
          </a:xfrm>
        </p:grpSpPr>
        <p:sp>
          <p:nvSpPr>
            <p:cNvPr id="66" name="object 66"/>
            <p:cNvSpPr/>
            <p:nvPr/>
          </p:nvSpPr>
          <p:spPr>
            <a:xfrm>
              <a:off x="15943533" y="1046822"/>
              <a:ext cx="1450975" cy="898525"/>
            </a:xfrm>
            <a:custGeom>
              <a:avLst/>
              <a:gdLst/>
              <a:ahLst/>
              <a:cxnLst/>
              <a:rect l="l" t="t" r="r" b="b"/>
              <a:pathLst>
                <a:path w="1450975" h="898525">
                  <a:moveTo>
                    <a:pt x="0" y="898258"/>
                  </a:moveTo>
                  <a:lnTo>
                    <a:pt x="0" y="0"/>
                  </a:lnTo>
                  <a:lnTo>
                    <a:pt x="628074" y="449120"/>
                  </a:lnTo>
                  <a:lnTo>
                    <a:pt x="0" y="898258"/>
                  </a:lnTo>
                  <a:close/>
                </a:path>
                <a:path w="1450975" h="898525">
                  <a:moveTo>
                    <a:pt x="628074" y="898258"/>
                  </a:moveTo>
                  <a:lnTo>
                    <a:pt x="628074" y="0"/>
                  </a:lnTo>
                  <a:lnTo>
                    <a:pt x="1256154" y="449133"/>
                  </a:lnTo>
                  <a:lnTo>
                    <a:pt x="628074" y="898258"/>
                  </a:lnTo>
                  <a:close/>
                </a:path>
                <a:path w="1450975" h="898525">
                  <a:moveTo>
                    <a:pt x="1354197" y="898258"/>
                  </a:moveTo>
                  <a:lnTo>
                    <a:pt x="1352544" y="898258"/>
                  </a:lnTo>
                  <a:lnTo>
                    <a:pt x="1315024" y="890716"/>
                  </a:lnTo>
                  <a:lnTo>
                    <a:pt x="1284385" y="870149"/>
                  </a:lnTo>
                  <a:lnTo>
                    <a:pt x="1263728" y="839644"/>
                  </a:lnTo>
                  <a:lnTo>
                    <a:pt x="1256154" y="802287"/>
                  </a:lnTo>
                  <a:lnTo>
                    <a:pt x="1256154" y="95970"/>
                  </a:lnTo>
                  <a:lnTo>
                    <a:pt x="1263728" y="58613"/>
                  </a:lnTo>
                  <a:lnTo>
                    <a:pt x="1284385" y="28108"/>
                  </a:lnTo>
                  <a:lnTo>
                    <a:pt x="1315024" y="7541"/>
                  </a:lnTo>
                  <a:lnTo>
                    <a:pt x="1352544" y="0"/>
                  </a:lnTo>
                  <a:lnTo>
                    <a:pt x="1354197" y="0"/>
                  </a:lnTo>
                  <a:lnTo>
                    <a:pt x="1391714" y="7541"/>
                  </a:lnTo>
                  <a:lnTo>
                    <a:pt x="1422352" y="28108"/>
                  </a:lnTo>
                  <a:lnTo>
                    <a:pt x="1443009" y="58613"/>
                  </a:lnTo>
                  <a:lnTo>
                    <a:pt x="1450587" y="95970"/>
                  </a:lnTo>
                  <a:lnTo>
                    <a:pt x="1450587" y="802287"/>
                  </a:lnTo>
                  <a:lnTo>
                    <a:pt x="1443012" y="839644"/>
                  </a:lnTo>
                  <a:lnTo>
                    <a:pt x="1422356" y="870149"/>
                  </a:lnTo>
                  <a:lnTo>
                    <a:pt x="1391717" y="890716"/>
                  </a:lnTo>
                  <a:lnTo>
                    <a:pt x="1354197" y="898258"/>
                  </a:lnTo>
                  <a:close/>
                </a:path>
              </a:pathLst>
            </a:custGeom>
            <a:solidFill>
              <a:srgbClr val="D9CFFF"/>
            </a:solidFill>
          </p:spPr>
          <p:txBody>
            <a:bodyPr wrap="square" lIns="0" tIns="0" rIns="0" bIns="0" rtlCol="0"/>
            <a:lstStyle/>
            <a:p/>
          </p:txBody>
        </p:sp>
        <p:sp>
          <p:nvSpPr>
            <p:cNvPr id="67" name="object 67"/>
            <p:cNvSpPr/>
            <p:nvPr/>
          </p:nvSpPr>
          <p:spPr>
            <a:xfrm>
              <a:off x="15926317" y="1028633"/>
              <a:ext cx="1485265" cy="934085"/>
            </a:xfrm>
            <a:custGeom>
              <a:avLst/>
              <a:gdLst/>
              <a:ahLst/>
              <a:cxnLst/>
              <a:rect l="l" t="t" r="r" b="b"/>
              <a:pathLst>
                <a:path w="1485265" h="934085">
                  <a:moveTo>
                    <a:pt x="662511" y="433902"/>
                  </a:moveTo>
                  <a:lnTo>
                    <a:pt x="628079" y="433902"/>
                  </a:lnTo>
                  <a:lnTo>
                    <a:pt x="628079" y="11763"/>
                  </a:lnTo>
                  <a:lnTo>
                    <a:pt x="631690" y="5872"/>
                  </a:lnTo>
                  <a:lnTo>
                    <a:pt x="643185" y="0"/>
                  </a:lnTo>
                  <a:lnTo>
                    <a:pt x="650096" y="519"/>
                  </a:lnTo>
                  <a:lnTo>
                    <a:pt x="721535" y="51604"/>
                  </a:lnTo>
                  <a:lnTo>
                    <a:pt x="662511" y="51604"/>
                  </a:lnTo>
                  <a:lnTo>
                    <a:pt x="662511" y="433902"/>
                  </a:lnTo>
                  <a:close/>
                </a:path>
                <a:path w="1485265" h="934085">
                  <a:moveTo>
                    <a:pt x="20752" y="933588"/>
                  </a:moveTo>
                  <a:lnTo>
                    <a:pt x="14530" y="933588"/>
                  </a:lnTo>
                  <a:lnTo>
                    <a:pt x="11834" y="932961"/>
                  </a:lnTo>
                  <a:lnTo>
                    <a:pt x="3610" y="928764"/>
                  </a:lnTo>
                  <a:lnTo>
                    <a:pt x="0" y="922872"/>
                  </a:lnTo>
                  <a:lnTo>
                    <a:pt x="0" y="11763"/>
                  </a:lnTo>
                  <a:lnTo>
                    <a:pt x="3610" y="5872"/>
                  </a:lnTo>
                  <a:lnTo>
                    <a:pt x="15105" y="4"/>
                  </a:lnTo>
                  <a:lnTo>
                    <a:pt x="22016" y="519"/>
                  </a:lnTo>
                  <a:lnTo>
                    <a:pt x="93456" y="51604"/>
                  </a:lnTo>
                  <a:lnTo>
                    <a:pt x="34432" y="51604"/>
                  </a:lnTo>
                  <a:lnTo>
                    <a:pt x="34432" y="883032"/>
                  </a:lnTo>
                  <a:lnTo>
                    <a:pt x="93453" y="883032"/>
                  </a:lnTo>
                  <a:lnTo>
                    <a:pt x="24274" y="932500"/>
                  </a:lnTo>
                  <a:lnTo>
                    <a:pt x="20752" y="933588"/>
                  </a:lnTo>
                  <a:close/>
                </a:path>
                <a:path w="1485265" h="934085">
                  <a:moveTo>
                    <a:pt x="1290581" y="433902"/>
                  </a:moveTo>
                  <a:lnTo>
                    <a:pt x="1256154" y="433902"/>
                  </a:lnTo>
                  <a:lnTo>
                    <a:pt x="1256154" y="114159"/>
                  </a:lnTo>
                  <a:lnTo>
                    <a:pt x="1265096" y="70173"/>
                  </a:lnTo>
                  <a:lnTo>
                    <a:pt x="1289466" y="34215"/>
                  </a:lnTo>
                  <a:lnTo>
                    <a:pt x="1325582" y="9951"/>
                  </a:lnTo>
                  <a:lnTo>
                    <a:pt x="1369760" y="1048"/>
                  </a:lnTo>
                  <a:lnTo>
                    <a:pt x="1371413" y="1048"/>
                  </a:lnTo>
                  <a:lnTo>
                    <a:pt x="1415590" y="9951"/>
                  </a:lnTo>
                  <a:lnTo>
                    <a:pt x="1451704" y="34215"/>
                  </a:lnTo>
                  <a:lnTo>
                    <a:pt x="1452459" y="35330"/>
                  </a:lnTo>
                  <a:lnTo>
                    <a:pt x="1369755" y="35330"/>
                  </a:lnTo>
                  <a:lnTo>
                    <a:pt x="1338967" y="41534"/>
                  </a:lnTo>
                  <a:lnTo>
                    <a:pt x="1313797" y="58445"/>
                  </a:lnTo>
                  <a:lnTo>
                    <a:pt x="1296813" y="83505"/>
                  </a:lnTo>
                  <a:lnTo>
                    <a:pt x="1290581" y="114159"/>
                  </a:lnTo>
                  <a:lnTo>
                    <a:pt x="1290581" y="433902"/>
                  </a:lnTo>
                  <a:close/>
                </a:path>
                <a:path w="1485265" h="934085">
                  <a:moveTo>
                    <a:pt x="1452457" y="899306"/>
                  </a:moveTo>
                  <a:lnTo>
                    <a:pt x="1371408" y="899306"/>
                  </a:lnTo>
                  <a:lnTo>
                    <a:pt x="1402196" y="893101"/>
                  </a:lnTo>
                  <a:lnTo>
                    <a:pt x="1427365" y="876190"/>
                  </a:lnTo>
                  <a:lnTo>
                    <a:pt x="1444350" y="851128"/>
                  </a:lnTo>
                  <a:lnTo>
                    <a:pt x="1450582" y="820472"/>
                  </a:lnTo>
                  <a:lnTo>
                    <a:pt x="1450582" y="114159"/>
                  </a:lnTo>
                  <a:lnTo>
                    <a:pt x="1444350" y="83505"/>
                  </a:lnTo>
                  <a:lnTo>
                    <a:pt x="1427365" y="58445"/>
                  </a:lnTo>
                  <a:lnTo>
                    <a:pt x="1402196" y="41534"/>
                  </a:lnTo>
                  <a:lnTo>
                    <a:pt x="1371408" y="35330"/>
                  </a:lnTo>
                  <a:lnTo>
                    <a:pt x="1452459" y="35330"/>
                  </a:lnTo>
                  <a:lnTo>
                    <a:pt x="1476073" y="70173"/>
                  </a:lnTo>
                  <a:lnTo>
                    <a:pt x="1485014" y="114159"/>
                  </a:lnTo>
                  <a:lnTo>
                    <a:pt x="1485014" y="820472"/>
                  </a:lnTo>
                  <a:lnTo>
                    <a:pt x="1476072" y="864460"/>
                  </a:lnTo>
                  <a:lnTo>
                    <a:pt x="1452457" y="899306"/>
                  </a:lnTo>
                  <a:close/>
                </a:path>
                <a:path w="1485265" h="934085">
                  <a:moveTo>
                    <a:pt x="93453" y="883032"/>
                  </a:moveTo>
                  <a:lnTo>
                    <a:pt x="34432" y="883032"/>
                  </a:lnTo>
                  <a:lnTo>
                    <a:pt x="615782" y="467318"/>
                  </a:lnTo>
                  <a:lnTo>
                    <a:pt x="34432" y="51604"/>
                  </a:lnTo>
                  <a:lnTo>
                    <a:pt x="93456" y="51604"/>
                  </a:lnTo>
                  <a:lnTo>
                    <a:pt x="628079" y="433902"/>
                  </a:lnTo>
                  <a:lnTo>
                    <a:pt x="662511" y="433902"/>
                  </a:lnTo>
                  <a:lnTo>
                    <a:pt x="662511" y="500733"/>
                  </a:lnTo>
                  <a:lnTo>
                    <a:pt x="628074" y="500733"/>
                  </a:lnTo>
                  <a:lnTo>
                    <a:pt x="93453" y="883032"/>
                  </a:lnTo>
                  <a:close/>
                </a:path>
                <a:path w="1485265" h="934085">
                  <a:moveTo>
                    <a:pt x="721528" y="883032"/>
                  </a:moveTo>
                  <a:lnTo>
                    <a:pt x="662511" y="883032"/>
                  </a:lnTo>
                  <a:lnTo>
                    <a:pt x="1243862" y="467318"/>
                  </a:lnTo>
                  <a:lnTo>
                    <a:pt x="662511" y="51604"/>
                  </a:lnTo>
                  <a:lnTo>
                    <a:pt x="721535" y="51604"/>
                  </a:lnTo>
                  <a:lnTo>
                    <a:pt x="1256154" y="433902"/>
                  </a:lnTo>
                  <a:lnTo>
                    <a:pt x="1290581" y="433902"/>
                  </a:lnTo>
                  <a:lnTo>
                    <a:pt x="1290581" y="500733"/>
                  </a:lnTo>
                  <a:lnTo>
                    <a:pt x="1256149" y="500733"/>
                  </a:lnTo>
                  <a:lnTo>
                    <a:pt x="721528" y="883032"/>
                  </a:lnTo>
                  <a:close/>
                </a:path>
                <a:path w="1485265" h="934085">
                  <a:moveTo>
                    <a:pt x="648827" y="933588"/>
                  </a:moveTo>
                  <a:lnTo>
                    <a:pt x="642605" y="933588"/>
                  </a:lnTo>
                  <a:lnTo>
                    <a:pt x="639909" y="932961"/>
                  </a:lnTo>
                  <a:lnTo>
                    <a:pt x="631685" y="928764"/>
                  </a:lnTo>
                  <a:lnTo>
                    <a:pt x="628074" y="922872"/>
                  </a:lnTo>
                  <a:lnTo>
                    <a:pt x="628074" y="500733"/>
                  </a:lnTo>
                  <a:lnTo>
                    <a:pt x="662511" y="500733"/>
                  </a:lnTo>
                  <a:lnTo>
                    <a:pt x="662511" y="883032"/>
                  </a:lnTo>
                  <a:lnTo>
                    <a:pt x="721528" y="883032"/>
                  </a:lnTo>
                  <a:lnTo>
                    <a:pt x="652349" y="932500"/>
                  </a:lnTo>
                  <a:lnTo>
                    <a:pt x="648827" y="933588"/>
                  </a:lnTo>
                  <a:close/>
                </a:path>
                <a:path w="1485265" h="934085">
                  <a:moveTo>
                    <a:pt x="1371408" y="933588"/>
                  </a:moveTo>
                  <a:lnTo>
                    <a:pt x="1369755" y="933588"/>
                  </a:lnTo>
                  <a:lnTo>
                    <a:pt x="1325575" y="924684"/>
                  </a:lnTo>
                  <a:lnTo>
                    <a:pt x="1289460" y="900418"/>
                  </a:lnTo>
                  <a:lnTo>
                    <a:pt x="1265090" y="864458"/>
                  </a:lnTo>
                  <a:lnTo>
                    <a:pt x="1256149" y="820472"/>
                  </a:lnTo>
                  <a:lnTo>
                    <a:pt x="1256149" y="500733"/>
                  </a:lnTo>
                  <a:lnTo>
                    <a:pt x="1290581" y="500733"/>
                  </a:lnTo>
                  <a:lnTo>
                    <a:pt x="1290581" y="820472"/>
                  </a:lnTo>
                  <a:lnTo>
                    <a:pt x="1296813" y="851128"/>
                  </a:lnTo>
                  <a:lnTo>
                    <a:pt x="1313797" y="876190"/>
                  </a:lnTo>
                  <a:lnTo>
                    <a:pt x="1338967" y="893101"/>
                  </a:lnTo>
                  <a:lnTo>
                    <a:pt x="1369755" y="899306"/>
                  </a:lnTo>
                  <a:lnTo>
                    <a:pt x="1452457" y="899306"/>
                  </a:lnTo>
                  <a:lnTo>
                    <a:pt x="1451701" y="900420"/>
                  </a:lnTo>
                  <a:lnTo>
                    <a:pt x="1415586" y="924685"/>
                  </a:lnTo>
                  <a:lnTo>
                    <a:pt x="1371408" y="933588"/>
                  </a:lnTo>
                  <a:close/>
                </a:path>
              </a:pathLst>
            </a:custGeom>
            <a:solidFill>
              <a:srgbClr val="181717"/>
            </a:solidFill>
          </p:spPr>
          <p:txBody>
            <a:bodyPr wrap="square" lIns="0" tIns="0" rIns="0" bIns="0" rtlCol="0"/>
            <a:lstStyle/>
            <a:p/>
          </p:txBody>
        </p:sp>
      </p:grpSp>
      <p:grpSp>
        <p:nvGrpSpPr>
          <p:cNvPr id="68" name="object 68"/>
          <p:cNvGrpSpPr/>
          <p:nvPr/>
        </p:nvGrpSpPr>
        <p:grpSpPr>
          <a:xfrm>
            <a:off x="11058607" y="4183196"/>
            <a:ext cx="992505" cy="944880"/>
            <a:chOff x="11058607" y="4183196"/>
            <a:chExt cx="992505" cy="944880"/>
          </a:xfrm>
        </p:grpSpPr>
        <p:sp>
          <p:nvSpPr>
            <p:cNvPr id="69" name="object 69"/>
            <p:cNvSpPr/>
            <p:nvPr/>
          </p:nvSpPr>
          <p:spPr>
            <a:xfrm>
              <a:off x="11067054" y="4190002"/>
              <a:ext cx="975994" cy="930910"/>
            </a:xfrm>
            <a:custGeom>
              <a:avLst/>
              <a:gdLst/>
              <a:ahLst/>
              <a:cxnLst/>
              <a:rect l="l" t="t" r="r" b="b"/>
              <a:pathLst>
                <a:path w="975995" h="930910">
                  <a:moveTo>
                    <a:pt x="753576" y="930575"/>
                  </a:moveTo>
                  <a:lnTo>
                    <a:pt x="715064" y="922813"/>
                  </a:lnTo>
                  <a:lnTo>
                    <a:pt x="519952" y="820977"/>
                  </a:lnTo>
                  <a:lnTo>
                    <a:pt x="504201" y="815051"/>
                  </a:lnTo>
                  <a:lnTo>
                    <a:pt x="487714" y="813076"/>
                  </a:lnTo>
                  <a:lnTo>
                    <a:pt x="471228" y="815051"/>
                  </a:lnTo>
                  <a:lnTo>
                    <a:pt x="455477" y="820977"/>
                  </a:lnTo>
                  <a:lnTo>
                    <a:pt x="260365" y="922813"/>
                  </a:lnTo>
                  <a:lnTo>
                    <a:pt x="221853" y="930577"/>
                  </a:lnTo>
                  <a:lnTo>
                    <a:pt x="187408" y="917579"/>
                  </a:lnTo>
                  <a:lnTo>
                    <a:pt x="164312" y="889072"/>
                  </a:lnTo>
                  <a:lnTo>
                    <a:pt x="159848" y="850310"/>
                  </a:lnTo>
                  <a:lnTo>
                    <a:pt x="197111" y="634618"/>
                  </a:lnTo>
                  <a:lnTo>
                    <a:pt x="197920" y="617915"/>
                  </a:lnTo>
                  <a:lnTo>
                    <a:pt x="194717" y="601738"/>
                  </a:lnTo>
                  <a:lnTo>
                    <a:pt x="187731" y="586782"/>
                  </a:lnTo>
                  <a:lnTo>
                    <a:pt x="177188" y="573742"/>
                  </a:lnTo>
                  <a:lnTo>
                    <a:pt x="19337" y="420987"/>
                  </a:lnTo>
                  <a:lnTo>
                    <a:pt x="0" y="387023"/>
                  </a:lnTo>
                  <a:lnTo>
                    <a:pt x="1807" y="350484"/>
                  </a:lnTo>
                  <a:lnTo>
                    <a:pt x="21979" y="319868"/>
                  </a:lnTo>
                  <a:lnTo>
                    <a:pt x="57732" y="303675"/>
                  </a:lnTo>
                  <a:lnTo>
                    <a:pt x="275874" y="272206"/>
                  </a:lnTo>
                  <a:lnTo>
                    <a:pt x="292124" y="267809"/>
                  </a:lnTo>
                  <a:lnTo>
                    <a:pt x="306632" y="259786"/>
                  </a:lnTo>
                  <a:lnTo>
                    <a:pt x="318801" y="248567"/>
                  </a:lnTo>
                  <a:lnTo>
                    <a:pt x="328035" y="234583"/>
                  </a:lnTo>
                  <a:lnTo>
                    <a:pt x="425592" y="38339"/>
                  </a:lnTo>
                  <a:lnTo>
                    <a:pt x="452152" y="9584"/>
                  </a:lnTo>
                  <a:lnTo>
                    <a:pt x="487714" y="0"/>
                  </a:lnTo>
                  <a:lnTo>
                    <a:pt x="523277" y="9584"/>
                  </a:lnTo>
                  <a:lnTo>
                    <a:pt x="549837" y="38339"/>
                  </a:lnTo>
                  <a:lnTo>
                    <a:pt x="647393" y="234583"/>
                  </a:lnTo>
                  <a:lnTo>
                    <a:pt x="656628" y="248567"/>
                  </a:lnTo>
                  <a:lnTo>
                    <a:pt x="668797" y="259786"/>
                  </a:lnTo>
                  <a:lnTo>
                    <a:pt x="683304" y="267809"/>
                  </a:lnTo>
                  <a:lnTo>
                    <a:pt x="699554" y="272206"/>
                  </a:lnTo>
                  <a:lnTo>
                    <a:pt x="917697" y="303675"/>
                  </a:lnTo>
                  <a:lnTo>
                    <a:pt x="953449" y="319867"/>
                  </a:lnTo>
                  <a:lnTo>
                    <a:pt x="973620" y="350483"/>
                  </a:lnTo>
                  <a:lnTo>
                    <a:pt x="975428" y="387023"/>
                  </a:lnTo>
                  <a:lnTo>
                    <a:pt x="956091" y="420987"/>
                  </a:lnTo>
                  <a:lnTo>
                    <a:pt x="798241" y="573742"/>
                  </a:lnTo>
                  <a:lnTo>
                    <a:pt x="787698" y="586782"/>
                  </a:lnTo>
                  <a:lnTo>
                    <a:pt x="780711" y="601738"/>
                  </a:lnTo>
                  <a:lnTo>
                    <a:pt x="777509" y="617915"/>
                  </a:lnTo>
                  <a:lnTo>
                    <a:pt x="778318" y="634618"/>
                  </a:lnTo>
                  <a:lnTo>
                    <a:pt x="815580" y="850310"/>
                  </a:lnTo>
                  <a:lnTo>
                    <a:pt x="811116" y="889071"/>
                  </a:lnTo>
                  <a:lnTo>
                    <a:pt x="788021" y="917577"/>
                  </a:lnTo>
                  <a:lnTo>
                    <a:pt x="753576" y="930575"/>
                  </a:lnTo>
                  <a:close/>
                </a:path>
              </a:pathLst>
            </a:custGeom>
            <a:solidFill>
              <a:srgbClr val="FF738E"/>
            </a:solidFill>
          </p:spPr>
          <p:txBody>
            <a:bodyPr wrap="square" lIns="0" tIns="0" rIns="0" bIns="0" rtlCol="0"/>
            <a:lstStyle/>
            <a:p/>
          </p:txBody>
        </p:sp>
        <p:sp>
          <p:nvSpPr>
            <p:cNvPr id="70" name="object 70"/>
            <p:cNvSpPr/>
            <p:nvPr/>
          </p:nvSpPr>
          <p:spPr>
            <a:xfrm>
              <a:off x="11058607" y="4183196"/>
              <a:ext cx="992505" cy="944880"/>
            </a:xfrm>
            <a:custGeom>
              <a:avLst/>
              <a:gdLst/>
              <a:ahLst/>
              <a:cxnLst/>
              <a:rect l="l" t="t" r="r" b="b"/>
              <a:pathLst>
                <a:path w="992504" h="944879">
                  <a:moveTo>
                    <a:pt x="231083" y="944212"/>
                  </a:moveTo>
                  <a:lnTo>
                    <a:pt x="191827" y="929889"/>
                  </a:lnTo>
                  <a:lnTo>
                    <a:pt x="165976" y="897249"/>
                  </a:lnTo>
                  <a:lnTo>
                    <a:pt x="160869" y="877169"/>
                  </a:lnTo>
                  <a:lnTo>
                    <a:pt x="161540" y="855963"/>
                  </a:lnTo>
                  <a:lnTo>
                    <a:pt x="198802" y="640270"/>
                  </a:lnTo>
                  <a:lnTo>
                    <a:pt x="199531" y="625220"/>
                  </a:lnTo>
                  <a:lnTo>
                    <a:pt x="196646" y="610645"/>
                  </a:lnTo>
                  <a:lnTo>
                    <a:pt x="190351" y="597170"/>
                  </a:lnTo>
                  <a:lnTo>
                    <a:pt x="180850" y="585419"/>
                  </a:lnTo>
                  <a:lnTo>
                    <a:pt x="22999" y="432666"/>
                  </a:lnTo>
                  <a:lnTo>
                    <a:pt x="9902" y="415902"/>
                  </a:lnTo>
                  <a:lnTo>
                    <a:pt x="2145" y="396676"/>
                  </a:lnTo>
                  <a:lnTo>
                    <a:pt x="0" y="376075"/>
                  </a:lnTo>
                  <a:lnTo>
                    <a:pt x="3734" y="355185"/>
                  </a:lnTo>
                  <a:lnTo>
                    <a:pt x="27013" y="320692"/>
                  </a:lnTo>
                  <a:lnTo>
                    <a:pt x="65192" y="303744"/>
                  </a:lnTo>
                  <a:lnTo>
                    <a:pt x="283336" y="272276"/>
                  </a:lnTo>
                  <a:lnTo>
                    <a:pt x="297980" y="268313"/>
                  </a:lnTo>
                  <a:lnTo>
                    <a:pt x="311051" y="261085"/>
                  </a:lnTo>
                  <a:lnTo>
                    <a:pt x="322015" y="250977"/>
                  </a:lnTo>
                  <a:lnTo>
                    <a:pt x="330336" y="238374"/>
                  </a:lnTo>
                  <a:lnTo>
                    <a:pt x="427892" y="42131"/>
                  </a:lnTo>
                  <a:lnTo>
                    <a:pt x="439904" y="24585"/>
                  </a:lnTo>
                  <a:lnTo>
                    <a:pt x="455926" y="11320"/>
                  </a:lnTo>
                  <a:lnTo>
                    <a:pt x="474999" y="2928"/>
                  </a:lnTo>
                  <a:lnTo>
                    <a:pt x="496163" y="0"/>
                  </a:lnTo>
                  <a:lnTo>
                    <a:pt x="517329" y="2928"/>
                  </a:lnTo>
                  <a:lnTo>
                    <a:pt x="536400" y="11321"/>
                  </a:lnTo>
                  <a:lnTo>
                    <a:pt x="539168" y="13612"/>
                  </a:lnTo>
                  <a:lnTo>
                    <a:pt x="496163" y="13612"/>
                  </a:lnTo>
                  <a:lnTo>
                    <a:pt x="478678" y="15968"/>
                  </a:lnTo>
                  <a:lnTo>
                    <a:pt x="463096" y="22773"/>
                  </a:lnTo>
                  <a:lnTo>
                    <a:pt x="450053" y="33633"/>
                  </a:lnTo>
                  <a:lnTo>
                    <a:pt x="440188" y="48155"/>
                  </a:lnTo>
                  <a:lnTo>
                    <a:pt x="342629" y="244403"/>
                  </a:lnTo>
                  <a:lnTo>
                    <a:pt x="332479" y="259773"/>
                  </a:lnTo>
                  <a:lnTo>
                    <a:pt x="319105" y="272101"/>
                  </a:lnTo>
                  <a:lnTo>
                    <a:pt x="303158" y="280917"/>
                  </a:lnTo>
                  <a:lnTo>
                    <a:pt x="285295" y="285748"/>
                  </a:lnTo>
                  <a:lnTo>
                    <a:pt x="67158" y="317217"/>
                  </a:lnTo>
                  <a:lnTo>
                    <a:pt x="50200" y="322044"/>
                  </a:lnTo>
                  <a:lnTo>
                    <a:pt x="35767" y="331003"/>
                  </a:lnTo>
                  <a:lnTo>
                    <a:pt x="24433" y="343612"/>
                  </a:lnTo>
                  <a:lnTo>
                    <a:pt x="16774" y="359393"/>
                  </a:lnTo>
                  <a:lnTo>
                    <a:pt x="13628" y="376629"/>
                  </a:lnTo>
                  <a:lnTo>
                    <a:pt x="15333" y="393445"/>
                  </a:lnTo>
                  <a:lnTo>
                    <a:pt x="21707" y="409116"/>
                  </a:lnTo>
                  <a:lnTo>
                    <a:pt x="32570" y="422919"/>
                  </a:lnTo>
                  <a:lnTo>
                    <a:pt x="190418" y="575672"/>
                  </a:lnTo>
                  <a:lnTo>
                    <a:pt x="202008" y="590004"/>
                  </a:lnTo>
                  <a:lnTo>
                    <a:pt x="209686" y="606440"/>
                  </a:lnTo>
                  <a:lnTo>
                    <a:pt x="213204" y="624215"/>
                  </a:lnTo>
                  <a:lnTo>
                    <a:pt x="212314" y="642573"/>
                  </a:lnTo>
                  <a:lnTo>
                    <a:pt x="175052" y="858265"/>
                  </a:lnTo>
                  <a:lnTo>
                    <a:pt x="174435" y="875772"/>
                  </a:lnTo>
                  <a:lnTo>
                    <a:pt x="199883" y="918876"/>
                  </a:lnTo>
                  <a:lnTo>
                    <a:pt x="232059" y="930761"/>
                  </a:lnTo>
                  <a:lnTo>
                    <a:pt x="281356" y="930761"/>
                  </a:lnTo>
                  <a:lnTo>
                    <a:pt x="272005" y="935641"/>
                  </a:lnTo>
                  <a:lnTo>
                    <a:pt x="251897" y="942829"/>
                  </a:lnTo>
                  <a:lnTo>
                    <a:pt x="231083" y="944212"/>
                  </a:lnTo>
                  <a:close/>
                </a:path>
                <a:path w="992504" h="944879">
                  <a:moveTo>
                    <a:pt x="799067" y="930760"/>
                  </a:moveTo>
                  <a:lnTo>
                    <a:pt x="760260" y="930760"/>
                  </a:lnTo>
                  <a:lnTo>
                    <a:pt x="776897" y="927173"/>
                  </a:lnTo>
                  <a:lnTo>
                    <a:pt x="792438" y="918876"/>
                  </a:lnTo>
                  <a:lnTo>
                    <a:pt x="805187" y="906768"/>
                  </a:lnTo>
                  <a:lnTo>
                    <a:pt x="813764" y="892170"/>
                  </a:lnTo>
                  <a:lnTo>
                    <a:pt x="817886" y="875772"/>
                  </a:lnTo>
                  <a:lnTo>
                    <a:pt x="817270" y="858265"/>
                  </a:lnTo>
                  <a:lnTo>
                    <a:pt x="780007" y="642573"/>
                  </a:lnTo>
                  <a:lnTo>
                    <a:pt x="779118" y="624215"/>
                  </a:lnTo>
                  <a:lnTo>
                    <a:pt x="782637" y="606439"/>
                  </a:lnTo>
                  <a:lnTo>
                    <a:pt x="790315" y="590004"/>
                  </a:lnTo>
                  <a:lnTo>
                    <a:pt x="801903" y="575672"/>
                  </a:lnTo>
                  <a:lnTo>
                    <a:pt x="959755" y="422917"/>
                  </a:lnTo>
                  <a:lnTo>
                    <a:pt x="970618" y="409114"/>
                  </a:lnTo>
                  <a:lnTo>
                    <a:pt x="976990" y="393443"/>
                  </a:lnTo>
                  <a:lnTo>
                    <a:pt x="978694" y="376629"/>
                  </a:lnTo>
                  <a:lnTo>
                    <a:pt x="975546" y="359391"/>
                  </a:lnTo>
                  <a:lnTo>
                    <a:pt x="942112" y="322043"/>
                  </a:lnTo>
                  <a:lnTo>
                    <a:pt x="707007" y="285746"/>
                  </a:lnTo>
                  <a:lnTo>
                    <a:pt x="689150" y="280914"/>
                  </a:lnTo>
                  <a:lnTo>
                    <a:pt x="673209" y="272098"/>
                  </a:lnTo>
                  <a:lnTo>
                    <a:pt x="659838" y="259770"/>
                  </a:lnTo>
                  <a:lnTo>
                    <a:pt x="649688" y="244399"/>
                  </a:lnTo>
                  <a:lnTo>
                    <a:pt x="552136" y="48155"/>
                  </a:lnTo>
                  <a:lnTo>
                    <a:pt x="542269" y="33632"/>
                  </a:lnTo>
                  <a:lnTo>
                    <a:pt x="529226" y="22772"/>
                  </a:lnTo>
                  <a:lnTo>
                    <a:pt x="513644" y="15968"/>
                  </a:lnTo>
                  <a:lnTo>
                    <a:pt x="496163" y="13612"/>
                  </a:lnTo>
                  <a:lnTo>
                    <a:pt x="539168" y="13612"/>
                  </a:lnTo>
                  <a:lnTo>
                    <a:pt x="552420" y="24585"/>
                  </a:lnTo>
                  <a:lnTo>
                    <a:pt x="564433" y="42133"/>
                  </a:lnTo>
                  <a:lnTo>
                    <a:pt x="661989" y="238376"/>
                  </a:lnTo>
                  <a:lnTo>
                    <a:pt x="670311" y="250978"/>
                  </a:lnTo>
                  <a:lnTo>
                    <a:pt x="681275" y="261087"/>
                  </a:lnTo>
                  <a:lnTo>
                    <a:pt x="694345" y="268315"/>
                  </a:lnTo>
                  <a:lnTo>
                    <a:pt x="708987" y="272278"/>
                  </a:lnTo>
                  <a:lnTo>
                    <a:pt x="927129" y="303746"/>
                  </a:lnTo>
                  <a:lnTo>
                    <a:pt x="947651" y="309666"/>
                  </a:lnTo>
                  <a:lnTo>
                    <a:pt x="965310" y="320693"/>
                  </a:lnTo>
                  <a:lnTo>
                    <a:pt x="979243" y="336107"/>
                  </a:lnTo>
                  <a:lnTo>
                    <a:pt x="988589" y="355186"/>
                  </a:lnTo>
                  <a:lnTo>
                    <a:pt x="992324" y="376075"/>
                  </a:lnTo>
                  <a:lnTo>
                    <a:pt x="990179" y="396676"/>
                  </a:lnTo>
                  <a:lnTo>
                    <a:pt x="982423" y="415902"/>
                  </a:lnTo>
                  <a:lnTo>
                    <a:pt x="969326" y="432666"/>
                  </a:lnTo>
                  <a:lnTo>
                    <a:pt x="811476" y="585419"/>
                  </a:lnTo>
                  <a:lnTo>
                    <a:pt x="801974" y="597170"/>
                  </a:lnTo>
                  <a:lnTo>
                    <a:pt x="795678" y="610645"/>
                  </a:lnTo>
                  <a:lnTo>
                    <a:pt x="792793" y="625220"/>
                  </a:lnTo>
                  <a:lnTo>
                    <a:pt x="793521" y="640270"/>
                  </a:lnTo>
                  <a:lnTo>
                    <a:pt x="830784" y="855963"/>
                  </a:lnTo>
                  <a:lnTo>
                    <a:pt x="831456" y="877169"/>
                  </a:lnTo>
                  <a:lnTo>
                    <a:pt x="826349" y="897250"/>
                  </a:lnTo>
                  <a:lnTo>
                    <a:pt x="815888" y="915168"/>
                  </a:lnTo>
                  <a:lnTo>
                    <a:pt x="800499" y="929889"/>
                  </a:lnTo>
                  <a:lnTo>
                    <a:pt x="799067" y="930760"/>
                  </a:lnTo>
                  <a:close/>
                </a:path>
                <a:path w="992504" h="944879">
                  <a:moveTo>
                    <a:pt x="281356" y="930761"/>
                  </a:moveTo>
                  <a:lnTo>
                    <a:pt x="232059" y="930761"/>
                  </a:lnTo>
                  <a:lnTo>
                    <a:pt x="249044" y="929585"/>
                  </a:lnTo>
                  <a:lnTo>
                    <a:pt x="265619" y="923594"/>
                  </a:lnTo>
                  <a:lnTo>
                    <a:pt x="460732" y="821758"/>
                  </a:lnTo>
                  <a:lnTo>
                    <a:pt x="478046" y="815244"/>
                  </a:lnTo>
                  <a:lnTo>
                    <a:pt x="496159" y="813073"/>
                  </a:lnTo>
                  <a:lnTo>
                    <a:pt x="514278" y="815245"/>
                  </a:lnTo>
                  <a:lnTo>
                    <a:pt x="531588" y="821758"/>
                  </a:lnTo>
                  <a:lnTo>
                    <a:pt x="541030" y="826686"/>
                  </a:lnTo>
                  <a:lnTo>
                    <a:pt x="496164" y="826686"/>
                  </a:lnTo>
                  <a:lnTo>
                    <a:pt x="481310" y="828466"/>
                  </a:lnTo>
                  <a:lnTo>
                    <a:pt x="467118" y="833805"/>
                  </a:lnTo>
                  <a:lnTo>
                    <a:pt x="281356" y="930761"/>
                  </a:lnTo>
                  <a:close/>
                </a:path>
                <a:path w="992504" h="944879">
                  <a:moveTo>
                    <a:pt x="755822" y="944406"/>
                  </a:moveTo>
                  <a:lnTo>
                    <a:pt x="525210" y="833805"/>
                  </a:lnTo>
                  <a:lnTo>
                    <a:pt x="511018" y="828466"/>
                  </a:lnTo>
                  <a:lnTo>
                    <a:pt x="496164" y="826686"/>
                  </a:lnTo>
                  <a:lnTo>
                    <a:pt x="541030" y="826686"/>
                  </a:lnTo>
                  <a:lnTo>
                    <a:pt x="726700" y="923594"/>
                  </a:lnTo>
                  <a:lnTo>
                    <a:pt x="743299" y="929586"/>
                  </a:lnTo>
                  <a:lnTo>
                    <a:pt x="760260" y="930760"/>
                  </a:lnTo>
                  <a:lnTo>
                    <a:pt x="799067" y="930760"/>
                  </a:lnTo>
                  <a:lnTo>
                    <a:pt x="790099" y="936217"/>
                  </a:lnTo>
                  <a:lnTo>
                    <a:pt x="779050" y="940756"/>
                  </a:lnTo>
                  <a:lnTo>
                    <a:pt x="767556" y="943490"/>
                  </a:lnTo>
                  <a:lnTo>
                    <a:pt x="755822" y="944406"/>
                  </a:lnTo>
                  <a:close/>
                </a:path>
              </a:pathLst>
            </a:custGeom>
            <a:solidFill>
              <a:srgbClr val="181717"/>
            </a:solidFill>
          </p:spPr>
          <p:txBody>
            <a:bodyPr wrap="square" lIns="0" tIns="0" rIns="0" bIns="0" rtlCol="0"/>
            <a:lstStyle/>
            <a:p/>
          </p:txBody>
        </p:sp>
      </p:grpSp>
      <p:grpSp>
        <p:nvGrpSpPr>
          <p:cNvPr id="71" name="object 71"/>
          <p:cNvGrpSpPr/>
          <p:nvPr/>
        </p:nvGrpSpPr>
        <p:grpSpPr>
          <a:xfrm>
            <a:off x="7685407" y="1247063"/>
            <a:ext cx="7595234" cy="2921000"/>
            <a:chOff x="7685407" y="1247063"/>
            <a:chExt cx="7595234" cy="2921000"/>
          </a:xfrm>
        </p:grpSpPr>
        <p:sp>
          <p:nvSpPr>
            <p:cNvPr id="72" name="object 72"/>
            <p:cNvSpPr/>
            <p:nvPr/>
          </p:nvSpPr>
          <p:spPr>
            <a:xfrm>
              <a:off x="7749409" y="1305546"/>
              <a:ext cx="7456170" cy="2794000"/>
            </a:xfrm>
            <a:custGeom>
              <a:avLst/>
              <a:gdLst/>
              <a:ahLst/>
              <a:cxnLst/>
              <a:rect l="l" t="t" r="r" b="b"/>
              <a:pathLst>
                <a:path w="7456169" h="2794000">
                  <a:moveTo>
                    <a:pt x="7455770" y="38100"/>
                  </a:moveTo>
                  <a:lnTo>
                    <a:pt x="6716343" y="38100"/>
                  </a:lnTo>
                  <a:lnTo>
                    <a:pt x="6766762" y="25400"/>
                  </a:lnTo>
                  <a:lnTo>
                    <a:pt x="6867600" y="25400"/>
                  </a:lnTo>
                  <a:lnTo>
                    <a:pt x="6918019" y="12700"/>
                  </a:lnTo>
                  <a:lnTo>
                    <a:pt x="7228901" y="12700"/>
                  </a:lnTo>
                  <a:lnTo>
                    <a:pt x="7283369" y="0"/>
                  </a:lnTo>
                  <a:lnTo>
                    <a:pt x="7441075" y="0"/>
                  </a:lnTo>
                  <a:lnTo>
                    <a:pt x="7452359" y="12700"/>
                  </a:lnTo>
                  <a:lnTo>
                    <a:pt x="7455770" y="38100"/>
                  </a:lnTo>
                  <a:close/>
                </a:path>
                <a:path w="7456169" h="2794000">
                  <a:moveTo>
                    <a:pt x="6569270" y="25400"/>
                  </a:moveTo>
                  <a:lnTo>
                    <a:pt x="5202745" y="25400"/>
                  </a:lnTo>
                  <a:lnTo>
                    <a:pt x="5250608" y="12700"/>
                  </a:lnTo>
                  <a:lnTo>
                    <a:pt x="6522277" y="12700"/>
                  </a:lnTo>
                  <a:lnTo>
                    <a:pt x="6569270" y="25400"/>
                  </a:lnTo>
                  <a:close/>
                </a:path>
                <a:path w="7456169" h="2794000">
                  <a:moveTo>
                    <a:pt x="7455770" y="165100"/>
                  </a:moveTo>
                  <a:lnTo>
                    <a:pt x="1338588" y="165100"/>
                  </a:lnTo>
                  <a:lnTo>
                    <a:pt x="2514949" y="76200"/>
                  </a:lnTo>
                  <a:lnTo>
                    <a:pt x="4245919" y="76200"/>
                  </a:lnTo>
                  <a:lnTo>
                    <a:pt x="4346758" y="63500"/>
                  </a:lnTo>
                  <a:lnTo>
                    <a:pt x="4750082" y="63500"/>
                  </a:lnTo>
                  <a:lnTo>
                    <a:pt x="5052573" y="25400"/>
                  </a:lnTo>
                  <a:lnTo>
                    <a:pt x="6665924" y="25400"/>
                  </a:lnTo>
                  <a:lnTo>
                    <a:pt x="6716343" y="38100"/>
                  </a:lnTo>
                  <a:lnTo>
                    <a:pt x="7455770" y="38100"/>
                  </a:lnTo>
                  <a:lnTo>
                    <a:pt x="7455770" y="165100"/>
                  </a:lnTo>
                  <a:close/>
                </a:path>
                <a:path w="7456169" h="2794000">
                  <a:moveTo>
                    <a:pt x="2767038" y="57149"/>
                  </a:moveTo>
                  <a:lnTo>
                    <a:pt x="2817446" y="50800"/>
                  </a:lnTo>
                  <a:lnTo>
                    <a:pt x="2225073" y="50800"/>
                  </a:lnTo>
                  <a:lnTo>
                    <a:pt x="2262907" y="38100"/>
                  </a:lnTo>
                  <a:lnTo>
                    <a:pt x="3019104" y="38100"/>
                  </a:lnTo>
                  <a:lnTo>
                    <a:pt x="2767038" y="57149"/>
                  </a:lnTo>
                  <a:close/>
                </a:path>
                <a:path w="7456169" h="2794000">
                  <a:moveTo>
                    <a:pt x="3848093" y="76200"/>
                  </a:moveTo>
                  <a:lnTo>
                    <a:pt x="2666200" y="76200"/>
                  </a:lnTo>
                  <a:lnTo>
                    <a:pt x="2716616" y="63500"/>
                  </a:lnTo>
                  <a:lnTo>
                    <a:pt x="2767038" y="57149"/>
                  </a:lnTo>
                  <a:lnTo>
                    <a:pt x="2851052" y="50800"/>
                  </a:lnTo>
                  <a:lnTo>
                    <a:pt x="2968689" y="50800"/>
                  </a:lnTo>
                  <a:lnTo>
                    <a:pt x="3019104" y="38100"/>
                  </a:lnTo>
                  <a:lnTo>
                    <a:pt x="3288009" y="38100"/>
                  </a:lnTo>
                  <a:lnTo>
                    <a:pt x="3325817" y="50800"/>
                  </a:lnTo>
                  <a:lnTo>
                    <a:pt x="3401457" y="63500"/>
                  </a:lnTo>
                  <a:lnTo>
                    <a:pt x="3815266" y="63500"/>
                  </a:lnTo>
                  <a:lnTo>
                    <a:pt x="3848093" y="76200"/>
                  </a:lnTo>
                  <a:close/>
                </a:path>
                <a:path w="7456169" h="2794000">
                  <a:moveTo>
                    <a:pt x="1338588" y="165100"/>
                  </a:moveTo>
                  <a:lnTo>
                    <a:pt x="1388998" y="139700"/>
                  </a:lnTo>
                  <a:lnTo>
                    <a:pt x="1439413" y="139700"/>
                  </a:lnTo>
                  <a:lnTo>
                    <a:pt x="1489829" y="127000"/>
                  </a:lnTo>
                  <a:lnTo>
                    <a:pt x="1685577" y="127000"/>
                  </a:lnTo>
                  <a:lnTo>
                    <a:pt x="1731021" y="114300"/>
                  </a:lnTo>
                  <a:lnTo>
                    <a:pt x="1869279" y="114300"/>
                  </a:lnTo>
                  <a:lnTo>
                    <a:pt x="1914945" y="101600"/>
                  </a:lnTo>
                  <a:lnTo>
                    <a:pt x="1962485" y="88900"/>
                  </a:lnTo>
                  <a:lnTo>
                    <a:pt x="2011431" y="88900"/>
                  </a:lnTo>
                  <a:lnTo>
                    <a:pt x="2061313" y="76200"/>
                  </a:lnTo>
                  <a:lnTo>
                    <a:pt x="2111664" y="76200"/>
                  </a:lnTo>
                  <a:lnTo>
                    <a:pt x="2187258" y="50800"/>
                  </a:lnTo>
                  <a:lnTo>
                    <a:pt x="2817446" y="50800"/>
                  </a:lnTo>
                  <a:lnTo>
                    <a:pt x="2767038" y="57149"/>
                  </a:lnTo>
                  <a:lnTo>
                    <a:pt x="1338588" y="165100"/>
                  </a:lnTo>
                  <a:close/>
                </a:path>
                <a:path w="7456169" h="2794000">
                  <a:moveTo>
                    <a:pt x="2011431" y="88900"/>
                  </a:moveTo>
                  <a:lnTo>
                    <a:pt x="1975849" y="88900"/>
                  </a:lnTo>
                  <a:lnTo>
                    <a:pt x="2027203" y="76200"/>
                  </a:lnTo>
                  <a:lnTo>
                    <a:pt x="2061313" y="76200"/>
                  </a:lnTo>
                  <a:lnTo>
                    <a:pt x="2011431" y="88900"/>
                  </a:lnTo>
                  <a:close/>
                </a:path>
                <a:path w="7456169" h="2794000">
                  <a:moveTo>
                    <a:pt x="1869279" y="114300"/>
                  </a:moveTo>
                  <a:lnTo>
                    <a:pt x="271207" y="114300"/>
                  </a:lnTo>
                  <a:lnTo>
                    <a:pt x="326601" y="101600"/>
                  </a:lnTo>
                  <a:lnTo>
                    <a:pt x="430923" y="101600"/>
                  </a:lnTo>
                  <a:lnTo>
                    <a:pt x="481458" y="88900"/>
                  </a:lnTo>
                  <a:lnTo>
                    <a:pt x="1962485" y="88900"/>
                  </a:lnTo>
                  <a:lnTo>
                    <a:pt x="1914945" y="101600"/>
                  </a:lnTo>
                  <a:lnTo>
                    <a:pt x="1869279" y="114300"/>
                  </a:lnTo>
                  <a:close/>
                </a:path>
                <a:path w="7456169" h="2794000">
                  <a:moveTo>
                    <a:pt x="295054" y="2743200"/>
                  </a:moveTo>
                  <a:lnTo>
                    <a:pt x="44536" y="2743200"/>
                  </a:lnTo>
                  <a:lnTo>
                    <a:pt x="44536" y="2628900"/>
                  </a:lnTo>
                  <a:lnTo>
                    <a:pt x="45783" y="2578100"/>
                  </a:lnTo>
                  <a:lnTo>
                    <a:pt x="48901" y="2540000"/>
                  </a:lnTo>
                  <a:lnTo>
                    <a:pt x="57006" y="2438400"/>
                  </a:lnTo>
                  <a:lnTo>
                    <a:pt x="60124" y="2400300"/>
                  </a:lnTo>
                  <a:lnTo>
                    <a:pt x="61371" y="2349500"/>
                  </a:lnTo>
                  <a:lnTo>
                    <a:pt x="61371" y="2006600"/>
                  </a:lnTo>
                  <a:lnTo>
                    <a:pt x="60218" y="1955800"/>
                  </a:lnTo>
                  <a:lnTo>
                    <a:pt x="57127" y="1905000"/>
                  </a:lnTo>
                  <a:lnTo>
                    <a:pt x="52653" y="1866900"/>
                  </a:lnTo>
                  <a:lnTo>
                    <a:pt x="47349" y="1816100"/>
                  </a:lnTo>
                  <a:lnTo>
                    <a:pt x="41768" y="1765300"/>
                  </a:lnTo>
                  <a:lnTo>
                    <a:pt x="36464" y="1714500"/>
                  </a:lnTo>
                  <a:lnTo>
                    <a:pt x="31990" y="1676400"/>
                  </a:lnTo>
                  <a:lnTo>
                    <a:pt x="28899" y="1625600"/>
                  </a:lnTo>
                  <a:lnTo>
                    <a:pt x="27746" y="1574800"/>
                  </a:lnTo>
                  <a:lnTo>
                    <a:pt x="22744" y="1524000"/>
                  </a:lnTo>
                  <a:lnTo>
                    <a:pt x="18848" y="1473200"/>
                  </a:lnTo>
                  <a:lnTo>
                    <a:pt x="15921" y="1422400"/>
                  </a:lnTo>
                  <a:lnTo>
                    <a:pt x="13823" y="1384300"/>
                  </a:lnTo>
                  <a:lnTo>
                    <a:pt x="12417" y="1333500"/>
                  </a:lnTo>
                  <a:lnTo>
                    <a:pt x="11564" y="1282700"/>
                  </a:lnTo>
                  <a:lnTo>
                    <a:pt x="11126" y="1231900"/>
                  </a:lnTo>
                  <a:lnTo>
                    <a:pt x="10965" y="1181100"/>
                  </a:lnTo>
                  <a:lnTo>
                    <a:pt x="10860" y="1117600"/>
                  </a:lnTo>
                  <a:lnTo>
                    <a:pt x="10617" y="1079500"/>
                  </a:lnTo>
                  <a:lnTo>
                    <a:pt x="9738" y="1028700"/>
                  </a:lnTo>
                  <a:lnTo>
                    <a:pt x="8449" y="977900"/>
                  </a:lnTo>
                  <a:lnTo>
                    <a:pt x="6894" y="927100"/>
                  </a:lnTo>
                  <a:lnTo>
                    <a:pt x="3556" y="825500"/>
                  </a:lnTo>
                  <a:lnTo>
                    <a:pt x="2062" y="774700"/>
                  </a:lnTo>
                  <a:lnTo>
                    <a:pt x="876" y="723900"/>
                  </a:lnTo>
                  <a:lnTo>
                    <a:pt x="140" y="673100"/>
                  </a:lnTo>
                  <a:lnTo>
                    <a:pt x="0" y="622300"/>
                  </a:lnTo>
                  <a:lnTo>
                    <a:pt x="597" y="571500"/>
                  </a:lnTo>
                  <a:lnTo>
                    <a:pt x="2077" y="520700"/>
                  </a:lnTo>
                  <a:lnTo>
                    <a:pt x="4582" y="469900"/>
                  </a:lnTo>
                  <a:lnTo>
                    <a:pt x="8257" y="419100"/>
                  </a:lnTo>
                  <a:lnTo>
                    <a:pt x="13244" y="368300"/>
                  </a:lnTo>
                  <a:lnTo>
                    <a:pt x="19688" y="317500"/>
                  </a:lnTo>
                  <a:lnTo>
                    <a:pt x="27731" y="266700"/>
                  </a:lnTo>
                  <a:lnTo>
                    <a:pt x="28257" y="228600"/>
                  </a:lnTo>
                  <a:lnTo>
                    <a:pt x="31934" y="177800"/>
                  </a:lnTo>
                  <a:lnTo>
                    <a:pt x="41917" y="139700"/>
                  </a:lnTo>
                  <a:lnTo>
                    <a:pt x="61356" y="114300"/>
                  </a:lnTo>
                  <a:lnTo>
                    <a:pt x="94431" y="101600"/>
                  </a:lnTo>
                  <a:lnTo>
                    <a:pt x="136964" y="101600"/>
                  </a:lnTo>
                  <a:lnTo>
                    <a:pt x="179499" y="114300"/>
                  </a:lnTo>
                  <a:lnTo>
                    <a:pt x="1731021" y="114300"/>
                  </a:lnTo>
                  <a:lnTo>
                    <a:pt x="1685577" y="127000"/>
                  </a:lnTo>
                  <a:lnTo>
                    <a:pt x="1489829" y="127000"/>
                  </a:lnTo>
                  <a:lnTo>
                    <a:pt x="1439413" y="139700"/>
                  </a:lnTo>
                  <a:lnTo>
                    <a:pt x="1388998" y="139700"/>
                  </a:lnTo>
                  <a:lnTo>
                    <a:pt x="1338588" y="165100"/>
                  </a:lnTo>
                  <a:lnTo>
                    <a:pt x="7455770" y="165100"/>
                  </a:lnTo>
                  <a:lnTo>
                    <a:pt x="7455770" y="914400"/>
                  </a:lnTo>
                  <a:lnTo>
                    <a:pt x="7454840" y="965200"/>
                  </a:lnTo>
                  <a:lnTo>
                    <a:pt x="7452441" y="1016000"/>
                  </a:lnTo>
                  <a:lnTo>
                    <a:pt x="7449162" y="1066800"/>
                  </a:lnTo>
                  <a:lnTo>
                    <a:pt x="7445588" y="1117600"/>
                  </a:lnTo>
                  <a:lnTo>
                    <a:pt x="7442309" y="1168400"/>
                  </a:lnTo>
                  <a:lnTo>
                    <a:pt x="7439910" y="1219200"/>
                  </a:lnTo>
                  <a:lnTo>
                    <a:pt x="7438980" y="1270000"/>
                  </a:lnTo>
                  <a:lnTo>
                    <a:pt x="7438735" y="1320800"/>
                  </a:lnTo>
                  <a:lnTo>
                    <a:pt x="7438049" y="1371600"/>
                  </a:lnTo>
                  <a:lnTo>
                    <a:pt x="7436996" y="1422400"/>
                  </a:lnTo>
                  <a:lnTo>
                    <a:pt x="7435649" y="1473200"/>
                  </a:lnTo>
                  <a:lnTo>
                    <a:pt x="7434081" y="1524000"/>
                  </a:lnTo>
                  <a:lnTo>
                    <a:pt x="7432366" y="1574800"/>
                  </a:lnTo>
                  <a:lnTo>
                    <a:pt x="7428790" y="1676400"/>
                  </a:lnTo>
                  <a:lnTo>
                    <a:pt x="7427075" y="1727200"/>
                  </a:lnTo>
                  <a:lnTo>
                    <a:pt x="7425507" y="1778000"/>
                  </a:lnTo>
                  <a:lnTo>
                    <a:pt x="7424160" y="1828800"/>
                  </a:lnTo>
                  <a:lnTo>
                    <a:pt x="7423106" y="1879600"/>
                  </a:lnTo>
                  <a:lnTo>
                    <a:pt x="7422420" y="1943100"/>
                  </a:lnTo>
                  <a:lnTo>
                    <a:pt x="7422176" y="1993900"/>
                  </a:lnTo>
                  <a:lnTo>
                    <a:pt x="7422176" y="2501900"/>
                  </a:lnTo>
                  <a:lnTo>
                    <a:pt x="7412681" y="2552700"/>
                  </a:lnTo>
                  <a:lnTo>
                    <a:pt x="7402249" y="2603500"/>
                  </a:lnTo>
                  <a:lnTo>
                    <a:pt x="7392752" y="2641600"/>
                  </a:lnTo>
                  <a:lnTo>
                    <a:pt x="2867882" y="2641600"/>
                  </a:lnTo>
                  <a:lnTo>
                    <a:pt x="2817460" y="2654300"/>
                  </a:lnTo>
                  <a:lnTo>
                    <a:pt x="2414103" y="2654300"/>
                  </a:lnTo>
                  <a:lnTo>
                    <a:pt x="2363687" y="2667000"/>
                  </a:lnTo>
                  <a:lnTo>
                    <a:pt x="1975059" y="2667000"/>
                  </a:lnTo>
                  <a:lnTo>
                    <a:pt x="1925854" y="2679700"/>
                  </a:lnTo>
                  <a:lnTo>
                    <a:pt x="1775481" y="2679700"/>
                  </a:lnTo>
                  <a:lnTo>
                    <a:pt x="1725108" y="2692400"/>
                  </a:lnTo>
                  <a:lnTo>
                    <a:pt x="1136888" y="2692400"/>
                  </a:lnTo>
                  <a:lnTo>
                    <a:pt x="1086473" y="2705100"/>
                  </a:lnTo>
                  <a:lnTo>
                    <a:pt x="683153" y="2705100"/>
                  </a:lnTo>
                  <a:lnTo>
                    <a:pt x="632736" y="2717800"/>
                  </a:lnTo>
                  <a:lnTo>
                    <a:pt x="489089" y="2717800"/>
                  </a:lnTo>
                  <a:lnTo>
                    <a:pt x="441414" y="2730500"/>
                  </a:lnTo>
                  <a:lnTo>
                    <a:pt x="344321" y="2730500"/>
                  </a:lnTo>
                  <a:lnTo>
                    <a:pt x="295054" y="2743200"/>
                  </a:lnTo>
                  <a:close/>
                </a:path>
                <a:path w="7456169" h="2794000">
                  <a:moveTo>
                    <a:pt x="7388581" y="2794000"/>
                  </a:moveTo>
                  <a:lnTo>
                    <a:pt x="7233660" y="2794000"/>
                  </a:lnTo>
                  <a:lnTo>
                    <a:pt x="7180951" y="2781300"/>
                  </a:lnTo>
                  <a:lnTo>
                    <a:pt x="7075137" y="2781300"/>
                  </a:lnTo>
                  <a:lnTo>
                    <a:pt x="7022435" y="2768600"/>
                  </a:lnTo>
                  <a:lnTo>
                    <a:pt x="6649114" y="2768600"/>
                  </a:lnTo>
                  <a:lnTo>
                    <a:pt x="6600429" y="2755900"/>
                  </a:lnTo>
                  <a:lnTo>
                    <a:pt x="6554175" y="2755900"/>
                  </a:lnTo>
                  <a:lnTo>
                    <a:pt x="6462482" y="2730500"/>
                  </a:lnTo>
                  <a:lnTo>
                    <a:pt x="6367954" y="2730500"/>
                  </a:lnTo>
                  <a:lnTo>
                    <a:pt x="6321192" y="2717800"/>
                  </a:lnTo>
                  <a:lnTo>
                    <a:pt x="5825743" y="2717800"/>
                  </a:lnTo>
                  <a:lnTo>
                    <a:pt x="5775648" y="2705100"/>
                  </a:lnTo>
                  <a:lnTo>
                    <a:pt x="5531721" y="2705100"/>
                  </a:lnTo>
                  <a:lnTo>
                    <a:pt x="5484950" y="2692400"/>
                  </a:lnTo>
                  <a:lnTo>
                    <a:pt x="4477009" y="2692400"/>
                  </a:lnTo>
                  <a:lnTo>
                    <a:pt x="4430774" y="2679700"/>
                  </a:lnTo>
                  <a:lnTo>
                    <a:pt x="4380355" y="2679700"/>
                  </a:lnTo>
                  <a:lnTo>
                    <a:pt x="4329938" y="2667000"/>
                  </a:lnTo>
                  <a:lnTo>
                    <a:pt x="3624120" y="2667000"/>
                  </a:lnTo>
                  <a:lnTo>
                    <a:pt x="3573704" y="2654300"/>
                  </a:lnTo>
                  <a:lnTo>
                    <a:pt x="3019134" y="2654300"/>
                  </a:lnTo>
                  <a:lnTo>
                    <a:pt x="2968719" y="2641600"/>
                  </a:lnTo>
                  <a:lnTo>
                    <a:pt x="7392752" y="2641600"/>
                  </a:lnTo>
                  <a:lnTo>
                    <a:pt x="7386061" y="2692400"/>
                  </a:lnTo>
                  <a:lnTo>
                    <a:pt x="7384047" y="2743200"/>
                  </a:lnTo>
                  <a:lnTo>
                    <a:pt x="7388581" y="2794000"/>
                  </a:lnTo>
                  <a:close/>
                </a:path>
                <a:path w="7456169" h="2794000">
                  <a:moveTo>
                    <a:pt x="4867797" y="2705100"/>
                  </a:moveTo>
                  <a:lnTo>
                    <a:pt x="4571675" y="2705100"/>
                  </a:lnTo>
                  <a:lnTo>
                    <a:pt x="4524001" y="2692400"/>
                  </a:lnTo>
                  <a:lnTo>
                    <a:pt x="4918123" y="2692400"/>
                  </a:lnTo>
                  <a:lnTo>
                    <a:pt x="4867797" y="2705100"/>
                  </a:lnTo>
                  <a:close/>
                </a:path>
              </a:pathLst>
            </a:custGeom>
            <a:solidFill>
              <a:srgbClr val="FFDE58"/>
            </a:solidFill>
          </p:spPr>
          <p:txBody>
            <a:bodyPr wrap="square" lIns="0" tIns="0" rIns="0" bIns="0" rtlCol="0"/>
            <a:lstStyle/>
            <a:p/>
          </p:txBody>
        </p:sp>
        <p:sp>
          <p:nvSpPr>
            <p:cNvPr id="73" name="object 73"/>
            <p:cNvSpPr/>
            <p:nvPr/>
          </p:nvSpPr>
          <p:spPr>
            <a:xfrm>
              <a:off x="7685407" y="1247063"/>
              <a:ext cx="7595234" cy="2921000"/>
            </a:xfrm>
            <a:custGeom>
              <a:avLst/>
              <a:gdLst/>
              <a:ahLst/>
              <a:cxnLst/>
              <a:rect l="l" t="t" r="r" b="b"/>
              <a:pathLst>
                <a:path w="7595234" h="2921000">
                  <a:moveTo>
                    <a:pt x="6362518" y="12700"/>
                  </a:moveTo>
                  <a:lnTo>
                    <a:pt x="5614760" y="12700"/>
                  </a:lnTo>
                  <a:lnTo>
                    <a:pt x="5664626" y="0"/>
                  </a:lnTo>
                  <a:lnTo>
                    <a:pt x="6213218" y="0"/>
                  </a:lnTo>
                  <a:lnTo>
                    <a:pt x="6362518" y="12700"/>
                  </a:lnTo>
                  <a:close/>
                </a:path>
                <a:path w="7595234" h="2921000">
                  <a:moveTo>
                    <a:pt x="5228714" y="152400"/>
                  </a:moveTo>
                  <a:lnTo>
                    <a:pt x="2982606" y="152400"/>
                  </a:lnTo>
                  <a:lnTo>
                    <a:pt x="3083120" y="139700"/>
                  </a:lnTo>
                  <a:lnTo>
                    <a:pt x="3110961" y="127000"/>
                  </a:lnTo>
                  <a:lnTo>
                    <a:pt x="3120425" y="101600"/>
                  </a:lnTo>
                  <a:lnTo>
                    <a:pt x="3111233" y="76200"/>
                  </a:lnTo>
                  <a:lnTo>
                    <a:pt x="3083105" y="63500"/>
                  </a:lnTo>
                  <a:lnTo>
                    <a:pt x="2369958" y="63500"/>
                  </a:lnTo>
                  <a:lnTo>
                    <a:pt x="2420922" y="50800"/>
                  </a:lnTo>
                  <a:lnTo>
                    <a:pt x="4758566" y="50800"/>
                  </a:lnTo>
                  <a:lnTo>
                    <a:pt x="4809467" y="38100"/>
                  </a:lnTo>
                  <a:lnTo>
                    <a:pt x="5064614" y="38100"/>
                  </a:lnTo>
                  <a:lnTo>
                    <a:pt x="5115791" y="25400"/>
                  </a:lnTo>
                  <a:lnTo>
                    <a:pt x="6918080" y="25400"/>
                  </a:lnTo>
                  <a:lnTo>
                    <a:pt x="6968871" y="12700"/>
                  </a:lnTo>
                  <a:lnTo>
                    <a:pt x="7115339" y="12700"/>
                  </a:lnTo>
                  <a:lnTo>
                    <a:pt x="7213697" y="0"/>
                  </a:lnTo>
                  <a:lnTo>
                    <a:pt x="7524358" y="0"/>
                  </a:lnTo>
                  <a:lnTo>
                    <a:pt x="7553051" y="25400"/>
                  </a:lnTo>
                  <a:lnTo>
                    <a:pt x="7574489" y="88900"/>
                  </a:lnTo>
                  <a:lnTo>
                    <a:pt x="7580611" y="114300"/>
                  </a:lnTo>
                  <a:lnTo>
                    <a:pt x="7346033" y="114300"/>
                  </a:lnTo>
                  <a:lnTo>
                    <a:pt x="7293058" y="127000"/>
                  </a:lnTo>
                  <a:lnTo>
                    <a:pt x="5578841" y="127000"/>
                  </a:lnTo>
                  <a:lnTo>
                    <a:pt x="5528873" y="139700"/>
                  </a:lnTo>
                  <a:lnTo>
                    <a:pt x="5278776" y="139700"/>
                  </a:lnTo>
                  <a:lnTo>
                    <a:pt x="5228714" y="152400"/>
                  </a:lnTo>
                  <a:close/>
                </a:path>
                <a:path w="7595234" h="2921000">
                  <a:moveTo>
                    <a:pt x="6867464" y="25400"/>
                  </a:moveTo>
                  <a:lnTo>
                    <a:pt x="5266296" y="25400"/>
                  </a:lnTo>
                  <a:lnTo>
                    <a:pt x="5315990" y="12700"/>
                  </a:lnTo>
                  <a:lnTo>
                    <a:pt x="6816983" y="12700"/>
                  </a:lnTo>
                  <a:lnTo>
                    <a:pt x="6867464" y="25400"/>
                  </a:lnTo>
                  <a:close/>
                </a:path>
                <a:path w="7595234" h="2921000">
                  <a:moveTo>
                    <a:pt x="3440060" y="50800"/>
                  </a:moveTo>
                  <a:lnTo>
                    <a:pt x="2828517" y="50800"/>
                  </a:lnTo>
                  <a:lnTo>
                    <a:pt x="2879451" y="38100"/>
                  </a:lnTo>
                  <a:lnTo>
                    <a:pt x="3389196" y="38100"/>
                  </a:lnTo>
                  <a:lnTo>
                    <a:pt x="3440060" y="50800"/>
                  </a:lnTo>
                  <a:close/>
                </a:path>
                <a:path w="7595234" h="2921000">
                  <a:moveTo>
                    <a:pt x="2781780" y="76200"/>
                  </a:moveTo>
                  <a:lnTo>
                    <a:pt x="2064112" y="76200"/>
                  </a:lnTo>
                  <a:lnTo>
                    <a:pt x="2115094" y="63500"/>
                  </a:lnTo>
                  <a:lnTo>
                    <a:pt x="2831997" y="63500"/>
                  </a:lnTo>
                  <a:lnTo>
                    <a:pt x="2781780" y="76200"/>
                  </a:lnTo>
                  <a:close/>
                </a:path>
                <a:path w="7595234" h="2921000">
                  <a:moveTo>
                    <a:pt x="3110961" y="127000"/>
                  </a:moveTo>
                  <a:lnTo>
                    <a:pt x="686816" y="127000"/>
                  </a:lnTo>
                  <a:lnTo>
                    <a:pt x="737847" y="114300"/>
                  </a:lnTo>
                  <a:lnTo>
                    <a:pt x="1197075" y="114300"/>
                  </a:lnTo>
                  <a:lnTo>
                    <a:pt x="1248093" y="101600"/>
                  </a:lnTo>
                  <a:lnTo>
                    <a:pt x="1777378" y="101600"/>
                  </a:lnTo>
                  <a:lnTo>
                    <a:pt x="1827614" y="88900"/>
                  </a:lnTo>
                  <a:lnTo>
                    <a:pt x="2279631" y="88900"/>
                  </a:lnTo>
                  <a:lnTo>
                    <a:pt x="2380063" y="76200"/>
                  </a:lnTo>
                  <a:lnTo>
                    <a:pt x="2781780" y="76200"/>
                  </a:lnTo>
                  <a:lnTo>
                    <a:pt x="2831997" y="63500"/>
                  </a:lnTo>
                  <a:lnTo>
                    <a:pt x="3083105" y="63500"/>
                  </a:lnTo>
                  <a:lnTo>
                    <a:pt x="3111233" y="76200"/>
                  </a:lnTo>
                  <a:lnTo>
                    <a:pt x="3120425" y="101600"/>
                  </a:lnTo>
                  <a:lnTo>
                    <a:pt x="3110961" y="127000"/>
                  </a:lnTo>
                  <a:close/>
                </a:path>
                <a:path w="7595234" h="2921000">
                  <a:moveTo>
                    <a:pt x="2279631" y="88900"/>
                  </a:moveTo>
                  <a:lnTo>
                    <a:pt x="1707173" y="88900"/>
                  </a:lnTo>
                  <a:lnTo>
                    <a:pt x="1911153" y="76200"/>
                  </a:lnTo>
                  <a:lnTo>
                    <a:pt x="2380063" y="76200"/>
                  </a:lnTo>
                  <a:lnTo>
                    <a:pt x="2279631" y="88900"/>
                  </a:lnTo>
                  <a:close/>
                </a:path>
                <a:path w="7595234" h="2921000">
                  <a:moveTo>
                    <a:pt x="1777378" y="101600"/>
                  </a:moveTo>
                  <a:lnTo>
                    <a:pt x="1503157" y="101600"/>
                  </a:lnTo>
                  <a:lnTo>
                    <a:pt x="1554164" y="88900"/>
                  </a:lnTo>
                  <a:lnTo>
                    <a:pt x="1827614" y="88900"/>
                  </a:lnTo>
                  <a:lnTo>
                    <a:pt x="1777378" y="101600"/>
                  </a:lnTo>
                  <a:close/>
                </a:path>
                <a:path w="7595234" h="2921000">
                  <a:moveTo>
                    <a:pt x="1197075" y="114300"/>
                  </a:moveTo>
                  <a:lnTo>
                    <a:pt x="349097" y="114300"/>
                  </a:lnTo>
                  <a:lnTo>
                    <a:pt x="398105" y="101600"/>
                  </a:lnTo>
                  <a:lnTo>
                    <a:pt x="1248093" y="101600"/>
                  </a:lnTo>
                  <a:lnTo>
                    <a:pt x="1197075" y="114300"/>
                  </a:lnTo>
                  <a:close/>
                </a:path>
                <a:path w="7595234" h="2921000">
                  <a:moveTo>
                    <a:pt x="366245" y="228600"/>
                  </a:moveTo>
                  <a:lnTo>
                    <a:pt x="125418" y="228600"/>
                  </a:lnTo>
                  <a:lnTo>
                    <a:pt x="90358" y="215900"/>
                  </a:lnTo>
                  <a:lnTo>
                    <a:pt x="72787" y="190500"/>
                  </a:lnTo>
                  <a:lnTo>
                    <a:pt x="72746" y="152400"/>
                  </a:lnTo>
                  <a:lnTo>
                    <a:pt x="90276" y="127000"/>
                  </a:lnTo>
                  <a:lnTo>
                    <a:pt x="125418" y="114300"/>
                  </a:lnTo>
                  <a:lnTo>
                    <a:pt x="300079" y="114300"/>
                  </a:lnTo>
                  <a:lnTo>
                    <a:pt x="251009" y="127000"/>
                  </a:lnTo>
                  <a:lnTo>
                    <a:pt x="3110961" y="127000"/>
                  </a:lnTo>
                  <a:lnTo>
                    <a:pt x="3083120" y="139700"/>
                  </a:lnTo>
                  <a:lnTo>
                    <a:pt x="2982606" y="152400"/>
                  </a:lnTo>
                  <a:lnTo>
                    <a:pt x="2568107" y="152400"/>
                  </a:lnTo>
                  <a:lnTo>
                    <a:pt x="2517158" y="165100"/>
                  </a:lnTo>
                  <a:lnTo>
                    <a:pt x="2364253" y="165100"/>
                  </a:lnTo>
                  <a:lnTo>
                    <a:pt x="2313282" y="177800"/>
                  </a:lnTo>
                  <a:lnTo>
                    <a:pt x="2211362" y="177800"/>
                  </a:lnTo>
                  <a:lnTo>
                    <a:pt x="2109505" y="190500"/>
                  </a:lnTo>
                  <a:lnTo>
                    <a:pt x="802571" y="190500"/>
                  </a:lnTo>
                  <a:lnTo>
                    <a:pt x="750849" y="203200"/>
                  </a:lnTo>
                  <a:lnTo>
                    <a:pt x="530143" y="203200"/>
                  </a:lnTo>
                  <a:lnTo>
                    <a:pt x="490536" y="215900"/>
                  </a:lnTo>
                  <a:lnTo>
                    <a:pt x="433590" y="215900"/>
                  </a:lnTo>
                  <a:lnTo>
                    <a:pt x="366245" y="228600"/>
                  </a:lnTo>
                  <a:close/>
                </a:path>
                <a:path w="7595234" h="2921000">
                  <a:moveTo>
                    <a:pt x="482681" y="127000"/>
                  </a:moveTo>
                  <a:lnTo>
                    <a:pt x="251009" y="127000"/>
                  </a:lnTo>
                  <a:lnTo>
                    <a:pt x="300079" y="114300"/>
                  </a:lnTo>
                  <a:lnTo>
                    <a:pt x="431645" y="114300"/>
                  </a:lnTo>
                  <a:lnTo>
                    <a:pt x="482681" y="127000"/>
                  </a:lnTo>
                  <a:close/>
                </a:path>
                <a:path w="7595234" h="2921000">
                  <a:moveTo>
                    <a:pt x="686816" y="127000"/>
                  </a:moveTo>
                  <a:lnTo>
                    <a:pt x="482681" y="127000"/>
                  </a:lnTo>
                  <a:lnTo>
                    <a:pt x="431645" y="114300"/>
                  </a:lnTo>
                  <a:lnTo>
                    <a:pt x="737847" y="114300"/>
                  </a:lnTo>
                  <a:lnTo>
                    <a:pt x="686816" y="127000"/>
                  </a:lnTo>
                  <a:close/>
                </a:path>
                <a:path w="7595234" h="2921000">
                  <a:moveTo>
                    <a:pt x="7477302" y="2921000"/>
                  </a:moveTo>
                  <a:lnTo>
                    <a:pt x="7299515" y="2921000"/>
                  </a:lnTo>
                  <a:lnTo>
                    <a:pt x="7248532" y="2908300"/>
                  </a:lnTo>
                  <a:lnTo>
                    <a:pt x="7044809" y="2908300"/>
                  </a:lnTo>
                  <a:lnTo>
                    <a:pt x="6993920" y="2895600"/>
                  </a:lnTo>
                  <a:lnTo>
                    <a:pt x="6841331" y="2895600"/>
                  </a:lnTo>
                  <a:lnTo>
                    <a:pt x="6790487" y="2882900"/>
                  </a:lnTo>
                  <a:lnTo>
                    <a:pt x="6688818" y="2882900"/>
                  </a:lnTo>
                  <a:lnTo>
                    <a:pt x="6485505" y="2870200"/>
                  </a:lnTo>
                  <a:lnTo>
                    <a:pt x="6434672" y="2857500"/>
                  </a:lnTo>
                  <a:lnTo>
                    <a:pt x="6282135" y="2857500"/>
                  </a:lnTo>
                  <a:lnTo>
                    <a:pt x="6231271" y="2844800"/>
                  </a:lnTo>
                  <a:lnTo>
                    <a:pt x="6027673" y="2844800"/>
                  </a:lnTo>
                  <a:lnTo>
                    <a:pt x="5976731" y="2832100"/>
                  </a:lnTo>
                  <a:lnTo>
                    <a:pt x="5721670" y="2832100"/>
                  </a:lnTo>
                  <a:lnTo>
                    <a:pt x="5670576" y="2819400"/>
                  </a:lnTo>
                  <a:lnTo>
                    <a:pt x="5263321" y="2819400"/>
                  </a:lnTo>
                  <a:lnTo>
                    <a:pt x="5009157" y="2806700"/>
                  </a:lnTo>
                  <a:lnTo>
                    <a:pt x="4297838" y="2794000"/>
                  </a:lnTo>
                  <a:lnTo>
                    <a:pt x="3942027" y="2794000"/>
                  </a:lnTo>
                  <a:lnTo>
                    <a:pt x="3738564" y="2781300"/>
                  </a:lnTo>
                  <a:lnTo>
                    <a:pt x="7313216" y="2781300"/>
                  </a:lnTo>
                  <a:lnTo>
                    <a:pt x="7343278" y="2768600"/>
                  </a:lnTo>
                  <a:lnTo>
                    <a:pt x="7366228" y="2768600"/>
                  </a:lnTo>
                  <a:lnTo>
                    <a:pt x="7395686" y="2692400"/>
                  </a:lnTo>
                  <a:lnTo>
                    <a:pt x="7402423" y="2641600"/>
                  </a:lnTo>
                  <a:lnTo>
                    <a:pt x="7408346" y="2590800"/>
                  </a:lnTo>
                  <a:lnTo>
                    <a:pt x="7413505" y="2540000"/>
                  </a:lnTo>
                  <a:lnTo>
                    <a:pt x="7417951" y="2489200"/>
                  </a:lnTo>
                  <a:lnTo>
                    <a:pt x="7421737" y="2438400"/>
                  </a:lnTo>
                  <a:lnTo>
                    <a:pt x="7424912" y="2387600"/>
                  </a:lnTo>
                  <a:lnTo>
                    <a:pt x="7427528" y="2336800"/>
                  </a:lnTo>
                  <a:lnTo>
                    <a:pt x="7429635" y="2286000"/>
                  </a:lnTo>
                  <a:lnTo>
                    <a:pt x="7431286" y="2235200"/>
                  </a:lnTo>
                  <a:lnTo>
                    <a:pt x="7432531" y="2184400"/>
                  </a:lnTo>
                  <a:lnTo>
                    <a:pt x="7433420" y="2133600"/>
                  </a:lnTo>
                  <a:lnTo>
                    <a:pt x="7434006" y="2082800"/>
                  </a:lnTo>
                  <a:lnTo>
                    <a:pt x="7434340" y="2032000"/>
                  </a:lnTo>
                  <a:lnTo>
                    <a:pt x="7434457" y="1943100"/>
                  </a:lnTo>
                  <a:lnTo>
                    <a:pt x="7434334" y="1879600"/>
                  </a:lnTo>
                  <a:lnTo>
                    <a:pt x="7434085" y="1803400"/>
                  </a:lnTo>
                  <a:lnTo>
                    <a:pt x="7433999" y="1625600"/>
                  </a:lnTo>
                  <a:lnTo>
                    <a:pt x="7434394" y="1562100"/>
                  </a:lnTo>
                  <a:lnTo>
                    <a:pt x="7435009" y="1511300"/>
                  </a:lnTo>
                  <a:lnTo>
                    <a:pt x="7435934" y="1460500"/>
                  </a:lnTo>
                  <a:lnTo>
                    <a:pt x="7437219" y="1409700"/>
                  </a:lnTo>
                  <a:lnTo>
                    <a:pt x="7438915" y="1358900"/>
                  </a:lnTo>
                  <a:lnTo>
                    <a:pt x="7441073" y="1308100"/>
                  </a:lnTo>
                  <a:lnTo>
                    <a:pt x="7443745" y="1257300"/>
                  </a:lnTo>
                  <a:lnTo>
                    <a:pt x="7450303" y="1155700"/>
                  </a:lnTo>
                  <a:lnTo>
                    <a:pt x="7453055" y="1104900"/>
                  </a:lnTo>
                  <a:lnTo>
                    <a:pt x="7455288" y="1054100"/>
                  </a:lnTo>
                  <a:lnTo>
                    <a:pt x="7457053" y="1003300"/>
                  </a:lnTo>
                  <a:lnTo>
                    <a:pt x="7458401" y="952500"/>
                  </a:lnTo>
                  <a:lnTo>
                    <a:pt x="7459384" y="901700"/>
                  </a:lnTo>
                  <a:lnTo>
                    <a:pt x="7460051" y="850900"/>
                  </a:lnTo>
                  <a:lnTo>
                    <a:pt x="7460455" y="800100"/>
                  </a:lnTo>
                  <a:lnTo>
                    <a:pt x="7460559" y="622300"/>
                  </a:lnTo>
                  <a:lnTo>
                    <a:pt x="7460342" y="546100"/>
                  </a:lnTo>
                  <a:lnTo>
                    <a:pt x="7460274" y="406400"/>
                  </a:lnTo>
                  <a:lnTo>
                    <a:pt x="7460328" y="330200"/>
                  </a:lnTo>
                  <a:lnTo>
                    <a:pt x="7460027" y="266700"/>
                  </a:lnTo>
                  <a:lnTo>
                    <a:pt x="7458864" y="190500"/>
                  </a:lnTo>
                  <a:lnTo>
                    <a:pt x="7456526" y="127000"/>
                  </a:lnTo>
                  <a:lnTo>
                    <a:pt x="7452643" y="114300"/>
                  </a:lnTo>
                  <a:lnTo>
                    <a:pt x="7580611" y="114300"/>
                  </a:lnTo>
                  <a:lnTo>
                    <a:pt x="7583672" y="127000"/>
                  </a:lnTo>
                  <a:lnTo>
                    <a:pt x="7589875" y="177800"/>
                  </a:lnTo>
                  <a:lnTo>
                    <a:pt x="7593515" y="228600"/>
                  </a:lnTo>
                  <a:lnTo>
                    <a:pt x="7595008" y="279400"/>
                  </a:lnTo>
                  <a:lnTo>
                    <a:pt x="7594773" y="330200"/>
                  </a:lnTo>
                  <a:lnTo>
                    <a:pt x="7593224" y="381000"/>
                  </a:lnTo>
                  <a:lnTo>
                    <a:pt x="7590780" y="431800"/>
                  </a:lnTo>
                  <a:lnTo>
                    <a:pt x="7587856" y="482600"/>
                  </a:lnTo>
                  <a:lnTo>
                    <a:pt x="7584869" y="533400"/>
                  </a:lnTo>
                  <a:lnTo>
                    <a:pt x="7582237" y="584200"/>
                  </a:lnTo>
                  <a:lnTo>
                    <a:pt x="7580375" y="622300"/>
                  </a:lnTo>
                  <a:lnTo>
                    <a:pt x="7579701" y="673100"/>
                  </a:lnTo>
                  <a:lnTo>
                    <a:pt x="7579502" y="723900"/>
                  </a:lnTo>
                  <a:lnTo>
                    <a:pt x="7578864" y="774700"/>
                  </a:lnTo>
                  <a:lnTo>
                    <a:pt x="7577858" y="825500"/>
                  </a:lnTo>
                  <a:lnTo>
                    <a:pt x="7576558" y="876300"/>
                  </a:lnTo>
                  <a:lnTo>
                    <a:pt x="7575036" y="927100"/>
                  </a:lnTo>
                  <a:lnTo>
                    <a:pt x="7573364" y="977900"/>
                  </a:lnTo>
                  <a:lnTo>
                    <a:pt x="7569859" y="1079500"/>
                  </a:lnTo>
                  <a:lnTo>
                    <a:pt x="7568171" y="1130300"/>
                  </a:lnTo>
                  <a:lnTo>
                    <a:pt x="7566623" y="1181100"/>
                  </a:lnTo>
                  <a:lnTo>
                    <a:pt x="7565286" y="1231900"/>
                  </a:lnTo>
                  <a:lnTo>
                    <a:pt x="7564234" y="1282700"/>
                  </a:lnTo>
                  <a:lnTo>
                    <a:pt x="7563539" y="1333500"/>
                  </a:lnTo>
                  <a:lnTo>
                    <a:pt x="7562996" y="1384300"/>
                  </a:lnTo>
                  <a:lnTo>
                    <a:pt x="7562314" y="1422400"/>
                  </a:lnTo>
                  <a:lnTo>
                    <a:pt x="7561516" y="1473200"/>
                  </a:lnTo>
                  <a:lnTo>
                    <a:pt x="7560623" y="1524000"/>
                  </a:lnTo>
                  <a:lnTo>
                    <a:pt x="7559659" y="1574800"/>
                  </a:lnTo>
                  <a:lnTo>
                    <a:pt x="7558644" y="1625600"/>
                  </a:lnTo>
                  <a:lnTo>
                    <a:pt x="7555522" y="1778000"/>
                  </a:lnTo>
                  <a:lnTo>
                    <a:pt x="7554529" y="1828800"/>
                  </a:lnTo>
                  <a:lnTo>
                    <a:pt x="7553596" y="1879600"/>
                  </a:lnTo>
                  <a:lnTo>
                    <a:pt x="7552746" y="1930400"/>
                  </a:lnTo>
                  <a:lnTo>
                    <a:pt x="7552002" y="1981200"/>
                  </a:lnTo>
                  <a:lnTo>
                    <a:pt x="7551384" y="2032000"/>
                  </a:lnTo>
                  <a:lnTo>
                    <a:pt x="7550915" y="2082800"/>
                  </a:lnTo>
                  <a:lnTo>
                    <a:pt x="7550617" y="2120900"/>
                  </a:lnTo>
                  <a:lnTo>
                    <a:pt x="7550513" y="2171700"/>
                  </a:lnTo>
                  <a:lnTo>
                    <a:pt x="7549857" y="2235200"/>
                  </a:lnTo>
                  <a:lnTo>
                    <a:pt x="7548040" y="2286000"/>
                  </a:lnTo>
                  <a:lnTo>
                    <a:pt x="7545291" y="2336800"/>
                  </a:lnTo>
                  <a:lnTo>
                    <a:pt x="7541839" y="2387600"/>
                  </a:lnTo>
                  <a:lnTo>
                    <a:pt x="7537914" y="2438400"/>
                  </a:lnTo>
                  <a:lnTo>
                    <a:pt x="7529557" y="2540000"/>
                  </a:lnTo>
                  <a:lnTo>
                    <a:pt x="7525583" y="2590800"/>
                  </a:lnTo>
                  <a:lnTo>
                    <a:pt x="7522051" y="2654300"/>
                  </a:lnTo>
                  <a:lnTo>
                    <a:pt x="7519190" y="2705100"/>
                  </a:lnTo>
                  <a:lnTo>
                    <a:pt x="7517228" y="2755900"/>
                  </a:lnTo>
                  <a:lnTo>
                    <a:pt x="7516395" y="2806700"/>
                  </a:lnTo>
                  <a:lnTo>
                    <a:pt x="7516919" y="2857500"/>
                  </a:lnTo>
                  <a:lnTo>
                    <a:pt x="7512076" y="2882900"/>
                  </a:lnTo>
                  <a:lnTo>
                    <a:pt x="7497997" y="2908300"/>
                  </a:lnTo>
                  <a:lnTo>
                    <a:pt x="7477302" y="2921000"/>
                  </a:lnTo>
                  <a:close/>
                </a:path>
                <a:path w="7595234" h="2921000">
                  <a:moveTo>
                    <a:pt x="612938" y="2857500"/>
                  </a:moveTo>
                  <a:lnTo>
                    <a:pt x="87136" y="2857500"/>
                  </a:lnTo>
                  <a:lnTo>
                    <a:pt x="69473" y="2844800"/>
                  </a:lnTo>
                  <a:lnTo>
                    <a:pt x="57483" y="2832100"/>
                  </a:lnTo>
                  <a:lnTo>
                    <a:pt x="53090" y="2806700"/>
                  </a:lnTo>
                  <a:lnTo>
                    <a:pt x="52998" y="2717800"/>
                  </a:lnTo>
                  <a:lnTo>
                    <a:pt x="52686" y="2654300"/>
                  </a:lnTo>
                  <a:lnTo>
                    <a:pt x="52277" y="2603500"/>
                  </a:lnTo>
                  <a:lnTo>
                    <a:pt x="51745" y="2552700"/>
                  </a:lnTo>
                  <a:lnTo>
                    <a:pt x="51099" y="2501900"/>
                  </a:lnTo>
                  <a:lnTo>
                    <a:pt x="50347" y="2451100"/>
                  </a:lnTo>
                  <a:lnTo>
                    <a:pt x="49499" y="2400300"/>
                  </a:lnTo>
                  <a:lnTo>
                    <a:pt x="48561" y="2349500"/>
                  </a:lnTo>
                  <a:lnTo>
                    <a:pt x="47544" y="2298700"/>
                  </a:lnTo>
                  <a:lnTo>
                    <a:pt x="46456" y="2247900"/>
                  </a:lnTo>
                  <a:lnTo>
                    <a:pt x="45305" y="2197100"/>
                  </a:lnTo>
                  <a:lnTo>
                    <a:pt x="44100" y="2146300"/>
                  </a:lnTo>
                  <a:lnTo>
                    <a:pt x="42849" y="2095500"/>
                  </a:lnTo>
                  <a:lnTo>
                    <a:pt x="41561" y="2044700"/>
                  </a:lnTo>
                  <a:lnTo>
                    <a:pt x="40246" y="2006600"/>
                  </a:lnTo>
                  <a:lnTo>
                    <a:pt x="34870" y="1803400"/>
                  </a:lnTo>
                  <a:lnTo>
                    <a:pt x="32236" y="1701800"/>
                  </a:lnTo>
                  <a:lnTo>
                    <a:pt x="30963" y="1651000"/>
                  </a:lnTo>
                  <a:lnTo>
                    <a:pt x="29729" y="1600200"/>
                  </a:lnTo>
                  <a:lnTo>
                    <a:pt x="28545" y="1549400"/>
                  </a:lnTo>
                  <a:lnTo>
                    <a:pt x="27418" y="1498600"/>
                  </a:lnTo>
                  <a:lnTo>
                    <a:pt x="26358" y="1447800"/>
                  </a:lnTo>
                  <a:lnTo>
                    <a:pt x="25372" y="1397000"/>
                  </a:lnTo>
                  <a:lnTo>
                    <a:pt x="24470" y="1346200"/>
                  </a:lnTo>
                  <a:lnTo>
                    <a:pt x="23659" y="1295400"/>
                  </a:lnTo>
                  <a:lnTo>
                    <a:pt x="22949" y="1244600"/>
                  </a:lnTo>
                  <a:lnTo>
                    <a:pt x="22349" y="1193800"/>
                  </a:lnTo>
                  <a:lnTo>
                    <a:pt x="21521" y="1143000"/>
                  </a:lnTo>
                  <a:lnTo>
                    <a:pt x="20166" y="1092200"/>
                  </a:lnTo>
                  <a:lnTo>
                    <a:pt x="18387" y="1041400"/>
                  </a:lnTo>
                  <a:lnTo>
                    <a:pt x="16287" y="990600"/>
                  </a:lnTo>
                  <a:lnTo>
                    <a:pt x="13970" y="952500"/>
                  </a:lnTo>
                  <a:lnTo>
                    <a:pt x="9097" y="850900"/>
                  </a:lnTo>
                  <a:lnTo>
                    <a:pt x="6747" y="800100"/>
                  </a:lnTo>
                  <a:lnTo>
                    <a:pt x="4593" y="749300"/>
                  </a:lnTo>
                  <a:lnTo>
                    <a:pt x="2738" y="698500"/>
                  </a:lnTo>
                  <a:lnTo>
                    <a:pt x="1285" y="647700"/>
                  </a:lnTo>
                  <a:lnTo>
                    <a:pt x="338" y="596900"/>
                  </a:lnTo>
                  <a:lnTo>
                    <a:pt x="0" y="546100"/>
                  </a:lnTo>
                  <a:lnTo>
                    <a:pt x="373" y="495300"/>
                  </a:lnTo>
                  <a:lnTo>
                    <a:pt x="1562" y="444500"/>
                  </a:lnTo>
                  <a:lnTo>
                    <a:pt x="3669" y="393700"/>
                  </a:lnTo>
                  <a:lnTo>
                    <a:pt x="6799" y="355600"/>
                  </a:lnTo>
                  <a:lnTo>
                    <a:pt x="8278" y="304800"/>
                  </a:lnTo>
                  <a:lnTo>
                    <a:pt x="10817" y="241300"/>
                  </a:lnTo>
                  <a:lnTo>
                    <a:pt x="20839" y="190500"/>
                  </a:lnTo>
                  <a:lnTo>
                    <a:pt x="44770" y="152400"/>
                  </a:lnTo>
                  <a:lnTo>
                    <a:pt x="56877" y="139700"/>
                  </a:lnTo>
                  <a:lnTo>
                    <a:pt x="71977" y="139700"/>
                  </a:lnTo>
                  <a:lnTo>
                    <a:pt x="88048" y="127000"/>
                  </a:lnTo>
                  <a:lnTo>
                    <a:pt x="90276" y="127000"/>
                  </a:lnTo>
                  <a:lnTo>
                    <a:pt x="72746" y="152400"/>
                  </a:lnTo>
                  <a:lnTo>
                    <a:pt x="72787" y="190500"/>
                  </a:lnTo>
                  <a:lnTo>
                    <a:pt x="90358" y="215900"/>
                  </a:lnTo>
                  <a:lnTo>
                    <a:pt x="125418" y="228600"/>
                  </a:lnTo>
                  <a:lnTo>
                    <a:pt x="295437" y="228600"/>
                  </a:lnTo>
                  <a:lnTo>
                    <a:pt x="228106" y="241300"/>
                  </a:lnTo>
                  <a:lnTo>
                    <a:pt x="171189" y="254000"/>
                  </a:lnTo>
                  <a:lnTo>
                    <a:pt x="131625" y="266700"/>
                  </a:lnTo>
                  <a:lnTo>
                    <a:pt x="116350" y="279400"/>
                  </a:lnTo>
                  <a:lnTo>
                    <a:pt x="112583" y="317500"/>
                  </a:lnTo>
                  <a:lnTo>
                    <a:pt x="107476" y="368300"/>
                  </a:lnTo>
                  <a:lnTo>
                    <a:pt x="103564" y="406400"/>
                  </a:lnTo>
                  <a:lnTo>
                    <a:pt x="103385" y="444500"/>
                  </a:lnTo>
                  <a:lnTo>
                    <a:pt x="106846" y="495300"/>
                  </a:lnTo>
                  <a:lnTo>
                    <a:pt x="109879" y="546100"/>
                  </a:lnTo>
                  <a:lnTo>
                    <a:pt x="112522" y="596900"/>
                  </a:lnTo>
                  <a:lnTo>
                    <a:pt x="114813" y="647700"/>
                  </a:lnTo>
                  <a:lnTo>
                    <a:pt x="116789" y="698500"/>
                  </a:lnTo>
                  <a:lnTo>
                    <a:pt x="118489" y="749300"/>
                  </a:lnTo>
                  <a:lnTo>
                    <a:pt x="119950" y="800100"/>
                  </a:lnTo>
                  <a:lnTo>
                    <a:pt x="121209" y="850900"/>
                  </a:lnTo>
                  <a:lnTo>
                    <a:pt x="122306" y="901700"/>
                  </a:lnTo>
                  <a:lnTo>
                    <a:pt x="123277" y="952500"/>
                  </a:lnTo>
                  <a:lnTo>
                    <a:pt x="124161" y="1003300"/>
                  </a:lnTo>
                  <a:lnTo>
                    <a:pt x="125816" y="1092200"/>
                  </a:lnTo>
                  <a:lnTo>
                    <a:pt x="126663" y="1143000"/>
                  </a:lnTo>
                  <a:lnTo>
                    <a:pt x="127574" y="1193800"/>
                  </a:lnTo>
                  <a:lnTo>
                    <a:pt x="128586" y="1244600"/>
                  </a:lnTo>
                  <a:lnTo>
                    <a:pt x="129737" y="1295400"/>
                  </a:lnTo>
                  <a:lnTo>
                    <a:pt x="131065" y="1346200"/>
                  </a:lnTo>
                  <a:lnTo>
                    <a:pt x="132608" y="1397000"/>
                  </a:lnTo>
                  <a:lnTo>
                    <a:pt x="134403" y="1447800"/>
                  </a:lnTo>
                  <a:lnTo>
                    <a:pt x="136488" y="1498600"/>
                  </a:lnTo>
                  <a:lnTo>
                    <a:pt x="138902" y="1549400"/>
                  </a:lnTo>
                  <a:lnTo>
                    <a:pt x="141681" y="1600200"/>
                  </a:lnTo>
                  <a:lnTo>
                    <a:pt x="144864" y="1651000"/>
                  </a:lnTo>
                  <a:lnTo>
                    <a:pt x="148489" y="1701800"/>
                  </a:lnTo>
                  <a:lnTo>
                    <a:pt x="152593" y="1752600"/>
                  </a:lnTo>
                  <a:lnTo>
                    <a:pt x="157214" y="1803400"/>
                  </a:lnTo>
                  <a:lnTo>
                    <a:pt x="167483" y="1905000"/>
                  </a:lnTo>
                  <a:lnTo>
                    <a:pt x="172026" y="1943100"/>
                  </a:lnTo>
                  <a:lnTo>
                    <a:pt x="175987" y="1993900"/>
                  </a:lnTo>
                  <a:lnTo>
                    <a:pt x="179329" y="2044700"/>
                  </a:lnTo>
                  <a:lnTo>
                    <a:pt x="182019" y="2095500"/>
                  </a:lnTo>
                  <a:lnTo>
                    <a:pt x="184024" y="2146300"/>
                  </a:lnTo>
                  <a:lnTo>
                    <a:pt x="185308" y="2197100"/>
                  </a:lnTo>
                  <a:lnTo>
                    <a:pt x="185838" y="2247900"/>
                  </a:lnTo>
                  <a:lnTo>
                    <a:pt x="185580" y="2298700"/>
                  </a:lnTo>
                  <a:lnTo>
                    <a:pt x="184500" y="2349500"/>
                  </a:lnTo>
                  <a:lnTo>
                    <a:pt x="182563" y="2400300"/>
                  </a:lnTo>
                  <a:lnTo>
                    <a:pt x="179735" y="2451100"/>
                  </a:lnTo>
                  <a:lnTo>
                    <a:pt x="175982" y="2501900"/>
                  </a:lnTo>
                  <a:lnTo>
                    <a:pt x="171999" y="2552700"/>
                  </a:lnTo>
                  <a:lnTo>
                    <a:pt x="168648" y="2603500"/>
                  </a:lnTo>
                  <a:lnTo>
                    <a:pt x="166087" y="2654300"/>
                  </a:lnTo>
                  <a:lnTo>
                    <a:pt x="164471" y="2692400"/>
                  </a:lnTo>
                  <a:lnTo>
                    <a:pt x="163958" y="2743200"/>
                  </a:lnTo>
                  <a:lnTo>
                    <a:pt x="183079" y="2755900"/>
                  </a:lnTo>
                  <a:lnTo>
                    <a:pt x="6707193" y="2755900"/>
                  </a:lnTo>
                  <a:lnTo>
                    <a:pt x="6770710" y="2768600"/>
                  </a:lnTo>
                  <a:lnTo>
                    <a:pt x="6898117" y="2768600"/>
                  </a:lnTo>
                  <a:lnTo>
                    <a:pt x="6960650" y="2781300"/>
                  </a:lnTo>
                  <a:lnTo>
                    <a:pt x="2577954" y="2781300"/>
                  </a:lnTo>
                  <a:lnTo>
                    <a:pt x="2527552" y="2794000"/>
                  </a:lnTo>
                  <a:lnTo>
                    <a:pt x="2124435" y="2794000"/>
                  </a:lnTo>
                  <a:lnTo>
                    <a:pt x="2074056" y="2806700"/>
                  </a:lnTo>
                  <a:lnTo>
                    <a:pt x="1771804" y="2806700"/>
                  </a:lnTo>
                  <a:lnTo>
                    <a:pt x="1671058" y="2819400"/>
                  </a:lnTo>
                  <a:lnTo>
                    <a:pt x="1217682" y="2832100"/>
                  </a:lnTo>
                  <a:lnTo>
                    <a:pt x="1116917" y="2832100"/>
                  </a:lnTo>
                  <a:lnTo>
                    <a:pt x="1016145" y="2844800"/>
                  </a:lnTo>
                  <a:lnTo>
                    <a:pt x="663351" y="2844800"/>
                  </a:lnTo>
                  <a:lnTo>
                    <a:pt x="612938" y="2857500"/>
                  </a:lnTo>
                  <a:close/>
                </a:path>
                <a:path w="7595234" h="2921000">
                  <a:moveTo>
                    <a:pt x="6882395" y="139700"/>
                  </a:moveTo>
                  <a:lnTo>
                    <a:pt x="6381019" y="139700"/>
                  </a:lnTo>
                  <a:lnTo>
                    <a:pt x="6330862" y="127000"/>
                  </a:lnTo>
                  <a:lnTo>
                    <a:pt x="6932556" y="127000"/>
                  </a:lnTo>
                  <a:lnTo>
                    <a:pt x="6882395" y="139700"/>
                  </a:lnTo>
                  <a:close/>
                </a:path>
                <a:path w="7595234" h="2921000">
                  <a:moveTo>
                    <a:pt x="2781790" y="165100"/>
                  </a:moveTo>
                  <a:lnTo>
                    <a:pt x="2517158" y="165100"/>
                  </a:lnTo>
                  <a:lnTo>
                    <a:pt x="2568107" y="152400"/>
                  </a:lnTo>
                  <a:lnTo>
                    <a:pt x="2831972" y="152400"/>
                  </a:lnTo>
                  <a:lnTo>
                    <a:pt x="2781790" y="165100"/>
                  </a:lnTo>
                  <a:close/>
                </a:path>
                <a:path w="7595234" h="2921000">
                  <a:moveTo>
                    <a:pt x="4827897" y="177800"/>
                  </a:moveTo>
                  <a:lnTo>
                    <a:pt x="3477454" y="177800"/>
                  </a:lnTo>
                  <a:lnTo>
                    <a:pt x="3427699" y="165100"/>
                  </a:lnTo>
                  <a:lnTo>
                    <a:pt x="3327591" y="165100"/>
                  </a:lnTo>
                  <a:lnTo>
                    <a:pt x="3277402" y="152400"/>
                  </a:lnTo>
                  <a:lnTo>
                    <a:pt x="5078463" y="152400"/>
                  </a:lnTo>
                  <a:lnTo>
                    <a:pt x="5028361" y="165100"/>
                  </a:lnTo>
                  <a:lnTo>
                    <a:pt x="4827897" y="177800"/>
                  </a:lnTo>
                  <a:close/>
                </a:path>
                <a:path w="7595234" h="2921000">
                  <a:moveTo>
                    <a:pt x="2581159" y="177800"/>
                  </a:moveTo>
                  <a:lnTo>
                    <a:pt x="2313282" y="177800"/>
                  </a:lnTo>
                  <a:lnTo>
                    <a:pt x="2364253" y="165100"/>
                  </a:lnTo>
                  <a:lnTo>
                    <a:pt x="2631306" y="165100"/>
                  </a:lnTo>
                  <a:lnTo>
                    <a:pt x="2581159" y="177800"/>
                  </a:lnTo>
                  <a:close/>
                </a:path>
                <a:path w="7595234" h="2921000">
                  <a:moveTo>
                    <a:pt x="2330459" y="190500"/>
                  </a:moveTo>
                  <a:lnTo>
                    <a:pt x="2109505" y="190500"/>
                  </a:lnTo>
                  <a:lnTo>
                    <a:pt x="2211362" y="177800"/>
                  </a:lnTo>
                  <a:lnTo>
                    <a:pt x="2380601" y="177800"/>
                  </a:lnTo>
                  <a:lnTo>
                    <a:pt x="2330459" y="190500"/>
                  </a:lnTo>
                  <a:close/>
                </a:path>
                <a:path w="7595234" h="2921000">
                  <a:moveTo>
                    <a:pt x="4577271" y="190500"/>
                  </a:moveTo>
                  <a:lnTo>
                    <a:pt x="3577048" y="190500"/>
                  </a:lnTo>
                  <a:lnTo>
                    <a:pt x="3527237" y="177800"/>
                  </a:lnTo>
                  <a:lnTo>
                    <a:pt x="4627394" y="177800"/>
                  </a:lnTo>
                  <a:lnTo>
                    <a:pt x="4577271" y="190500"/>
                  </a:lnTo>
                  <a:close/>
                </a:path>
                <a:path w="7595234" h="2921000">
                  <a:moveTo>
                    <a:pt x="958270" y="203200"/>
                  </a:moveTo>
                  <a:lnTo>
                    <a:pt x="750849" y="203200"/>
                  </a:lnTo>
                  <a:lnTo>
                    <a:pt x="802571" y="190500"/>
                  </a:lnTo>
                  <a:lnTo>
                    <a:pt x="906305" y="190500"/>
                  </a:lnTo>
                  <a:lnTo>
                    <a:pt x="958270" y="203200"/>
                  </a:lnTo>
                  <a:close/>
                </a:path>
                <a:path w="7595234" h="2921000">
                  <a:moveTo>
                    <a:pt x="1906132" y="203200"/>
                  </a:moveTo>
                  <a:lnTo>
                    <a:pt x="958270" y="203200"/>
                  </a:lnTo>
                  <a:lnTo>
                    <a:pt x="906305" y="190500"/>
                  </a:lnTo>
                  <a:lnTo>
                    <a:pt x="1956921" y="190500"/>
                  </a:lnTo>
                  <a:lnTo>
                    <a:pt x="1906132" y="203200"/>
                  </a:lnTo>
                  <a:close/>
                </a:path>
                <a:path w="7595234" h="2921000">
                  <a:moveTo>
                    <a:pt x="2029452" y="203200"/>
                  </a:moveTo>
                  <a:lnTo>
                    <a:pt x="1906132" y="203200"/>
                  </a:lnTo>
                  <a:lnTo>
                    <a:pt x="1956921" y="190500"/>
                  </a:lnTo>
                  <a:lnTo>
                    <a:pt x="2079647" y="190500"/>
                  </a:lnTo>
                  <a:lnTo>
                    <a:pt x="2029452" y="203200"/>
                  </a:lnTo>
                  <a:close/>
                </a:path>
                <a:path w="7595234" h="2921000">
                  <a:moveTo>
                    <a:pt x="4276645" y="203200"/>
                  </a:moveTo>
                  <a:lnTo>
                    <a:pt x="3826475" y="203200"/>
                  </a:lnTo>
                  <a:lnTo>
                    <a:pt x="3776544" y="190500"/>
                  </a:lnTo>
                  <a:lnTo>
                    <a:pt x="4326730" y="190500"/>
                  </a:lnTo>
                  <a:lnTo>
                    <a:pt x="4276645" y="203200"/>
                  </a:lnTo>
                  <a:close/>
                </a:path>
                <a:path w="7595234" h="2921000">
                  <a:moveTo>
                    <a:pt x="1703464" y="215900"/>
                  </a:moveTo>
                  <a:lnTo>
                    <a:pt x="490536" y="215900"/>
                  </a:lnTo>
                  <a:lnTo>
                    <a:pt x="530143" y="203200"/>
                  </a:lnTo>
                  <a:lnTo>
                    <a:pt x="1754048" y="203200"/>
                  </a:lnTo>
                  <a:lnTo>
                    <a:pt x="1703464" y="215900"/>
                  </a:lnTo>
                  <a:close/>
                </a:path>
                <a:path w="7595234" h="2921000">
                  <a:moveTo>
                    <a:pt x="1145752" y="228600"/>
                  </a:moveTo>
                  <a:lnTo>
                    <a:pt x="366245" y="228600"/>
                  </a:lnTo>
                  <a:lnTo>
                    <a:pt x="433590" y="215900"/>
                  </a:lnTo>
                  <a:lnTo>
                    <a:pt x="1196764" y="215900"/>
                  </a:lnTo>
                  <a:lnTo>
                    <a:pt x="1145752" y="228600"/>
                  </a:lnTo>
                  <a:close/>
                </a:path>
                <a:path w="7595234" h="2921000">
                  <a:moveTo>
                    <a:pt x="3438249" y="2654300"/>
                  </a:moveTo>
                  <a:lnTo>
                    <a:pt x="2717608" y="2654300"/>
                  </a:lnTo>
                  <a:lnTo>
                    <a:pt x="2769272" y="2641600"/>
                  </a:lnTo>
                  <a:lnTo>
                    <a:pt x="3336348" y="2641600"/>
                  </a:lnTo>
                  <a:lnTo>
                    <a:pt x="3438249" y="2654300"/>
                  </a:lnTo>
                  <a:close/>
                </a:path>
                <a:path w="7595234" h="2921000">
                  <a:moveTo>
                    <a:pt x="4457483" y="2667000"/>
                  </a:moveTo>
                  <a:lnTo>
                    <a:pt x="2149444" y="2667000"/>
                  </a:lnTo>
                  <a:lnTo>
                    <a:pt x="2356031" y="2654300"/>
                  </a:lnTo>
                  <a:lnTo>
                    <a:pt x="3896872" y="2654300"/>
                  </a:lnTo>
                  <a:lnTo>
                    <a:pt x="4457483" y="2667000"/>
                  </a:lnTo>
                  <a:close/>
                </a:path>
                <a:path w="7595234" h="2921000">
                  <a:moveTo>
                    <a:pt x="4916148" y="2679700"/>
                  </a:moveTo>
                  <a:lnTo>
                    <a:pt x="1942849" y="2679700"/>
                  </a:lnTo>
                  <a:lnTo>
                    <a:pt x="1994499" y="2667000"/>
                  </a:lnTo>
                  <a:lnTo>
                    <a:pt x="4814227" y="2667000"/>
                  </a:lnTo>
                  <a:lnTo>
                    <a:pt x="4916148" y="2679700"/>
                  </a:lnTo>
                  <a:close/>
                </a:path>
                <a:path w="7595234" h="2921000">
                  <a:moveTo>
                    <a:pt x="5476616" y="2692400"/>
                  </a:moveTo>
                  <a:lnTo>
                    <a:pt x="1488967" y="2692400"/>
                  </a:lnTo>
                  <a:lnTo>
                    <a:pt x="1689355" y="2679700"/>
                  </a:lnTo>
                  <a:lnTo>
                    <a:pt x="5425673" y="2679700"/>
                  </a:lnTo>
                  <a:lnTo>
                    <a:pt x="5476616" y="2692400"/>
                  </a:lnTo>
                  <a:close/>
                </a:path>
                <a:path w="7595234" h="2921000">
                  <a:moveTo>
                    <a:pt x="5935007" y="2705100"/>
                  </a:moveTo>
                  <a:lnTo>
                    <a:pt x="1037945" y="2705100"/>
                  </a:lnTo>
                  <a:lnTo>
                    <a:pt x="1088047" y="2692400"/>
                  </a:lnTo>
                  <a:lnTo>
                    <a:pt x="5884084" y="2692400"/>
                  </a:lnTo>
                  <a:lnTo>
                    <a:pt x="5935007" y="2705100"/>
                  </a:lnTo>
                  <a:close/>
                </a:path>
                <a:path w="7595234" h="2921000">
                  <a:moveTo>
                    <a:pt x="6263192" y="2717800"/>
                  </a:moveTo>
                  <a:lnTo>
                    <a:pt x="737545" y="2717800"/>
                  </a:lnTo>
                  <a:lnTo>
                    <a:pt x="787580" y="2705100"/>
                  </a:lnTo>
                  <a:lnTo>
                    <a:pt x="6240478" y="2705100"/>
                  </a:lnTo>
                  <a:lnTo>
                    <a:pt x="6263192" y="2717800"/>
                  </a:lnTo>
                  <a:close/>
                </a:path>
                <a:path w="7595234" h="2921000">
                  <a:moveTo>
                    <a:pt x="6525521" y="2743200"/>
                  </a:moveTo>
                  <a:lnTo>
                    <a:pt x="411651" y="2743200"/>
                  </a:lnTo>
                  <a:lnTo>
                    <a:pt x="437718" y="2730500"/>
                  </a:lnTo>
                  <a:lnTo>
                    <a:pt x="537578" y="2730500"/>
                  </a:lnTo>
                  <a:lnTo>
                    <a:pt x="587541" y="2717800"/>
                  </a:lnTo>
                  <a:lnTo>
                    <a:pt x="6371417" y="2717800"/>
                  </a:lnTo>
                  <a:lnTo>
                    <a:pt x="6418592" y="2730500"/>
                  </a:lnTo>
                  <a:lnTo>
                    <a:pt x="6525521" y="2743200"/>
                  </a:lnTo>
                  <a:close/>
                </a:path>
                <a:path w="7595234" h="2921000">
                  <a:moveTo>
                    <a:pt x="6644703" y="2755900"/>
                  </a:moveTo>
                  <a:lnTo>
                    <a:pt x="183079" y="2755900"/>
                  </a:lnTo>
                  <a:lnTo>
                    <a:pt x="231228" y="2743200"/>
                  </a:lnTo>
                  <a:lnTo>
                    <a:pt x="6583920" y="2743200"/>
                  </a:lnTo>
                  <a:lnTo>
                    <a:pt x="6644703" y="2755900"/>
                  </a:lnTo>
                  <a:close/>
                </a:path>
              </a:pathLst>
            </a:custGeom>
            <a:solidFill>
              <a:srgbClr val="535353"/>
            </a:solidFill>
          </p:spPr>
          <p:txBody>
            <a:bodyPr wrap="square" lIns="0" tIns="0" rIns="0" bIns="0" rtlCol="0"/>
            <a:lstStyle/>
            <a:p/>
          </p:txBody>
        </p:sp>
      </p:grpSp>
      <p:sp>
        <p:nvSpPr>
          <p:cNvPr id="74" name="object 74"/>
          <p:cNvSpPr txBox="1">
            <a:spLocks noGrp="1"/>
          </p:cNvSpPr>
          <p:nvPr>
            <p:ph type="title"/>
          </p:nvPr>
        </p:nvSpPr>
        <p:spPr>
          <a:xfrm>
            <a:off x="9176418" y="427018"/>
            <a:ext cx="2809875" cy="817880"/>
          </a:xfrm>
          <a:prstGeom prst="rect"/>
        </p:spPr>
        <p:txBody>
          <a:bodyPr wrap="square" lIns="0" tIns="12700" rIns="0" bIns="0" rtlCol="0" vert="horz">
            <a:spAutoFit/>
          </a:bodyPr>
          <a:lstStyle/>
          <a:p>
            <a:pPr marL="12700">
              <a:lnSpc>
                <a:spcPct val="100000"/>
              </a:lnSpc>
              <a:spcBef>
                <a:spcPts val="100"/>
              </a:spcBef>
            </a:pPr>
            <a:r>
              <a:rPr dirty="0" sz="5200" spc="-1980">
                <a:latin typeface="Verdana"/>
                <a:cs typeface="Verdana"/>
              </a:rPr>
              <a:t>1</a:t>
            </a:r>
            <a:r>
              <a:rPr dirty="0" sz="5200" spc="-1265">
                <a:latin typeface="Verdana"/>
                <a:cs typeface="Verdana"/>
              </a:rPr>
              <a:t> </a:t>
            </a:r>
            <a:r>
              <a:rPr dirty="0" sz="5200" spc="-800">
                <a:latin typeface="Verdana"/>
                <a:cs typeface="Verdana"/>
              </a:rPr>
              <a:t>.</a:t>
            </a:r>
            <a:r>
              <a:rPr dirty="0" sz="5200" spc="-760">
                <a:latin typeface="Verdana"/>
                <a:cs typeface="Verdana"/>
              </a:rPr>
              <a:t> </a:t>
            </a:r>
            <a:r>
              <a:rPr dirty="0" sz="5200" spc="-425">
                <a:latin typeface="Verdana"/>
                <a:cs typeface="Verdana"/>
              </a:rPr>
              <a:t>ENERGI</a:t>
            </a:r>
            <a:endParaRPr sz="5200">
              <a:latin typeface="Verdana"/>
              <a:cs typeface="Verdana"/>
            </a:endParaRPr>
          </a:p>
        </p:txBody>
      </p:sp>
      <p:sp>
        <p:nvSpPr>
          <p:cNvPr id="75" name="object 75"/>
          <p:cNvSpPr txBox="1"/>
          <p:nvPr/>
        </p:nvSpPr>
        <p:spPr>
          <a:xfrm>
            <a:off x="5365374" y="4989349"/>
            <a:ext cx="11905615" cy="3482975"/>
          </a:xfrm>
          <a:prstGeom prst="rect">
            <a:avLst/>
          </a:prstGeom>
        </p:spPr>
        <p:txBody>
          <a:bodyPr wrap="square" lIns="0" tIns="11430" rIns="0" bIns="0" rtlCol="0" vert="horz">
            <a:spAutoFit/>
          </a:bodyPr>
          <a:lstStyle/>
          <a:p>
            <a:pPr algn="just" marL="1614170" marR="5080">
              <a:lnSpc>
                <a:spcPct val="108700"/>
              </a:lnSpc>
              <a:spcBef>
                <a:spcPts val="90"/>
              </a:spcBef>
            </a:pPr>
            <a:r>
              <a:rPr dirty="0" sz="2000" spc="40">
                <a:solidFill>
                  <a:srgbClr val="181717"/>
                </a:solidFill>
                <a:latin typeface="Courier New"/>
                <a:cs typeface="Courier New"/>
              </a:rPr>
              <a:t>usaha sebagai segala sesuatu yang dilakukan oleh gaya pada suatu  benda sehingga benda itu bergerak. Agar usaha berlangsung, maka  gaya harus dikerahkan pada suatu benda hingga benda tersebut  menempuh jarak tertentu. Usaha adalah besarnya energi untuk  merubah posisi yang diberikan gaya pada benda atau</a:t>
            </a:r>
            <a:r>
              <a:rPr dirty="0" sz="2000" spc="100">
                <a:solidFill>
                  <a:srgbClr val="181717"/>
                </a:solidFill>
                <a:latin typeface="Courier New"/>
                <a:cs typeface="Courier New"/>
              </a:rPr>
              <a:t> </a:t>
            </a:r>
            <a:r>
              <a:rPr dirty="0" sz="2000" spc="40">
                <a:solidFill>
                  <a:srgbClr val="181717"/>
                </a:solidFill>
                <a:latin typeface="Courier New"/>
                <a:cs typeface="Courier New"/>
              </a:rPr>
              <a:t>obyek.</a:t>
            </a:r>
            <a:endParaRPr sz="2000">
              <a:latin typeface="Courier New"/>
              <a:cs typeface="Courier New"/>
            </a:endParaRPr>
          </a:p>
          <a:p>
            <a:pPr algn="just" marL="12700" marR="7620">
              <a:lnSpc>
                <a:spcPct val="108700"/>
              </a:lnSpc>
              <a:spcBef>
                <a:spcPts val="1140"/>
              </a:spcBef>
            </a:pPr>
            <a:r>
              <a:rPr dirty="0" sz="2000" spc="40">
                <a:solidFill>
                  <a:srgbClr val="181717"/>
                </a:solidFill>
                <a:latin typeface="Courier New"/>
                <a:cs typeface="Courier New"/>
              </a:rPr>
              <a:t>Usaha adalah besarnya energi untuk merubah posisi yang diberikan gaya pada  benda atau obyek. Usaha yang dilakukan suatu obyek didefinisikan sebagai  perkalian antara jarak yang ditempuh dengan gaya yang searah dengan  perpindahannya. Merupakan besaran skalar yang diperoleh dari hasil kali  titik antara vektor gaya (F) dan vektor perpindahan</a:t>
            </a:r>
            <a:r>
              <a:rPr dirty="0" sz="2000" spc="70">
                <a:solidFill>
                  <a:srgbClr val="181717"/>
                </a:solidFill>
                <a:latin typeface="Courier New"/>
                <a:cs typeface="Courier New"/>
              </a:rPr>
              <a:t> </a:t>
            </a:r>
            <a:r>
              <a:rPr dirty="0" sz="2000" spc="40">
                <a:solidFill>
                  <a:srgbClr val="181717"/>
                </a:solidFill>
                <a:latin typeface="Courier New"/>
                <a:cs typeface="Courier New"/>
              </a:rPr>
              <a:t>(s).</a:t>
            </a:r>
            <a:endParaRPr sz="2000">
              <a:latin typeface="Courier New"/>
              <a:cs typeface="Courier New"/>
            </a:endParaRPr>
          </a:p>
        </p:txBody>
      </p:sp>
      <p:sp>
        <p:nvSpPr>
          <p:cNvPr id="76" name="object 76"/>
          <p:cNvSpPr txBox="1"/>
          <p:nvPr/>
        </p:nvSpPr>
        <p:spPr>
          <a:xfrm>
            <a:off x="10158872" y="1544199"/>
            <a:ext cx="2281555" cy="817880"/>
          </a:xfrm>
          <a:prstGeom prst="rect">
            <a:avLst/>
          </a:prstGeom>
        </p:spPr>
        <p:txBody>
          <a:bodyPr wrap="square" lIns="0" tIns="12700" rIns="0" bIns="0" rtlCol="0" vert="horz">
            <a:spAutoFit/>
          </a:bodyPr>
          <a:lstStyle/>
          <a:p>
            <a:pPr marL="12700">
              <a:lnSpc>
                <a:spcPct val="100000"/>
              </a:lnSpc>
              <a:spcBef>
                <a:spcPts val="100"/>
              </a:spcBef>
            </a:pPr>
            <a:r>
              <a:rPr dirty="0" sz="5200">
                <a:solidFill>
                  <a:srgbClr val="181717"/>
                </a:solidFill>
                <a:latin typeface="Noto Serif"/>
                <a:cs typeface="Noto Serif"/>
              </a:rPr>
              <a:t>W =</a:t>
            </a:r>
            <a:r>
              <a:rPr dirty="0" sz="5200" spc="-100">
                <a:solidFill>
                  <a:srgbClr val="181717"/>
                </a:solidFill>
                <a:latin typeface="Noto Serif"/>
                <a:cs typeface="Noto Serif"/>
              </a:rPr>
              <a:t> </a:t>
            </a:r>
            <a:r>
              <a:rPr dirty="0" sz="5200" spc="-5">
                <a:solidFill>
                  <a:srgbClr val="181717"/>
                </a:solidFill>
                <a:latin typeface="Noto Serif"/>
                <a:cs typeface="Noto Serif"/>
              </a:rPr>
              <a:t>F.s</a:t>
            </a:r>
            <a:endParaRPr sz="5200">
              <a:latin typeface="Noto Serif"/>
              <a:cs typeface="Noto Serif"/>
            </a:endParaRPr>
          </a:p>
        </p:txBody>
      </p:sp>
      <p:sp>
        <p:nvSpPr>
          <p:cNvPr id="77" name="object 77"/>
          <p:cNvSpPr txBox="1"/>
          <p:nvPr/>
        </p:nvSpPr>
        <p:spPr>
          <a:xfrm>
            <a:off x="7941299" y="2175327"/>
            <a:ext cx="4447540" cy="1739900"/>
          </a:xfrm>
          <a:prstGeom prst="rect">
            <a:avLst/>
          </a:prstGeom>
        </p:spPr>
        <p:txBody>
          <a:bodyPr wrap="square" lIns="0" tIns="67310" rIns="0" bIns="0" rtlCol="0" vert="horz">
            <a:spAutoFit/>
          </a:bodyPr>
          <a:lstStyle/>
          <a:p>
            <a:pPr marL="12700">
              <a:lnSpc>
                <a:spcPct val="100000"/>
              </a:lnSpc>
              <a:spcBef>
                <a:spcPts val="530"/>
              </a:spcBef>
            </a:pPr>
            <a:r>
              <a:rPr dirty="0" sz="2450" spc="-90">
                <a:solidFill>
                  <a:srgbClr val="181717"/>
                </a:solidFill>
                <a:latin typeface="Noto Sans"/>
                <a:cs typeface="Noto Sans"/>
              </a:rPr>
              <a:t>Dimana,</a:t>
            </a:r>
            <a:endParaRPr sz="2450">
              <a:latin typeface="Noto Sans"/>
              <a:cs typeface="Noto Sans"/>
            </a:endParaRPr>
          </a:p>
          <a:p>
            <a:pPr marL="12700" marR="447675">
              <a:lnSpc>
                <a:spcPct val="114799"/>
              </a:lnSpc>
            </a:pPr>
            <a:r>
              <a:rPr dirty="0" sz="2450" spc="-85">
                <a:solidFill>
                  <a:srgbClr val="181717"/>
                </a:solidFill>
                <a:latin typeface="Noto Sans"/>
                <a:cs typeface="Noto Sans"/>
              </a:rPr>
              <a:t>W </a:t>
            </a:r>
            <a:r>
              <a:rPr dirty="0" sz="2450">
                <a:solidFill>
                  <a:srgbClr val="181717"/>
                </a:solidFill>
                <a:latin typeface="Noto Sans"/>
                <a:cs typeface="Noto Sans"/>
              </a:rPr>
              <a:t>= </a:t>
            </a:r>
            <a:r>
              <a:rPr dirty="0" sz="2450" spc="-60">
                <a:solidFill>
                  <a:srgbClr val="181717"/>
                </a:solidFill>
                <a:latin typeface="Noto Sans"/>
                <a:cs typeface="Noto Sans"/>
              </a:rPr>
              <a:t>Usaha </a:t>
            </a:r>
            <a:r>
              <a:rPr dirty="0" sz="2450" spc="-125">
                <a:solidFill>
                  <a:srgbClr val="181717"/>
                </a:solidFill>
                <a:latin typeface="Noto Sans"/>
                <a:cs typeface="Noto Sans"/>
              </a:rPr>
              <a:t>yang </a:t>
            </a:r>
            <a:r>
              <a:rPr dirty="0" sz="2450" spc="-85">
                <a:solidFill>
                  <a:srgbClr val="181717"/>
                </a:solidFill>
                <a:latin typeface="Noto Sans"/>
                <a:cs typeface="Noto Sans"/>
              </a:rPr>
              <a:t>dilakukan </a:t>
            </a:r>
            <a:r>
              <a:rPr dirty="0" sz="2450" spc="-70">
                <a:solidFill>
                  <a:srgbClr val="181717"/>
                </a:solidFill>
                <a:latin typeface="Noto Sans"/>
                <a:cs typeface="Noto Sans"/>
              </a:rPr>
              <a:t>(J)  </a:t>
            </a:r>
            <a:r>
              <a:rPr dirty="0" sz="2450" spc="-40">
                <a:solidFill>
                  <a:srgbClr val="181717"/>
                </a:solidFill>
                <a:latin typeface="Noto Sans"/>
                <a:cs typeface="Noto Sans"/>
              </a:rPr>
              <a:t>F </a:t>
            </a:r>
            <a:r>
              <a:rPr dirty="0" sz="2450">
                <a:solidFill>
                  <a:srgbClr val="181717"/>
                </a:solidFill>
                <a:latin typeface="Noto Sans"/>
                <a:cs typeface="Noto Sans"/>
              </a:rPr>
              <a:t>= </a:t>
            </a:r>
            <a:r>
              <a:rPr dirty="0" sz="2450" spc="-75">
                <a:solidFill>
                  <a:srgbClr val="181717"/>
                </a:solidFill>
                <a:latin typeface="Noto Sans"/>
                <a:cs typeface="Noto Sans"/>
              </a:rPr>
              <a:t>Gaya </a:t>
            </a:r>
            <a:r>
              <a:rPr dirty="0" sz="2450" spc="-125">
                <a:solidFill>
                  <a:srgbClr val="181717"/>
                </a:solidFill>
                <a:latin typeface="Noto Sans"/>
                <a:cs typeface="Noto Sans"/>
              </a:rPr>
              <a:t>yang </a:t>
            </a:r>
            <a:r>
              <a:rPr dirty="0" sz="2450" spc="-70">
                <a:solidFill>
                  <a:srgbClr val="181717"/>
                </a:solidFill>
                <a:latin typeface="Noto Sans"/>
                <a:cs typeface="Noto Sans"/>
              </a:rPr>
              <a:t>diberikan</a:t>
            </a:r>
            <a:r>
              <a:rPr dirty="0" sz="2450" spc="204">
                <a:solidFill>
                  <a:srgbClr val="181717"/>
                </a:solidFill>
                <a:latin typeface="Noto Sans"/>
                <a:cs typeface="Noto Sans"/>
              </a:rPr>
              <a:t> </a:t>
            </a:r>
            <a:r>
              <a:rPr dirty="0" sz="2450" spc="-80">
                <a:solidFill>
                  <a:srgbClr val="181717"/>
                </a:solidFill>
                <a:latin typeface="Noto Sans"/>
                <a:cs typeface="Noto Sans"/>
              </a:rPr>
              <a:t>(N)</a:t>
            </a:r>
            <a:endParaRPr sz="2450">
              <a:latin typeface="Noto Sans"/>
              <a:cs typeface="Noto Sans"/>
            </a:endParaRPr>
          </a:p>
          <a:p>
            <a:pPr marL="12700">
              <a:lnSpc>
                <a:spcPct val="100000"/>
              </a:lnSpc>
              <a:spcBef>
                <a:spcPts val="434"/>
              </a:spcBef>
            </a:pPr>
            <a:r>
              <a:rPr dirty="0" sz="2450" spc="-30">
                <a:solidFill>
                  <a:srgbClr val="181717"/>
                </a:solidFill>
                <a:latin typeface="Noto Sans"/>
                <a:cs typeface="Noto Sans"/>
              </a:rPr>
              <a:t>s </a:t>
            </a:r>
            <a:r>
              <a:rPr dirty="0" sz="2450">
                <a:solidFill>
                  <a:srgbClr val="181717"/>
                </a:solidFill>
                <a:latin typeface="Noto Sans"/>
                <a:cs typeface="Noto Sans"/>
              </a:rPr>
              <a:t>= </a:t>
            </a:r>
            <a:r>
              <a:rPr dirty="0" sz="2450" spc="-80">
                <a:solidFill>
                  <a:srgbClr val="181717"/>
                </a:solidFill>
                <a:latin typeface="Noto Sans"/>
                <a:cs typeface="Noto Sans"/>
              </a:rPr>
              <a:t>Jarak </a:t>
            </a:r>
            <a:r>
              <a:rPr dirty="0" sz="2450" spc="-65">
                <a:solidFill>
                  <a:srgbClr val="181717"/>
                </a:solidFill>
                <a:latin typeface="Noto Sans"/>
                <a:cs typeface="Noto Sans"/>
              </a:rPr>
              <a:t>perpindahan </a:t>
            </a:r>
            <a:r>
              <a:rPr dirty="0" sz="2450" spc="-70">
                <a:solidFill>
                  <a:srgbClr val="181717"/>
                </a:solidFill>
                <a:latin typeface="Noto Sans"/>
                <a:cs typeface="Noto Sans"/>
              </a:rPr>
              <a:t>objek</a:t>
            </a:r>
            <a:r>
              <a:rPr dirty="0" sz="2450" spc="145">
                <a:solidFill>
                  <a:srgbClr val="181717"/>
                </a:solidFill>
                <a:latin typeface="Noto Sans"/>
                <a:cs typeface="Noto Sans"/>
              </a:rPr>
              <a:t> </a:t>
            </a:r>
            <a:r>
              <a:rPr dirty="0" sz="2450" spc="-90">
                <a:solidFill>
                  <a:srgbClr val="181717"/>
                </a:solidFill>
                <a:latin typeface="Noto Sans"/>
                <a:cs typeface="Noto Sans"/>
              </a:rPr>
              <a:t>(m)</a:t>
            </a:r>
            <a:endParaRPr sz="2450">
              <a:latin typeface="Noto Sans"/>
              <a:cs typeface="Noto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8288000" cy="10287635"/>
            <a:chOff x="0" y="0"/>
            <a:chExt cx="18288000" cy="10287635"/>
          </a:xfrm>
        </p:grpSpPr>
        <p:sp>
          <p:nvSpPr>
            <p:cNvPr id="3" name="object 3"/>
            <p:cNvSpPr/>
            <p:nvPr/>
          </p:nvSpPr>
          <p:spPr>
            <a:xfrm>
              <a:off x="0" y="0"/>
              <a:ext cx="7264400" cy="10287635"/>
            </a:xfrm>
            <a:custGeom>
              <a:avLst/>
              <a:gdLst/>
              <a:ahLst/>
              <a:cxnLst/>
              <a:rect l="l" t="t" r="r" b="b"/>
              <a:pathLst>
                <a:path w="7264400" h="10287635">
                  <a:moveTo>
                    <a:pt x="730034" y="10234193"/>
                  </a:moveTo>
                  <a:lnTo>
                    <a:pt x="689711" y="10234193"/>
                  </a:lnTo>
                  <a:lnTo>
                    <a:pt x="689711" y="10287610"/>
                  </a:lnTo>
                  <a:lnTo>
                    <a:pt x="730034" y="10287610"/>
                  </a:lnTo>
                  <a:lnTo>
                    <a:pt x="730034" y="10234193"/>
                  </a:lnTo>
                  <a:close/>
                </a:path>
                <a:path w="7264400" h="10287635">
                  <a:moveTo>
                    <a:pt x="730034" y="8828278"/>
                  </a:moveTo>
                  <a:lnTo>
                    <a:pt x="689711" y="8828278"/>
                  </a:lnTo>
                  <a:lnTo>
                    <a:pt x="689711" y="9467977"/>
                  </a:lnTo>
                  <a:lnTo>
                    <a:pt x="730034" y="9467977"/>
                  </a:lnTo>
                  <a:lnTo>
                    <a:pt x="730034" y="8828278"/>
                  </a:lnTo>
                  <a:close/>
                </a:path>
                <a:path w="7264400" h="10287635">
                  <a:moveTo>
                    <a:pt x="1456016" y="10234193"/>
                  </a:moveTo>
                  <a:lnTo>
                    <a:pt x="1415694" y="10234193"/>
                  </a:lnTo>
                  <a:lnTo>
                    <a:pt x="1415694" y="10287610"/>
                  </a:lnTo>
                  <a:lnTo>
                    <a:pt x="1456016" y="10287610"/>
                  </a:lnTo>
                  <a:lnTo>
                    <a:pt x="1456016" y="10234193"/>
                  </a:lnTo>
                  <a:close/>
                </a:path>
                <a:path w="7264400" h="10287635">
                  <a:moveTo>
                    <a:pt x="1456016" y="8828278"/>
                  </a:moveTo>
                  <a:lnTo>
                    <a:pt x="1415694" y="8828278"/>
                  </a:lnTo>
                  <a:lnTo>
                    <a:pt x="1415694" y="9467977"/>
                  </a:lnTo>
                  <a:lnTo>
                    <a:pt x="1456016" y="9467977"/>
                  </a:lnTo>
                  <a:lnTo>
                    <a:pt x="1456016" y="8828278"/>
                  </a:lnTo>
                  <a:close/>
                </a:path>
                <a:path w="7264400" h="10287635">
                  <a:moveTo>
                    <a:pt x="2181999" y="10234193"/>
                  </a:moveTo>
                  <a:lnTo>
                    <a:pt x="2141664" y="10234193"/>
                  </a:lnTo>
                  <a:lnTo>
                    <a:pt x="2141664" y="10287610"/>
                  </a:lnTo>
                  <a:lnTo>
                    <a:pt x="2181999" y="10287610"/>
                  </a:lnTo>
                  <a:lnTo>
                    <a:pt x="2181999" y="10234193"/>
                  </a:lnTo>
                  <a:close/>
                </a:path>
                <a:path w="7264400" h="10287635">
                  <a:moveTo>
                    <a:pt x="2181999" y="8828278"/>
                  </a:moveTo>
                  <a:lnTo>
                    <a:pt x="2141677" y="8828278"/>
                  </a:lnTo>
                  <a:lnTo>
                    <a:pt x="2141677" y="9467977"/>
                  </a:lnTo>
                  <a:lnTo>
                    <a:pt x="2181999" y="9467977"/>
                  </a:lnTo>
                  <a:lnTo>
                    <a:pt x="2181999" y="8828278"/>
                  </a:lnTo>
                  <a:close/>
                </a:path>
                <a:path w="7264400" h="10287635">
                  <a:moveTo>
                    <a:pt x="2907982" y="10234193"/>
                  </a:moveTo>
                  <a:lnTo>
                    <a:pt x="2867647" y="10234193"/>
                  </a:lnTo>
                  <a:lnTo>
                    <a:pt x="2867647" y="10287610"/>
                  </a:lnTo>
                  <a:lnTo>
                    <a:pt x="2907982" y="10287610"/>
                  </a:lnTo>
                  <a:lnTo>
                    <a:pt x="2907982" y="10234193"/>
                  </a:lnTo>
                  <a:close/>
                </a:path>
                <a:path w="7264400" h="10287635">
                  <a:moveTo>
                    <a:pt x="2907982" y="8828278"/>
                  </a:moveTo>
                  <a:lnTo>
                    <a:pt x="2867647" y="8828278"/>
                  </a:lnTo>
                  <a:lnTo>
                    <a:pt x="2867647" y="9467977"/>
                  </a:lnTo>
                  <a:lnTo>
                    <a:pt x="2907982" y="9467977"/>
                  </a:lnTo>
                  <a:lnTo>
                    <a:pt x="2907982" y="8828278"/>
                  </a:lnTo>
                  <a:close/>
                </a:path>
                <a:path w="7264400" h="10287635">
                  <a:moveTo>
                    <a:pt x="3613797" y="8016697"/>
                  </a:moveTo>
                  <a:lnTo>
                    <a:pt x="705104" y="8016697"/>
                  </a:lnTo>
                  <a:lnTo>
                    <a:pt x="705104" y="8056067"/>
                  </a:lnTo>
                  <a:lnTo>
                    <a:pt x="3613797" y="8056067"/>
                  </a:lnTo>
                  <a:lnTo>
                    <a:pt x="3613797" y="8016697"/>
                  </a:lnTo>
                  <a:close/>
                </a:path>
                <a:path w="7264400" h="10287635">
                  <a:moveTo>
                    <a:pt x="3613797" y="7290308"/>
                  </a:moveTo>
                  <a:lnTo>
                    <a:pt x="705104" y="7290308"/>
                  </a:lnTo>
                  <a:lnTo>
                    <a:pt x="705104" y="7330935"/>
                  </a:lnTo>
                  <a:lnTo>
                    <a:pt x="3613797" y="7330935"/>
                  </a:lnTo>
                  <a:lnTo>
                    <a:pt x="3613797" y="7290308"/>
                  </a:lnTo>
                  <a:close/>
                </a:path>
                <a:path w="7264400" h="10287635">
                  <a:moveTo>
                    <a:pt x="3613797" y="6543751"/>
                  </a:moveTo>
                  <a:lnTo>
                    <a:pt x="705104" y="6543751"/>
                  </a:lnTo>
                  <a:lnTo>
                    <a:pt x="705104" y="6584391"/>
                  </a:lnTo>
                  <a:lnTo>
                    <a:pt x="3613797" y="6584391"/>
                  </a:lnTo>
                  <a:lnTo>
                    <a:pt x="3613797" y="6543751"/>
                  </a:lnTo>
                  <a:close/>
                </a:path>
                <a:path w="7264400" h="10287635">
                  <a:moveTo>
                    <a:pt x="3613797" y="5818632"/>
                  </a:moveTo>
                  <a:lnTo>
                    <a:pt x="705104" y="5818632"/>
                  </a:lnTo>
                  <a:lnTo>
                    <a:pt x="705104" y="5859272"/>
                  </a:lnTo>
                  <a:lnTo>
                    <a:pt x="3613797" y="5859272"/>
                  </a:lnTo>
                  <a:lnTo>
                    <a:pt x="3613797" y="5818632"/>
                  </a:lnTo>
                  <a:close/>
                </a:path>
                <a:path w="7264400" h="10287635">
                  <a:moveTo>
                    <a:pt x="3613797" y="5092243"/>
                  </a:moveTo>
                  <a:lnTo>
                    <a:pt x="705104" y="5092243"/>
                  </a:lnTo>
                  <a:lnTo>
                    <a:pt x="705104" y="5132870"/>
                  </a:lnTo>
                  <a:lnTo>
                    <a:pt x="3613797" y="5132870"/>
                  </a:lnTo>
                  <a:lnTo>
                    <a:pt x="3613797" y="5092243"/>
                  </a:lnTo>
                  <a:close/>
                </a:path>
                <a:path w="7264400" h="10287635">
                  <a:moveTo>
                    <a:pt x="3613797" y="4367111"/>
                  </a:moveTo>
                  <a:lnTo>
                    <a:pt x="705104" y="4367111"/>
                  </a:lnTo>
                  <a:lnTo>
                    <a:pt x="705104" y="4406481"/>
                  </a:lnTo>
                  <a:lnTo>
                    <a:pt x="3613797" y="4406481"/>
                  </a:lnTo>
                  <a:lnTo>
                    <a:pt x="3613797" y="4367111"/>
                  </a:lnTo>
                  <a:close/>
                </a:path>
                <a:path w="7264400" h="10287635">
                  <a:moveTo>
                    <a:pt x="3613797" y="3640721"/>
                  </a:moveTo>
                  <a:lnTo>
                    <a:pt x="705104" y="3640721"/>
                  </a:lnTo>
                  <a:lnTo>
                    <a:pt x="705104" y="3681361"/>
                  </a:lnTo>
                  <a:lnTo>
                    <a:pt x="3613797" y="3681361"/>
                  </a:lnTo>
                  <a:lnTo>
                    <a:pt x="3613797" y="3640721"/>
                  </a:lnTo>
                  <a:close/>
                </a:path>
                <a:path w="7264400" h="10287635">
                  <a:moveTo>
                    <a:pt x="3613797" y="2894152"/>
                  </a:moveTo>
                  <a:lnTo>
                    <a:pt x="705104" y="2894152"/>
                  </a:lnTo>
                  <a:lnTo>
                    <a:pt x="705104" y="2934792"/>
                  </a:lnTo>
                  <a:lnTo>
                    <a:pt x="3613797" y="2934792"/>
                  </a:lnTo>
                  <a:lnTo>
                    <a:pt x="3613797" y="2894152"/>
                  </a:lnTo>
                  <a:close/>
                </a:path>
                <a:path w="7264400" h="10287635">
                  <a:moveTo>
                    <a:pt x="3613797" y="2169020"/>
                  </a:moveTo>
                  <a:lnTo>
                    <a:pt x="705104" y="2169020"/>
                  </a:lnTo>
                  <a:lnTo>
                    <a:pt x="705104" y="2209660"/>
                  </a:lnTo>
                  <a:lnTo>
                    <a:pt x="3613797" y="2209660"/>
                  </a:lnTo>
                  <a:lnTo>
                    <a:pt x="3613797" y="2169020"/>
                  </a:lnTo>
                  <a:close/>
                </a:path>
                <a:path w="7264400" h="10287635">
                  <a:moveTo>
                    <a:pt x="3613797" y="1442631"/>
                  </a:moveTo>
                  <a:lnTo>
                    <a:pt x="705104" y="1442631"/>
                  </a:lnTo>
                  <a:lnTo>
                    <a:pt x="705104" y="1483271"/>
                  </a:lnTo>
                  <a:lnTo>
                    <a:pt x="3613797" y="1483271"/>
                  </a:lnTo>
                  <a:lnTo>
                    <a:pt x="3613797" y="1442631"/>
                  </a:lnTo>
                  <a:close/>
                </a:path>
                <a:path w="7264400" h="10287635">
                  <a:moveTo>
                    <a:pt x="4380103" y="8828278"/>
                  </a:moveTo>
                  <a:lnTo>
                    <a:pt x="4339780" y="8828278"/>
                  </a:lnTo>
                  <a:lnTo>
                    <a:pt x="4339780" y="9467977"/>
                  </a:lnTo>
                  <a:lnTo>
                    <a:pt x="4380103" y="9467977"/>
                  </a:lnTo>
                  <a:lnTo>
                    <a:pt x="4380103" y="8828278"/>
                  </a:lnTo>
                  <a:close/>
                </a:path>
                <a:path w="7264400" h="10287635">
                  <a:moveTo>
                    <a:pt x="7263866" y="0"/>
                  </a:moveTo>
                  <a:lnTo>
                    <a:pt x="3633965" y="0"/>
                  </a:lnTo>
                  <a:lnTo>
                    <a:pt x="3633965" y="11430"/>
                  </a:lnTo>
                  <a:lnTo>
                    <a:pt x="3613797" y="11430"/>
                  </a:lnTo>
                  <a:lnTo>
                    <a:pt x="3613797" y="31750"/>
                  </a:lnTo>
                  <a:lnTo>
                    <a:pt x="3613797" y="717511"/>
                  </a:lnTo>
                  <a:lnTo>
                    <a:pt x="4051" y="717511"/>
                  </a:lnTo>
                  <a:lnTo>
                    <a:pt x="4051" y="31750"/>
                  </a:lnTo>
                  <a:lnTo>
                    <a:pt x="689711" y="31750"/>
                  </a:lnTo>
                  <a:lnTo>
                    <a:pt x="689711" y="717003"/>
                  </a:lnTo>
                  <a:lnTo>
                    <a:pt x="730034" y="717003"/>
                  </a:lnTo>
                  <a:lnTo>
                    <a:pt x="730034" y="31750"/>
                  </a:lnTo>
                  <a:lnTo>
                    <a:pt x="1415694" y="31750"/>
                  </a:lnTo>
                  <a:lnTo>
                    <a:pt x="1415694" y="717003"/>
                  </a:lnTo>
                  <a:lnTo>
                    <a:pt x="1456016" y="717003"/>
                  </a:lnTo>
                  <a:lnTo>
                    <a:pt x="1456016" y="31750"/>
                  </a:lnTo>
                  <a:lnTo>
                    <a:pt x="2141664" y="31750"/>
                  </a:lnTo>
                  <a:lnTo>
                    <a:pt x="2141664" y="717003"/>
                  </a:lnTo>
                  <a:lnTo>
                    <a:pt x="2181999" y="717003"/>
                  </a:lnTo>
                  <a:lnTo>
                    <a:pt x="2181999" y="31750"/>
                  </a:lnTo>
                  <a:lnTo>
                    <a:pt x="2867647" y="31750"/>
                  </a:lnTo>
                  <a:lnTo>
                    <a:pt x="2867647" y="717003"/>
                  </a:lnTo>
                  <a:lnTo>
                    <a:pt x="2907982" y="717003"/>
                  </a:lnTo>
                  <a:lnTo>
                    <a:pt x="2907982" y="31750"/>
                  </a:lnTo>
                  <a:lnTo>
                    <a:pt x="3613797" y="31750"/>
                  </a:lnTo>
                  <a:lnTo>
                    <a:pt x="3613797" y="11430"/>
                  </a:lnTo>
                  <a:lnTo>
                    <a:pt x="3613797" y="0"/>
                  </a:lnTo>
                  <a:lnTo>
                    <a:pt x="0" y="0"/>
                  </a:lnTo>
                  <a:lnTo>
                    <a:pt x="0" y="31750"/>
                  </a:lnTo>
                  <a:lnTo>
                    <a:pt x="0" y="717511"/>
                  </a:lnTo>
                  <a:lnTo>
                    <a:pt x="0" y="10287317"/>
                  </a:lnTo>
                  <a:lnTo>
                    <a:pt x="4051" y="10287317"/>
                  </a:lnTo>
                  <a:lnTo>
                    <a:pt x="4051" y="10233977"/>
                  </a:lnTo>
                  <a:lnTo>
                    <a:pt x="3613797" y="10233977"/>
                  </a:lnTo>
                  <a:lnTo>
                    <a:pt x="3613797" y="10287317"/>
                  </a:lnTo>
                  <a:lnTo>
                    <a:pt x="3654120" y="10287317"/>
                  </a:lnTo>
                  <a:lnTo>
                    <a:pt x="3654120" y="10233977"/>
                  </a:lnTo>
                  <a:lnTo>
                    <a:pt x="7263866" y="10233977"/>
                  </a:lnTo>
                  <a:lnTo>
                    <a:pt x="7263866" y="10193337"/>
                  </a:lnTo>
                  <a:lnTo>
                    <a:pt x="3654120" y="10193337"/>
                  </a:lnTo>
                  <a:lnTo>
                    <a:pt x="3654120" y="9508846"/>
                  </a:lnTo>
                  <a:lnTo>
                    <a:pt x="7263866" y="9508846"/>
                  </a:lnTo>
                  <a:lnTo>
                    <a:pt x="7263866" y="9468218"/>
                  </a:lnTo>
                  <a:lnTo>
                    <a:pt x="3654120" y="9468218"/>
                  </a:lnTo>
                  <a:lnTo>
                    <a:pt x="3654120" y="8828278"/>
                  </a:lnTo>
                  <a:lnTo>
                    <a:pt x="3613797" y="8828278"/>
                  </a:lnTo>
                  <a:lnTo>
                    <a:pt x="3613797" y="9468218"/>
                  </a:lnTo>
                  <a:lnTo>
                    <a:pt x="3613797" y="9508846"/>
                  </a:lnTo>
                  <a:lnTo>
                    <a:pt x="3613797" y="10193337"/>
                  </a:lnTo>
                  <a:lnTo>
                    <a:pt x="2907982" y="10193337"/>
                  </a:lnTo>
                  <a:lnTo>
                    <a:pt x="2907982" y="9508846"/>
                  </a:lnTo>
                  <a:lnTo>
                    <a:pt x="3613797" y="9508846"/>
                  </a:lnTo>
                  <a:lnTo>
                    <a:pt x="3613797" y="9468218"/>
                  </a:lnTo>
                  <a:lnTo>
                    <a:pt x="2867647" y="9468218"/>
                  </a:lnTo>
                  <a:lnTo>
                    <a:pt x="2867647" y="9508846"/>
                  </a:lnTo>
                  <a:lnTo>
                    <a:pt x="2867647" y="10193337"/>
                  </a:lnTo>
                  <a:lnTo>
                    <a:pt x="2181999" y="10193337"/>
                  </a:lnTo>
                  <a:lnTo>
                    <a:pt x="2181999" y="9508846"/>
                  </a:lnTo>
                  <a:lnTo>
                    <a:pt x="2867647" y="9508846"/>
                  </a:lnTo>
                  <a:lnTo>
                    <a:pt x="2867647" y="9468218"/>
                  </a:lnTo>
                  <a:lnTo>
                    <a:pt x="2141664" y="9468218"/>
                  </a:lnTo>
                  <a:lnTo>
                    <a:pt x="2141664" y="9508846"/>
                  </a:lnTo>
                  <a:lnTo>
                    <a:pt x="2141664" y="10193337"/>
                  </a:lnTo>
                  <a:lnTo>
                    <a:pt x="1456016" y="10193337"/>
                  </a:lnTo>
                  <a:lnTo>
                    <a:pt x="1456016" y="9508846"/>
                  </a:lnTo>
                  <a:lnTo>
                    <a:pt x="2141664" y="9508846"/>
                  </a:lnTo>
                  <a:lnTo>
                    <a:pt x="2141664" y="9468218"/>
                  </a:lnTo>
                  <a:lnTo>
                    <a:pt x="1415694" y="9468218"/>
                  </a:lnTo>
                  <a:lnTo>
                    <a:pt x="1415694" y="9508846"/>
                  </a:lnTo>
                  <a:lnTo>
                    <a:pt x="1415694" y="10193337"/>
                  </a:lnTo>
                  <a:lnTo>
                    <a:pt x="730034" y="10193337"/>
                  </a:lnTo>
                  <a:lnTo>
                    <a:pt x="730034" y="9508846"/>
                  </a:lnTo>
                  <a:lnTo>
                    <a:pt x="1415694" y="9508846"/>
                  </a:lnTo>
                  <a:lnTo>
                    <a:pt x="1415694" y="9468218"/>
                  </a:lnTo>
                  <a:lnTo>
                    <a:pt x="689711" y="9468218"/>
                  </a:lnTo>
                  <a:lnTo>
                    <a:pt x="689711" y="9508846"/>
                  </a:lnTo>
                  <a:lnTo>
                    <a:pt x="689711" y="10193337"/>
                  </a:lnTo>
                  <a:lnTo>
                    <a:pt x="4051" y="10193337"/>
                  </a:lnTo>
                  <a:lnTo>
                    <a:pt x="4051" y="9508846"/>
                  </a:lnTo>
                  <a:lnTo>
                    <a:pt x="689711" y="9508846"/>
                  </a:lnTo>
                  <a:lnTo>
                    <a:pt x="689711" y="9468218"/>
                  </a:lnTo>
                  <a:lnTo>
                    <a:pt x="4051" y="9468218"/>
                  </a:lnTo>
                  <a:lnTo>
                    <a:pt x="4051" y="8782456"/>
                  </a:lnTo>
                  <a:lnTo>
                    <a:pt x="653237" y="8782456"/>
                  </a:lnTo>
                  <a:lnTo>
                    <a:pt x="653237" y="8776221"/>
                  </a:lnTo>
                  <a:lnTo>
                    <a:pt x="3613797" y="8776221"/>
                  </a:lnTo>
                  <a:lnTo>
                    <a:pt x="3613797" y="8741816"/>
                  </a:lnTo>
                  <a:lnTo>
                    <a:pt x="4051" y="8741816"/>
                  </a:lnTo>
                  <a:lnTo>
                    <a:pt x="4051" y="8056067"/>
                  </a:lnTo>
                  <a:lnTo>
                    <a:pt x="653237" y="8056067"/>
                  </a:lnTo>
                  <a:lnTo>
                    <a:pt x="653237" y="8016697"/>
                  </a:lnTo>
                  <a:lnTo>
                    <a:pt x="4051" y="8016697"/>
                  </a:lnTo>
                  <a:lnTo>
                    <a:pt x="4051" y="7330935"/>
                  </a:lnTo>
                  <a:lnTo>
                    <a:pt x="653237" y="7330935"/>
                  </a:lnTo>
                  <a:lnTo>
                    <a:pt x="653237" y="7290308"/>
                  </a:lnTo>
                  <a:lnTo>
                    <a:pt x="4051" y="7290308"/>
                  </a:lnTo>
                  <a:lnTo>
                    <a:pt x="4051" y="6584391"/>
                  </a:lnTo>
                  <a:lnTo>
                    <a:pt x="653237" y="6584391"/>
                  </a:lnTo>
                  <a:lnTo>
                    <a:pt x="653237" y="6543751"/>
                  </a:lnTo>
                  <a:lnTo>
                    <a:pt x="4051" y="6543751"/>
                  </a:lnTo>
                  <a:lnTo>
                    <a:pt x="4051" y="5859272"/>
                  </a:lnTo>
                  <a:lnTo>
                    <a:pt x="653237" y="5859272"/>
                  </a:lnTo>
                  <a:lnTo>
                    <a:pt x="653237" y="5818632"/>
                  </a:lnTo>
                  <a:lnTo>
                    <a:pt x="4051" y="5818632"/>
                  </a:lnTo>
                  <a:lnTo>
                    <a:pt x="4051" y="5132870"/>
                  </a:lnTo>
                  <a:lnTo>
                    <a:pt x="653237" y="5132870"/>
                  </a:lnTo>
                  <a:lnTo>
                    <a:pt x="653237" y="5092243"/>
                  </a:lnTo>
                  <a:lnTo>
                    <a:pt x="4051" y="5092243"/>
                  </a:lnTo>
                  <a:lnTo>
                    <a:pt x="4051" y="4406481"/>
                  </a:lnTo>
                  <a:lnTo>
                    <a:pt x="653237" y="4406481"/>
                  </a:lnTo>
                  <a:lnTo>
                    <a:pt x="653237" y="4367111"/>
                  </a:lnTo>
                  <a:lnTo>
                    <a:pt x="4051" y="4367111"/>
                  </a:lnTo>
                  <a:lnTo>
                    <a:pt x="4051" y="3681361"/>
                  </a:lnTo>
                  <a:lnTo>
                    <a:pt x="653237" y="3681361"/>
                  </a:lnTo>
                  <a:lnTo>
                    <a:pt x="653237" y="3640721"/>
                  </a:lnTo>
                  <a:lnTo>
                    <a:pt x="4051" y="3640721"/>
                  </a:lnTo>
                  <a:lnTo>
                    <a:pt x="4051" y="2934792"/>
                  </a:lnTo>
                  <a:lnTo>
                    <a:pt x="653237" y="2934792"/>
                  </a:lnTo>
                  <a:lnTo>
                    <a:pt x="653237" y="2894152"/>
                  </a:lnTo>
                  <a:lnTo>
                    <a:pt x="4051" y="2894152"/>
                  </a:lnTo>
                  <a:lnTo>
                    <a:pt x="4051" y="2209660"/>
                  </a:lnTo>
                  <a:lnTo>
                    <a:pt x="653237" y="2209660"/>
                  </a:lnTo>
                  <a:lnTo>
                    <a:pt x="653237" y="2169020"/>
                  </a:lnTo>
                  <a:lnTo>
                    <a:pt x="4051" y="2169020"/>
                  </a:lnTo>
                  <a:lnTo>
                    <a:pt x="4051" y="1483271"/>
                  </a:lnTo>
                  <a:lnTo>
                    <a:pt x="653237" y="1483271"/>
                  </a:lnTo>
                  <a:lnTo>
                    <a:pt x="653237" y="1442631"/>
                  </a:lnTo>
                  <a:lnTo>
                    <a:pt x="4051" y="1442631"/>
                  </a:lnTo>
                  <a:lnTo>
                    <a:pt x="4051" y="756881"/>
                  </a:lnTo>
                  <a:lnTo>
                    <a:pt x="3613797" y="756881"/>
                  </a:lnTo>
                  <a:lnTo>
                    <a:pt x="7263866" y="756881"/>
                  </a:lnTo>
                  <a:lnTo>
                    <a:pt x="7263866" y="717511"/>
                  </a:lnTo>
                  <a:lnTo>
                    <a:pt x="3654120" y="717511"/>
                  </a:lnTo>
                  <a:lnTo>
                    <a:pt x="3654120" y="31750"/>
                  </a:lnTo>
                  <a:lnTo>
                    <a:pt x="4339780" y="31750"/>
                  </a:lnTo>
                  <a:lnTo>
                    <a:pt x="4339780" y="717003"/>
                  </a:lnTo>
                  <a:lnTo>
                    <a:pt x="4380103" y="717003"/>
                  </a:lnTo>
                  <a:lnTo>
                    <a:pt x="4380103" y="31750"/>
                  </a:lnTo>
                  <a:lnTo>
                    <a:pt x="5065763" y="31750"/>
                  </a:lnTo>
                  <a:lnTo>
                    <a:pt x="5065763" y="717003"/>
                  </a:lnTo>
                  <a:lnTo>
                    <a:pt x="5106086" y="717003"/>
                  </a:lnTo>
                  <a:lnTo>
                    <a:pt x="5106086" y="31750"/>
                  </a:lnTo>
                  <a:lnTo>
                    <a:pt x="5791746" y="31750"/>
                  </a:lnTo>
                  <a:lnTo>
                    <a:pt x="5791746" y="717003"/>
                  </a:lnTo>
                  <a:lnTo>
                    <a:pt x="5832068" y="717003"/>
                  </a:lnTo>
                  <a:lnTo>
                    <a:pt x="5832068" y="31750"/>
                  </a:lnTo>
                  <a:lnTo>
                    <a:pt x="6517729" y="31750"/>
                  </a:lnTo>
                  <a:lnTo>
                    <a:pt x="6517729" y="717003"/>
                  </a:lnTo>
                  <a:lnTo>
                    <a:pt x="6558051" y="717003"/>
                  </a:lnTo>
                  <a:lnTo>
                    <a:pt x="6558051" y="31750"/>
                  </a:lnTo>
                  <a:lnTo>
                    <a:pt x="7263866" y="31750"/>
                  </a:lnTo>
                  <a:lnTo>
                    <a:pt x="7263866" y="11430"/>
                  </a:lnTo>
                  <a:lnTo>
                    <a:pt x="7263866" y="0"/>
                  </a:lnTo>
                  <a:close/>
                </a:path>
              </a:pathLst>
            </a:custGeom>
            <a:solidFill>
              <a:srgbClr val="FFFFFF"/>
            </a:solidFill>
          </p:spPr>
          <p:txBody>
            <a:bodyPr wrap="square" lIns="0" tIns="0" rIns="0" bIns="0" rtlCol="0"/>
            <a:lstStyle/>
            <a:p/>
          </p:txBody>
        </p:sp>
        <p:sp>
          <p:nvSpPr>
            <p:cNvPr id="4" name="object 4"/>
            <p:cNvSpPr/>
            <p:nvPr/>
          </p:nvSpPr>
          <p:spPr>
            <a:xfrm>
              <a:off x="4339780" y="0"/>
              <a:ext cx="13874750" cy="10287635"/>
            </a:xfrm>
            <a:custGeom>
              <a:avLst/>
              <a:gdLst/>
              <a:ahLst/>
              <a:cxnLst/>
              <a:rect l="l" t="t" r="r" b="b"/>
              <a:pathLst>
                <a:path w="13874750" h="10287635">
                  <a:moveTo>
                    <a:pt x="40322" y="10234193"/>
                  </a:moveTo>
                  <a:lnTo>
                    <a:pt x="0" y="10234193"/>
                  </a:lnTo>
                  <a:lnTo>
                    <a:pt x="0" y="10287610"/>
                  </a:lnTo>
                  <a:lnTo>
                    <a:pt x="40322" y="10287610"/>
                  </a:lnTo>
                  <a:lnTo>
                    <a:pt x="40322" y="10234193"/>
                  </a:lnTo>
                  <a:close/>
                </a:path>
                <a:path w="13874750" h="10287635">
                  <a:moveTo>
                    <a:pt x="40322" y="9508299"/>
                  </a:moveTo>
                  <a:lnTo>
                    <a:pt x="0" y="9508299"/>
                  </a:lnTo>
                  <a:lnTo>
                    <a:pt x="0" y="10193858"/>
                  </a:lnTo>
                  <a:lnTo>
                    <a:pt x="40322" y="10193858"/>
                  </a:lnTo>
                  <a:lnTo>
                    <a:pt x="40322" y="9508299"/>
                  </a:lnTo>
                  <a:close/>
                </a:path>
                <a:path w="13874750" h="10287635">
                  <a:moveTo>
                    <a:pt x="40322" y="8828278"/>
                  </a:moveTo>
                  <a:lnTo>
                    <a:pt x="0" y="8828278"/>
                  </a:lnTo>
                  <a:lnTo>
                    <a:pt x="0" y="9467977"/>
                  </a:lnTo>
                  <a:lnTo>
                    <a:pt x="40322" y="9467977"/>
                  </a:lnTo>
                  <a:lnTo>
                    <a:pt x="40322" y="8828278"/>
                  </a:lnTo>
                  <a:close/>
                </a:path>
                <a:path w="13874750" h="10287635">
                  <a:moveTo>
                    <a:pt x="766305" y="10234193"/>
                  </a:moveTo>
                  <a:lnTo>
                    <a:pt x="725982" y="10234193"/>
                  </a:lnTo>
                  <a:lnTo>
                    <a:pt x="725982" y="10287610"/>
                  </a:lnTo>
                  <a:lnTo>
                    <a:pt x="766305" y="10287610"/>
                  </a:lnTo>
                  <a:lnTo>
                    <a:pt x="766305" y="10234193"/>
                  </a:lnTo>
                  <a:close/>
                </a:path>
                <a:path w="13874750" h="10287635">
                  <a:moveTo>
                    <a:pt x="766305" y="9508299"/>
                  </a:moveTo>
                  <a:lnTo>
                    <a:pt x="725982" y="9508299"/>
                  </a:lnTo>
                  <a:lnTo>
                    <a:pt x="725982" y="10193858"/>
                  </a:lnTo>
                  <a:lnTo>
                    <a:pt x="766305" y="10193858"/>
                  </a:lnTo>
                  <a:lnTo>
                    <a:pt x="766305" y="9508299"/>
                  </a:lnTo>
                  <a:close/>
                </a:path>
                <a:path w="13874750" h="10287635">
                  <a:moveTo>
                    <a:pt x="766305" y="8828278"/>
                  </a:moveTo>
                  <a:lnTo>
                    <a:pt x="725982" y="8828278"/>
                  </a:lnTo>
                  <a:lnTo>
                    <a:pt x="725982" y="9467977"/>
                  </a:lnTo>
                  <a:lnTo>
                    <a:pt x="766305" y="9467977"/>
                  </a:lnTo>
                  <a:lnTo>
                    <a:pt x="766305" y="8828278"/>
                  </a:lnTo>
                  <a:close/>
                </a:path>
                <a:path w="13874750" h="10287635">
                  <a:moveTo>
                    <a:pt x="1492288" y="10234193"/>
                  </a:moveTo>
                  <a:lnTo>
                    <a:pt x="1451965" y="10234193"/>
                  </a:lnTo>
                  <a:lnTo>
                    <a:pt x="1451965" y="10287610"/>
                  </a:lnTo>
                  <a:lnTo>
                    <a:pt x="1492288" y="10287610"/>
                  </a:lnTo>
                  <a:lnTo>
                    <a:pt x="1492288" y="10234193"/>
                  </a:lnTo>
                  <a:close/>
                </a:path>
                <a:path w="13874750" h="10287635">
                  <a:moveTo>
                    <a:pt x="1492288" y="9508299"/>
                  </a:moveTo>
                  <a:lnTo>
                    <a:pt x="1451965" y="9508299"/>
                  </a:lnTo>
                  <a:lnTo>
                    <a:pt x="1451965" y="10193858"/>
                  </a:lnTo>
                  <a:lnTo>
                    <a:pt x="1492288" y="10193858"/>
                  </a:lnTo>
                  <a:lnTo>
                    <a:pt x="1492288" y="9508299"/>
                  </a:lnTo>
                  <a:close/>
                </a:path>
                <a:path w="13874750" h="10287635">
                  <a:moveTo>
                    <a:pt x="1492288" y="8828278"/>
                  </a:moveTo>
                  <a:lnTo>
                    <a:pt x="1451965" y="8828278"/>
                  </a:lnTo>
                  <a:lnTo>
                    <a:pt x="1451965" y="9467977"/>
                  </a:lnTo>
                  <a:lnTo>
                    <a:pt x="1492288" y="9467977"/>
                  </a:lnTo>
                  <a:lnTo>
                    <a:pt x="1492288" y="8828278"/>
                  </a:lnTo>
                  <a:close/>
                </a:path>
                <a:path w="13874750" h="10287635">
                  <a:moveTo>
                    <a:pt x="2218271" y="10234193"/>
                  </a:moveTo>
                  <a:lnTo>
                    <a:pt x="2177948" y="10234193"/>
                  </a:lnTo>
                  <a:lnTo>
                    <a:pt x="2177948" y="10287610"/>
                  </a:lnTo>
                  <a:lnTo>
                    <a:pt x="2218271" y="10287610"/>
                  </a:lnTo>
                  <a:lnTo>
                    <a:pt x="2218271" y="10234193"/>
                  </a:lnTo>
                  <a:close/>
                </a:path>
                <a:path w="13874750" h="10287635">
                  <a:moveTo>
                    <a:pt x="2218271" y="9508299"/>
                  </a:moveTo>
                  <a:lnTo>
                    <a:pt x="2177948" y="9508299"/>
                  </a:lnTo>
                  <a:lnTo>
                    <a:pt x="2177948" y="10193858"/>
                  </a:lnTo>
                  <a:lnTo>
                    <a:pt x="2218271" y="10193858"/>
                  </a:lnTo>
                  <a:lnTo>
                    <a:pt x="2218271" y="9508299"/>
                  </a:lnTo>
                  <a:close/>
                </a:path>
                <a:path w="13874750" h="10287635">
                  <a:moveTo>
                    <a:pt x="2218271" y="8828278"/>
                  </a:moveTo>
                  <a:lnTo>
                    <a:pt x="2177948" y="8828278"/>
                  </a:lnTo>
                  <a:lnTo>
                    <a:pt x="2177948" y="9467977"/>
                  </a:lnTo>
                  <a:lnTo>
                    <a:pt x="2218271" y="9467977"/>
                  </a:lnTo>
                  <a:lnTo>
                    <a:pt x="2218271" y="8828278"/>
                  </a:lnTo>
                  <a:close/>
                </a:path>
                <a:path w="13874750" h="10287635">
                  <a:moveTo>
                    <a:pt x="3690429" y="10234193"/>
                  </a:moveTo>
                  <a:lnTo>
                    <a:pt x="3650094" y="10234193"/>
                  </a:lnTo>
                  <a:lnTo>
                    <a:pt x="3650094" y="10287610"/>
                  </a:lnTo>
                  <a:lnTo>
                    <a:pt x="3690429" y="10287610"/>
                  </a:lnTo>
                  <a:lnTo>
                    <a:pt x="3690429" y="10234193"/>
                  </a:lnTo>
                  <a:close/>
                </a:path>
                <a:path w="13874750" h="10287635">
                  <a:moveTo>
                    <a:pt x="3690429" y="8828278"/>
                  </a:moveTo>
                  <a:lnTo>
                    <a:pt x="3650094" y="8828278"/>
                  </a:lnTo>
                  <a:lnTo>
                    <a:pt x="3650094" y="9467977"/>
                  </a:lnTo>
                  <a:lnTo>
                    <a:pt x="3690429" y="9467977"/>
                  </a:lnTo>
                  <a:lnTo>
                    <a:pt x="3690429" y="8828278"/>
                  </a:lnTo>
                  <a:close/>
                </a:path>
                <a:path w="13874750" h="10287635">
                  <a:moveTo>
                    <a:pt x="4416412" y="10234193"/>
                  </a:moveTo>
                  <a:lnTo>
                    <a:pt x="4376077" y="10234193"/>
                  </a:lnTo>
                  <a:lnTo>
                    <a:pt x="4376077" y="10287610"/>
                  </a:lnTo>
                  <a:lnTo>
                    <a:pt x="4416412" y="10287610"/>
                  </a:lnTo>
                  <a:lnTo>
                    <a:pt x="4416412" y="10234193"/>
                  </a:lnTo>
                  <a:close/>
                </a:path>
                <a:path w="13874750" h="10287635">
                  <a:moveTo>
                    <a:pt x="4416412" y="8828278"/>
                  </a:moveTo>
                  <a:lnTo>
                    <a:pt x="4376077" y="8828278"/>
                  </a:lnTo>
                  <a:lnTo>
                    <a:pt x="4376077" y="9467977"/>
                  </a:lnTo>
                  <a:lnTo>
                    <a:pt x="4416412" y="9467977"/>
                  </a:lnTo>
                  <a:lnTo>
                    <a:pt x="4416412" y="8828278"/>
                  </a:lnTo>
                  <a:close/>
                </a:path>
                <a:path w="13874750" h="10287635">
                  <a:moveTo>
                    <a:pt x="5142395" y="10234193"/>
                  </a:moveTo>
                  <a:lnTo>
                    <a:pt x="5102060" y="10234193"/>
                  </a:lnTo>
                  <a:lnTo>
                    <a:pt x="5102060" y="10287610"/>
                  </a:lnTo>
                  <a:lnTo>
                    <a:pt x="5142395" y="10287610"/>
                  </a:lnTo>
                  <a:lnTo>
                    <a:pt x="5142395" y="10234193"/>
                  </a:lnTo>
                  <a:close/>
                </a:path>
                <a:path w="13874750" h="10287635">
                  <a:moveTo>
                    <a:pt x="5142395" y="8828278"/>
                  </a:moveTo>
                  <a:lnTo>
                    <a:pt x="5102060" y="8828278"/>
                  </a:lnTo>
                  <a:lnTo>
                    <a:pt x="5102060" y="9467977"/>
                  </a:lnTo>
                  <a:lnTo>
                    <a:pt x="5142395" y="9467977"/>
                  </a:lnTo>
                  <a:lnTo>
                    <a:pt x="5142395" y="8828278"/>
                  </a:lnTo>
                  <a:close/>
                </a:path>
                <a:path w="13874750" h="10287635">
                  <a:moveTo>
                    <a:pt x="5868378" y="10234193"/>
                  </a:moveTo>
                  <a:lnTo>
                    <a:pt x="5828042" y="10234193"/>
                  </a:lnTo>
                  <a:lnTo>
                    <a:pt x="5828042" y="10287610"/>
                  </a:lnTo>
                  <a:lnTo>
                    <a:pt x="5868378" y="10287610"/>
                  </a:lnTo>
                  <a:lnTo>
                    <a:pt x="5868378" y="10234193"/>
                  </a:lnTo>
                  <a:close/>
                </a:path>
                <a:path w="13874750" h="10287635">
                  <a:moveTo>
                    <a:pt x="5868378" y="8828278"/>
                  </a:moveTo>
                  <a:lnTo>
                    <a:pt x="5828042" y="8828278"/>
                  </a:lnTo>
                  <a:lnTo>
                    <a:pt x="5828042" y="9467977"/>
                  </a:lnTo>
                  <a:lnTo>
                    <a:pt x="5868378" y="9467977"/>
                  </a:lnTo>
                  <a:lnTo>
                    <a:pt x="5868378" y="8828278"/>
                  </a:lnTo>
                  <a:close/>
                </a:path>
                <a:path w="13874750" h="10287635">
                  <a:moveTo>
                    <a:pt x="6574180" y="9468218"/>
                  </a:moveTo>
                  <a:lnTo>
                    <a:pt x="5828042" y="9468218"/>
                  </a:lnTo>
                  <a:lnTo>
                    <a:pt x="5828042" y="9508846"/>
                  </a:lnTo>
                  <a:lnTo>
                    <a:pt x="5828042" y="10193337"/>
                  </a:lnTo>
                  <a:lnTo>
                    <a:pt x="5142395" y="10193337"/>
                  </a:lnTo>
                  <a:lnTo>
                    <a:pt x="5142395" y="9508846"/>
                  </a:lnTo>
                  <a:lnTo>
                    <a:pt x="5828042" y="9508846"/>
                  </a:lnTo>
                  <a:lnTo>
                    <a:pt x="5828042" y="9468218"/>
                  </a:lnTo>
                  <a:lnTo>
                    <a:pt x="5102060" y="9468218"/>
                  </a:lnTo>
                  <a:lnTo>
                    <a:pt x="5102060" y="9508846"/>
                  </a:lnTo>
                  <a:lnTo>
                    <a:pt x="5102060" y="10193337"/>
                  </a:lnTo>
                  <a:lnTo>
                    <a:pt x="4416412" y="10193337"/>
                  </a:lnTo>
                  <a:lnTo>
                    <a:pt x="4416412" y="9508846"/>
                  </a:lnTo>
                  <a:lnTo>
                    <a:pt x="5102060" y="9508846"/>
                  </a:lnTo>
                  <a:lnTo>
                    <a:pt x="5102060" y="9468218"/>
                  </a:lnTo>
                  <a:lnTo>
                    <a:pt x="4376077" y="9468218"/>
                  </a:lnTo>
                  <a:lnTo>
                    <a:pt x="4376077" y="9508846"/>
                  </a:lnTo>
                  <a:lnTo>
                    <a:pt x="4376077" y="10193337"/>
                  </a:lnTo>
                  <a:lnTo>
                    <a:pt x="3690429" y="10193337"/>
                  </a:lnTo>
                  <a:lnTo>
                    <a:pt x="3690429" y="9508846"/>
                  </a:lnTo>
                  <a:lnTo>
                    <a:pt x="4376077" y="9508846"/>
                  </a:lnTo>
                  <a:lnTo>
                    <a:pt x="4376077" y="9468218"/>
                  </a:lnTo>
                  <a:lnTo>
                    <a:pt x="3650094" y="9468218"/>
                  </a:lnTo>
                  <a:lnTo>
                    <a:pt x="3650094" y="9508846"/>
                  </a:lnTo>
                  <a:lnTo>
                    <a:pt x="3650094" y="10193337"/>
                  </a:lnTo>
                  <a:lnTo>
                    <a:pt x="2964446" y="10193337"/>
                  </a:lnTo>
                  <a:lnTo>
                    <a:pt x="2964446" y="9508846"/>
                  </a:lnTo>
                  <a:lnTo>
                    <a:pt x="3650094" y="9508846"/>
                  </a:lnTo>
                  <a:lnTo>
                    <a:pt x="3650094" y="9468218"/>
                  </a:lnTo>
                  <a:lnTo>
                    <a:pt x="2964446" y="9468218"/>
                  </a:lnTo>
                  <a:lnTo>
                    <a:pt x="2964446" y="8828278"/>
                  </a:lnTo>
                  <a:lnTo>
                    <a:pt x="2924111" y="8828278"/>
                  </a:lnTo>
                  <a:lnTo>
                    <a:pt x="2924111" y="10287317"/>
                  </a:lnTo>
                  <a:lnTo>
                    <a:pt x="2964446" y="10287317"/>
                  </a:lnTo>
                  <a:lnTo>
                    <a:pt x="2964446" y="10233977"/>
                  </a:lnTo>
                  <a:lnTo>
                    <a:pt x="6574180" y="10233977"/>
                  </a:lnTo>
                  <a:lnTo>
                    <a:pt x="6574180" y="10193337"/>
                  </a:lnTo>
                  <a:lnTo>
                    <a:pt x="5868378" y="10193337"/>
                  </a:lnTo>
                  <a:lnTo>
                    <a:pt x="5868378" y="9508846"/>
                  </a:lnTo>
                  <a:lnTo>
                    <a:pt x="6574180" y="9508846"/>
                  </a:lnTo>
                  <a:lnTo>
                    <a:pt x="6574180" y="9468218"/>
                  </a:lnTo>
                  <a:close/>
                </a:path>
                <a:path w="13874750" h="10287635">
                  <a:moveTo>
                    <a:pt x="6574180" y="0"/>
                  </a:moveTo>
                  <a:lnTo>
                    <a:pt x="2944279" y="0"/>
                  </a:lnTo>
                  <a:lnTo>
                    <a:pt x="2944279" y="11430"/>
                  </a:lnTo>
                  <a:lnTo>
                    <a:pt x="2924111" y="11430"/>
                  </a:lnTo>
                  <a:lnTo>
                    <a:pt x="2924111" y="31750"/>
                  </a:lnTo>
                  <a:lnTo>
                    <a:pt x="2924111" y="717511"/>
                  </a:lnTo>
                  <a:lnTo>
                    <a:pt x="2924111" y="756881"/>
                  </a:lnTo>
                  <a:lnTo>
                    <a:pt x="6574180" y="756881"/>
                  </a:lnTo>
                  <a:lnTo>
                    <a:pt x="6574180" y="717511"/>
                  </a:lnTo>
                  <a:lnTo>
                    <a:pt x="2964446" y="717511"/>
                  </a:lnTo>
                  <a:lnTo>
                    <a:pt x="2964446" y="31750"/>
                  </a:lnTo>
                  <a:lnTo>
                    <a:pt x="3650094" y="31750"/>
                  </a:lnTo>
                  <a:lnTo>
                    <a:pt x="3650094" y="717003"/>
                  </a:lnTo>
                  <a:lnTo>
                    <a:pt x="3690429" y="717003"/>
                  </a:lnTo>
                  <a:lnTo>
                    <a:pt x="3690429" y="31750"/>
                  </a:lnTo>
                  <a:lnTo>
                    <a:pt x="4376077" y="31750"/>
                  </a:lnTo>
                  <a:lnTo>
                    <a:pt x="4376077" y="717003"/>
                  </a:lnTo>
                  <a:lnTo>
                    <a:pt x="4416412" y="717003"/>
                  </a:lnTo>
                  <a:lnTo>
                    <a:pt x="4416412" y="31750"/>
                  </a:lnTo>
                  <a:lnTo>
                    <a:pt x="5102060" y="31750"/>
                  </a:lnTo>
                  <a:lnTo>
                    <a:pt x="5102060" y="717003"/>
                  </a:lnTo>
                  <a:lnTo>
                    <a:pt x="5142395" y="717003"/>
                  </a:lnTo>
                  <a:lnTo>
                    <a:pt x="5142395" y="31750"/>
                  </a:lnTo>
                  <a:lnTo>
                    <a:pt x="5828042" y="31750"/>
                  </a:lnTo>
                  <a:lnTo>
                    <a:pt x="5828042" y="717003"/>
                  </a:lnTo>
                  <a:lnTo>
                    <a:pt x="5868378" y="717003"/>
                  </a:lnTo>
                  <a:lnTo>
                    <a:pt x="5868378" y="31750"/>
                  </a:lnTo>
                  <a:lnTo>
                    <a:pt x="6574180" y="31750"/>
                  </a:lnTo>
                  <a:lnTo>
                    <a:pt x="6574180" y="11430"/>
                  </a:lnTo>
                  <a:lnTo>
                    <a:pt x="6574180" y="0"/>
                  </a:lnTo>
                  <a:close/>
                </a:path>
                <a:path w="13874750" h="10287635">
                  <a:moveTo>
                    <a:pt x="7340498" y="10234193"/>
                  </a:moveTo>
                  <a:lnTo>
                    <a:pt x="7300163" y="10234193"/>
                  </a:lnTo>
                  <a:lnTo>
                    <a:pt x="7300163" y="10287610"/>
                  </a:lnTo>
                  <a:lnTo>
                    <a:pt x="7340498" y="10287610"/>
                  </a:lnTo>
                  <a:lnTo>
                    <a:pt x="7340498" y="10234193"/>
                  </a:lnTo>
                  <a:close/>
                </a:path>
                <a:path w="13874750" h="10287635">
                  <a:moveTo>
                    <a:pt x="7340498" y="8828278"/>
                  </a:moveTo>
                  <a:lnTo>
                    <a:pt x="7300163" y="8828278"/>
                  </a:lnTo>
                  <a:lnTo>
                    <a:pt x="7300163" y="9467977"/>
                  </a:lnTo>
                  <a:lnTo>
                    <a:pt x="7340498" y="9467977"/>
                  </a:lnTo>
                  <a:lnTo>
                    <a:pt x="7340498" y="8828278"/>
                  </a:lnTo>
                  <a:close/>
                </a:path>
                <a:path w="13874750" h="10287635">
                  <a:moveTo>
                    <a:pt x="8066481" y="10234193"/>
                  </a:moveTo>
                  <a:lnTo>
                    <a:pt x="8026146" y="10234193"/>
                  </a:lnTo>
                  <a:lnTo>
                    <a:pt x="8026146" y="10287610"/>
                  </a:lnTo>
                  <a:lnTo>
                    <a:pt x="8066481" y="10287610"/>
                  </a:lnTo>
                  <a:lnTo>
                    <a:pt x="8066481" y="10234193"/>
                  </a:lnTo>
                  <a:close/>
                </a:path>
                <a:path w="13874750" h="10287635">
                  <a:moveTo>
                    <a:pt x="8066481" y="8828278"/>
                  </a:moveTo>
                  <a:lnTo>
                    <a:pt x="8026146" y="8828278"/>
                  </a:lnTo>
                  <a:lnTo>
                    <a:pt x="8026146" y="9467977"/>
                  </a:lnTo>
                  <a:lnTo>
                    <a:pt x="8066481" y="9467977"/>
                  </a:lnTo>
                  <a:lnTo>
                    <a:pt x="8066481" y="8828278"/>
                  </a:lnTo>
                  <a:close/>
                </a:path>
                <a:path w="13874750" h="10287635">
                  <a:moveTo>
                    <a:pt x="8792464" y="10234193"/>
                  </a:moveTo>
                  <a:lnTo>
                    <a:pt x="8752129" y="10234193"/>
                  </a:lnTo>
                  <a:lnTo>
                    <a:pt x="8752129" y="10287610"/>
                  </a:lnTo>
                  <a:lnTo>
                    <a:pt x="8792464" y="10287610"/>
                  </a:lnTo>
                  <a:lnTo>
                    <a:pt x="8792464" y="10234193"/>
                  </a:lnTo>
                  <a:close/>
                </a:path>
                <a:path w="13874750" h="10287635">
                  <a:moveTo>
                    <a:pt x="8792464" y="8828278"/>
                  </a:moveTo>
                  <a:lnTo>
                    <a:pt x="8752129" y="8828278"/>
                  </a:lnTo>
                  <a:lnTo>
                    <a:pt x="8752129" y="9467977"/>
                  </a:lnTo>
                  <a:lnTo>
                    <a:pt x="8792464" y="9467977"/>
                  </a:lnTo>
                  <a:lnTo>
                    <a:pt x="8792464" y="8828278"/>
                  </a:lnTo>
                  <a:close/>
                </a:path>
                <a:path w="13874750" h="10287635">
                  <a:moveTo>
                    <a:pt x="9518447" y="10234193"/>
                  </a:moveTo>
                  <a:lnTo>
                    <a:pt x="9478112" y="10234193"/>
                  </a:lnTo>
                  <a:lnTo>
                    <a:pt x="9478112" y="10287610"/>
                  </a:lnTo>
                  <a:lnTo>
                    <a:pt x="9518447" y="10287610"/>
                  </a:lnTo>
                  <a:lnTo>
                    <a:pt x="9518447" y="10234193"/>
                  </a:lnTo>
                  <a:close/>
                </a:path>
                <a:path w="13874750" h="10287635">
                  <a:moveTo>
                    <a:pt x="9518447" y="8828278"/>
                  </a:moveTo>
                  <a:lnTo>
                    <a:pt x="9478112" y="8828278"/>
                  </a:lnTo>
                  <a:lnTo>
                    <a:pt x="9478112" y="9467977"/>
                  </a:lnTo>
                  <a:lnTo>
                    <a:pt x="9518447" y="9467977"/>
                  </a:lnTo>
                  <a:lnTo>
                    <a:pt x="9518447" y="8828278"/>
                  </a:lnTo>
                  <a:close/>
                </a:path>
                <a:path w="13874750" h="10287635">
                  <a:moveTo>
                    <a:pt x="10224262" y="9468218"/>
                  </a:moveTo>
                  <a:lnTo>
                    <a:pt x="9478112" y="9468218"/>
                  </a:lnTo>
                  <a:lnTo>
                    <a:pt x="9478112" y="9508846"/>
                  </a:lnTo>
                  <a:lnTo>
                    <a:pt x="9478112" y="10193337"/>
                  </a:lnTo>
                  <a:lnTo>
                    <a:pt x="8792464" y="10193337"/>
                  </a:lnTo>
                  <a:lnTo>
                    <a:pt x="8792464" y="9508846"/>
                  </a:lnTo>
                  <a:lnTo>
                    <a:pt x="9478112" y="9508846"/>
                  </a:lnTo>
                  <a:lnTo>
                    <a:pt x="9478112" y="9468218"/>
                  </a:lnTo>
                  <a:lnTo>
                    <a:pt x="8752129" y="9468218"/>
                  </a:lnTo>
                  <a:lnTo>
                    <a:pt x="8752129" y="9508846"/>
                  </a:lnTo>
                  <a:lnTo>
                    <a:pt x="8752129" y="10193337"/>
                  </a:lnTo>
                  <a:lnTo>
                    <a:pt x="8066481" y="10193337"/>
                  </a:lnTo>
                  <a:lnTo>
                    <a:pt x="8066481" y="9508846"/>
                  </a:lnTo>
                  <a:lnTo>
                    <a:pt x="8752129" y="9508846"/>
                  </a:lnTo>
                  <a:lnTo>
                    <a:pt x="8752129" y="9468218"/>
                  </a:lnTo>
                  <a:lnTo>
                    <a:pt x="8026146" y="9468218"/>
                  </a:lnTo>
                  <a:lnTo>
                    <a:pt x="8026146" y="9508846"/>
                  </a:lnTo>
                  <a:lnTo>
                    <a:pt x="8026146" y="10193337"/>
                  </a:lnTo>
                  <a:lnTo>
                    <a:pt x="7340498" y="10193337"/>
                  </a:lnTo>
                  <a:lnTo>
                    <a:pt x="7340498" y="9508846"/>
                  </a:lnTo>
                  <a:lnTo>
                    <a:pt x="8026146" y="9508846"/>
                  </a:lnTo>
                  <a:lnTo>
                    <a:pt x="8026146" y="9468218"/>
                  </a:lnTo>
                  <a:lnTo>
                    <a:pt x="7300163" y="9468218"/>
                  </a:lnTo>
                  <a:lnTo>
                    <a:pt x="7300163" y="9508846"/>
                  </a:lnTo>
                  <a:lnTo>
                    <a:pt x="7300163" y="10193337"/>
                  </a:lnTo>
                  <a:lnTo>
                    <a:pt x="6614515" y="10193337"/>
                  </a:lnTo>
                  <a:lnTo>
                    <a:pt x="6614515" y="9508846"/>
                  </a:lnTo>
                  <a:lnTo>
                    <a:pt x="7300163" y="9508846"/>
                  </a:lnTo>
                  <a:lnTo>
                    <a:pt x="7300163" y="9468218"/>
                  </a:lnTo>
                  <a:lnTo>
                    <a:pt x="6614515" y="9468218"/>
                  </a:lnTo>
                  <a:lnTo>
                    <a:pt x="6614515" y="8828278"/>
                  </a:lnTo>
                  <a:lnTo>
                    <a:pt x="6574193" y="8828278"/>
                  </a:lnTo>
                  <a:lnTo>
                    <a:pt x="6574193" y="10287317"/>
                  </a:lnTo>
                  <a:lnTo>
                    <a:pt x="6614515" y="10287317"/>
                  </a:lnTo>
                  <a:lnTo>
                    <a:pt x="6614515" y="10233977"/>
                  </a:lnTo>
                  <a:lnTo>
                    <a:pt x="10224262" y="10233977"/>
                  </a:lnTo>
                  <a:lnTo>
                    <a:pt x="10224262" y="10193337"/>
                  </a:lnTo>
                  <a:lnTo>
                    <a:pt x="9518447" y="10193337"/>
                  </a:lnTo>
                  <a:lnTo>
                    <a:pt x="9518447" y="9508846"/>
                  </a:lnTo>
                  <a:lnTo>
                    <a:pt x="10224262" y="9508846"/>
                  </a:lnTo>
                  <a:lnTo>
                    <a:pt x="10224262" y="9468218"/>
                  </a:lnTo>
                  <a:close/>
                </a:path>
                <a:path w="13874750" h="10287635">
                  <a:moveTo>
                    <a:pt x="10224262" y="0"/>
                  </a:moveTo>
                  <a:lnTo>
                    <a:pt x="6594348" y="0"/>
                  </a:lnTo>
                  <a:lnTo>
                    <a:pt x="6594348" y="11430"/>
                  </a:lnTo>
                  <a:lnTo>
                    <a:pt x="6574193" y="11430"/>
                  </a:lnTo>
                  <a:lnTo>
                    <a:pt x="6574193" y="31750"/>
                  </a:lnTo>
                  <a:lnTo>
                    <a:pt x="6574193" y="717511"/>
                  </a:lnTo>
                  <a:lnTo>
                    <a:pt x="6574193" y="756881"/>
                  </a:lnTo>
                  <a:lnTo>
                    <a:pt x="10224262" y="756881"/>
                  </a:lnTo>
                  <a:lnTo>
                    <a:pt x="10224262" y="717511"/>
                  </a:lnTo>
                  <a:lnTo>
                    <a:pt x="6614515" y="717511"/>
                  </a:lnTo>
                  <a:lnTo>
                    <a:pt x="6614515" y="31750"/>
                  </a:lnTo>
                  <a:lnTo>
                    <a:pt x="7300163" y="31750"/>
                  </a:lnTo>
                  <a:lnTo>
                    <a:pt x="7300163" y="717003"/>
                  </a:lnTo>
                  <a:lnTo>
                    <a:pt x="7340498" y="717003"/>
                  </a:lnTo>
                  <a:lnTo>
                    <a:pt x="7340498" y="31750"/>
                  </a:lnTo>
                  <a:lnTo>
                    <a:pt x="8026146" y="31750"/>
                  </a:lnTo>
                  <a:lnTo>
                    <a:pt x="8026146" y="717003"/>
                  </a:lnTo>
                  <a:lnTo>
                    <a:pt x="8066481" y="717003"/>
                  </a:lnTo>
                  <a:lnTo>
                    <a:pt x="8066481" y="31750"/>
                  </a:lnTo>
                  <a:lnTo>
                    <a:pt x="8752129" y="31750"/>
                  </a:lnTo>
                  <a:lnTo>
                    <a:pt x="8752129" y="717003"/>
                  </a:lnTo>
                  <a:lnTo>
                    <a:pt x="8792464" y="717003"/>
                  </a:lnTo>
                  <a:lnTo>
                    <a:pt x="8792464" y="31750"/>
                  </a:lnTo>
                  <a:lnTo>
                    <a:pt x="9478112" y="31750"/>
                  </a:lnTo>
                  <a:lnTo>
                    <a:pt x="9478112" y="717003"/>
                  </a:lnTo>
                  <a:lnTo>
                    <a:pt x="9518447" y="717003"/>
                  </a:lnTo>
                  <a:lnTo>
                    <a:pt x="9518447" y="31750"/>
                  </a:lnTo>
                  <a:lnTo>
                    <a:pt x="10224262" y="31750"/>
                  </a:lnTo>
                  <a:lnTo>
                    <a:pt x="10224262" y="11430"/>
                  </a:lnTo>
                  <a:lnTo>
                    <a:pt x="10224262" y="0"/>
                  </a:lnTo>
                  <a:close/>
                </a:path>
                <a:path w="13874750" h="10287635">
                  <a:moveTo>
                    <a:pt x="13193916" y="2894152"/>
                  </a:moveTo>
                  <a:lnTo>
                    <a:pt x="10224287" y="2894152"/>
                  </a:lnTo>
                  <a:lnTo>
                    <a:pt x="10224287" y="2934792"/>
                  </a:lnTo>
                  <a:lnTo>
                    <a:pt x="13193916" y="2934792"/>
                  </a:lnTo>
                  <a:lnTo>
                    <a:pt x="13193916" y="2894152"/>
                  </a:lnTo>
                  <a:close/>
                </a:path>
                <a:path w="13874750" h="10287635">
                  <a:moveTo>
                    <a:pt x="13193916" y="2169020"/>
                  </a:moveTo>
                  <a:lnTo>
                    <a:pt x="10224287" y="2169020"/>
                  </a:lnTo>
                  <a:lnTo>
                    <a:pt x="10224287" y="2209660"/>
                  </a:lnTo>
                  <a:lnTo>
                    <a:pt x="13193916" y="2209660"/>
                  </a:lnTo>
                  <a:lnTo>
                    <a:pt x="13193916" y="2169020"/>
                  </a:lnTo>
                  <a:close/>
                </a:path>
                <a:path w="13874750" h="10287635">
                  <a:moveTo>
                    <a:pt x="13193916" y="1442631"/>
                  </a:moveTo>
                  <a:lnTo>
                    <a:pt x="10224287" y="1442631"/>
                  </a:lnTo>
                  <a:lnTo>
                    <a:pt x="10224287" y="1483271"/>
                  </a:lnTo>
                  <a:lnTo>
                    <a:pt x="13193916" y="1483271"/>
                  </a:lnTo>
                  <a:lnTo>
                    <a:pt x="13193916" y="1442631"/>
                  </a:lnTo>
                  <a:close/>
                </a:path>
                <a:path w="13874750" h="10287635">
                  <a:moveTo>
                    <a:pt x="13874356" y="2169020"/>
                  </a:moveTo>
                  <a:lnTo>
                    <a:pt x="13245795" y="2169020"/>
                  </a:lnTo>
                  <a:lnTo>
                    <a:pt x="13245795" y="2209660"/>
                  </a:lnTo>
                  <a:lnTo>
                    <a:pt x="13874356" y="2209660"/>
                  </a:lnTo>
                  <a:lnTo>
                    <a:pt x="13874356" y="2169020"/>
                  </a:lnTo>
                  <a:close/>
                </a:path>
                <a:path w="13874750" h="10287635">
                  <a:moveTo>
                    <a:pt x="13874356" y="1442631"/>
                  </a:moveTo>
                  <a:lnTo>
                    <a:pt x="13245795" y="1442631"/>
                  </a:lnTo>
                  <a:lnTo>
                    <a:pt x="13245795" y="1483271"/>
                  </a:lnTo>
                  <a:lnTo>
                    <a:pt x="13874356" y="1483271"/>
                  </a:lnTo>
                  <a:lnTo>
                    <a:pt x="13874356" y="1442631"/>
                  </a:lnTo>
                  <a:close/>
                </a:path>
                <a:path w="13874750" h="10287635">
                  <a:moveTo>
                    <a:pt x="13874356" y="0"/>
                  </a:moveTo>
                  <a:lnTo>
                    <a:pt x="10244455" y="0"/>
                  </a:lnTo>
                  <a:lnTo>
                    <a:pt x="10244455" y="11430"/>
                  </a:lnTo>
                  <a:lnTo>
                    <a:pt x="10224287" y="11430"/>
                  </a:lnTo>
                  <a:lnTo>
                    <a:pt x="10224287" y="31750"/>
                  </a:lnTo>
                  <a:lnTo>
                    <a:pt x="10224287" y="717511"/>
                  </a:lnTo>
                  <a:lnTo>
                    <a:pt x="10224287" y="756881"/>
                  </a:lnTo>
                  <a:lnTo>
                    <a:pt x="13874356" y="756881"/>
                  </a:lnTo>
                  <a:lnTo>
                    <a:pt x="13874356" y="717511"/>
                  </a:lnTo>
                  <a:lnTo>
                    <a:pt x="10264623" y="717511"/>
                  </a:lnTo>
                  <a:lnTo>
                    <a:pt x="10264623" y="31750"/>
                  </a:lnTo>
                  <a:lnTo>
                    <a:pt x="13874356" y="31750"/>
                  </a:lnTo>
                  <a:lnTo>
                    <a:pt x="13874356" y="11430"/>
                  </a:lnTo>
                  <a:lnTo>
                    <a:pt x="13874356" y="0"/>
                  </a:lnTo>
                  <a:close/>
                </a:path>
              </a:pathLst>
            </a:custGeom>
            <a:solidFill>
              <a:srgbClr val="FFFFFF"/>
            </a:solidFill>
          </p:spPr>
          <p:txBody>
            <a:bodyPr wrap="square" lIns="0" tIns="0" rIns="0" bIns="0" rtlCol="0"/>
            <a:lstStyle/>
            <a:p/>
          </p:txBody>
        </p:sp>
        <p:sp>
          <p:nvSpPr>
            <p:cNvPr id="5" name="object 5"/>
            <p:cNvSpPr/>
            <p:nvPr/>
          </p:nvSpPr>
          <p:spPr>
            <a:xfrm>
              <a:off x="14564069" y="0"/>
              <a:ext cx="3724275" cy="10287635"/>
            </a:xfrm>
            <a:custGeom>
              <a:avLst/>
              <a:gdLst/>
              <a:ahLst/>
              <a:cxnLst/>
              <a:rect l="l" t="t" r="r" b="b"/>
              <a:pathLst>
                <a:path w="3724275" h="10287635">
                  <a:moveTo>
                    <a:pt x="766318" y="10234193"/>
                  </a:moveTo>
                  <a:lnTo>
                    <a:pt x="725982" y="10234193"/>
                  </a:lnTo>
                  <a:lnTo>
                    <a:pt x="725982" y="10287610"/>
                  </a:lnTo>
                  <a:lnTo>
                    <a:pt x="766318" y="10287610"/>
                  </a:lnTo>
                  <a:lnTo>
                    <a:pt x="766318" y="10234193"/>
                  </a:lnTo>
                  <a:close/>
                </a:path>
                <a:path w="3724275" h="10287635">
                  <a:moveTo>
                    <a:pt x="766318" y="8828278"/>
                  </a:moveTo>
                  <a:lnTo>
                    <a:pt x="725982" y="8828278"/>
                  </a:lnTo>
                  <a:lnTo>
                    <a:pt x="725982" y="9467977"/>
                  </a:lnTo>
                  <a:lnTo>
                    <a:pt x="766318" y="9467977"/>
                  </a:lnTo>
                  <a:lnTo>
                    <a:pt x="766318" y="8828278"/>
                  </a:lnTo>
                  <a:close/>
                </a:path>
                <a:path w="3724275" h="10287635">
                  <a:moveTo>
                    <a:pt x="766318" y="31445"/>
                  </a:moveTo>
                  <a:lnTo>
                    <a:pt x="725982" y="31445"/>
                  </a:lnTo>
                  <a:lnTo>
                    <a:pt x="725982" y="717003"/>
                  </a:lnTo>
                  <a:lnTo>
                    <a:pt x="766318" y="717003"/>
                  </a:lnTo>
                  <a:lnTo>
                    <a:pt x="766318" y="31445"/>
                  </a:lnTo>
                  <a:close/>
                </a:path>
                <a:path w="3724275" h="10287635">
                  <a:moveTo>
                    <a:pt x="1492300" y="10234193"/>
                  </a:moveTo>
                  <a:lnTo>
                    <a:pt x="1451965" y="10234193"/>
                  </a:lnTo>
                  <a:lnTo>
                    <a:pt x="1451965" y="10287610"/>
                  </a:lnTo>
                  <a:lnTo>
                    <a:pt x="1492300" y="10287610"/>
                  </a:lnTo>
                  <a:lnTo>
                    <a:pt x="1492300" y="10234193"/>
                  </a:lnTo>
                  <a:close/>
                </a:path>
                <a:path w="3724275" h="10287635">
                  <a:moveTo>
                    <a:pt x="1492300" y="8828278"/>
                  </a:moveTo>
                  <a:lnTo>
                    <a:pt x="1451965" y="8828278"/>
                  </a:lnTo>
                  <a:lnTo>
                    <a:pt x="1451965" y="9467977"/>
                  </a:lnTo>
                  <a:lnTo>
                    <a:pt x="1492300" y="9467977"/>
                  </a:lnTo>
                  <a:lnTo>
                    <a:pt x="1492300" y="8828278"/>
                  </a:lnTo>
                  <a:close/>
                </a:path>
                <a:path w="3724275" h="10287635">
                  <a:moveTo>
                    <a:pt x="1492300" y="31445"/>
                  </a:moveTo>
                  <a:lnTo>
                    <a:pt x="1451965" y="31445"/>
                  </a:lnTo>
                  <a:lnTo>
                    <a:pt x="1451965" y="717003"/>
                  </a:lnTo>
                  <a:lnTo>
                    <a:pt x="1492300" y="717003"/>
                  </a:lnTo>
                  <a:lnTo>
                    <a:pt x="1492300" y="31445"/>
                  </a:lnTo>
                  <a:close/>
                </a:path>
                <a:path w="3724275" h="10287635">
                  <a:moveTo>
                    <a:pt x="2218283" y="10234193"/>
                  </a:moveTo>
                  <a:lnTo>
                    <a:pt x="2177948" y="10234193"/>
                  </a:lnTo>
                  <a:lnTo>
                    <a:pt x="2177948" y="10287610"/>
                  </a:lnTo>
                  <a:lnTo>
                    <a:pt x="2218283" y="10287610"/>
                  </a:lnTo>
                  <a:lnTo>
                    <a:pt x="2218283" y="10234193"/>
                  </a:lnTo>
                  <a:close/>
                </a:path>
                <a:path w="3724275" h="10287635">
                  <a:moveTo>
                    <a:pt x="2218283" y="8828278"/>
                  </a:moveTo>
                  <a:lnTo>
                    <a:pt x="2177948" y="8828278"/>
                  </a:lnTo>
                  <a:lnTo>
                    <a:pt x="2177948" y="9467977"/>
                  </a:lnTo>
                  <a:lnTo>
                    <a:pt x="2218283" y="9467977"/>
                  </a:lnTo>
                  <a:lnTo>
                    <a:pt x="2218283" y="8828278"/>
                  </a:lnTo>
                  <a:close/>
                </a:path>
                <a:path w="3724275" h="10287635">
                  <a:moveTo>
                    <a:pt x="2218283" y="31445"/>
                  </a:moveTo>
                  <a:lnTo>
                    <a:pt x="2177948" y="31445"/>
                  </a:lnTo>
                  <a:lnTo>
                    <a:pt x="2177948" y="717003"/>
                  </a:lnTo>
                  <a:lnTo>
                    <a:pt x="2218283" y="717003"/>
                  </a:lnTo>
                  <a:lnTo>
                    <a:pt x="2218283" y="31445"/>
                  </a:lnTo>
                  <a:close/>
                </a:path>
                <a:path w="3724275" h="10287635">
                  <a:moveTo>
                    <a:pt x="2944266" y="10234193"/>
                  </a:moveTo>
                  <a:lnTo>
                    <a:pt x="2903931" y="10234193"/>
                  </a:lnTo>
                  <a:lnTo>
                    <a:pt x="2903931" y="10287610"/>
                  </a:lnTo>
                  <a:lnTo>
                    <a:pt x="2944266" y="10287610"/>
                  </a:lnTo>
                  <a:lnTo>
                    <a:pt x="2944266" y="10234193"/>
                  </a:lnTo>
                  <a:close/>
                </a:path>
                <a:path w="3724275" h="10287635">
                  <a:moveTo>
                    <a:pt x="2944266" y="8828278"/>
                  </a:moveTo>
                  <a:lnTo>
                    <a:pt x="2903931" y="8828278"/>
                  </a:lnTo>
                  <a:lnTo>
                    <a:pt x="2903931" y="9467977"/>
                  </a:lnTo>
                  <a:lnTo>
                    <a:pt x="2944266" y="9467977"/>
                  </a:lnTo>
                  <a:lnTo>
                    <a:pt x="2944266" y="8828278"/>
                  </a:lnTo>
                  <a:close/>
                </a:path>
                <a:path w="3724275" h="10287635">
                  <a:moveTo>
                    <a:pt x="2944266" y="31445"/>
                  </a:moveTo>
                  <a:lnTo>
                    <a:pt x="2903931" y="31445"/>
                  </a:lnTo>
                  <a:lnTo>
                    <a:pt x="2903931" y="717003"/>
                  </a:lnTo>
                  <a:lnTo>
                    <a:pt x="2944266" y="717003"/>
                  </a:lnTo>
                  <a:lnTo>
                    <a:pt x="2944266" y="31445"/>
                  </a:lnTo>
                  <a:close/>
                </a:path>
                <a:path w="3724275" h="10287635">
                  <a:moveTo>
                    <a:pt x="2969628" y="8016697"/>
                  </a:moveTo>
                  <a:lnTo>
                    <a:pt x="0" y="8016697"/>
                  </a:lnTo>
                  <a:lnTo>
                    <a:pt x="0" y="8056067"/>
                  </a:lnTo>
                  <a:lnTo>
                    <a:pt x="2969628" y="8056067"/>
                  </a:lnTo>
                  <a:lnTo>
                    <a:pt x="2969628" y="8016697"/>
                  </a:lnTo>
                  <a:close/>
                </a:path>
                <a:path w="3724275" h="10287635">
                  <a:moveTo>
                    <a:pt x="2969628" y="7290308"/>
                  </a:moveTo>
                  <a:lnTo>
                    <a:pt x="20167" y="7290308"/>
                  </a:lnTo>
                  <a:lnTo>
                    <a:pt x="20167" y="7310628"/>
                  </a:lnTo>
                  <a:lnTo>
                    <a:pt x="0" y="7310628"/>
                  </a:lnTo>
                  <a:lnTo>
                    <a:pt x="0" y="7330935"/>
                  </a:lnTo>
                  <a:lnTo>
                    <a:pt x="2969628" y="7330935"/>
                  </a:lnTo>
                  <a:lnTo>
                    <a:pt x="2969628" y="7310628"/>
                  </a:lnTo>
                  <a:lnTo>
                    <a:pt x="2969628" y="7290308"/>
                  </a:lnTo>
                  <a:close/>
                </a:path>
                <a:path w="3724275" h="10287635">
                  <a:moveTo>
                    <a:pt x="2969628" y="6543751"/>
                  </a:moveTo>
                  <a:lnTo>
                    <a:pt x="0" y="6543751"/>
                  </a:lnTo>
                  <a:lnTo>
                    <a:pt x="0" y="6584391"/>
                  </a:lnTo>
                  <a:lnTo>
                    <a:pt x="2969628" y="6584391"/>
                  </a:lnTo>
                  <a:lnTo>
                    <a:pt x="2969628" y="6543751"/>
                  </a:lnTo>
                  <a:close/>
                </a:path>
                <a:path w="3724275" h="10287635">
                  <a:moveTo>
                    <a:pt x="2969628" y="5818632"/>
                  </a:moveTo>
                  <a:lnTo>
                    <a:pt x="0" y="5818632"/>
                  </a:lnTo>
                  <a:lnTo>
                    <a:pt x="0" y="5859272"/>
                  </a:lnTo>
                  <a:lnTo>
                    <a:pt x="2969628" y="5859272"/>
                  </a:lnTo>
                  <a:lnTo>
                    <a:pt x="2969628" y="5818632"/>
                  </a:lnTo>
                  <a:close/>
                </a:path>
                <a:path w="3724275" h="10287635">
                  <a:moveTo>
                    <a:pt x="2969628" y="5092243"/>
                  </a:moveTo>
                  <a:lnTo>
                    <a:pt x="0" y="5092243"/>
                  </a:lnTo>
                  <a:lnTo>
                    <a:pt x="0" y="5132870"/>
                  </a:lnTo>
                  <a:lnTo>
                    <a:pt x="2969628" y="5132870"/>
                  </a:lnTo>
                  <a:lnTo>
                    <a:pt x="2969628" y="5092243"/>
                  </a:lnTo>
                  <a:close/>
                </a:path>
                <a:path w="3724275" h="10287635">
                  <a:moveTo>
                    <a:pt x="2969628" y="4367111"/>
                  </a:moveTo>
                  <a:lnTo>
                    <a:pt x="0" y="4367111"/>
                  </a:lnTo>
                  <a:lnTo>
                    <a:pt x="0" y="4406481"/>
                  </a:lnTo>
                  <a:lnTo>
                    <a:pt x="2969628" y="4406481"/>
                  </a:lnTo>
                  <a:lnTo>
                    <a:pt x="2969628" y="4367111"/>
                  </a:lnTo>
                  <a:close/>
                </a:path>
                <a:path w="3724275" h="10287635">
                  <a:moveTo>
                    <a:pt x="2969628" y="3640721"/>
                  </a:moveTo>
                  <a:lnTo>
                    <a:pt x="20167" y="3640721"/>
                  </a:lnTo>
                  <a:lnTo>
                    <a:pt x="20167" y="3661041"/>
                  </a:lnTo>
                  <a:lnTo>
                    <a:pt x="0" y="3661041"/>
                  </a:lnTo>
                  <a:lnTo>
                    <a:pt x="0" y="3681361"/>
                  </a:lnTo>
                  <a:lnTo>
                    <a:pt x="2969628" y="3681361"/>
                  </a:lnTo>
                  <a:lnTo>
                    <a:pt x="2969628" y="3661041"/>
                  </a:lnTo>
                  <a:lnTo>
                    <a:pt x="2969628" y="3640721"/>
                  </a:lnTo>
                  <a:close/>
                </a:path>
                <a:path w="3724275" h="10287635">
                  <a:moveTo>
                    <a:pt x="2969628" y="2894152"/>
                  </a:moveTo>
                  <a:lnTo>
                    <a:pt x="0" y="2894152"/>
                  </a:lnTo>
                  <a:lnTo>
                    <a:pt x="0" y="2934792"/>
                  </a:lnTo>
                  <a:lnTo>
                    <a:pt x="2969628" y="2934792"/>
                  </a:lnTo>
                  <a:lnTo>
                    <a:pt x="2969628" y="2894152"/>
                  </a:lnTo>
                  <a:close/>
                </a:path>
                <a:path w="3724275" h="10287635">
                  <a:moveTo>
                    <a:pt x="3650069" y="9468218"/>
                  </a:moveTo>
                  <a:lnTo>
                    <a:pt x="2903931" y="9468218"/>
                  </a:lnTo>
                  <a:lnTo>
                    <a:pt x="2903931" y="9508846"/>
                  </a:lnTo>
                  <a:lnTo>
                    <a:pt x="2903931" y="10193337"/>
                  </a:lnTo>
                  <a:lnTo>
                    <a:pt x="2218283" y="10193337"/>
                  </a:lnTo>
                  <a:lnTo>
                    <a:pt x="2218283" y="9508846"/>
                  </a:lnTo>
                  <a:lnTo>
                    <a:pt x="2903931" y="9508846"/>
                  </a:lnTo>
                  <a:lnTo>
                    <a:pt x="2903931" y="9468218"/>
                  </a:lnTo>
                  <a:lnTo>
                    <a:pt x="2177948" y="9468218"/>
                  </a:lnTo>
                  <a:lnTo>
                    <a:pt x="2177948" y="9508846"/>
                  </a:lnTo>
                  <a:lnTo>
                    <a:pt x="2177948" y="10193337"/>
                  </a:lnTo>
                  <a:lnTo>
                    <a:pt x="1492300" y="10193337"/>
                  </a:lnTo>
                  <a:lnTo>
                    <a:pt x="1492300" y="9508846"/>
                  </a:lnTo>
                  <a:lnTo>
                    <a:pt x="2177948" y="9508846"/>
                  </a:lnTo>
                  <a:lnTo>
                    <a:pt x="2177948" y="9468218"/>
                  </a:lnTo>
                  <a:lnTo>
                    <a:pt x="1451965" y="9468218"/>
                  </a:lnTo>
                  <a:lnTo>
                    <a:pt x="1451965" y="9508846"/>
                  </a:lnTo>
                  <a:lnTo>
                    <a:pt x="1451965" y="10193337"/>
                  </a:lnTo>
                  <a:lnTo>
                    <a:pt x="766318" y="10193337"/>
                  </a:lnTo>
                  <a:lnTo>
                    <a:pt x="766318" y="9508846"/>
                  </a:lnTo>
                  <a:lnTo>
                    <a:pt x="1451965" y="9508846"/>
                  </a:lnTo>
                  <a:lnTo>
                    <a:pt x="1451965" y="9468218"/>
                  </a:lnTo>
                  <a:lnTo>
                    <a:pt x="725982" y="9468218"/>
                  </a:lnTo>
                  <a:lnTo>
                    <a:pt x="725982" y="9508846"/>
                  </a:lnTo>
                  <a:lnTo>
                    <a:pt x="725982" y="10193337"/>
                  </a:lnTo>
                  <a:lnTo>
                    <a:pt x="40335" y="10193337"/>
                  </a:lnTo>
                  <a:lnTo>
                    <a:pt x="40335" y="9508846"/>
                  </a:lnTo>
                  <a:lnTo>
                    <a:pt x="725982" y="9508846"/>
                  </a:lnTo>
                  <a:lnTo>
                    <a:pt x="725982" y="9468218"/>
                  </a:lnTo>
                  <a:lnTo>
                    <a:pt x="40335" y="9468218"/>
                  </a:lnTo>
                  <a:lnTo>
                    <a:pt x="40335" y="8828278"/>
                  </a:lnTo>
                  <a:lnTo>
                    <a:pt x="0" y="8828278"/>
                  </a:lnTo>
                  <a:lnTo>
                    <a:pt x="0" y="10287317"/>
                  </a:lnTo>
                  <a:lnTo>
                    <a:pt x="40335" y="10287317"/>
                  </a:lnTo>
                  <a:lnTo>
                    <a:pt x="40335" y="10233977"/>
                  </a:lnTo>
                  <a:lnTo>
                    <a:pt x="3650069" y="10233977"/>
                  </a:lnTo>
                  <a:lnTo>
                    <a:pt x="3650069" y="10193337"/>
                  </a:lnTo>
                  <a:lnTo>
                    <a:pt x="2944266" y="10193337"/>
                  </a:lnTo>
                  <a:lnTo>
                    <a:pt x="2944266" y="9508846"/>
                  </a:lnTo>
                  <a:lnTo>
                    <a:pt x="3650069" y="9508846"/>
                  </a:lnTo>
                  <a:lnTo>
                    <a:pt x="3650069" y="9468218"/>
                  </a:lnTo>
                  <a:close/>
                </a:path>
                <a:path w="3724275" h="10287635">
                  <a:moveTo>
                    <a:pt x="3650069" y="8741816"/>
                  </a:moveTo>
                  <a:lnTo>
                    <a:pt x="3021507" y="8741816"/>
                  </a:lnTo>
                  <a:lnTo>
                    <a:pt x="3021507" y="8776221"/>
                  </a:lnTo>
                  <a:lnTo>
                    <a:pt x="2969628" y="8776221"/>
                  </a:lnTo>
                  <a:lnTo>
                    <a:pt x="2969628" y="8741816"/>
                  </a:lnTo>
                  <a:lnTo>
                    <a:pt x="0" y="8741816"/>
                  </a:lnTo>
                  <a:lnTo>
                    <a:pt x="0" y="8776221"/>
                  </a:lnTo>
                  <a:lnTo>
                    <a:pt x="0" y="8782456"/>
                  </a:lnTo>
                  <a:lnTo>
                    <a:pt x="3650069" y="8782456"/>
                  </a:lnTo>
                  <a:lnTo>
                    <a:pt x="3650069" y="8776221"/>
                  </a:lnTo>
                  <a:lnTo>
                    <a:pt x="3650069" y="8741816"/>
                  </a:lnTo>
                  <a:close/>
                </a:path>
                <a:path w="3724275" h="10287635">
                  <a:moveTo>
                    <a:pt x="3723932" y="0"/>
                  </a:moveTo>
                  <a:lnTo>
                    <a:pt x="3670236" y="0"/>
                  </a:lnTo>
                  <a:lnTo>
                    <a:pt x="3670236" y="11430"/>
                  </a:lnTo>
                  <a:lnTo>
                    <a:pt x="3670236" y="3640861"/>
                  </a:lnTo>
                  <a:lnTo>
                    <a:pt x="3670236" y="3661041"/>
                  </a:lnTo>
                  <a:lnTo>
                    <a:pt x="3670236" y="7290460"/>
                  </a:lnTo>
                  <a:lnTo>
                    <a:pt x="3670236" y="7310628"/>
                  </a:lnTo>
                  <a:lnTo>
                    <a:pt x="3650069" y="7310628"/>
                  </a:lnTo>
                  <a:lnTo>
                    <a:pt x="3650069" y="7290460"/>
                  </a:lnTo>
                  <a:lnTo>
                    <a:pt x="3670236" y="7290460"/>
                  </a:lnTo>
                  <a:lnTo>
                    <a:pt x="3670236" y="3661041"/>
                  </a:lnTo>
                  <a:lnTo>
                    <a:pt x="3650081" y="3661041"/>
                  </a:lnTo>
                  <a:lnTo>
                    <a:pt x="3650081" y="3640861"/>
                  </a:lnTo>
                  <a:lnTo>
                    <a:pt x="3670236" y="3640861"/>
                  </a:lnTo>
                  <a:lnTo>
                    <a:pt x="3670236" y="11430"/>
                  </a:lnTo>
                  <a:lnTo>
                    <a:pt x="3650069" y="11430"/>
                  </a:lnTo>
                  <a:lnTo>
                    <a:pt x="3650069" y="31750"/>
                  </a:lnTo>
                  <a:lnTo>
                    <a:pt x="3650069" y="717511"/>
                  </a:lnTo>
                  <a:lnTo>
                    <a:pt x="3650069" y="2894152"/>
                  </a:lnTo>
                  <a:lnTo>
                    <a:pt x="3021507" y="2894152"/>
                  </a:lnTo>
                  <a:lnTo>
                    <a:pt x="3021507" y="2934792"/>
                  </a:lnTo>
                  <a:lnTo>
                    <a:pt x="3650069" y="2934792"/>
                  </a:lnTo>
                  <a:lnTo>
                    <a:pt x="3650069" y="3640721"/>
                  </a:lnTo>
                  <a:lnTo>
                    <a:pt x="3021507" y="3640721"/>
                  </a:lnTo>
                  <a:lnTo>
                    <a:pt x="3021507" y="3661041"/>
                  </a:lnTo>
                  <a:lnTo>
                    <a:pt x="3021507" y="3681361"/>
                  </a:lnTo>
                  <a:lnTo>
                    <a:pt x="3650069" y="3681361"/>
                  </a:lnTo>
                  <a:lnTo>
                    <a:pt x="3650069" y="4367111"/>
                  </a:lnTo>
                  <a:lnTo>
                    <a:pt x="3021507" y="4367111"/>
                  </a:lnTo>
                  <a:lnTo>
                    <a:pt x="3021507" y="4406481"/>
                  </a:lnTo>
                  <a:lnTo>
                    <a:pt x="3650069" y="4406481"/>
                  </a:lnTo>
                  <a:lnTo>
                    <a:pt x="3650069" y="5092243"/>
                  </a:lnTo>
                  <a:lnTo>
                    <a:pt x="3021507" y="5092243"/>
                  </a:lnTo>
                  <a:lnTo>
                    <a:pt x="3021507" y="5132870"/>
                  </a:lnTo>
                  <a:lnTo>
                    <a:pt x="3650069" y="5132870"/>
                  </a:lnTo>
                  <a:lnTo>
                    <a:pt x="3650069" y="5818632"/>
                  </a:lnTo>
                  <a:lnTo>
                    <a:pt x="3021507" y="5818632"/>
                  </a:lnTo>
                  <a:lnTo>
                    <a:pt x="3021507" y="5859272"/>
                  </a:lnTo>
                  <a:lnTo>
                    <a:pt x="3650069" y="5859272"/>
                  </a:lnTo>
                  <a:lnTo>
                    <a:pt x="3650069" y="6543751"/>
                  </a:lnTo>
                  <a:lnTo>
                    <a:pt x="3021507" y="6543751"/>
                  </a:lnTo>
                  <a:lnTo>
                    <a:pt x="3021507" y="6584391"/>
                  </a:lnTo>
                  <a:lnTo>
                    <a:pt x="3650069" y="6584391"/>
                  </a:lnTo>
                  <a:lnTo>
                    <a:pt x="3650069" y="7290308"/>
                  </a:lnTo>
                  <a:lnTo>
                    <a:pt x="3021507" y="7290308"/>
                  </a:lnTo>
                  <a:lnTo>
                    <a:pt x="3021507" y="7310628"/>
                  </a:lnTo>
                  <a:lnTo>
                    <a:pt x="3021507" y="7330935"/>
                  </a:lnTo>
                  <a:lnTo>
                    <a:pt x="3650069" y="7330935"/>
                  </a:lnTo>
                  <a:lnTo>
                    <a:pt x="3650069" y="8016697"/>
                  </a:lnTo>
                  <a:lnTo>
                    <a:pt x="3021507" y="8016697"/>
                  </a:lnTo>
                  <a:lnTo>
                    <a:pt x="3021507" y="8056067"/>
                  </a:lnTo>
                  <a:lnTo>
                    <a:pt x="3650069" y="8056067"/>
                  </a:lnTo>
                  <a:lnTo>
                    <a:pt x="3650069" y="8741816"/>
                  </a:lnTo>
                  <a:lnTo>
                    <a:pt x="3690404" y="8741816"/>
                  </a:lnTo>
                  <a:lnTo>
                    <a:pt x="3690404" y="8056067"/>
                  </a:lnTo>
                  <a:lnTo>
                    <a:pt x="3723932" y="8056067"/>
                  </a:lnTo>
                  <a:lnTo>
                    <a:pt x="3723932" y="8016697"/>
                  </a:lnTo>
                  <a:lnTo>
                    <a:pt x="3690404" y="8016697"/>
                  </a:lnTo>
                  <a:lnTo>
                    <a:pt x="3690404" y="7330935"/>
                  </a:lnTo>
                  <a:lnTo>
                    <a:pt x="3723932" y="7330935"/>
                  </a:lnTo>
                  <a:lnTo>
                    <a:pt x="3723932" y="7310628"/>
                  </a:lnTo>
                  <a:lnTo>
                    <a:pt x="3723932" y="7290308"/>
                  </a:lnTo>
                  <a:lnTo>
                    <a:pt x="3690404" y="7290308"/>
                  </a:lnTo>
                  <a:lnTo>
                    <a:pt x="3690404" y="6584391"/>
                  </a:lnTo>
                  <a:lnTo>
                    <a:pt x="3723932" y="6584391"/>
                  </a:lnTo>
                  <a:lnTo>
                    <a:pt x="3723932" y="6543751"/>
                  </a:lnTo>
                  <a:lnTo>
                    <a:pt x="3690404" y="6543751"/>
                  </a:lnTo>
                  <a:lnTo>
                    <a:pt x="3690404" y="5859272"/>
                  </a:lnTo>
                  <a:lnTo>
                    <a:pt x="3723932" y="5859272"/>
                  </a:lnTo>
                  <a:lnTo>
                    <a:pt x="3723932" y="5818632"/>
                  </a:lnTo>
                  <a:lnTo>
                    <a:pt x="3690404" y="5818632"/>
                  </a:lnTo>
                  <a:lnTo>
                    <a:pt x="3690404" y="5132870"/>
                  </a:lnTo>
                  <a:lnTo>
                    <a:pt x="3723932" y="5132870"/>
                  </a:lnTo>
                  <a:lnTo>
                    <a:pt x="3723932" y="5092243"/>
                  </a:lnTo>
                  <a:lnTo>
                    <a:pt x="3690404" y="5092243"/>
                  </a:lnTo>
                  <a:lnTo>
                    <a:pt x="3690404" y="4406481"/>
                  </a:lnTo>
                  <a:lnTo>
                    <a:pt x="3723932" y="4406481"/>
                  </a:lnTo>
                  <a:lnTo>
                    <a:pt x="3723932" y="4367111"/>
                  </a:lnTo>
                  <a:lnTo>
                    <a:pt x="3690404" y="4367111"/>
                  </a:lnTo>
                  <a:lnTo>
                    <a:pt x="3690404" y="3681361"/>
                  </a:lnTo>
                  <a:lnTo>
                    <a:pt x="3723932" y="3681361"/>
                  </a:lnTo>
                  <a:lnTo>
                    <a:pt x="3723932" y="3661041"/>
                  </a:lnTo>
                  <a:lnTo>
                    <a:pt x="3723932" y="3640721"/>
                  </a:lnTo>
                  <a:lnTo>
                    <a:pt x="3690404" y="3640721"/>
                  </a:lnTo>
                  <a:lnTo>
                    <a:pt x="3690404" y="2934792"/>
                  </a:lnTo>
                  <a:lnTo>
                    <a:pt x="3723932" y="2934792"/>
                  </a:lnTo>
                  <a:lnTo>
                    <a:pt x="3723932" y="2894152"/>
                  </a:lnTo>
                  <a:lnTo>
                    <a:pt x="3690404" y="2894152"/>
                  </a:lnTo>
                  <a:lnTo>
                    <a:pt x="3690404" y="2209660"/>
                  </a:lnTo>
                  <a:lnTo>
                    <a:pt x="3723932" y="2209660"/>
                  </a:lnTo>
                  <a:lnTo>
                    <a:pt x="3723932" y="2169020"/>
                  </a:lnTo>
                  <a:lnTo>
                    <a:pt x="3690404" y="2169020"/>
                  </a:lnTo>
                  <a:lnTo>
                    <a:pt x="3690404" y="1483271"/>
                  </a:lnTo>
                  <a:lnTo>
                    <a:pt x="3723932" y="1483271"/>
                  </a:lnTo>
                  <a:lnTo>
                    <a:pt x="3723932" y="1442631"/>
                  </a:lnTo>
                  <a:lnTo>
                    <a:pt x="3690404" y="1442631"/>
                  </a:lnTo>
                  <a:lnTo>
                    <a:pt x="3690404" y="756881"/>
                  </a:lnTo>
                  <a:lnTo>
                    <a:pt x="3723932" y="756881"/>
                  </a:lnTo>
                  <a:lnTo>
                    <a:pt x="3723932" y="717511"/>
                  </a:lnTo>
                  <a:lnTo>
                    <a:pt x="3690404" y="717511"/>
                  </a:lnTo>
                  <a:lnTo>
                    <a:pt x="3690404" y="31750"/>
                  </a:lnTo>
                  <a:lnTo>
                    <a:pt x="3723932" y="31750"/>
                  </a:lnTo>
                  <a:lnTo>
                    <a:pt x="3723932" y="11430"/>
                  </a:lnTo>
                  <a:lnTo>
                    <a:pt x="3723932" y="0"/>
                  </a:lnTo>
                  <a:close/>
                </a:path>
              </a:pathLst>
            </a:custGeom>
            <a:solidFill>
              <a:srgbClr val="FFFFFF"/>
            </a:solidFill>
          </p:spPr>
          <p:txBody>
            <a:bodyPr wrap="square" lIns="0" tIns="0" rIns="0" bIns="0" rtlCol="0"/>
            <a:lstStyle/>
            <a:p/>
          </p:txBody>
        </p:sp>
        <p:sp>
          <p:nvSpPr>
            <p:cNvPr id="6" name="object 6"/>
            <p:cNvSpPr/>
            <p:nvPr/>
          </p:nvSpPr>
          <p:spPr>
            <a:xfrm>
              <a:off x="679170" y="748156"/>
              <a:ext cx="17609185" cy="9538970"/>
            </a:xfrm>
            <a:custGeom>
              <a:avLst/>
              <a:gdLst/>
              <a:ahLst/>
              <a:cxnLst/>
              <a:rect l="l" t="t" r="r" b="b"/>
              <a:pathLst>
                <a:path w="17609185" h="9538970">
                  <a:moveTo>
                    <a:pt x="16880459" y="0"/>
                  </a:moveTo>
                  <a:lnTo>
                    <a:pt x="0" y="0"/>
                  </a:lnTo>
                  <a:lnTo>
                    <a:pt x="0" y="8027454"/>
                  </a:lnTo>
                  <a:lnTo>
                    <a:pt x="16880459" y="8027454"/>
                  </a:lnTo>
                  <a:lnTo>
                    <a:pt x="16880459" y="0"/>
                  </a:lnTo>
                  <a:close/>
                </a:path>
                <a:path w="17609185" h="9538970">
                  <a:moveTo>
                    <a:pt x="17608830" y="7993050"/>
                  </a:moveTo>
                  <a:lnTo>
                    <a:pt x="17575302" y="7993050"/>
                  </a:lnTo>
                  <a:lnTo>
                    <a:pt x="17575302" y="7307300"/>
                  </a:lnTo>
                  <a:lnTo>
                    <a:pt x="17534967" y="7307300"/>
                  </a:lnTo>
                  <a:lnTo>
                    <a:pt x="17534967" y="9538551"/>
                  </a:lnTo>
                  <a:lnTo>
                    <a:pt x="17575302" y="9538551"/>
                  </a:lnTo>
                  <a:lnTo>
                    <a:pt x="17575302" y="9485211"/>
                  </a:lnTo>
                  <a:lnTo>
                    <a:pt x="17608830" y="9485211"/>
                  </a:lnTo>
                  <a:lnTo>
                    <a:pt x="17608830" y="9444571"/>
                  </a:lnTo>
                  <a:lnTo>
                    <a:pt x="17575302" y="9444571"/>
                  </a:lnTo>
                  <a:lnTo>
                    <a:pt x="17575302" y="8760079"/>
                  </a:lnTo>
                  <a:lnTo>
                    <a:pt x="17608830" y="8760079"/>
                  </a:lnTo>
                  <a:lnTo>
                    <a:pt x="17608830" y="8719452"/>
                  </a:lnTo>
                  <a:lnTo>
                    <a:pt x="17575302" y="8719452"/>
                  </a:lnTo>
                  <a:lnTo>
                    <a:pt x="17575302" y="8033690"/>
                  </a:lnTo>
                  <a:lnTo>
                    <a:pt x="17608830" y="8033690"/>
                  </a:lnTo>
                  <a:lnTo>
                    <a:pt x="17608830" y="7993050"/>
                  </a:lnTo>
                  <a:close/>
                </a:path>
              </a:pathLst>
            </a:custGeom>
            <a:solidFill>
              <a:srgbClr val="FFFFFF"/>
            </a:solidFill>
          </p:spPr>
          <p:txBody>
            <a:bodyPr wrap="square" lIns="0" tIns="0" rIns="0" bIns="0" rtlCol="0"/>
            <a:lstStyle/>
            <a:p/>
          </p:txBody>
        </p:sp>
        <p:sp>
          <p:nvSpPr>
            <p:cNvPr id="7" name="object 7"/>
            <p:cNvSpPr/>
            <p:nvPr/>
          </p:nvSpPr>
          <p:spPr>
            <a:xfrm>
              <a:off x="653237" y="722832"/>
              <a:ext cx="16932910" cy="8105140"/>
            </a:xfrm>
            <a:custGeom>
              <a:avLst/>
              <a:gdLst/>
              <a:ahLst/>
              <a:cxnLst/>
              <a:rect l="l" t="t" r="r" b="b"/>
              <a:pathLst>
                <a:path w="16932910" h="8105140">
                  <a:moveTo>
                    <a:pt x="16932339" y="51257"/>
                  </a:moveTo>
                  <a:lnTo>
                    <a:pt x="16880459" y="51257"/>
                  </a:lnTo>
                  <a:lnTo>
                    <a:pt x="16880459" y="8052625"/>
                  </a:lnTo>
                  <a:lnTo>
                    <a:pt x="16932339" y="8052625"/>
                  </a:lnTo>
                  <a:lnTo>
                    <a:pt x="16932339" y="51257"/>
                  </a:lnTo>
                  <a:close/>
                </a:path>
                <a:path w="16932910" h="8105140">
                  <a:moveTo>
                    <a:pt x="16932339" y="0"/>
                  </a:moveTo>
                  <a:lnTo>
                    <a:pt x="0" y="0"/>
                  </a:lnTo>
                  <a:lnTo>
                    <a:pt x="0" y="50787"/>
                  </a:lnTo>
                  <a:lnTo>
                    <a:pt x="0" y="8052778"/>
                  </a:lnTo>
                  <a:lnTo>
                    <a:pt x="0" y="8104835"/>
                  </a:lnTo>
                  <a:lnTo>
                    <a:pt x="16932339" y="8104835"/>
                  </a:lnTo>
                  <a:lnTo>
                    <a:pt x="16932339" y="8052778"/>
                  </a:lnTo>
                  <a:lnTo>
                    <a:pt x="51866" y="8052778"/>
                  </a:lnTo>
                  <a:lnTo>
                    <a:pt x="51866" y="50787"/>
                  </a:lnTo>
                  <a:lnTo>
                    <a:pt x="16932339" y="50787"/>
                  </a:lnTo>
                  <a:lnTo>
                    <a:pt x="16932339" y="0"/>
                  </a:lnTo>
                  <a:close/>
                </a:path>
              </a:pathLst>
            </a:custGeom>
            <a:solidFill>
              <a:srgbClr val="181717"/>
            </a:solidFill>
          </p:spPr>
          <p:txBody>
            <a:bodyPr wrap="square" lIns="0" tIns="0" rIns="0" bIns="0" rtlCol="0"/>
            <a:lstStyle/>
            <a:p/>
          </p:txBody>
        </p:sp>
        <p:sp>
          <p:nvSpPr>
            <p:cNvPr id="8" name="object 8"/>
            <p:cNvSpPr/>
            <p:nvPr/>
          </p:nvSpPr>
          <p:spPr>
            <a:xfrm>
              <a:off x="450920" y="468134"/>
              <a:ext cx="17357725" cy="8587740"/>
            </a:xfrm>
            <a:custGeom>
              <a:avLst/>
              <a:gdLst/>
              <a:ahLst/>
              <a:cxnLst/>
              <a:rect l="l" t="t" r="r" b="b"/>
              <a:pathLst>
                <a:path w="17357725" h="8587740">
                  <a:moveTo>
                    <a:pt x="249004" y="492631"/>
                  </a:moveTo>
                  <a:lnTo>
                    <a:pt x="199580" y="487688"/>
                  </a:lnTo>
                  <a:lnTo>
                    <a:pt x="153196" y="473509"/>
                  </a:lnTo>
                  <a:lnTo>
                    <a:pt x="110945" y="451065"/>
                  </a:lnTo>
                  <a:lnTo>
                    <a:pt x="73923" y="421329"/>
                  </a:lnTo>
                  <a:lnTo>
                    <a:pt x="43223" y="385273"/>
                  </a:lnTo>
                  <a:lnTo>
                    <a:pt x="19939" y="343869"/>
                  </a:lnTo>
                  <a:lnTo>
                    <a:pt x="5167" y="298090"/>
                  </a:lnTo>
                  <a:lnTo>
                    <a:pt x="0" y="248908"/>
                  </a:lnTo>
                  <a:lnTo>
                    <a:pt x="3928" y="204862"/>
                  </a:lnTo>
                  <a:lnTo>
                    <a:pt x="15285" y="163122"/>
                  </a:lnTo>
                  <a:lnTo>
                    <a:pt x="33431" y="124454"/>
                  </a:lnTo>
                  <a:lnTo>
                    <a:pt x="57725" y="89627"/>
                  </a:lnTo>
                  <a:lnTo>
                    <a:pt x="87527" y="59410"/>
                  </a:lnTo>
                  <a:lnTo>
                    <a:pt x="122196" y="34570"/>
                  </a:lnTo>
                  <a:lnTo>
                    <a:pt x="161093" y="15876"/>
                  </a:lnTo>
                  <a:lnTo>
                    <a:pt x="203576" y="4097"/>
                  </a:lnTo>
                  <a:lnTo>
                    <a:pt x="249004" y="0"/>
                  </a:lnTo>
                  <a:lnTo>
                    <a:pt x="299695" y="4952"/>
                  </a:lnTo>
                  <a:lnTo>
                    <a:pt x="346191" y="19202"/>
                  </a:lnTo>
                  <a:lnTo>
                    <a:pt x="387702" y="41839"/>
                  </a:lnTo>
                  <a:lnTo>
                    <a:pt x="423438" y="71950"/>
                  </a:lnTo>
                  <a:lnTo>
                    <a:pt x="452608" y="108623"/>
                  </a:lnTo>
                  <a:lnTo>
                    <a:pt x="474422" y="150949"/>
                  </a:lnTo>
                  <a:lnTo>
                    <a:pt x="488090" y="198014"/>
                  </a:lnTo>
                  <a:lnTo>
                    <a:pt x="492822" y="248908"/>
                  </a:lnTo>
                  <a:lnTo>
                    <a:pt x="487877" y="298090"/>
                  </a:lnTo>
                  <a:lnTo>
                    <a:pt x="473693" y="343869"/>
                  </a:lnTo>
                  <a:lnTo>
                    <a:pt x="451240" y="385273"/>
                  </a:lnTo>
                  <a:lnTo>
                    <a:pt x="421492" y="421329"/>
                  </a:lnTo>
                  <a:lnTo>
                    <a:pt x="385422" y="451065"/>
                  </a:lnTo>
                  <a:lnTo>
                    <a:pt x="344002" y="473509"/>
                  </a:lnTo>
                  <a:lnTo>
                    <a:pt x="298206" y="487688"/>
                  </a:lnTo>
                  <a:lnTo>
                    <a:pt x="249004" y="492631"/>
                  </a:lnTo>
                  <a:close/>
                </a:path>
                <a:path w="17357725" h="8587740">
                  <a:moveTo>
                    <a:pt x="249004" y="8587342"/>
                  </a:moveTo>
                  <a:lnTo>
                    <a:pt x="203576" y="8583415"/>
                  </a:lnTo>
                  <a:lnTo>
                    <a:pt x="161093" y="8572062"/>
                  </a:lnTo>
                  <a:lnTo>
                    <a:pt x="122196" y="8553923"/>
                  </a:lnTo>
                  <a:lnTo>
                    <a:pt x="87527" y="8529639"/>
                  </a:lnTo>
                  <a:lnTo>
                    <a:pt x="57725" y="8499848"/>
                  </a:lnTo>
                  <a:lnTo>
                    <a:pt x="33431" y="8465192"/>
                  </a:lnTo>
                  <a:lnTo>
                    <a:pt x="15285" y="8426311"/>
                  </a:lnTo>
                  <a:lnTo>
                    <a:pt x="3928" y="8383844"/>
                  </a:lnTo>
                  <a:lnTo>
                    <a:pt x="0" y="8338433"/>
                  </a:lnTo>
                  <a:lnTo>
                    <a:pt x="4098" y="8293022"/>
                  </a:lnTo>
                  <a:lnTo>
                    <a:pt x="15883" y="8250555"/>
                  </a:lnTo>
                  <a:lnTo>
                    <a:pt x="34584" y="8211674"/>
                  </a:lnTo>
                  <a:lnTo>
                    <a:pt x="59433" y="8177018"/>
                  </a:lnTo>
                  <a:lnTo>
                    <a:pt x="89662" y="8147228"/>
                  </a:lnTo>
                  <a:lnTo>
                    <a:pt x="124502" y="8122943"/>
                  </a:lnTo>
                  <a:lnTo>
                    <a:pt x="163185" y="8104804"/>
                  </a:lnTo>
                  <a:lnTo>
                    <a:pt x="204942" y="8093451"/>
                  </a:lnTo>
                  <a:lnTo>
                    <a:pt x="249004" y="8089525"/>
                  </a:lnTo>
                  <a:lnTo>
                    <a:pt x="293067" y="8093451"/>
                  </a:lnTo>
                  <a:lnTo>
                    <a:pt x="334824" y="8104804"/>
                  </a:lnTo>
                  <a:lnTo>
                    <a:pt x="373507" y="8122943"/>
                  </a:lnTo>
                  <a:lnTo>
                    <a:pt x="408347" y="8147228"/>
                  </a:lnTo>
                  <a:lnTo>
                    <a:pt x="438576" y="8177018"/>
                  </a:lnTo>
                  <a:lnTo>
                    <a:pt x="463425" y="8211674"/>
                  </a:lnTo>
                  <a:lnTo>
                    <a:pt x="482126" y="8250555"/>
                  </a:lnTo>
                  <a:lnTo>
                    <a:pt x="493911" y="8293022"/>
                  </a:lnTo>
                  <a:lnTo>
                    <a:pt x="498009" y="8338433"/>
                  </a:lnTo>
                  <a:lnTo>
                    <a:pt x="494081" y="8383844"/>
                  </a:lnTo>
                  <a:lnTo>
                    <a:pt x="482724" y="8426311"/>
                  </a:lnTo>
                  <a:lnTo>
                    <a:pt x="464578" y="8465192"/>
                  </a:lnTo>
                  <a:lnTo>
                    <a:pt x="440284" y="8499848"/>
                  </a:lnTo>
                  <a:lnTo>
                    <a:pt x="410482" y="8529639"/>
                  </a:lnTo>
                  <a:lnTo>
                    <a:pt x="375813" y="8553923"/>
                  </a:lnTo>
                  <a:lnTo>
                    <a:pt x="336916" y="8572062"/>
                  </a:lnTo>
                  <a:lnTo>
                    <a:pt x="294433" y="8583415"/>
                  </a:lnTo>
                  <a:lnTo>
                    <a:pt x="249004" y="8587342"/>
                  </a:lnTo>
                  <a:close/>
                </a:path>
                <a:path w="17357725" h="8587740">
                  <a:moveTo>
                    <a:pt x="249004" y="4537393"/>
                  </a:moveTo>
                  <a:lnTo>
                    <a:pt x="198091" y="4532664"/>
                  </a:lnTo>
                  <a:lnTo>
                    <a:pt x="151007" y="4519001"/>
                  </a:lnTo>
                  <a:lnTo>
                    <a:pt x="108666" y="4497195"/>
                  </a:lnTo>
                  <a:lnTo>
                    <a:pt x="71978" y="4468036"/>
                  </a:lnTo>
                  <a:lnTo>
                    <a:pt x="41855" y="4432314"/>
                  </a:lnTo>
                  <a:lnTo>
                    <a:pt x="19210" y="4390819"/>
                  </a:lnTo>
                  <a:lnTo>
                    <a:pt x="4954" y="4344342"/>
                  </a:lnTo>
                  <a:lnTo>
                    <a:pt x="0" y="4293671"/>
                  </a:lnTo>
                  <a:lnTo>
                    <a:pt x="4098" y="4248259"/>
                  </a:lnTo>
                  <a:lnTo>
                    <a:pt x="15883" y="4205793"/>
                  </a:lnTo>
                  <a:lnTo>
                    <a:pt x="34584" y="4166912"/>
                  </a:lnTo>
                  <a:lnTo>
                    <a:pt x="59433" y="4132256"/>
                  </a:lnTo>
                  <a:lnTo>
                    <a:pt x="89662" y="4102465"/>
                  </a:lnTo>
                  <a:lnTo>
                    <a:pt x="124502" y="4078180"/>
                  </a:lnTo>
                  <a:lnTo>
                    <a:pt x="163185" y="4060041"/>
                  </a:lnTo>
                  <a:lnTo>
                    <a:pt x="204942" y="4048689"/>
                  </a:lnTo>
                  <a:lnTo>
                    <a:pt x="249004" y="4044762"/>
                  </a:lnTo>
                  <a:lnTo>
                    <a:pt x="298429" y="4049492"/>
                  </a:lnTo>
                  <a:lnTo>
                    <a:pt x="344813" y="4063155"/>
                  </a:lnTo>
                  <a:lnTo>
                    <a:pt x="387064" y="4084961"/>
                  </a:lnTo>
                  <a:lnTo>
                    <a:pt x="424086" y="4114119"/>
                  </a:lnTo>
                  <a:lnTo>
                    <a:pt x="454786" y="4149841"/>
                  </a:lnTo>
                  <a:lnTo>
                    <a:pt x="478070" y="4191336"/>
                  </a:lnTo>
                  <a:lnTo>
                    <a:pt x="492842" y="4237814"/>
                  </a:lnTo>
                  <a:lnTo>
                    <a:pt x="498009" y="4288485"/>
                  </a:lnTo>
                  <a:lnTo>
                    <a:pt x="494081" y="4333896"/>
                  </a:lnTo>
                  <a:lnTo>
                    <a:pt x="482724" y="4376363"/>
                  </a:lnTo>
                  <a:lnTo>
                    <a:pt x="464578" y="4415244"/>
                  </a:lnTo>
                  <a:lnTo>
                    <a:pt x="440284" y="4449900"/>
                  </a:lnTo>
                  <a:lnTo>
                    <a:pt x="410482" y="4479690"/>
                  </a:lnTo>
                  <a:lnTo>
                    <a:pt x="375813" y="4503975"/>
                  </a:lnTo>
                  <a:lnTo>
                    <a:pt x="336916" y="4522114"/>
                  </a:lnTo>
                  <a:lnTo>
                    <a:pt x="294433" y="4533467"/>
                  </a:lnTo>
                  <a:lnTo>
                    <a:pt x="249004" y="4537393"/>
                  </a:lnTo>
                  <a:close/>
                </a:path>
                <a:path w="17357725" h="8587740">
                  <a:moveTo>
                    <a:pt x="17108718" y="497816"/>
                  </a:moveTo>
                  <a:lnTo>
                    <a:pt x="17063289" y="493890"/>
                  </a:lnTo>
                  <a:lnTo>
                    <a:pt x="17020806" y="482537"/>
                  </a:lnTo>
                  <a:lnTo>
                    <a:pt x="16981910" y="464398"/>
                  </a:lnTo>
                  <a:lnTo>
                    <a:pt x="16947240" y="440113"/>
                  </a:lnTo>
                  <a:lnTo>
                    <a:pt x="16917438" y="410323"/>
                  </a:lnTo>
                  <a:lnTo>
                    <a:pt x="16893144" y="375667"/>
                  </a:lnTo>
                  <a:lnTo>
                    <a:pt x="16874998" y="336786"/>
                  </a:lnTo>
                  <a:lnTo>
                    <a:pt x="16863641" y="294319"/>
                  </a:lnTo>
                  <a:lnTo>
                    <a:pt x="16859713" y="248908"/>
                  </a:lnTo>
                  <a:lnTo>
                    <a:pt x="16863812" y="203497"/>
                  </a:lnTo>
                  <a:lnTo>
                    <a:pt x="16875596" y="161030"/>
                  </a:lnTo>
                  <a:lnTo>
                    <a:pt x="16894297" y="122149"/>
                  </a:lnTo>
                  <a:lnTo>
                    <a:pt x="16919146" y="87493"/>
                  </a:lnTo>
                  <a:lnTo>
                    <a:pt x="16949375" y="57703"/>
                  </a:lnTo>
                  <a:lnTo>
                    <a:pt x="16984215" y="33418"/>
                  </a:lnTo>
                  <a:lnTo>
                    <a:pt x="17022898" y="15279"/>
                  </a:lnTo>
                  <a:lnTo>
                    <a:pt x="17064655" y="3926"/>
                  </a:lnTo>
                  <a:lnTo>
                    <a:pt x="17108718" y="0"/>
                  </a:lnTo>
                  <a:lnTo>
                    <a:pt x="17152781" y="3926"/>
                  </a:lnTo>
                  <a:lnTo>
                    <a:pt x="17194538" y="15279"/>
                  </a:lnTo>
                  <a:lnTo>
                    <a:pt x="17233220" y="33418"/>
                  </a:lnTo>
                  <a:lnTo>
                    <a:pt x="17268061" y="57703"/>
                  </a:lnTo>
                  <a:lnTo>
                    <a:pt x="17298290" y="87493"/>
                  </a:lnTo>
                  <a:lnTo>
                    <a:pt x="17323139" y="122149"/>
                  </a:lnTo>
                  <a:lnTo>
                    <a:pt x="17341840" y="161030"/>
                  </a:lnTo>
                  <a:lnTo>
                    <a:pt x="17353624" y="203497"/>
                  </a:lnTo>
                  <a:lnTo>
                    <a:pt x="17357723" y="248908"/>
                  </a:lnTo>
                  <a:lnTo>
                    <a:pt x="17353795" y="294319"/>
                  </a:lnTo>
                  <a:lnTo>
                    <a:pt x="17342438" y="336786"/>
                  </a:lnTo>
                  <a:lnTo>
                    <a:pt x="17324292" y="375667"/>
                  </a:lnTo>
                  <a:lnTo>
                    <a:pt x="17299998" y="410323"/>
                  </a:lnTo>
                  <a:lnTo>
                    <a:pt x="17270195" y="440113"/>
                  </a:lnTo>
                  <a:lnTo>
                    <a:pt x="17235526" y="464398"/>
                  </a:lnTo>
                  <a:lnTo>
                    <a:pt x="17196630" y="482537"/>
                  </a:lnTo>
                  <a:lnTo>
                    <a:pt x="17154147" y="493890"/>
                  </a:lnTo>
                  <a:lnTo>
                    <a:pt x="17108718" y="497816"/>
                  </a:lnTo>
                  <a:close/>
                </a:path>
                <a:path w="17357725" h="8587740">
                  <a:moveTo>
                    <a:pt x="8668486" y="497816"/>
                  </a:moveTo>
                  <a:lnTo>
                    <a:pt x="8623057" y="493890"/>
                  </a:lnTo>
                  <a:lnTo>
                    <a:pt x="8580574" y="482537"/>
                  </a:lnTo>
                  <a:lnTo>
                    <a:pt x="8541678" y="464398"/>
                  </a:lnTo>
                  <a:lnTo>
                    <a:pt x="8507009" y="440113"/>
                  </a:lnTo>
                  <a:lnTo>
                    <a:pt x="8477206" y="410323"/>
                  </a:lnTo>
                  <a:lnTo>
                    <a:pt x="8452912" y="375667"/>
                  </a:lnTo>
                  <a:lnTo>
                    <a:pt x="8434766" y="336786"/>
                  </a:lnTo>
                  <a:lnTo>
                    <a:pt x="8423409" y="294319"/>
                  </a:lnTo>
                  <a:lnTo>
                    <a:pt x="8419481" y="248908"/>
                  </a:lnTo>
                  <a:lnTo>
                    <a:pt x="8423580" y="203497"/>
                  </a:lnTo>
                  <a:lnTo>
                    <a:pt x="8435364" y="161030"/>
                  </a:lnTo>
                  <a:lnTo>
                    <a:pt x="8454065" y="122149"/>
                  </a:lnTo>
                  <a:lnTo>
                    <a:pt x="8478914" y="87493"/>
                  </a:lnTo>
                  <a:lnTo>
                    <a:pt x="8509143" y="57703"/>
                  </a:lnTo>
                  <a:lnTo>
                    <a:pt x="8543984" y="33418"/>
                  </a:lnTo>
                  <a:lnTo>
                    <a:pt x="8582666" y="15279"/>
                  </a:lnTo>
                  <a:lnTo>
                    <a:pt x="8624423" y="3926"/>
                  </a:lnTo>
                  <a:lnTo>
                    <a:pt x="8668486" y="0"/>
                  </a:lnTo>
                  <a:lnTo>
                    <a:pt x="8712549" y="3926"/>
                  </a:lnTo>
                  <a:lnTo>
                    <a:pt x="8754306" y="15279"/>
                  </a:lnTo>
                  <a:lnTo>
                    <a:pt x="8792989" y="33418"/>
                  </a:lnTo>
                  <a:lnTo>
                    <a:pt x="8827829" y="57703"/>
                  </a:lnTo>
                  <a:lnTo>
                    <a:pt x="8858058" y="87493"/>
                  </a:lnTo>
                  <a:lnTo>
                    <a:pt x="8882907" y="122149"/>
                  </a:lnTo>
                  <a:lnTo>
                    <a:pt x="8901608" y="161030"/>
                  </a:lnTo>
                  <a:lnTo>
                    <a:pt x="8913392" y="203497"/>
                  </a:lnTo>
                  <a:lnTo>
                    <a:pt x="8917491" y="248908"/>
                  </a:lnTo>
                  <a:lnTo>
                    <a:pt x="8913563" y="294319"/>
                  </a:lnTo>
                  <a:lnTo>
                    <a:pt x="8902206" y="336786"/>
                  </a:lnTo>
                  <a:lnTo>
                    <a:pt x="8884060" y="375667"/>
                  </a:lnTo>
                  <a:lnTo>
                    <a:pt x="8859766" y="410323"/>
                  </a:lnTo>
                  <a:lnTo>
                    <a:pt x="8829964" y="440113"/>
                  </a:lnTo>
                  <a:lnTo>
                    <a:pt x="8795294" y="464398"/>
                  </a:lnTo>
                  <a:lnTo>
                    <a:pt x="8756398" y="482537"/>
                  </a:lnTo>
                  <a:lnTo>
                    <a:pt x="8713915" y="493890"/>
                  </a:lnTo>
                  <a:lnTo>
                    <a:pt x="8668486" y="497816"/>
                  </a:lnTo>
                  <a:close/>
                </a:path>
                <a:path w="17357725" h="8587740">
                  <a:moveTo>
                    <a:pt x="17108718" y="8587342"/>
                  </a:moveTo>
                  <a:lnTo>
                    <a:pt x="17063289" y="8583415"/>
                  </a:lnTo>
                  <a:lnTo>
                    <a:pt x="17020806" y="8572062"/>
                  </a:lnTo>
                  <a:lnTo>
                    <a:pt x="16981910" y="8553923"/>
                  </a:lnTo>
                  <a:lnTo>
                    <a:pt x="16947240" y="8529639"/>
                  </a:lnTo>
                  <a:lnTo>
                    <a:pt x="16917438" y="8499848"/>
                  </a:lnTo>
                  <a:lnTo>
                    <a:pt x="16893144" y="8465192"/>
                  </a:lnTo>
                  <a:lnTo>
                    <a:pt x="16874998" y="8426311"/>
                  </a:lnTo>
                  <a:lnTo>
                    <a:pt x="16863641" y="8383844"/>
                  </a:lnTo>
                  <a:lnTo>
                    <a:pt x="16859713" y="8338433"/>
                  </a:lnTo>
                  <a:lnTo>
                    <a:pt x="16863812" y="8293022"/>
                  </a:lnTo>
                  <a:lnTo>
                    <a:pt x="16875596" y="8250555"/>
                  </a:lnTo>
                  <a:lnTo>
                    <a:pt x="16894297" y="8211674"/>
                  </a:lnTo>
                  <a:lnTo>
                    <a:pt x="16919146" y="8177018"/>
                  </a:lnTo>
                  <a:lnTo>
                    <a:pt x="16949375" y="8147228"/>
                  </a:lnTo>
                  <a:lnTo>
                    <a:pt x="16984215" y="8122943"/>
                  </a:lnTo>
                  <a:lnTo>
                    <a:pt x="17022898" y="8104804"/>
                  </a:lnTo>
                  <a:lnTo>
                    <a:pt x="17064655" y="8093451"/>
                  </a:lnTo>
                  <a:lnTo>
                    <a:pt x="17108718" y="8089525"/>
                  </a:lnTo>
                  <a:lnTo>
                    <a:pt x="17152781" y="8093451"/>
                  </a:lnTo>
                  <a:lnTo>
                    <a:pt x="17194538" y="8104804"/>
                  </a:lnTo>
                  <a:lnTo>
                    <a:pt x="17233220" y="8122943"/>
                  </a:lnTo>
                  <a:lnTo>
                    <a:pt x="17268061" y="8147228"/>
                  </a:lnTo>
                  <a:lnTo>
                    <a:pt x="17298290" y="8177018"/>
                  </a:lnTo>
                  <a:lnTo>
                    <a:pt x="17323139" y="8211674"/>
                  </a:lnTo>
                  <a:lnTo>
                    <a:pt x="17341840" y="8250555"/>
                  </a:lnTo>
                  <a:lnTo>
                    <a:pt x="17353624" y="8293022"/>
                  </a:lnTo>
                  <a:lnTo>
                    <a:pt x="17357723" y="8338433"/>
                  </a:lnTo>
                  <a:lnTo>
                    <a:pt x="17353795" y="8383844"/>
                  </a:lnTo>
                  <a:lnTo>
                    <a:pt x="17342438" y="8426311"/>
                  </a:lnTo>
                  <a:lnTo>
                    <a:pt x="17324292" y="8465192"/>
                  </a:lnTo>
                  <a:lnTo>
                    <a:pt x="17299998" y="8499848"/>
                  </a:lnTo>
                  <a:lnTo>
                    <a:pt x="17270195" y="8529639"/>
                  </a:lnTo>
                  <a:lnTo>
                    <a:pt x="17235526" y="8553923"/>
                  </a:lnTo>
                  <a:lnTo>
                    <a:pt x="17196630" y="8572062"/>
                  </a:lnTo>
                  <a:lnTo>
                    <a:pt x="17154147" y="8583415"/>
                  </a:lnTo>
                  <a:lnTo>
                    <a:pt x="17108718" y="8587342"/>
                  </a:lnTo>
                  <a:close/>
                </a:path>
                <a:path w="17357725" h="8587740">
                  <a:moveTo>
                    <a:pt x="8668486" y="8587342"/>
                  </a:moveTo>
                  <a:lnTo>
                    <a:pt x="8623057" y="8583415"/>
                  </a:lnTo>
                  <a:lnTo>
                    <a:pt x="8580574" y="8572062"/>
                  </a:lnTo>
                  <a:lnTo>
                    <a:pt x="8541678" y="8553923"/>
                  </a:lnTo>
                  <a:lnTo>
                    <a:pt x="8507009" y="8529639"/>
                  </a:lnTo>
                  <a:lnTo>
                    <a:pt x="8477206" y="8499848"/>
                  </a:lnTo>
                  <a:lnTo>
                    <a:pt x="8452912" y="8465192"/>
                  </a:lnTo>
                  <a:lnTo>
                    <a:pt x="8434766" y="8426311"/>
                  </a:lnTo>
                  <a:lnTo>
                    <a:pt x="8423409" y="8383844"/>
                  </a:lnTo>
                  <a:lnTo>
                    <a:pt x="8419481" y="8338433"/>
                  </a:lnTo>
                  <a:lnTo>
                    <a:pt x="8423580" y="8293022"/>
                  </a:lnTo>
                  <a:lnTo>
                    <a:pt x="8435364" y="8250555"/>
                  </a:lnTo>
                  <a:lnTo>
                    <a:pt x="8454065" y="8211674"/>
                  </a:lnTo>
                  <a:lnTo>
                    <a:pt x="8478914" y="8177018"/>
                  </a:lnTo>
                  <a:lnTo>
                    <a:pt x="8509143" y="8147228"/>
                  </a:lnTo>
                  <a:lnTo>
                    <a:pt x="8543984" y="8122943"/>
                  </a:lnTo>
                  <a:lnTo>
                    <a:pt x="8582666" y="8104804"/>
                  </a:lnTo>
                  <a:lnTo>
                    <a:pt x="8624423" y="8093451"/>
                  </a:lnTo>
                  <a:lnTo>
                    <a:pt x="8668486" y="8089525"/>
                  </a:lnTo>
                  <a:lnTo>
                    <a:pt x="8712549" y="8093451"/>
                  </a:lnTo>
                  <a:lnTo>
                    <a:pt x="8754306" y="8104804"/>
                  </a:lnTo>
                  <a:lnTo>
                    <a:pt x="8792989" y="8122943"/>
                  </a:lnTo>
                  <a:lnTo>
                    <a:pt x="8827829" y="8147228"/>
                  </a:lnTo>
                  <a:lnTo>
                    <a:pt x="8858058" y="8177018"/>
                  </a:lnTo>
                  <a:lnTo>
                    <a:pt x="8882907" y="8211674"/>
                  </a:lnTo>
                  <a:lnTo>
                    <a:pt x="8901608" y="8250555"/>
                  </a:lnTo>
                  <a:lnTo>
                    <a:pt x="8913392" y="8293022"/>
                  </a:lnTo>
                  <a:lnTo>
                    <a:pt x="8917491" y="8338433"/>
                  </a:lnTo>
                  <a:lnTo>
                    <a:pt x="8913563" y="8383844"/>
                  </a:lnTo>
                  <a:lnTo>
                    <a:pt x="8902206" y="8426311"/>
                  </a:lnTo>
                  <a:lnTo>
                    <a:pt x="8884060" y="8465192"/>
                  </a:lnTo>
                  <a:lnTo>
                    <a:pt x="8859766" y="8499848"/>
                  </a:lnTo>
                  <a:lnTo>
                    <a:pt x="8829964" y="8529639"/>
                  </a:lnTo>
                  <a:lnTo>
                    <a:pt x="8795294" y="8553923"/>
                  </a:lnTo>
                  <a:lnTo>
                    <a:pt x="8756398" y="8572062"/>
                  </a:lnTo>
                  <a:lnTo>
                    <a:pt x="8713915" y="8583415"/>
                  </a:lnTo>
                  <a:lnTo>
                    <a:pt x="8668486" y="8587342"/>
                  </a:lnTo>
                  <a:close/>
                </a:path>
                <a:path w="17357725" h="8587740">
                  <a:moveTo>
                    <a:pt x="17108718" y="4542579"/>
                  </a:moveTo>
                  <a:lnTo>
                    <a:pt x="17063289" y="4538652"/>
                  </a:lnTo>
                  <a:lnTo>
                    <a:pt x="17020806" y="4527300"/>
                  </a:lnTo>
                  <a:lnTo>
                    <a:pt x="16981910" y="4509161"/>
                  </a:lnTo>
                  <a:lnTo>
                    <a:pt x="16947240" y="4484876"/>
                  </a:lnTo>
                  <a:lnTo>
                    <a:pt x="16917438" y="4455085"/>
                  </a:lnTo>
                  <a:lnTo>
                    <a:pt x="16893144" y="4420430"/>
                  </a:lnTo>
                  <a:lnTo>
                    <a:pt x="16874998" y="4381548"/>
                  </a:lnTo>
                  <a:lnTo>
                    <a:pt x="16863641" y="4339082"/>
                  </a:lnTo>
                  <a:lnTo>
                    <a:pt x="16859713" y="4293671"/>
                  </a:lnTo>
                  <a:lnTo>
                    <a:pt x="16863812" y="4248259"/>
                  </a:lnTo>
                  <a:lnTo>
                    <a:pt x="16875596" y="4205793"/>
                  </a:lnTo>
                  <a:lnTo>
                    <a:pt x="16894297" y="4166912"/>
                  </a:lnTo>
                  <a:lnTo>
                    <a:pt x="16919146" y="4132256"/>
                  </a:lnTo>
                  <a:lnTo>
                    <a:pt x="16949375" y="4102465"/>
                  </a:lnTo>
                  <a:lnTo>
                    <a:pt x="16984215" y="4078180"/>
                  </a:lnTo>
                  <a:lnTo>
                    <a:pt x="17022898" y="4060041"/>
                  </a:lnTo>
                  <a:lnTo>
                    <a:pt x="17064655" y="4048689"/>
                  </a:lnTo>
                  <a:lnTo>
                    <a:pt x="17108718" y="4044762"/>
                  </a:lnTo>
                  <a:lnTo>
                    <a:pt x="17152781" y="4048689"/>
                  </a:lnTo>
                  <a:lnTo>
                    <a:pt x="17194538" y="4060041"/>
                  </a:lnTo>
                  <a:lnTo>
                    <a:pt x="17233220" y="4078180"/>
                  </a:lnTo>
                  <a:lnTo>
                    <a:pt x="17268061" y="4102465"/>
                  </a:lnTo>
                  <a:lnTo>
                    <a:pt x="17298290" y="4132256"/>
                  </a:lnTo>
                  <a:lnTo>
                    <a:pt x="17323139" y="4166912"/>
                  </a:lnTo>
                  <a:lnTo>
                    <a:pt x="17341840" y="4205793"/>
                  </a:lnTo>
                  <a:lnTo>
                    <a:pt x="17353624" y="4248259"/>
                  </a:lnTo>
                  <a:lnTo>
                    <a:pt x="17357723" y="4293671"/>
                  </a:lnTo>
                  <a:lnTo>
                    <a:pt x="17353795" y="4339082"/>
                  </a:lnTo>
                  <a:lnTo>
                    <a:pt x="17342438" y="4381548"/>
                  </a:lnTo>
                  <a:lnTo>
                    <a:pt x="17324292" y="4420430"/>
                  </a:lnTo>
                  <a:lnTo>
                    <a:pt x="17299998" y="4455085"/>
                  </a:lnTo>
                  <a:lnTo>
                    <a:pt x="17270195" y="4484876"/>
                  </a:lnTo>
                  <a:lnTo>
                    <a:pt x="17235526" y="4509161"/>
                  </a:lnTo>
                  <a:lnTo>
                    <a:pt x="17196630" y="4527300"/>
                  </a:lnTo>
                  <a:lnTo>
                    <a:pt x="17154147" y="4538652"/>
                  </a:lnTo>
                  <a:lnTo>
                    <a:pt x="17108718" y="4542579"/>
                  </a:lnTo>
                  <a:close/>
                </a:path>
              </a:pathLst>
            </a:custGeom>
            <a:solidFill>
              <a:srgbClr val="D9CFFF"/>
            </a:solidFill>
          </p:spPr>
          <p:txBody>
            <a:bodyPr wrap="square" lIns="0" tIns="0" rIns="0" bIns="0" rtlCol="0"/>
            <a:lstStyle/>
            <a:p/>
          </p:txBody>
        </p:sp>
        <p:sp>
          <p:nvSpPr>
            <p:cNvPr id="9" name="object 9"/>
            <p:cNvSpPr/>
            <p:nvPr/>
          </p:nvSpPr>
          <p:spPr>
            <a:xfrm>
              <a:off x="424982" y="437021"/>
              <a:ext cx="17409795" cy="8639810"/>
            </a:xfrm>
            <a:custGeom>
              <a:avLst/>
              <a:gdLst/>
              <a:ahLst/>
              <a:cxnLst/>
              <a:rect l="l" t="t" r="r" b="b"/>
              <a:pathLst>
                <a:path w="17409795" h="8639810">
                  <a:moveTo>
                    <a:pt x="17134656" y="8639198"/>
                  </a:moveTo>
                  <a:lnTo>
                    <a:pt x="17085605" y="8634723"/>
                  </a:lnTo>
                  <a:lnTo>
                    <a:pt x="17039287" y="8621841"/>
                  </a:lnTo>
                  <a:lnTo>
                    <a:pt x="16996512" y="8601362"/>
                  </a:lnTo>
                  <a:lnTo>
                    <a:pt x="16958092" y="8574097"/>
                  </a:lnTo>
                  <a:lnTo>
                    <a:pt x="16924839" y="8540856"/>
                  </a:lnTo>
                  <a:lnTo>
                    <a:pt x="16897563" y="8502452"/>
                  </a:lnTo>
                  <a:lnTo>
                    <a:pt x="16877076" y="8459694"/>
                  </a:lnTo>
                  <a:lnTo>
                    <a:pt x="16864189" y="8413393"/>
                  </a:lnTo>
                  <a:lnTo>
                    <a:pt x="16859713" y="8364361"/>
                  </a:lnTo>
                  <a:lnTo>
                    <a:pt x="16864189" y="8315329"/>
                  </a:lnTo>
                  <a:lnTo>
                    <a:pt x="16877076" y="8269029"/>
                  </a:lnTo>
                  <a:lnTo>
                    <a:pt x="16897563" y="8226271"/>
                  </a:lnTo>
                  <a:lnTo>
                    <a:pt x="16924839" y="8187866"/>
                  </a:lnTo>
                  <a:lnTo>
                    <a:pt x="16958092" y="8154626"/>
                  </a:lnTo>
                  <a:lnTo>
                    <a:pt x="16996512" y="8127360"/>
                  </a:lnTo>
                  <a:lnTo>
                    <a:pt x="17039287" y="8106881"/>
                  </a:lnTo>
                  <a:lnTo>
                    <a:pt x="17085605" y="8093999"/>
                  </a:lnTo>
                  <a:lnTo>
                    <a:pt x="17134656" y="8089525"/>
                  </a:lnTo>
                  <a:lnTo>
                    <a:pt x="17183707" y="8093999"/>
                  </a:lnTo>
                  <a:lnTo>
                    <a:pt x="17230025" y="8106881"/>
                  </a:lnTo>
                  <a:lnTo>
                    <a:pt x="17272800" y="8127360"/>
                  </a:lnTo>
                  <a:lnTo>
                    <a:pt x="17299863" y="8146566"/>
                  </a:lnTo>
                  <a:lnTo>
                    <a:pt x="17134656" y="8146566"/>
                  </a:lnTo>
                  <a:lnTo>
                    <a:pt x="17089325" y="8151043"/>
                  </a:lnTo>
                  <a:lnTo>
                    <a:pt x="17047277" y="8163906"/>
                  </a:lnTo>
                  <a:lnTo>
                    <a:pt x="17009363" y="8184304"/>
                  </a:lnTo>
                  <a:lnTo>
                    <a:pt x="16976434" y="8211386"/>
                  </a:lnTo>
                  <a:lnTo>
                    <a:pt x="16949341" y="8244302"/>
                  </a:lnTo>
                  <a:lnTo>
                    <a:pt x="16928935" y="8282202"/>
                  </a:lnTo>
                  <a:lnTo>
                    <a:pt x="16916067" y="8324234"/>
                  </a:lnTo>
                  <a:lnTo>
                    <a:pt x="16911589" y="8369547"/>
                  </a:lnTo>
                  <a:lnTo>
                    <a:pt x="16916067" y="8414860"/>
                  </a:lnTo>
                  <a:lnTo>
                    <a:pt x="16928935" y="8456892"/>
                  </a:lnTo>
                  <a:lnTo>
                    <a:pt x="16949341" y="8494791"/>
                  </a:lnTo>
                  <a:lnTo>
                    <a:pt x="16976434" y="8527707"/>
                  </a:lnTo>
                  <a:lnTo>
                    <a:pt x="17009363" y="8554790"/>
                  </a:lnTo>
                  <a:lnTo>
                    <a:pt x="17047277" y="8575188"/>
                  </a:lnTo>
                  <a:lnTo>
                    <a:pt x="17089325" y="8588051"/>
                  </a:lnTo>
                  <a:lnTo>
                    <a:pt x="17134656" y="8592527"/>
                  </a:lnTo>
                  <a:lnTo>
                    <a:pt x="17287165" y="8592527"/>
                  </a:lnTo>
                  <a:lnTo>
                    <a:pt x="17272800" y="8602514"/>
                  </a:lnTo>
                  <a:lnTo>
                    <a:pt x="17230025" y="8622439"/>
                  </a:lnTo>
                  <a:lnTo>
                    <a:pt x="17183707" y="8634894"/>
                  </a:lnTo>
                  <a:lnTo>
                    <a:pt x="17134656" y="8639198"/>
                  </a:lnTo>
                  <a:close/>
                </a:path>
                <a:path w="17409795" h="8639810">
                  <a:moveTo>
                    <a:pt x="17287165" y="8592527"/>
                  </a:moveTo>
                  <a:lnTo>
                    <a:pt x="17134656" y="8592527"/>
                  </a:lnTo>
                  <a:lnTo>
                    <a:pt x="17179987" y="8588051"/>
                  </a:lnTo>
                  <a:lnTo>
                    <a:pt x="17222035" y="8575188"/>
                  </a:lnTo>
                  <a:lnTo>
                    <a:pt x="17259949" y="8554790"/>
                  </a:lnTo>
                  <a:lnTo>
                    <a:pt x="17292878" y="8527707"/>
                  </a:lnTo>
                  <a:lnTo>
                    <a:pt x="17319971" y="8494791"/>
                  </a:lnTo>
                  <a:lnTo>
                    <a:pt x="17340377" y="8456892"/>
                  </a:lnTo>
                  <a:lnTo>
                    <a:pt x="17353245" y="8414860"/>
                  </a:lnTo>
                  <a:lnTo>
                    <a:pt x="17357723" y="8369547"/>
                  </a:lnTo>
                  <a:lnTo>
                    <a:pt x="17353245" y="8324234"/>
                  </a:lnTo>
                  <a:lnTo>
                    <a:pt x="17340377" y="8282202"/>
                  </a:lnTo>
                  <a:lnTo>
                    <a:pt x="17319971" y="8244302"/>
                  </a:lnTo>
                  <a:lnTo>
                    <a:pt x="17292878" y="8211386"/>
                  </a:lnTo>
                  <a:lnTo>
                    <a:pt x="17259949" y="8184304"/>
                  </a:lnTo>
                  <a:lnTo>
                    <a:pt x="17222035" y="8163906"/>
                  </a:lnTo>
                  <a:lnTo>
                    <a:pt x="17179987" y="8151043"/>
                  </a:lnTo>
                  <a:lnTo>
                    <a:pt x="17134656" y="8146566"/>
                  </a:lnTo>
                  <a:lnTo>
                    <a:pt x="17299863" y="8146566"/>
                  </a:lnTo>
                  <a:lnTo>
                    <a:pt x="17344473" y="8187866"/>
                  </a:lnTo>
                  <a:lnTo>
                    <a:pt x="17371749" y="8226271"/>
                  </a:lnTo>
                  <a:lnTo>
                    <a:pt x="17392236" y="8269029"/>
                  </a:lnTo>
                  <a:lnTo>
                    <a:pt x="17405123" y="8315329"/>
                  </a:lnTo>
                  <a:lnTo>
                    <a:pt x="17409599" y="8364361"/>
                  </a:lnTo>
                  <a:lnTo>
                    <a:pt x="17405123" y="8414759"/>
                  </a:lnTo>
                  <a:lnTo>
                    <a:pt x="17392236" y="8461785"/>
                  </a:lnTo>
                  <a:lnTo>
                    <a:pt x="17371749" y="8504756"/>
                  </a:lnTo>
                  <a:lnTo>
                    <a:pt x="17344473" y="8542990"/>
                  </a:lnTo>
                  <a:lnTo>
                    <a:pt x="17311220" y="8575804"/>
                  </a:lnTo>
                  <a:lnTo>
                    <a:pt x="17287165" y="8592527"/>
                  </a:lnTo>
                  <a:close/>
                </a:path>
                <a:path w="17409795" h="8639810">
                  <a:moveTo>
                    <a:pt x="8694424" y="8639198"/>
                  </a:moveTo>
                  <a:lnTo>
                    <a:pt x="8645373" y="8634723"/>
                  </a:lnTo>
                  <a:lnTo>
                    <a:pt x="8599055" y="8621841"/>
                  </a:lnTo>
                  <a:lnTo>
                    <a:pt x="8556280" y="8601362"/>
                  </a:lnTo>
                  <a:lnTo>
                    <a:pt x="8517860" y="8574097"/>
                  </a:lnTo>
                  <a:lnTo>
                    <a:pt x="8484607" y="8540856"/>
                  </a:lnTo>
                  <a:lnTo>
                    <a:pt x="8457331" y="8502452"/>
                  </a:lnTo>
                  <a:lnTo>
                    <a:pt x="8436844" y="8459694"/>
                  </a:lnTo>
                  <a:lnTo>
                    <a:pt x="8423957" y="8413393"/>
                  </a:lnTo>
                  <a:lnTo>
                    <a:pt x="8419481" y="8364361"/>
                  </a:lnTo>
                  <a:lnTo>
                    <a:pt x="8423957" y="8315329"/>
                  </a:lnTo>
                  <a:lnTo>
                    <a:pt x="8436844" y="8269029"/>
                  </a:lnTo>
                  <a:lnTo>
                    <a:pt x="8457331" y="8226271"/>
                  </a:lnTo>
                  <a:lnTo>
                    <a:pt x="8484607" y="8187866"/>
                  </a:lnTo>
                  <a:lnTo>
                    <a:pt x="8517860" y="8154626"/>
                  </a:lnTo>
                  <a:lnTo>
                    <a:pt x="8556280" y="8127360"/>
                  </a:lnTo>
                  <a:lnTo>
                    <a:pt x="8599055" y="8106881"/>
                  </a:lnTo>
                  <a:lnTo>
                    <a:pt x="8645373" y="8093999"/>
                  </a:lnTo>
                  <a:lnTo>
                    <a:pt x="8694424" y="8089525"/>
                  </a:lnTo>
                  <a:lnTo>
                    <a:pt x="8743475" y="8093999"/>
                  </a:lnTo>
                  <a:lnTo>
                    <a:pt x="8789793" y="8106881"/>
                  </a:lnTo>
                  <a:lnTo>
                    <a:pt x="8832568" y="8127360"/>
                  </a:lnTo>
                  <a:lnTo>
                    <a:pt x="8859631" y="8146566"/>
                  </a:lnTo>
                  <a:lnTo>
                    <a:pt x="8694424" y="8146566"/>
                  </a:lnTo>
                  <a:lnTo>
                    <a:pt x="8649093" y="8151043"/>
                  </a:lnTo>
                  <a:lnTo>
                    <a:pt x="8607045" y="8163906"/>
                  </a:lnTo>
                  <a:lnTo>
                    <a:pt x="8569131" y="8184304"/>
                  </a:lnTo>
                  <a:lnTo>
                    <a:pt x="8536202" y="8211386"/>
                  </a:lnTo>
                  <a:lnTo>
                    <a:pt x="8509109" y="8244302"/>
                  </a:lnTo>
                  <a:lnTo>
                    <a:pt x="8488703" y="8282202"/>
                  </a:lnTo>
                  <a:lnTo>
                    <a:pt x="8475835" y="8324234"/>
                  </a:lnTo>
                  <a:lnTo>
                    <a:pt x="8471357" y="8369547"/>
                  </a:lnTo>
                  <a:lnTo>
                    <a:pt x="8475835" y="8414860"/>
                  </a:lnTo>
                  <a:lnTo>
                    <a:pt x="8488703" y="8456892"/>
                  </a:lnTo>
                  <a:lnTo>
                    <a:pt x="8509109" y="8494791"/>
                  </a:lnTo>
                  <a:lnTo>
                    <a:pt x="8536202" y="8527707"/>
                  </a:lnTo>
                  <a:lnTo>
                    <a:pt x="8569131" y="8554790"/>
                  </a:lnTo>
                  <a:lnTo>
                    <a:pt x="8607045" y="8575188"/>
                  </a:lnTo>
                  <a:lnTo>
                    <a:pt x="8649093" y="8588051"/>
                  </a:lnTo>
                  <a:lnTo>
                    <a:pt x="8694424" y="8592527"/>
                  </a:lnTo>
                  <a:lnTo>
                    <a:pt x="8846933" y="8592527"/>
                  </a:lnTo>
                  <a:lnTo>
                    <a:pt x="8832568" y="8602514"/>
                  </a:lnTo>
                  <a:lnTo>
                    <a:pt x="8789793" y="8622439"/>
                  </a:lnTo>
                  <a:lnTo>
                    <a:pt x="8743475" y="8634894"/>
                  </a:lnTo>
                  <a:lnTo>
                    <a:pt x="8694424" y="8639198"/>
                  </a:lnTo>
                  <a:close/>
                </a:path>
                <a:path w="17409795" h="8639810">
                  <a:moveTo>
                    <a:pt x="8846933" y="8592527"/>
                  </a:moveTo>
                  <a:lnTo>
                    <a:pt x="8694424" y="8592527"/>
                  </a:lnTo>
                  <a:lnTo>
                    <a:pt x="8739755" y="8588051"/>
                  </a:lnTo>
                  <a:lnTo>
                    <a:pt x="8781803" y="8575188"/>
                  </a:lnTo>
                  <a:lnTo>
                    <a:pt x="8819717" y="8554790"/>
                  </a:lnTo>
                  <a:lnTo>
                    <a:pt x="8852646" y="8527707"/>
                  </a:lnTo>
                  <a:lnTo>
                    <a:pt x="8879739" y="8494791"/>
                  </a:lnTo>
                  <a:lnTo>
                    <a:pt x="8900145" y="8456892"/>
                  </a:lnTo>
                  <a:lnTo>
                    <a:pt x="8913013" y="8414860"/>
                  </a:lnTo>
                  <a:lnTo>
                    <a:pt x="8917491" y="8369547"/>
                  </a:lnTo>
                  <a:lnTo>
                    <a:pt x="8913013" y="8324234"/>
                  </a:lnTo>
                  <a:lnTo>
                    <a:pt x="8900145" y="8282202"/>
                  </a:lnTo>
                  <a:lnTo>
                    <a:pt x="8879739" y="8244302"/>
                  </a:lnTo>
                  <a:lnTo>
                    <a:pt x="8852646" y="8211386"/>
                  </a:lnTo>
                  <a:lnTo>
                    <a:pt x="8819717" y="8184304"/>
                  </a:lnTo>
                  <a:lnTo>
                    <a:pt x="8781803" y="8163906"/>
                  </a:lnTo>
                  <a:lnTo>
                    <a:pt x="8739755" y="8151043"/>
                  </a:lnTo>
                  <a:lnTo>
                    <a:pt x="8694424" y="8146566"/>
                  </a:lnTo>
                  <a:lnTo>
                    <a:pt x="8859631" y="8146566"/>
                  </a:lnTo>
                  <a:lnTo>
                    <a:pt x="8904241" y="8187866"/>
                  </a:lnTo>
                  <a:lnTo>
                    <a:pt x="8931517" y="8226271"/>
                  </a:lnTo>
                  <a:lnTo>
                    <a:pt x="8952004" y="8269029"/>
                  </a:lnTo>
                  <a:lnTo>
                    <a:pt x="8964891" y="8315329"/>
                  </a:lnTo>
                  <a:lnTo>
                    <a:pt x="8969367" y="8364361"/>
                  </a:lnTo>
                  <a:lnTo>
                    <a:pt x="8964891" y="8414759"/>
                  </a:lnTo>
                  <a:lnTo>
                    <a:pt x="8952004" y="8461785"/>
                  </a:lnTo>
                  <a:lnTo>
                    <a:pt x="8931517" y="8504756"/>
                  </a:lnTo>
                  <a:lnTo>
                    <a:pt x="8904241" y="8542990"/>
                  </a:lnTo>
                  <a:lnTo>
                    <a:pt x="8870988" y="8575804"/>
                  </a:lnTo>
                  <a:lnTo>
                    <a:pt x="8846933" y="8592527"/>
                  </a:lnTo>
                  <a:close/>
                </a:path>
                <a:path w="17409795" h="8639810">
                  <a:moveTo>
                    <a:pt x="274943" y="8639198"/>
                  </a:moveTo>
                  <a:lnTo>
                    <a:pt x="225892" y="8634723"/>
                  </a:lnTo>
                  <a:lnTo>
                    <a:pt x="179573" y="8621841"/>
                  </a:lnTo>
                  <a:lnTo>
                    <a:pt x="136799" y="8601362"/>
                  </a:lnTo>
                  <a:lnTo>
                    <a:pt x="98379" y="8574097"/>
                  </a:lnTo>
                  <a:lnTo>
                    <a:pt x="65126" y="8540856"/>
                  </a:lnTo>
                  <a:lnTo>
                    <a:pt x="37850" y="8502452"/>
                  </a:lnTo>
                  <a:lnTo>
                    <a:pt x="17363" y="8459694"/>
                  </a:lnTo>
                  <a:lnTo>
                    <a:pt x="4475" y="8413393"/>
                  </a:lnTo>
                  <a:lnTo>
                    <a:pt x="0" y="8364361"/>
                  </a:lnTo>
                  <a:lnTo>
                    <a:pt x="4475" y="8315329"/>
                  </a:lnTo>
                  <a:lnTo>
                    <a:pt x="17363" y="8269029"/>
                  </a:lnTo>
                  <a:lnTo>
                    <a:pt x="37850" y="8226271"/>
                  </a:lnTo>
                  <a:lnTo>
                    <a:pt x="65126" y="8187866"/>
                  </a:lnTo>
                  <a:lnTo>
                    <a:pt x="98379" y="8154626"/>
                  </a:lnTo>
                  <a:lnTo>
                    <a:pt x="136799" y="8127360"/>
                  </a:lnTo>
                  <a:lnTo>
                    <a:pt x="179573" y="8106881"/>
                  </a:lnTo>
                  <a:lnTo>
                    <a:pt x="225892" y="8093999"/>
                  </a:lnTo>
                  <a:lnTo>
                    <a:pt x="274943" y="8089525"/>
                  </a:lnTo>
                  <a:lnTo>
                    <a:pt x="323993" y="8093999"/>
                  </a:lnTo>
                  <a:lnTo>
                    <a:pt x="370312" y="8106881"/>
                  </a:lnTo>
                  <a:lnTo>
                    <a:pt x="413086" y="8127360"/>
                  </a:lnTo>
                  <a:lnTo>
                    <a:pt x="440150" y="8146566"/>
                  </a:lnTo>
                  <a:lnTo>
                    <a:pt x="274943" y="8146566"/>
                  </a:lnTo>
                  <a:lnTo>
                    <a:pt x="229612" y="8151043"/>
                  </a:lnTo>
                  <a:lnTo>
                    <a:pt x="187564" y="8163906"/>
                  </a:lnTo>
                  <a:lnTo>
                    <a:pt x="149650" y="8184304"/>
                  </a:lnTo>
                  <a:lnTo>
                    <a:pt x="116721" y="8211386"/>
                  </a:lnTo>
                  <a:lnTo>
                    <a:pt x="89628" y="8244302"/>
                  </a:lnTo>
                  <a:lnTo>
                    <a:pt x="69222" y="8282202"/>
                  </a:lnTo>
                  <a:lnTo>
                    <a:pt x="56354" y="8324234"/>
                  </a:lnTo>
                  <a:lnTo>
                    <a:pt x="51876" y="8369547"/>
                  </a:lnTo>
                  <a:lnTo>
                    <a:pt x="56354" y="8414860"/>
                  </a:lnTo>
                  <a:lnTo>
                    <a:pt x="69222" y="8456892"/>
                  </a:lnTo>
                  <a:lnTo>
                    <a:pt x="89628" y="8494791"/>
                  </a:lnTo>
                  <a:lnTo>
                    <a:pt x="116721" y="8527707"/>
                  </a:lnTo>
                  <a:lnTo>
                    <a:pt x="149650" y="8554790"/>
                  </a:lnTo>
                  <a:lnTo>
                    <a:pt x="187564" y="8575188"/>
                  </a:lnTo>
                  <a:lnTo>
                    <a:pt x="229612" y="8588051"/>
                  </a:lnTo>
                  <a:lnTo>
                    <a:pt x="274943" y="8592527"/>
                  </a:lnTo>
                  <a:lnTo>
                    <a:pt x="426091" y="8592527"/>
                  </a:lnTo>
                  <a:lnTo>
                    <a:pt x="411934" y="8602514"/>
                  </a:lnTo>
                  <a:lnTo>
                    <a:pt x="369714" y="8622439"/>
                  </a:lnTo>
                  <a:lnTo>
                    <a:pt x="323823" y="8634894"/>
                  </a:lnTo>
                  <a:lnTo>
                    <a:pt x="274943" y="8639198"/>
                  </a:lnTo>
                  <a:close/>
                </a:path>
                <a:path w="17409795" h="8639810">
                  <a:moveTo>
                    <a:pt x="426091" y="8592527"/>
                  </a:moveTo>
                  <a:lnTo>
                    <a:pt x="274943" y="8592527"/>
                  </a:lnTo>
                  <a:lnTo>
                    <a:pt x="320273" y="8588051"/>
                  </a:lnTo>
                  <a:lnTo>
                    <a:pt x="362321" y="8575188"/>
                  </a:lnTo>
                  <a:lnTo>
                    <a:pt x="400235" y="8554790"/>
                  </a:lnTo>
                  <a:lnTo>
                    <a:pt x="433164" y="8527707"/>
                  </a:lnTo>
                  <a:lnTo>
                    <a:pt x="460258" y="8494791"/>
                  </a:lnTo>
                  <a:lnTo>
                    <a:pt x="480663" y="8456892"/>
                  </a:lnTo>
                  <a:lnTo>
                    <a:pt x="493531" y="8414860"/>
                  </a:lnTo>
                  <a:lnTo>
                    <a:pt x="498009" y="8369547"/>
                  </a:lnTo>
                  <a:lnTo>
                    <a:pt x="493318" y="8324234"/>
                  </a:lnTo>
                  <a:lnTo>
                    <a:pt x="479934" y="8282202"/>
                  </a:lnTo>
                  <a:lnTo>
                    <a:pt x="458890" y="8244302"/>
                  </a:lnTo>
                  <a:lnTo>
                    <a:pt x="431219" y="8211386"/>
                  </a:lnTo>
                  <a:lnTo>
                    <a:pt x="397956" y="8184304"/>
                  </a:lnTo>
                  <a:lnTo>
                    <a:pt x="360133" y="8163906"/>
                  </a:lnTo>
                  <a:lnTo>
                    <a:pt x="318784" y="8151043"/>
                  </a:lnTo>
                  <a:lnTo>
                    <a:pt x="274943" y="8146566"/>
                  </a:lnTo>
                  <a:lnTo>
                    <a:pt x="440150" y="8146566"/>
                  </a:lnTo>
                  <a:lnTo>
                    <a:pt x="484759" y="8187866"/>
                  </a:lnTo>
                  <a:lnTo>
                    <a:pt x="512035" y="8226271"/>
                  </a:lnTo>
                  <a:lnTo>
                    <a:pt x="532522" y="8269029"/>
                  </a:lnTo>
                  <a:lnTo>
                    <a:pt x="545410" y="8315329"/>
                  </a:lnTo>
                  <a:lnTo>
                    <a:pt x="549886" y="8364361"/>
                  </a:lnTo>
                  <a:lnTo>
                    <a:pt x="544043" y="8414759"/>
                  </a:lnTo>
                  <a:lnTo>
                    <a:pt x="530430" y="8461785"/>
                  </a:lnTo>
                  <a:lnTo>
                    <a:pt x="509730" y="8504756"/>
                  </a:lnTo>
                  <a:lnTo>
                    <a:pt x="482625" y="8542990"/>
                  </a:lnTo>
                  <a:lnTo>
                    <a:pt x="449798" y="8575804"/>
                  </a:lnTo>
                  <a:lnTo>
                    <a:pt x="426091" y="8592527"/>
                  </a:lnTo>
                  <a:close/>
                </a:path>
                <a:path w="17409795" h="8639810">
                  <a:moveTo>
                    <a:pt x="17134656" y="4594435"/>
                  </a:moveTo>
                  <a:lnTo>
                    <a:pt x="17085605" y="4589961"/>
                  </a:lnTo>
                  <a:lnTo>
                    <a:pt x="17039287" y="4577079"/>
                  </a:lnTo>
                  <a:lnTo>
                    <a:pt x="16996512" y="4556599"/>
                  </a:lnTo>
                  <a:lnTo>
                    <a:pt x="16958092" y="4529334"/>
                  </a:lnTo>
                  <a:lnTo>
                    <a:pt x="16924839" y="4496094"/>
                  </a:lnTo>
                  <a:lnTo>
                    <a:pt x="16897563" y="4457689"/>
                  </a:lnTo>
                  <a:lnTo>
                    <a:pt x="16877076" y="4414931"/>
                  </a:lnTo>
                  <a:lnTo>
                    <a:pt x="16864189" y="4368630"/>
                  </a:lnTo>
                  <a:lnTo>
                    <a:pt x="16859713" y="4319599"/>
                  </a:lnTo>
                  <a:lnTo>
                    <a:pt x="16864189" y="4270567"/>
                  </a:lnTo>
                  <a:lnTo>
                    <a:pt x="16877076" y="4224266"/>
                  </a:lnTo>
                  <a:lnTo>
                    <a:pt x="16897563" y="4181508"/>
                  </a:lnTo>
                  <a:lnTo>
                    <a:pt x="16924839" y="4143103"/>
                  </a:lnTo>
                  <a:lnTo>
                    <a:pt x="16958092" y="4109863"/>
                  </a:lnTo>
                  <a:lnTo>
                    <a:pt x="16996512" y="4082598"/>
                  </a:lnTo>
                  <a:lnTo>
                    <a:pt x="17039287" y="4062119"/>
                  </a:lnTo>
                  <a:lnTo>
                    <a:pt x="17085605" y="4049236"/>
                  </a:lnTo>
                  <a:lnTo>
                    <a:pt x="17134656" y="4044762"/>
                  </a:lnTo>
                  <a:lnTo>
                    <a:pt x="17183707" y="4049236"/>
                  </a:lnTo>
                  <a:lnTo>
                    <a:pt x="17230025" y="4062119"/>
                  </a:lnTo>
                  <a:lnTo>
                    <a:pt x="17272800" y="4082598"/>
                  </a:lnTo>
                  <a:lnTo>
                    <a:pt x="17299863" y="4101804"/>
                  </a:lnTo>
                  <a:lnTo>
                    <a:pt x="17134656" y="4101804"/>
                  </a:lnTo>
                  <a:lnTo>
                    <a:pt x="17089325" y="4106280"/>
                  </a:lnTo>
                  <a:lnTo>
                    <a:pt x="17047277" y="4119143"/>
                  </a:lnTo>
                  <a:lnTo>
                    <a:pt x="17009363" y="4139541"/>
                  </a:lnTo>
                  <a:lnTo>
                    <a:pt x="16976434" y="4166624"/>
                  </a:lnTo>
                  <a:lnTo>
                    <a:pt x="16949341" y="4199540"/>
                  </a:lnTo>
                  <a:lnTo>
                    <a:pt x="16928935" y="4237439"/>
                  </a:lnTo>
                  <a:lnTo>
                    <a:pt x="16916067" y="4279471"/>
                  </a:lnTo>
                  <a:lnTo>
                    <a:pt x="16911589" y="4324784"/>
                  </a:lnTo>
                  <a:lnTo>
                    <a:pt x="16916067" y="4370097"/>
                  </a:lnTo>
                  <a:lnTo>
                    <a:pt x="16928935" y="4412129"/>
                  </a:lnTo>
                  <a:lnTo>
                    <a:pt x="16949341" y="4450028"/>
                  </a:lnTo>
                  <a:lnTo>
                    <a:pt x="16976434" y="4482945"/>
                  </a:lnTo>
                  <a:lnTo>
                    <a:pt x="17009363" y="4510027"/>
                  </a:lnTo>
                  <a:lnTo>
                    <a:pt x="17047277" y="4530425"/>
                  </a:lnTo>
                  <a:lnTo>
                    <a:pt x="17089325" y="4543288"/>
                  </a:lnTo>
                  <a:lnTo>
                    <a:pt x="17134656" y="4547765"/>
                  </a:lnTo>
                  <a:lnTo>
                    <a:pt x="17287165" y="4547765"/>
                  </a:lnTo>
                  <a:lnTo>
                    <a:pt x="17272800" y="4557752"/>
                  </a:lnTo>
                  <a:lnTo>
                    <a:pt x="17230025" y="4577676"/>
                  </a:lnTo>
                  <a:lnTo>
                    <a:pt x="17183707" y="4590131"/>
                  </a:lnTo>
                  <a:lnTo>
                    <a:pt x="17134656" y="4594435"/>
                  </a:lnTo>
                  <a:close/>
                </a:path>
                <a:path w="17409795" h="8639810">
                  <a:moveTo>
                    <a:pt x="17287165" y="4547765"/>
                  </a:moveTo>
                  <a:lnTo>
                    <a:pt x="17134656" y="4547765"/>
                  </a:lnTo>
                  <a:lnTo>
                    <a:pt x="17179987" y="4543288"/>
                  </a:lnTo>
                  <a:lnTo>
                    <a:pt x="17222035" y="4530425"/>
                  </a:lnTo>
                  <a:lnTo>
                    <a:pt x="17259949" y="4510027"/>
                  </a:lnTo>
                  <a:lnTo>
                    <a:pt x="17292878" y="4482945"/>
                  </a:lnTo>
                  <a:lnTo>
                    <a:pt x="17319971" y="4450028"/>
                  </a:lnTo>
                  <a:lnTo>
                    <a:pt x="17340377" y="4412129"/>
                  </a:lnTo>
                  <a:lnTo>
                    <a:pt x="17353245" y="4370097"/>
                  </a:lnTo>
                  <a:lnTo>
                    <a:pt x="17357723" y="4324784"/>
                  </a:lnTo>
                  <a:lnTo>
                    <a:pt x="17353245" y="4279471"/>
                  </a:lnTo>
                  <a:lnTo>
                    <a:pt x="17340377" y="4237439"/>
                  </a:lnTo>
                  <a:lnTo>
                    <a:pt x="17319971" y="4199540"/>
                  </a:lnTo>
                  <a:lnTo>
                    <a:pt x="17292878" y="4166624"/>
                  </a:lnTo>
                  <a:lnTo>
                    <a:pt x="17259949" y="4139541"/>
                  </a:lnTo>
                  <a:lnTo>
                    <a:pt x="17222035" y="4119143"/>
                  </a:lnTo>
                  <a:lnTo>
                    <a:pt x="17179987" y="4106280"/>
                  </a:lnTo>
                  <a:lnTo>
                    <a:pt x="17134656" y="4101804"/>
                  </a:lnTo>
                  <a:lnTo>
                    <a:pt x="17299863" y="4101804"/>
                  </a:lnTo>
                  <a:lnTo>
                    <a:pt x="17344473" y="4143103"/>
                  </a:lnTo>
                  <a:lnTo>
                    <a:pt x="17371749" y="4181508"/>
                  </a:lnTo>
                  <a:lnTo>
                    <a:pt x="17392236" y="4224266"/>
                  </a:lnTo>
                  <a:lnTo>
                    <a:pt x="17405123" y="4270567"/>
                  </a:lnTo>
                  <a:lnTo>
                    <a:pt x="17409599" y="4319599"/>
                  </a:lnTo>
                  <a:lnTo>
                    <a:pt x="17405123" y="4369996"/>
                  </a:lnTo>
                  <a:lnTo>
                    <a:pt x="17392236" y="4417022"/>
                  </a:lnTo>
                  <a:lnTo>
                    <a:pt x="17371749" y="4459994"/>
                  </a:lnTo>
                  <a:lnTo>
                    <a:pt x="17344473" y="4498228"/>
                  </a:lnTo>
                  <a:lnTo>
                    <a:pt x="17311220" y="4531041"/>
                  </a:lnTo>
                  <a:lnTo>
                    <a:pt x="17287165" y="4547765"/>
                  </a:lnTo>
                  <a:close/>
                </a:path>
                <a:path w="17409795" h="8639810">
                  <a:moveTo>
                    <a:pt x="274943" y="4594435"/>
                  </a:moveTo>
                  <a:lnTo>
                    <a:pt x="225892" y="4589961"/>
                  </a:lnTo>
                  <a:lnTo>
                    <a:pt x="179573" y="4577079"/>
                  </a:lnTo>
                  <a:lnTo>
                    <a:pt x="136799" y="4556599"/>
                  </a:lnTo>
                  <a:lnTo>
                    <a:pt x="98379" y="4529334"/>
                  </a:lnTo>
                  <a:lnTo>
                    <a:pt x="65126" y="4496094"/>
                  </a:lnTo>
                  <a:lnTo>
                    <a:pt x="37850" y="4457689"/>
                  </a:lnTo>
                  <a:lnTo>
                    <a:pt x="17363" y="4414931"/>
                  </a:lnTo>
                  <a:lnTo>
                    <a:pt x="4475" y="4368630"/>
                  </a:lnTo>
                  <a:lnTo>
                    <a:pt x="0" y="4319599"/>
                  </a:lnTo>
                  <a:lnTo>
                    <a:pt x="4475" y="4272110"/>
                  </a:lnTo>
                  <a:lnTo>
                    <a:pt x="17363" y="4227012"/>
                  </a:lnTo>
                  <a:lnTo>
                    <a:pt x="37850" y="4185157"/>
                  </a:lnTo>
                  <a:lnTo>
                    <a:pt x="65126" y="4147400"/>
                  </a:lnTo>
                  <a:lnTo>
                    <a:pt x="98379" y="4114593"/>
                  </a:lnTo>
                  <a:lnTo>
                    <a:pt x="136799" y="4087591"/>
                  </a:lnTo>
                  <a:lnTo>
                    <a:pt x="179573" y="4067247"/>
                  </a:lnTo>
                  <a:lnTo>
                    <a:pt x="225892" y="4054415"/>
                  </a:lnTo>
                  <a:lnTo>
                    <a:pt x="274943" y="4049948"/>
                  </a:lnTo>
                  <a:lnTo>
                    <a:pt x="323993" y="4054422"/>
                  </a:lnTo>
                  <a:lnTo>
                    <a:pt x="370312" y="4067304"/>
                  </a:lnTo>
                  <a:lnTo>
                    <a:pt x="413086" y="4087783"/>
                  </a:lnTo>
                  <a:lnTo>
                    <a:pt x="432843" y="4101804"/>
                  </a:lnTo>
                  <a:lnTo>
                    <a:pt x="274943" y="4101804"/>
                  </a:lnTo>
                  <a:lnTo>
                    <a:pt x="229612" y="4106280"/>
                  </a:lnTo>
                  <a:lnTo>
                    <a:pt x="187564" y="4119143"/>
                  </a:lnTo>
                  <a:lnTo>
                    <a:pt x="149650" y="4139541"/>
                  </a:lnTo>
                  <a:lnTo>
                    <a:pt x="116721" y="4166624"/>
                  </a:lnTo>
                  <a:lnTo>
                    <a:pt x="89628" y="4199540"/>
                  </a:lnTo>
                  <a:lnTo>
                    <a:pt x="69222" y="4237439"/>
                  </a:lnTo>
                  <a:lnTo>
                    <a:pt x="56354" y="4279471"/>
                  </a:lnTo>
                  <a:lnTo>
                    <a:pt x="51876" y="4324784"/>
                  </a:lnTo>
                  <a:lnTo>
                    <a:pt x="56354" y="4370097"/>
                  </a:lnTo>
                  <a:lnTo>
                    <a:pt x="69222" y="4412129"/>
                  </a:lnTo>
                  <a:lnTo>
                    <a:pt x="89628" y="4450028"/>
                  </a:lnTo>
                  <a:lnTo>
                    <a:pt x="116721" y="4482945"/>
                  </a:lnTo>
                  <a:lnTo>
                    <a:pt x="149650" y="4510027"/>
                  </a:lnTo>
                  <a:lnTo>
                    <a:pt x="187564" y="4530425"/>
                  </a:lnTo>
                  <a:lnTo>
                    <a:pt x="229612" y="4543288"/>
                  </a:lnTo>
                  <a:lnTo>
                    <a:pt x="274943" y="4547765"/>
                  </a:lnTo>
                  <a:lnTo>
                    <a:pt x="426507" y="4547765"/>
                  </a:lnTo>
                  <a:lnTo>
                    <a:pt x="411934" y="4557944"/>
                  </a:lnTo>
                  <a:lnTo>
                    <a:pt x="369714" y="4577733"/>
                  </a:lnTo>
                  <a:lnTo>
                    <a:pt x="323823" y="4590139"/>
                  </a:lnTo>
                  <a:lnTo>
                    <a:pt x="274943" y="4594435"/>
                  </a:lnTo>
                  <a:close/>
                </a:path>
                <a:path w="17409795" h="8639810">
                  <a:moveTo>
                    <a:pt x="426507" y="4547765"/>
                  </a:moveTo>
                  <a:lnTo>
                    <a:pt x="274943" y="4547765"/>
                  </a:lnTo>
                  <a:lnTo>
                    <a:pt x="320273" y="4543288"/>
                  </a:lnTo>
                  <a:lnTo>
                    <a:pt x="362321" y="4530425"/>
                  </a:lnTo>
                  <a:lnTo>
                    <a:pt x="400235" y="4510027"/>
                  </a:lnTo>
                  <a:lnTo>
                    <a:pt x="433164" y="4482945"/>
                  </a:lnTo>
                  <a:lnTo>
                    <a:pt x="460258" y="4450028"/>
                  </a:lnTo>
                  <a:lnTo>
                    <a:pt x="480663" y="4412129"/>
                  </a:lnTo>
                  <a:lnTo>
                    <a:pt x="493531" y="4370097"/>
                  </a:lnTo>
                  <a:lnTo>
                    <a:pt x="498009" y="4324784"/>
                  </a:lnTo>
                  <a:lnTo>
                    <a:pt x="493318" y="4279471"/>
                  </a:lnTo>
                  <a:lnTo>
                    <a:pt x="479934" y="4237439"/>
                  </a:lnTo>
                  <a:lnTo>
                    <a:pt x="458890" y="4199540"/>
                  </a:lnTo>
                  <a:lnTo>
                    <a:pt x="431219" y="4166624"/>
                  </a:lnTo>
                  <a:lnTo>
                    <a:pt x="397956" y="4139541"/>
                  </a:lnTo>
                  <a:lnTo>
                    <a:pt x="360133" y="4119143"/>
                  </a:lnTo>
                  <a:lnTo>
                    <a:pt x="318784" y="4106280"/>
                  </a:lnTo>
                  <a:lnTo>
                    <a:pt x="274943" y="4101804"/>
                  </a:lnTo>
                  <a:lnTo>
                    <a:pt x="432843" y="4101804"/>
                  </a:lnTo>
                  <a:lnTo>
                    <a:pt x="484759" y="4148289"/>
                  </a:lnTo>
                  <a:lnTo>
                    <a:pt x="512035" y="4186694"/>
                  </a:lnTo>
                  <a:lnTo>
                    <a:pt x="532522" y="4229452"/>
                  </a:lnTo>
                  <a:lnTo>
                    <a:pt x="545410" y="4275752"/>
                  </a:lnTo>
                  <a:lnTo>
                    <a:pt x="549886" y="4324784"/>
                  </a:lnTo>
                  <a:lnTo>
                    <a:pt x="544043" y="4373638"/>
                  </a:lnTo>
                  <a:lnTo>
                    <a:pt x="530430" y="4419462"/>
                  </a:lnTo>
                  <a:lnTo>
                    <a:pt x="509730" y="4461530"/>
                  </a:lnTo>
                  <a:lnTo>
                    <a:pt x="482625" y="4499117"/>
                  </a:lnTo>
                  <a:lnTo>
                    <a:pt x="449798" y="4531497"/>
                  </a:lnTo>
                  <a:lnTo>
                    <a:pt x="426507" y="4547765"/>
                  </a:lnTo>
                  <a:close/>
                </a:path>
                <a:path w="17409795" h="8639810">
                  <a:moveTo>
                    <a:pt x="17134656" y="549672"/>
                  </a:moveTo>
                  <a:lnTo>
                    <a:pt x="17085605" y="545198"/>
                  </a:lnTo>
                  <a:lnTo>
                    <a:pt x="17039287" y="532316"/>
                  </a:lnTo>
                  <a:lnTo>
                    <a:pt x="16996512" y="511837"/>
                  </a:lnTo>
                  <a:lnTo>
                    <a:pt x="16958092" y="484571"/>
                  </a:lnTo>
                  <a:lnTo>
                    <a:pt x="16924839" y="451331"/>
                  </a:lnTo>
                  <a:lnTo>
                    <a:pt x="16897563" y="412926"/>
                  </a:lnTo>
                  <a:lnTo>
                    <a:pt x="16877076" y="370168"/>
                  </a:lnTo>
                  <a:lnTo>
                    <a:pt x="16864189" y="323868"/>
                  </a:lnTo>
                  <a:lnTo>
                    <a:pt x="16859713" y="274836"/>
                  </a:lnTo>
                  <a:lnTo>
                    <a:pt x="16864189" y="225804"/>
                  </a:lnTo>
                  <a:lnTo>
                    <a:pt x="16877076" y="179504"/>
                  </a:lnTo>
                  <a:lnTo>
                    <a:pt x="16897563" y="136746"/>
                  </a:lnTo>
                  <a:lnTo>
                    <a:pt x="16924839" y="98341"/>
                  </a:lnTo>
                  <a:lnTo>
                    <a:pt x="16958092" y="65100"/>
                  </a:lnTo>
                  <a:lnTo>
                    <a:pt x="16996512" y="37835"/>
                  </a:lnTo>
                  <a:lnTo>
                    <a:pt x="17039287" y="17356"/>
                  </a:lnTo>
                  <a:lnTo>
                    <a:pt x="17085605" y="4474"/>
                  </a:lnTo>
                  <a:lnTo>
                    <a:pt x="17134656" y="0"/>
                  </a:lnTo>
                  <a:lnTo>
                    <a:pt x="17183707" y="4474"/>
                  </a:lnTo>
                  <a:lnTo>
                    <a:pt x="17230025" y="17356"/>
                  </a:lnTo>
                  <a:lnTo>
                    <a:pt x="17272800" y="37835"/>
                  </a:lnTo>
                  <a:lnTo>
                    <a:pt x="17299863" y="57041"/>
                  </a:lnTo>
                  <a:lnTo>
                    <a:pt x="17134656" y="57041"/>
                  </a:lnTo>
                  <a:lnTo>
                    <a:pt x="17090815" y="61518"/>
                  </a:lnTo>
                  <a:lnTo>
                    <a:pt x="17049466" y="74380"/>
                  </a:lnTo>
                  <a:lnTo>
                    <a:pt x="17011643" y="94778"/>
                  </a:lnTo>
                  <a:lnTo>
                    <a:pt x="16978379" y="121861"/>
                  </a:lnTo>
                  <a:lnTo>
                    <a:pt x="16950709" y="154777"/>
                  </a:lnTo>
                  <a:lnTo>
                    <a:pt x="16929665" y="192677"/>
                  </a:lnTo>
                  <a:lnTo>
                    <a:pt x="16916280" y="234708"/>
                  </a:lnTo>
                  <a:lnTo>
                    <a:pt x="16911589" y="280022"/>
                  </a:lnTo>
                  <a:lnTo>
                    <a:pt x="16916067" y="325335"/>
                  </a:lnTo>
                  <a:lnTo>
                    <a:pt x="16928935" y="367366"/>
                  </a:lnTo>
                  <a:lnTo>
                    <a:pt x="16949341" y="405266"/>
                  </a:lnTo>
                  <a:lnTo>
                    <a:pt x="16976434" y="438182"/>
                  </a:lnTo>
                  <a:lnTo>
                    <a:pt x="17009363" y="465265"/>
                  </a:lnTo>
                  <a:lnTo>
                    <a:pt x="17047277" y="485663"/>
                  </a:lnTo>
                  <a:lnTo>
                    <a:pt x="17089325" y="498525"/>
                  </a:lnTo>
                  <a:lnTo>
                    <a:pt x="17134656" y="503002"/>
                  </a:lnTo>
                  <a:lnTo>
                    <a:pt x="17285249" y="503002"/>
                  </a:lnTo>
                  <a:lnTo>
                    <a:pt x="17272800" y="511837"/>
                  </a:lnTo>
                  <a:lnTo>
                    <a:pt x="17230025" y="532316"/>
                  </a:lnTo>
                  <a:lnTo>
                    <a:pt x="17183707" y="545198"/>
                  </a:lnTo>
                  <a:lnTo>
                    <a:pt x="17134656" y="549672"/>
                  </a:lnTo>
                  <a:close/>
                </a:path>
                <a:path w="17409795" h="8639810">
                  <a:moveTo>
                    <a:pt x="17285249" y="503002"/>
                  </a:moveTo>
                  <a:lnTo>
                    <a:pt x="17134656" y="503002"/>
                  </a:lnTo>
                  <a:lnTo>
                    <a:pt x="17179987" y="498525"/>
                  </a:lnTo>
                  <a:lnTo>
                    <a:pt x="17222035" y="485663"/>
                  </a:lnTo>
                  <a:lnTo>
                    <a:pt x="17259949" y="465265"/>
                  </a:lnTo>
                  <a:lnTo>
                    <a:pt x="17292878" y="438182"/>
                  </a:lnTo>
                  <a:lnTo>
                    <a:pt x="17319971" y="405266"/>
                  </a:lnTo>
                  <a:lnTo>
                    <a:pt x="17340377" y="367366"/>
                  </a:lnTo>
                  <a:lnTo>
                    <a:pt x="17353245" y="325335"/>
                  </a:lnTo>
                  <a:lnTo>
                    <a:pt x="17357723" y="280022"/>
                  </a:lnTo>
                  <a:lnTo>
                    <a:pt x="17353245" y="234708"/>
                  </a:lnTo>
                  <a:lnTo>
                    <a:pt x="17340377" y="192677"/>
                  </a:lnTo>
                  <a:lnTo>
                    <a:pt x="17319971" y="154777"/>
                  </a:lnTo>
                  <a:lnTo>
                    <a:pt x="17292878" y="121861"/>
                  </a:lnTo>
                  <a:lnTo>
                    <a:pt x="17259949" y="94778"/>
                  </a:lnTo>
                  <a:lnTo>
                    <a:pt x="17222035" y="74380"/>
                  </a:lnTo>
                  <a:lnTo>
                    <a:pt x="17179987" y="61518"/>
                  </a:lnTo>
                  <a:lnTo>
                    <a:pt x="17134656" y="57041"/>
                  </a:lnTo>
                  <a:lnTo>
                    <a:pt x="17299863" y="57041"/>
                  </a:lnTo>
                  <a:lnTo>
                    <a:pt x="17344473" y="98341"/>
                  </a:lnTo>
                  <a:lnTo>
                    <a:pt x="17371749" y="136746"/>
                  </a:lnTo>
                  <a:lnTo>
                    <a:pt x="17392236" y="179504"/>
                  </a:lnTo>
                  <a:lnTo>
                    <a:pt x="17405123" y="225804"/>
                  </a:lnTo>
                  <a:lnTo>
                    <a:pt x="17409599" y="274836"/>
                  </a:lnTo>
                  <a:lnTo>
                    <a:pt x="17405123" y="323868"/>
                  </a:lnTo>
                  <a:lnTo>
                    <a:pt x="17392236" y="370168"/>
                  </a:lnTo>
                  <a:lnTo>
                    <a:pt x="17371749" y="412926"/>
                  </a:lnTo>
                  <a:lnTo>
                    <a:pt x="17344473" y="451331"/>
                  </a:lnTo>
                  <a:lnTo>
                    <a:pt x="17311220" y="484571"/>
                  </a:lnTo>
                  <a:lnTo>
                    <a:pt x="17285249" y="503002"/>
                  </a:lnTo>
                  <a:close/>
                </a:path>
                <a:path w="17409795" h="8639810">
                  <a:moveTo>
                    <a:pt x="8694424" y="549672"/>
                  </a:moveTo>
                  <a:lnTo>
                    <a:pt x="8645373" y="545198"/>
                  </a:lnTo>
                  <a:lnTo>
                    <a:pt x="8599055" y="532316"/>
                  </a:lnTo>
                  <a:lnTo>
                    <a:pt x="8556280" y="511837"/>
                  </a:lnTo>
                  <a:lnTo>
                    <a:pt x="8517860" y="484571"/>
                  </a:lnTo>
                  <a:lnTo>
                    <a:pt x="8484607" y="451331"/>
                  </a:lnTo>
                  <a:lnTo>
                    <a:pt x="8457331" y="412926"/>
                  </a:lnTo>
                  <a:lnTo>
                    <a:pt x="8436844" y="370168"/>
                  </a:lnTo>
                  <a:lnTo>
                    <a:pt x="8423957" y="323868"/>
                  </a:lnTo>
                  <a:lnTo>
                    <a:pt x="8419481" y="274836"/>
                  </a:lnTo>
                  <a:lnTo>
                    <a:pt x="8423957" y="225804"/>
                  </a:lnTo>
                  <a:lnTo>
                    <a:pt x="8436844" y="179504"/>
                  </a:lnTo>
                  <a:lnTo>
                    <a:pt x="8457331" y="136746"/>
                  </a:lnTo>
                  <a:lnTo>
                    <a:pt x="8484607" y="98341"/>
                  </a:lnTo>
                  <a:lnTo>
                    <a:pt x="8517860" y="65100"/>
                  </a:lnTo>
                  <a:lnTo>
                    <a:pt x="8556280" y="37835"/>
                  </a:lnTo>
                  <a:lnTo>
                    <a:pt x="8599055" y="17356"/>
                  </a:lnTo>
                  <a:lnTo>
                    <a:pt x="8645373" y="4474"/>
                  </a:lnTo>
                  <a:lnTo>
                    <a:pt x="8694424" y="0"/>
                  </a:lnTo>
                  <a:lnTo>
                    <a:pt x="8743475" y="4474"/>
                  </a:lnTo>
                  <a:lnTo>
                    <a:pt x="8789793" y="17356"/>
                  </a:lnTo>
                  <a:lnTo>
                    <a:pt x="8832568" y="37835"/>
                  </a:lnTo>
                  <a:lnTo>
                    <a:pt x="8859631" y="57041"/>
                  </a:lnTo>
                  <a:lnTo>
                    <a:pt x="8694424" y="57041"/>
                  </a:lnTo>
                  <a:lnTo>
                    <a:pt x="8649093" y="61518"/>
                  </a:lnTo>
                  <a:lnTo>
                    <a:pt x="8607045" y="74380"/>
                  </a:lnTo>
                  <a:lnTo>
                    <a:pt x="8569131" y="94778"/>
                  </a:lnTo>
                  <a:lnTo>
                    <a:pt x="8536202" y="121861"/>
                  </a:lnTo>
                  <a:lnTo>
                    <a:pt x="8509109" y="154777"/>
                  </a:lnTo>
                  <a:lnTo>
                    <a:pt x="8488703" y="192677"/>
                  </a:lnTo>
                  <a:lnTo>
                    <a:pt x="8475835" y="234708"/>
                  </a:lnTo>
                  <a:lnTo>
                    <a:pt x="8471357" y="280022"/>
                  </a:lnTo>
                  <a:lnTo>
                    <a:pt x="8475835" y="325335"/>
                  </a:lnTo>
                  <a:lnTo>
                    <a:pt x="8488703" y="367366"/>
                  </a:lnTo>
                  <a:lnTo>
                    <a:pt x="8509109" y="405266"/>
                  </a:lnTo>
                  <a:lnTo>
                    <a:pt x="8536202" y="438182"/>
                  </a:lnTo>
                  <a:lnTo>
                    <a:pt x="8569131" y="465265"/>
                  </a:lnTo>
                  <a:lnTo>
                    <a:pt x="8607045" y="485663"/>
                  </a:lnTo>
                  <a:lnTo>
                    <a:pt x="8649093" y="498525"/>
                  </a:lnTo>
                  <a:lnTo>
                    <a:pt x="8694424" y="503002"/>
                  </a:lnTo>
                  <a:lnTo>
                    <a:pt x="8845017" y="503002"/>
                  </a:lnTo>
                  <a:lnTo>
                    <a:pt x="8832568" y="511837"/>
                  </a:lnTo>
                  <a:lnTo>
                    <a:pt x="8789793" y="532316"/>
                  </a:lnTo>
                  <a:lnTo>
                    <a:pt x="8743475" y="545198"/>
                  </a:lnTo>
                  <a:lnTo>
                    <a:pt x="8694424" y="549672"/>
                  </a:lnTo>
                  <a:close/>
                </a:path>
                <a:path w="17409795" h="8639810">
                  <a:moveTo>
                    <a:pt x="8845017" y="503002"/>
                  </a:moveTo>
                  <a:lnTo>
                    <a:pt x="8694424" y="503002"/>
                  </a:lnTo>
                  <a:lnTo>
                    <a:pt x="8739755" y="498525"/>
                  </a:lnTo>
                  <a:lnTo>
                    <a:pt x="8781803" y="485663"/>
                  </a:lnTo>
                  <a:lnTo>
                    <a:pt x="8819717" y="465265"/>
                  </a:lnTo>
                  <a:lnTo>
                    <a:pt x="8852646" y="438182"/>
                  </a:lnTo>
                  <a:lnTo>
                    <a:pt x="8879739" y="405266"/>
                  </a:lnTo>
                  <a:lnTo>
                    <a:pt x="8900145" y="367366"/>
                  </a:lnTo>
                  <a:lnTo>
                    <a:pt x="8913013" y="325335"/>
                  </a:lnTo>
                  <a:lnTo>
                    <a:pt x="8917491" y="280022"/>
                  </a:lnTo>
                  <a:lnTo>
                    <a:pt x="8913013" y="234708"/>
                  </a:lnTo>
                  <a:lnTo>
                    <a:pt x="8900145" y="192677"/>
                  </a:lnTo>
                  <a:lnTo>
                    <a:pt x="8879739" y="154777"/>
                  </a:lnTo>
                  <a:lnTo>
                    <a:pt x="8852646" y="121861"/>
                  </a:lnTo>
                  <a:lnTo>
                    <a:pt x="8819717" y="94778"/>
                  </a:lnTo>
                  <a:lnTo>
                    <a:pt x="8781803" y="74380"/>
                  </a:lnTo>
                  <a:lnTo>
                    <a:pt x="8739755" y="61518"/>
                  </a:lnTo>
                  <a:lnTo>
                    <a:pt x="8694424" y="57041"/>
                  </a:lnTo>
                  <a:lnTo>
                    <a:pt x="8859631" y="57041"/>
                  </a:lnTo>
                  <a:lnTo>
                    <a:pt x="8904241" y="98341"/>
                  </a:lnTo>
                  <a:lnTo>
                    <a:pt x="8931517" y="136746"/>
                  </a:lnTo>
                  <a:lnTo>
                    <a:pt x="8952004" y="179504"/>
                  </a:lnTo>
                  <a:lnTo>
                    <a:pt x="8964891" y="225804"/>
                  </a:lnTo>
                  <a:lnTo>
                    <a:pt x="8969367" y="274836"/>
                  </a:lnTo>
                  <a:lnTo>
                    <a:pt x="8964891" y="323868"/>
                  </a:lnTo>
                  <a:lnTo>
                    <a:pt x="8952004" y="370168"/>
                  </a:lnTo>
                  <a:lnTo>
                    <a:pt x="8931517" y="412926"/>
                  </a:lnTo>
                  <a:lnTo>
                    <a:pt x="8904241" y="451331"/>
                  </a:lnTo>
                  <a:lnTo>
                    <a:pt x="8870988" y="484571"/>
                  </a:lnTo>
                  <a:lnTo>
                    <a:pt x="8845017" y="503002"/>
                  </a:lnTo>
                  <a:close/>
                </a:path>
                <a:path w="17409795" h="8639810">
                  <a:moveTo>
                    <a:pt x="274943" y="549672"/>
                  </a:moveTo>
                  <a:lnTo>
                    <a:pt x="225892" y="545376"/>
                  </a:lnTo>
                  <a:lnTo>
                    <a:pt x="179573" y="532970"/>
                  </a:lnTo>
                  <a:lnTo>
                    <a:pt x="136799" y="513181"/>
                  </a:lnTo>
                  <a:lnTo>
                    <a:pt x="98379" y="486734"/>
                  </a:lnTo>
                  <a:lnTo>
                    <a:pt x="65126" y="454354"/>
                  </a:lnTo>
                  <a:lnTo>
                    <a:pt x="37850" y="416768"/>
                  </a:lnTo>
                  <a:lnTo>
                    <a:pt x="17363" y="374700"/>
                  </a:lnTo>
                  <a:lnTo>
                    <a:pt x="4475" y="328876"/>
                  </a:lnTo>
                  <a:lnTo>
                    <a:pt x="0" y="280022"/>
                  </a:lnTo>
                  <a:lnTo>
                    <a:pt x="4475" y="230990"/>
                  </a:lnTo>
                  <a:lnTo>
                    <a:pt x="17363" y="184689"/>
                  </a:lnTo>
                  <a:lnTo>
                    <a:pt x="37850" y="141931"/>
                  </a:lnTo>
                  <a:lnTo>
                    <a:pt x="65126" y="103526"/>
                  </a:lnTo>
                  <a:lnTo>
                    <a:pt x="98379" y="70286"/>
                  </a:lnTo>
                  <a:lnTo>
                    <a:pt x="136799" y="43021"/>
                  </a:lnTo>
                  <a:lnTo>
                    <a:pt x="179573" y="22542"/>
                  </a:lnTo>
                  <a:lnTo>
                    <a:pt x="225892" y="9659"/>
                  </a:lnTo>
                  <a:lnTo>
                    <a:pt x="274943" y="5185"/>
                  </a:lnTo>
                  <a:lnTo>
                    <a:pt x="323993" y="9659"/>
                  </a:lnTo>
                  <a:lnTo>
                    <a:pt x="370312" y="22542"/>
                  </a:lnTo>
                  <a:lnTo>
                    <a:pt x="413086" y="43021"/>
                  </a:lnTo>
                  <a:lnTo>
                    <a:pt x="432843" y="57041"/>
                  </a:lnTo>
                  <a:lnTo>
                    <a:pt x="274943" y="57041"/>
                  </a:lnTo>
                  <a:lnTo>
                    <a:pt x="229612" y="61518"/>
                  </a:lnTo>
                  <a:lnTo>
                    <a:pt x="187564" y="74380"/>
                  </a:lnTo>
                  <a:lnTo>
                    <a:pt x="149650" y="94778"/>
                  </a:lnTo>
                  <a:lnTo>
                    <a:pt x="116721" y="121861"/>
                  </a:lnTo>
                  <a:lnTo>
                    <a:pt x="89628" y="154777"/>
                  </a:lnTo>
                  <a:lnTo>
                    <a:pt x="69222" y="192677"/>
                  </a:lnTo>
                  <a:lnTo>
                    <a:pt x="56354" y="234708"/>
                  </a:lnTo>
                  <a:lnTo>
                    <a:pt x="51876" y="280022"/>
                  </a:lnTo>
                  <a:lnTo>
                    <a:pt x="56354" y="325335"/>
                  </a:lnTo>
                  <a:lnTo>
                    <a:pt x="69222" y="367366"/>
                  </a:lnTo>
                  <a:lnTo>
                    <a:pt x="89628" y="405266"/>
                  </a:lnTo>
                  <a:lnTo>
                    <a:pt x="116721" y="438182"/>
                  </a:lnTo>
                  <a:lnTo>
                    <a:pt x="149650" y="465265"/>
                  </a:lnTo>
                  <a:lnTo>
                    <a:pt x="187564" y="485663"/>
                  </a:lnTo>
                  <a:lnTo>
                    <a:pt x="229612" y="498525"/>
                  </a:lnTo>
                  <a:lnTo>
                    <a:pt x="274943" y="503002"/>
                  </a:lnTo>
                  <a:lnTo>
                    <a:pt x="427874" y="503002"/>
                  </a:lnTo>
                  <a:lnTo>
                    <a:pt x="413086" y="513181"/>
                  </a:lnTo>
                  <a:lnTo>
                    <a:pt x="370312" y="532970"/>
                  </a:lnTo>
                  <a:lnTo>
                    <a:pt x="323993" y="545376"/>
                  </a:lnTo>
                  <a:lnTo>
                    <a:pt x="274943" y="549672"/>
                  </a:lnTo>
                  <a:close/>
                </a:path>
                <a:path w="17409795" h="8639810">
                  <a:moveTo>
                    <a:pt x="427874" y="503002"/>
                  </a:moveTo>
                  <a:lnTo>
                    <a:pt x="274943" y="503002"/>
                  </a:lnTo>
                  <a:lnTo>
                    <a:pt x="320273" y="498525"/>
                  </a:lnTo>
                  <a:lnTo>
                    <a:pt x="362321" y="485663"/>
                  </a:lnTo>
                  <a:lnTo>
                    <a:pt x="400235" y="465265"/>
                  </a:lnTo>
                  <a:lnTo>
                    <a:pt x="433164" y="438182"/>
                  </a:lnTo>
                  <a:lnTo>
                    <a:pt x="460258" y="405266"/>
                  </a:lnTo>
                  <a:lnTo>
                    <a:pt x="480663" y="367366"/>
                  </a:lnTo>
                  <a:lnTo>
                    <a:pt x="493531" y="325335"/>
                  </a:lnTo>
                  <a:lnTo>
                    <a:pt x="498009" y="280022"/>
                  </a:lnTo>
                  <a:lnTo>
                    <a:pt x="493318" y="234708"/>
                  </a:lnTo>
                  <a:lnTo>
                    <a:pt x="479934" y="192677"/>
                  </a:lnTo>
                  <a:lnTo>
                    <a:pt x="458890" y="154777"/>
                  </a:lnTo>
                  <a:lnTo>
                    <a:pt x="431219" y="121861"/>
                  </a:lnTo>
                  <a:lnTo>
                    <a:pt x="397956" y="94778"/>
                  </a:lnTo>
                  <a:lnTo>
                    <a:pt x="360133" y="74380"/>
                  </a:lnTo>
                  <a:lnTo>
                    <a:pt x="318784" y="61518"/>
                  </a:lnTo>
                  <a:lnTo>
                    <a:pt x="274943" y="57041"/>
                  </a:lnTo>
                  <a:lnTo>
                    <a:pt x="432843" y="57041"/>
                  </a:lnTo>
                  <a:lnTo>
                    <a:pt x="484759" y="103526"/>
                  </a:lnTo>
                  <a:lnTo>
                    <a:pt x="512035" y="141931"/>
                  </a:lnTo>
                  <a:lnTo>
                    <a:pt x="532522" y="184689"/>
                  </a:lnTo>
                  <a:lnTo>
                    <a:pt x="545410" y="230990"/>
                  </a:lnTo>
                  <a:lnTo>
                    <a:pt x="549886" y="280022"/>
                  </a:lnTo>
                  <a:lnTo>
                    <a:pt x="545410" y="328876"/>
                  </a:lnTo>
                  <a:lnTo>
                    <a:pt x="532522" y="374700"/>
                  </a:lnTo>
                  <a:lnTo>
                    <a:pt x="512035" y="416768"/>
                  </a:lnTo>
                  <a:lnTo>
                    <a:pt x="484759" y="454354"/>
                  </a:lnTo>
                  <a:lnTo>
                    <a:pt x="451506" y="486734"/>
                  </a:lnTo>
                  <a:lnTo>
                    <a:pt x="427874" y="503002"/>
                  </a:lnTo>
                  <a:close/>
                </a:path>
              </a:pathLst>
            </a:custGeom>
            <a:solidFill>
              <a:srgbClr val="181717"/>
            </a:solidFill>
          </p:spPr>
          <p:txBody>
            <a:bodyPr wrap="square" lIns="0" tIns="0" rIns="0" bIns="0" rtlCol="0"/>
            <a:lstStyle/>
            <a:p/>
          </p:txBody>
        </p:sp>
        <p:sp>
          <p:nvSpPr>
            <p:cNvPr id="10" name="object 10"/>
            <p:cNvSpPr/>
            <p:nvPr/>
          </p:nvSpPr>
          <p:spPr>
            <a:xfrm>
              <a:off x="16079531" y="8120698"/>
              <a:ext cx="1491615" cy="1491615"/>
            </a:xfrm>
            <a:custGeom>
              <a:avLst/>
              <a:gdLst/>
              <a:ahLst/>
              <a:cxnLst/>
              <a:rect l="l" t="t" r="r" b="b"/>
              <a:pathLst>
                <a:path w="1491615" h="1491615">
                  <a:moveTo>
                    <a:pt x="1143575" y="1491118"/>
                  </a:moveTo>
                  <a:lnTo>
                    <a:pt x="1491118" y="1143575"/>
                  </a:lnTo>
                  <a:lnTo>
                    <a:pt x="1030678" y="683087"/>
                  </a:lnTo>
                  <a:lnTo>
                    <a:pt x="1351619" y="362146"/>
                  </a:lnTo>
                  <a:lnTo>
                    <a:pt x="0" y="0"/>
                  </a:lnTo>
                  <a:lnTo>
                    <a:pt x="362146" y="1351619"/>
                  </a:lnTo>
                  <a:lnTo>
                    <a:pt x="683136" y="1030678"/>
                  </a:lnTo>
                  <a:lnTo>
                    <a:pt x="1143575" y="1491118"/>
                  </a:lnTo>
                  <a:close/>
                </a:path>
              </a:pathLst>
            </a:custGeom>
            <a:solidFill>
              <a:srgbClr val="FF738E"/>
            </a:solidFill>
          </p:spPr>
          <p:txBody>
            <a:bodyPr wrap="square" lIns="0" tIns="0" rIns="0" bIns="0" rtlCol="0"/>
            <a:lstStyle/>
            <a:p/>
          </p:txBody>
        </p:sp>
        <p:sp>
          <p:nvSpPr>
            <p:cNvPr id="11" name="object 11"/>
            <p:cNvSpPr/>
            <p:nvPr/>
          </p:nvSpPr>
          <p:spPr>
            <a:xfrm>
              <a:off x="2502839" y="1454797"/>
              <a:ext cx="15079980" cy="8168640"/>
            </a:xfrm>
            <a:custGeom>
              <a:avLst/>
              <a:gdLst/>
              <a:ahLst/>
              <a:cxnLst/>
              <a:rect l="l" t="t" r="r" b="b"/>
              <a:pathLst>
                <a:path w="15079980" h="8168640">
                  <a:moveTo>
                    <a:pt x="283743" y="0"/>
                  </a:moveTo>
                  <a:lnTo>
                    <a:pt x="0" y="0"/>
                  </a:lnTo>
                  <a:lnTo>
                    <a:pt x="0" y="38100"/>
                  </a:lnTo>
                  <a:lnTo>
                    <a:pt x="283743" y="38100"/>
                  </a:lnTo>
                  <a:lnTo>
                    <a:pt x="283743" y="0"/>
                  </a:lnTo>
                  <a:close/>
                </a:path>
                <a:path w="15079980" h="8168640">
                  <a:moveTo>
                    <a:pt x="7438136" y="0"/>
                  </a:moveTo>
                  <a:lnTo>
                    <a:pt x="4109212" y="0"/>
                  </a:lnTo>
                  <a:lnTo>
                    <a:pt x="2781566" y="0"/>
                  </a:lnTo>
                  <a:lnTo>
                    <a:pt x="518375" y="0"/>
                  </a:lnTo>
                  <a:lnTo>
                    <a:pt x="518375" y="38100"/>
                  </a:lnTo>
                  <a:lnTo>
                    <a:pt x="2781566" y="38100"/>
                  </a:lnTo>
                  <a:lnTo>
                    <a:pt x="4109212" y="38100"/>
                  </a:lnTo>
                  <a:lnTo>
                    <a:pt x="7438136" y="38100"/>
                  </a:lnTo>
                  <a:lnTo>
                    <a:pt x="7438136" y="0"/>
                  </a:lnTo>
                  <a:close/>
                </a:path>
                <a:path w="15079980" h="8168640">
                  <a:moveTo>
                    <a:pt x="15079358" y="7809484"/>
                  </a:moveTo>
                  <a:lnTo>
                    <a:pt x="15056295" y="7786421"/>
                  </a:lnTo>
                  <a:lnTo>
                    <a:pt x="15056295" y="7809484"/>
                  </a:lnTo>
                  <a:lnTo>
                    <a:pt x="14720265" y="8145513"/>
                  </a:lnTo>
                  <a:lnTo>
                    <a:pt x="14259827" y="7685075"/>
                  </a:lnTo>
                  <a:lnTo>
                    <a:pt x="14236814" y="7708087"/>
                  </a:lnTo>
                  <a:lnTo>
                    <a:pt x="13943114" y="8001787"/>
                  </a:lnTo>
                  <a:lnTo>
                    <a:pt x="13588238" y="6677419"/>
                  </a:lnTo>
                  <a:lnTo>
                    <a:pt x="14912569" y="7032282"/>
                  </a:lnTo>
                  <a:lnTo>
                    <a:pt x="14595856" y="7348995"/>
                  </a:lnTo>
                  <a:lnTo>
                    <a:pt x="15056295" y="7809484"/>
                  </a:lnTo>
                  <a:lnTo>
                    <a:pt x="15056295" y="7786421"/>
                  </a:lnTo>
                  <a:lnTo>
                    <a:pt x="14618869" y="7348995"/>
                  </a:lnTo>
                  <a:lnTo>
                    <a:pt x="14944090" y="7023824"/>
                  </a:lnTo>
                  <a:lnTo>
                    <a:pt x="13568007" y="6655117"/>
                  </a:lnTo>
                  <a:lnTo>
                    <a:pt x="13568007" y="6665087"/>
                  </a:lnTo>
                  <a:lnTo>
                    <a:pt x="13571309" y="6677419"/>
                  </a:lnTo>
                  <a:lnTo>
                    <a:pt x="13926172" y="8001787"/>
                  </a:lnTo>
                  <a:lnTo>
                    <a:pt x="13934605" y="8033258"/>
                  </a:lnTo>
                  <a:lnTo>
                    <a:pt x="14259776" y="7708087"/>
                  </a:lnTo>
                  <a:lnTo>
                    <a:pt x="14697202" y="8145513"/>
                  </a:lnTo>
                  <a:lnTo>
                    <a:pt x="14720265" y="8168576"/>
                  </a:lnTo>
                  <a:lnTo>
                    <a:pt x="15079358" y="7809484"/>
                  </a:lnTo>
                  <a:close/>
                </a:path>
              </a:pathLst>
            </a:custGeom>
            <a:solidFill>
              <a:srgbClr val="181717"/>
            </a:solidFill>
          </p:spPr>
          <p:txBody>
            <a:bodyPr wrap="square" lIns="0" tIns="0" rIns="0" bIns="0" rtlCol="0"/>
            <a:lstStyle/>
            <a:p/>
          </p:txBody>
        </p:sp>
        <p:sp>
          <p:nvSpPr>
            <p:cNvPr id="12" name="object 12"/>
            <p:cNvSpPr/>
            <p:nvPr/>
          </p:nvSpPr>
          <p:spPr>
            <a:xfrm>
              <a:off x="1371599" y="2362803"/>
              <a:ext cx="152400" cy="152400"/>
            </a:xfrm>
            <a:prstGeom prst="rect">
              <a:avLst/>
            </a:prstGeom>
            <a:blipFill>
              <a:blip r:embed="rId2" cstate="print"/>
              <a:stretch>
                <a:fillRect/>
              </a:stretch>
            </a:blipFill>
          </p:spPr>
          <p:txBody>
            <a:bodyPr wrap="square" lIns="0" tIns="0" rIns="0" bIns="0" rtlCol="0"/>
            <a:lstStyle/>
            <a:p/>
          </p:txBody>
        </p:sp>
        <p:sp>
          <p:nvSpPr>
            <p:cNvPr id="13" name="object 13"/>
            <p:cNvSpPr/>
            <p:nvPr/>
          </p:nvSpPr>
          <p:spPr>
            <a:xfrm>
              <a:off x="1371599" y="2943828"/>
              <a:ext cx="152400" cy="152400"/>
            </a:xfrm>
            <a:prstGeom prst="rect">
              <a:avLst/>
            </a:prstGeom>
            <a:blipFill>
              <a:blip r:embed="rId2" cstate="print"/>
              <a:stretch>
                <a:fillRect/>
              </a:stretch>
            </a:blipFill>
          </p:spPr>
          <p:txBody>
            <a:bodyPr wrap="square" lIns="0" tIns="0" rIns="0" bIns="0" rtlCol="0"/>
            <a:lstStyle/>
            <a:p/>
          </p:txBody>
        </p:sp>
      </p:grpSp>
      <p:sp>
        <p:nvSpPr>
          <p:cNvPr id="14" name="object 14"/>
          <p:cNvSpPr txBox="1"/>
          <p:nvPr/>
        </p:nvSpPr>
        <p:spPr>
          <a:xfrm>
            <a:off x="1201142" y="994410"/>
            <a:ext cx="14132560" cy="5760720"/>
          </a:xfrm>
          <a:prstGeom prst="rect">
            <a:avLst/>
          </a:prstGeom>
        </p:spPr>
        <p:txBody>
          <a:bodyPr wrap="square" lIns="0" tIns="12700" rIns="0" bIns="0" rtlCol="0" vert="horz">
            <a:spAutoFit/>
          </a:bodyPr>
          <a:lstStyle/>
          <a:p>
            <a:pPr marL="1301115">
              <a:lnSpc>
                <a:spcPct val="100000"/>
              </a:lnSpc>
              <a:spcBef>
                <a:spcPts val="100"/>
              </a:spcBef>
            </a:pPr>
            <a:r>
              <a:rPr dirty="0" sz="3300" spc="35">
                <a:solidFill>
                  <a:srgbClr val="181717"/>
                </a:solidFill>
                <a:latin typeface="Courier New"/>
                <a:cs typeface="Courier New"/>
              </a:rPr>
              <a:t>Syarat terjadinya suatu usaha</a:t>
            </a:r>
            <a:endParaRPr sz="3300">
              <a:latin typeface="Courier New"/>
              <a:cs typeface="Courier New"/>
            </a:endParaRPr>
          </a:p>
          <a:p>
            <a:pPr>
              <a:lnSpc>
                <a:spcPct val="100000"/>
              </a:lnSpc>
            </a:pPr>
            <a:endParaRPr sz="4600">
              <a:latin typeface="Courier New"/>
              <a:cs typeface="Courier New"/>
            </a:endParaRPr>
          </a:p>
          <a:p>
            <a:pPr marL="539750">
              <a:lnSpc>
                <a:spcPct val="100000"/>
              </a:lnSpc>
            </a:pPr>
            <a:r>
              <a:rPr dirty="0" sz="3300" spc="35">
                <a:solidFill>
                  <a:srgbClr val="181717"/>
                </a:solidFill>
                <a:latin typeface="Courier New"/>
                <a:cs typeface="Courier New"/>
              </a:rPr>
              <a:t>adanya gaya yang bekerja pada suatu</a:t>
            </a:r>
            <a:r>
              <a:rPr dirty="0" sz="3300" spc="50">
                <a:solidFill>
                  <a:srgbClr val="181717"/>
                </a:solidFill>
                <a:latin typeface="Courier New"/>
                <a:cs typeface="Courier New"/>
              </a:rPr>
              <a:t> </a:t>
            </a:r>
            <a:r>
              <a:rPr dirty="0" sz="3300" spc="35">
                <a:solidFill>
                  <a:srgbClr val="181717"/>
                </a:solidFill>
                <a:latin typeface="Courier New"/>
                <a:cs typeface="Courier New"/>
              </a:rPr>
              <a:t>benda</a:t>
            </a:r>
            <a:endParaRPr sz="3300">
              <a:latin typeface="Courier New"/>
              <a:cs typeface="Courier New"/>
            </a:endParaRPr>
          </a:p>
          <a:p>
            <a:pPr marL="539750">
              <a:lnSpc>
                <a:spcPct val="100000"/>
              </a:lnSpc>
              <a:spcBef>
                <a:spcPts val="615"/>
              </a:spcBef>
            </a:pPr>
            <a:r>
              <a:rPr dirty="0" sz="3300" spc="35">
                <a:solidFill>
                  <a:srgbClr val="181717"/>
                </a:solidFill>
                <a:latin typeface="Courier New"/>
                <a:cs typeface="Courier New"/>
              </a:rPr>
              <a:t>adanya perpindahan yang dialami oleh benda</a:t>
            </a:r>
            <a:r>
              <a:rPr dirty="0" sz="3300" spc="114">
                <a:solidFill>
                  <a:srgbClr val="181717"/>
                </a:solidFill>
                <a:latin typeface="Courier New"/>
                <a:cs typeface="Courier New"/>
              </a:rPr>
              <a:t> </a:t>
            </a:r>
            <a:r>
              <a:rPr dirty="0" sz="3300" spc="35">
                <a:solidFill>
                  <a:srgbClr val="181717"/>
                </a:solidFill>
                <a:latin typeface="Courier New"/>
                <a:cs typeface="Courier New"/>
              </a:rPr>
              <a:t>tersebut.</a:t>
            </a:r>
            <a:endParaRPr sz="3300">
              <a:latin typeface="Courier New"/>
              <a:cs typeface="Courier New"/>
            </a:endParaRPr>
          </a:p>
          <a:p>
            <a:pPr>
              <a:lnSpc>
                <a:spcPct val="100000"/>
              </a:lnSpc>
            </a:pPr>
            <a:endParaRPr sz="4900">
              <a:latin typeface="Courier New"/>
              <a:cs typeface="Courier New"/>
            </a:endParaRPr>
          </a:p>
          <a:p>
            <a:pPr algn="ctr" marL="12700" marR="5080" indent="-635">
              <a:lnSpc>
                <a:spcPct val="115500"/>
              </a:lnSpc>
              <a:spcBef>
                <a:spcPts val="3604"/>
              </a:spcBef>
            </a:pPr>
            <a:r>
              <a:rPr dirty="0" sz="3300" spc="35">
                <a:solidFill>
                  <a:srgbClr val="181717"/>
                </a:solidFill>
                <a:latin typeface="Courier New"/>
                <a:cs typeface="Courier New"/>
              </a:rPr>
              <a:t>Dengan demikian, usaha didefinisikan sebagai sejumlah  gaya yang bekerja pada suatu benda sehingga menyebabkan  benda berpindah sepanjang garis lurus dan searah dengan  arah</a:t>
            </a:r>
            <a:r>
              <a:rPr dirty="0" sz="3300" spc="30">
                <a:solidFill>
                  <a:srgbClr val="181717"/>
                </a:solidFill>
                <a:latin typeface="Courier New"/>
                <a:cs typeface="Courier New"/>
              </a:rPr>
              <a:t> </a:t>
            </a:r>
            <a:r>
              <a:rPr dirty="0" sz="3300" spc="35">
                <a:solidFill>
                  <a:srgbClr val="181717"/>
                </a:solidFill>
                <a:latin typeface="Courier New"/>
                <a:cs typeface="Courier New"/>
              </a:rPr>
              <a:t>gaya.</a:t>
            </a:r>
            <a:endParaRPr sz="3300">
              <a:latin typeface="Courier New"/>
              <a:cs typeface="Courier New"/>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F7E9E3"/>
          </a:solidFill>
        </p:spPr>
        <p:txBody>
          <a:bodyPr wrap="square" lIns="0" tIns="0" rIns="0" bIns="0" rtlCol="0"/>
          <a:lstStyle/>
          <a:p/>
        </p:txBody>
      </p:sp>
      <p:grpSp>
        <p:nvGrpSpPr>
          <p:cNvPr id="3" name="object 3"/>
          <p:cNvGrpSpPr/>
          <p:nvPr/>
        </p:nvGrpSpPr>
        <p:grpSpPr>
          <a:xfrm>
            <a:off x="7271643" y="5244662"/>
            <a:ext cx="10833735" cy="4252595"/>
            <a:chOff x="7271643" y="5244662"/>
            <a:chExt cx="10833735" cy="4252595"/>
          </a:xfrm>
        </p:grpSpPr>
        <p:sp>
          <p:nvSpPr>
            <p:cNvPr id="4" name="object 4"/>
            <p:cNvSpPr/>
            <p:nvPr/>
          </p:nvSpPr>
          <p:spPr>
            <a:xfrm>
              <a:off x="7271643" y="5244662"/>
              <a:ext cx="3476625" cy="3476625"/>
            </a:xfrm>
            <a:custGeom>
              <a:avLst/>
              <a:gdLst/>
              <a:ahLst/>
              <a:cxnLst/>
              <a:rect l="l" t="t" r="r" b="b"/>
              <a:pathLst>
                <a:path w="3476625" h="3476625">
                  <a:moveTo>
                    <a:pt x="3452619" y="3476619"/>
                  </a:moveTo>
                  <a:lnTo>
                    <a:pt x="24000" y="3476619"/>
                  </a:lnTo>
                  <a:lnTo>
                    <a:pt x="14658" y="3474733"/>
                  </a:lnTo>
                  <a:lnTo>
                    <a:pt x="7029" y="3469590"/>
                  </a:lnTo>
                  <a:lnTo>
                    <a:pt x="1886" y="3461961"/>
                  </a:lnTo>
                  <a:lnTo>
                    <a:pt x="0" y="3452619"/>
                  </a:lnTo>
                  <a:lnTo>
                    <a:pt x="0" y="24000"/>
                  </a:lnTo>
                  <a:lnTo>
                    <a:pt x="1886" y="14658"/>
                  </a:lnTo>
                  <a:lnTo>
                    <a:pt x="7029" y="7029"/>
                  </a:lnTo>
                  <a:lnTo>
                    <a:pt x="14658" y="1886"/>
                  </a:lnTo>
                  <a:lnTo>
                    <a:pt x="24000" y="0"/>
                  </a:lnTo>
                  <a:lnTo>
                    <a:pt x="3452619" y="0"/>
                  </a:lnTo>
                  <a:lnTo>
                    <a:pt x="3461961" y="1886"/>
                  </a:lnTo>
                  <a:lnTo>
                    <a:pt x="3469590" y="7029"/>
                  </a:lnTo>
                  <a:lnTo>
                    <a:pt x="3474733" y="14658"/>
                  </a:lnTo>
                  <a:lnTo>
                    <a:pt x="3476619" y="24000"/>
                  </a:lnTo>
                  <a:lnTo>
                    <a:pt x="3476619" y="48000"/>
                  </a:lnTo>
                  <a:lnTo>
                    <a:pt x="48000" y="48000"/>
                  </a:lnTo>
                  <a:lnTo>
                    <a:pt x="48000" y="571434"/>
                  </a:lnTo>
                  <a:lnTo>
                    <a:pt x="3476619" y="571434"/>
                  </a:lnTo>
                  <a:lnTo>
                    <a:pt x="3476619" y="619434"/>
                  </a:lnTo>
                  <a:lnTo>
                    <a:pt x="48000" y="619434"/>
                  </a:lnTo>
                  <a:lnTo>
                    <a:pt x="48000" y="1142875"/>
                  </a:lnTo>
                  <a:lnTo>
                    <a:pt x="3476619" y="1142875"/>
                  </a:lnTo>
                  <a:lnTo>
                    <a:pt x="3476619" y="1190875"/>
                  </a:lnTo>
                  <a:lnTo>
                    <a:pt x="48000" y="1190875"/>
                  </a:lnTo>
                  <a:lnTo>
                    <a:pt x="48000" y="1714309"/>
                  </a:lnTo>
                  <a:lnTo>
                    <a:pt x="3476619" y="1714309"/>
                  </a:lnTo>
                  <a:lnTo>
                    <a:pt x="3476619" y="1762310"/>
                  </a:lnTo>
                  <a:lnTo>
                    <a:pt x="48000" y="1762310"/>
                  </a:lnTo>
                  <a:lnTo>
                    <a:pt x="48000" y="2285743"/>
                  </a:lnTo>
                  <a:lnTo>
                    <a:pt x="3476619" y="2285743"/>
                  </a:lnTo>
                  <a:lnTo>
                    <a:pt x="3476619" y="2333744"/>
                  </a:lnTo>
                  <a:lnTo>
                    <a:pt x="48000" y="2333744"/>
                  </a:lnTo>
                  <a:lnTo>
                    <a:pt x="48000" y="2857184"/>
                  </a:lnTo>
                  <a:lnTo>
                    <a:pt x="3476619" y="2857184"/>
                  </a:lnTo>
                  <a:lnTo>
                    <a:pt x="3476619" y="2905185"/>
                  </a:lnTo>
                  <a:lnTo>
                    <a:pt x="48000" y="2905185"/>
                  </a:lnTo>
                  <a:lnTo>
                    <a:pt x="48000" y="3428619"/>
                  </a:lnTo>
                  <a:lnTo>
                    <a:pt x="3476619" y="3428619"/>
                  </a:lnTo>
                  <a:lnTo>
                    <a:pt x="3476619" y="3452619"/>
                  </a:lnTo>
                  <a:lnTo>
                    <a:pt x="3474733" y="3461961"/>
                  </a:lnTo>
                  <a:lnTo>
                    <a:pt x="3469590" y="3469590"/>
                  </a:lnTo>
                  <a:lnTo>
                    <a:pt x="3461961" y="3474733"/>
                  </a:lnTo>
                  <a:lnTo>
                    <a:pt x="3452619" y="3476619"/>
                  </a:lnTo>
                  <a:close/>
                </a:path>
                <a:path w="3476625" h="3476625">
                  <a:moveTo>
                    <a:pt x="619434" y="571434"/>
                  </a:moveTo>
                  <a:lnTo>
                    <a:pt x="571434" y="571434"/>
                  </a:lnTo>
                  <a:lnTo>
                    <a:pt x="571434" y="48000"/>
                  </a:lnTo>
                  <a:lnTo>
                    <a:pt x="619434" y="48000"/>
                  </a:lnTo>
                  <a:lnTo>
                    <a:pt x="619434" y="571434"/>
                  </a:lnTo>
                  <a:close/>
                </a:path>
                <a:path w="3476625" h="3476625">
                  <a:moveTo>
                    <a:pt x="1190875" y="571434"/>
                  </a:moveTo>
                  <a:lnTo>
                    <a:pt x="1142868" y="571434"/>
                  </a:lnTo>
                  <a:lnTo>
                    <a:pt x="1142868" y="48000"/>
                  </a:lnTo>
                  <a:lnTo>
                    <a:pt x="1190875" y="48000"/>
                  </a:lnTo>
                  <a:lnTo>
                    <a:pt x="1190875" y="571434"/>
                  </a:lnTo>
                  <a:close/>
                </a:path>
                <a:path w="3476625" h="3476625">
                  <a:moveTo>
                    <a:pt x="1762310" y="571434"/>
                  </a:moveTo>
                  <a:lnTo>
                    <a:pt x="1714309" y="571434"/>
                  </a:lnTo>
                  <a:lnTo>
                    <a:pt x="1714309" y="48000"/>
                  </a:lnTo>
                  <a:lnTo>
                    <a:pt x="1762310" y="48000"/>
                  </a:lnTo>
                  <a:lnTo>
                    <a:pt x="1762310" y="571434"/>
                  </a:lnTo>
                  <a:close/>
                </a:path>
                <a:path w="3476625" h="3476625">
                  <a:moveTo>
                    <a:pt x="2333744" y="571434"/>
                  </a:moveTo>
                  <a:lnTo>
                    <a:pt x="2285743" y="571434"/>
                  </a:lnTo>
                  <a:lnTo>
                    <a:pt x="2285743" y="48000"/>
                  </a:lnTo>
                  <a:lnTo>
                    <a:pt x="2333744" y="48000"/>
                  </a:lnTo>
                  <a:lnTo>
                    <a:pt x="2333744" y="571434"/>
                  </a:lnTo>
                  <a:close/>
                </a:path>
                <a:path w="3476625" h="3476625">
                  <a:moveTo>
                    <a:pt x="2905185" y="571434"/>
                  </a:moveTo>
                  <a:lnTo>
                    <a:pt x="2857184" y="571434"/>
                  </a:lnTo>
                  <a:lnTo>
                    <a:pt x="2857184" y="48000"/>
                  </a:lnTo>
                  <a:lnTo>
                    <a:pt x="2905185" y="48000"/>
                  </a:lnTo>
                  <a:lnTo>
                    <a:pt x="2905185" y="571434"/>
                  </a:lnTo>
                  <a:close/>
                </a:path>
                <a:path w="3476625" h="3476625">
                  <a:moveTo>
                    <a:pt x="3476619" y="571434"/>
                  </a:moveTo>
                  <a:lnTo>
                    <a:pt x="3428619" y="571434"/>
                  </a:lnTo>
                  <a:lnTo>
                    <a:pt x="3428619" y="48000"/>
                  </a:lnTo>
                  <a:lnTo>
                    <a:pt x="3476619" y="48000"/>
                  </a:lnTo>
                  <a:lnTo>
                    <a:pt x="3476619" y="571434"/>
                  </a:lnTo>
                  <a:close/>
                </a:path>
                <a:path w="3476625" h="3476625">
                  <a:moveTo>
                    <a:pt x="1190875" y="1142875"/>
                  </a:moveTo>
                  <a:lnTo>
                    <a:pt x="571434" y="1142875"/>
                  </a:lnTo>
                  <a:lnTo>
                    <a:pt x="571434" y="619434"/>
                  </a:lnTo>
                  <a:lnTo>
                    <a:pt x="619434" y="619434"/>
                  </a:lnTo>
                  <a:lnTo>
                    <a:pt x="619434" y="1142868"/>
                  </a:lnTo>
                  <a:lnTo>
                    <a:pt x="1190875" y="1142868"/>
                  </a:lnTo>
                  <a:close/>
                </a:path>
                <a:path w="3476625" h="3476625">
                  <a:moveTo>
                    <a:pt x="1190875" y="1142868"/>
                  </a:moveTo>
                  <a:lnTo>
                    <a:pt x="1142875" y="1142868"/>
                  </a:lnTo>
                  <a:lnTo>
                    <a:pt x="1142875" y="619434"/>
                  </a:lnTo>
                  <a:lnTo>
                    <a:pt x="1190875" y="619434"/>
                  </a:lnTo>
                  <a:lnTo>
                    <a:pt x="1190875" y="1142868"/>
                  </a:lnTo>
                  <a:close/>
                </a:path>
                <a:path w="3476625" h="3476625">
                  <a:moveTo>
                    <a:pt x="1762310" y="1142875"/>
                  </a:moveTo>
                  <a:lnTo>
                    <a:pt x="1714309" y="1142875"/>
                  </a:lnTo>
                  <a:lnTo>
                    <a:pt x="1714309" y="619434"/>
                  </a:lnTo>
                  <a:lnTo>
                    <a:pt x="1762310" y="619434"/>
                  </a:lnTo>
                  <a:lnTo>
                    <a:pt x="1762310" y="1142875"/>
                  </a:lnTo>
                  <a:close/>
                </a:path>
                <a:path w="3476625" h="3476625">
                  <a:moveTo>
                    <a:pt x="2333744" y="1142875"/>
                  </a:moveTo>
                  <a:lnTo>
                    <a:pt x="1762310" y="1142875"/>
                  </a:lnTo>
                  <a:lnTo>
                    <a:pt x="2285743" y="1142868"/>
                  </a:lnTo>
                  <a:lnTo>
                    <a:pt x="2285743" y="619434"/>
                  </a:lnTo>
                  <a:lnTo>
                    <a:pt x="2333744" y="619434"/>
                  </a:lnTo>
                  <a:lnTo>
                    <a:pt x="2333744" y="1142875"/>
                  </a:lnTo>
                  <a:close/>
                </a:path>
                <a:path w="3476625" h="3476625">
                  <a:moveTo>
                    <a:pt x="2905185" y="1142875"/>
                  </a:moveTo>
                  <a:lnTo>
                    <a:pt x="2857184" y="1142875"/>
                  </a:lnTo>
                  <a:lnTo>
                    <a:pt x="2857184" y="619434"/>
                  </a:lnTo>
                  <a:lnTo>
                    <a:pt x="2905185" y="619434"/>
                  </a:lnTo>
                  <a:lnTo>
                    <a:pt x="2905185" y="1142875"/>
                  </a:lnTo>
                  <a:close/>
                </a:path>
                <a:path w="3476625" h="3476625">
                  <a:moveTo>
                    <a:pt x="3476619" y="1142875"/>
                  </a:moveTo>
                  <a:lnTo>
                    <a:pt x="2905185" y="1142875"/>
                  </a:lnTo>
                  <a:lnTo>
                    <a:pt x="3428619" y="1142868"/>
                  </a:lnTo>
                  <a:lnTo>
                    <a:pt x="3428619" y="619434"/>
                  </a:lnTo>
                  <a:lnTo>
                    <a:pt x="3476619" y="619434"/>
                  </a:lnTo>
                  <a:lnTo>
                    <a:pt x="3476619" y="1142875"/>
                  </a:lnTo>
                  <a:close/>
                </a:path>
                <a:path w="3476625" h="3476625">
                  <a:moveTo>
                    <a:pt x="619434" y="1714309"/>
                  </a:moveTo>
                  <a:lnTo>
                    <a:pt x="571434" y="1714309"/>
                  </a:lnTo>
                  <a:lnTo>
                    <a:pt x="571434" y="1190875"/>
                  </a:lnTo>
                  <a:lnTo>
                    <a:pt x="619434" y="1190875"/>
                  </a:lnTo>
                  <a:lnTo>
                    <a:pt x="619434" y="1714309"/>
                  </a:lnTo>
                  <a:close/>
                </a:path>
                <a:path w="3476625" h="3476625">
                  <a:moveTo>
                    <a:pt x="1190875" y="1714309"/>
                  </a:moveTo>
                  <a:lnTo>
                    <a:pt x="1142868" y="1714309"/>
                  </a:lnTo>
                  <a:lnTo>
                    <a:pt x="1142868" y="1190875"/>
                  </a:lnTo>
                  <a:lnTo>
                    <a:pt x="1190875" y="1190875"/>
                  </a:lnTo>
                  <a:lnTo>
                    <a:pt x="1190875" y="1714309"/>
                  </a:lnTo>
                  <a:close/>
                </a:path>
                <a:path w="3476625" h="3476625">
                  <a:moveTo>
                    <a:pt x="1762310" y="1714309"/>
                  </a:moveTo>
                  <a:lnTo>
                    <a:pt x="1714309" y="1714309"/>
                  </a:lnTo>
                  <a:lnTo>
                    <a:pt x="1714309" y="1190875"/>
                  </a:lnTo>
                  <a:lnTo>
                    <a:pt x="1762310" y="1190875"/>
                  </a:lnTo>
                  <a:lnTo>
                    <a:pt x="1762310" y="1714309"/>
                  </a:lnTo>
                  <a:close/>
                </a:path>
                <a:path w="3476625" h="3476625">
                  <a:moveTo>
                    <a:pt x="2333744" y="1714309"/>
                  </a:moveTo>
                  <a:lnTo>
                    <a:pt x="2285743" y="1714309"/>
                  </a:lnTo>
                  <a:lnTo>
                    <a:pt x="2285743" y="1190875"/>
                  </a:lnTo>
                  <a:lnTo>
                    <a:pt x="2333744" y="1190875"/>
                  </a:lnTo>
                  <a:lnTo>
                    <a:pt x="2333744" y="1714309"/>
                  </a:lnTo>
                  <a:close/>
                </a:path>
                <a:path w="3476625" h="3476625">
                  <a:moveTo>
                    <a:pt x="2905185" y="1714309"/>
                  </a:moveTo>
                  <a:lnTo>
                    <a:pt x="2857184" y="1714309"/>
                  </a:lnTo>
                  <a:lnTo>
                    <a:pt x="2857184" y="1190875"/>
                  </a:lnTo>
                  <a:lnTo>
                    <a:pt x="2905185" y="1190875"/>
                  </a:lnTo>
                  <a:lnTo>
                    <a:pt x="2905185" y="1714309"/>
                  </a:lnTo>
                  <a:close/>
                </a:path>
                <a:path w="3476625" h="3476625">
                  <a:moveTo>
                    <a:pt x="3476619" y="1714309"/>
                  </a:moveTo>
                  <a:lnTo>
                    <a:pt x="3428619" y="1714309"/>
                  </a:lnTo>
                  <a:lnTo>
                    <a:pt x="3428619" y="1190875"/>
                  </a:lnTo>
                  <a:lnTo>
                    <a:pt x="3476619" y="1190875"/>
                  </a:lnTo>
                  <a:lnTo>
                    <a:pt x="3476619" y="1714309"/>
                  </a:lnTo>
                  <a:close/>
                </a:path>
                <a:path w="3476625" h="3476625">
                  <a:moveTo>
                    <a:pt x="619434" y="2285743"/>
                  </a:moveTo>
                  <a:lnTo>
                    <a:pt x="571434" y="2285743"/>
                  </a:lnTo>
                  <a:lnTo>
                    <a:pt x="571434" y="1762310"/>
                  </a:lnTo>
                  <a:lnTo>
                    <a:pt x="619434" y="1762310"/>
                  </a:lnTo>
                  <a:lnTo>
                    <a:pt x="619434" y="2285743"/>
                  </a:lnTo>
                  <a:close/>
                </a:path>
                <a:path w="3476625" h="3476625">
                  <a:moveTo>
                    <a:pt x="1190875" y="2285743"/>
                  </a:moveTo>
                  <a:lnTo>
                    <a:pt x="1142868" y="2285743"/>
                  </a:lnTo>
                  <a:lnTo>
                    <a:pt x="1142868" y="1762310"/>
                  </a:lnTo>
                  <a:lnTo>
                    <a:pt x="1190875" y="1762310"/>
                  </a:lnTo>
                  <a:lnTo>
                    <a:pt x="1190875" y="2285743"/>
                  </a:lnTo>
                  <a:close/>
                </a:path>
                <a:path w="3476625" h="3476625">
                  <a:moveTo>
                    <a:pt x="1762310" y="2285743"/>
                  </a:moveTo>
                  <a:lnTo>
                    <a:pt x="1714309" y="2285743"/>
                  </a:lnTo>
                  <a:lnTo>
                    <a:pt x="1714309" y="1762310"/>
                  </a:lnTo>
                  <a:lnTo>
                    <a:pt x="1762310" y="1762310"/>
                  </a:lnTo>
                  <a:lnTo>
                    <a:pt x="1762310" y="2285743"/>
                  </a:lnTo>
                  <a:close/>
                </a:path>
                <a:path w="3476625" h="3476625">
                  <a:moveTo>
                    <a:pt x="2333744" y="2285743"/>
                  </a:moveTo>
                  <a:lnTo>
                    <a:pt x="2285743" y="2285743"/>
                  </a:lnTo>
                  <a:lnTo>
                    <a:pt x="2285743" y="1762310"/>
                  </a:lnTo>
                  <a:lnTo>
                    <a:pt x="2333744" y="1762310"/>
                  </a:lnTo>
                  <a:lnTo>
                    <a:pt x="2333744" y="2285743"/>
                  </a:lnTo>
                  <a:close/>
                </a:path>
                <a:path w="3476625" h="3476625">
                  <a:moveTo>
                    <a:pt x="2905185" y="2285743"/>
                  </a:moveTo>
                  <a:lnTo>
                    <a:pt x="2857184" y="2285743"/>
                  </a:lnTo>
                  <a:lnTo>
                    <a:pt x="2857184" y="1762310"/>
                  </a:lnTo>
                  <a:lnTo>
                    <a:pt x="2905185" y="1762310"/>
                  </a:lnTo>
                  <a:lnTo>
                    <a:pt x="2905185" y="2285743"/>
                  </a:lnTo>
                  <a:close/>
                </a:path>
                <a:path w="3476625" h="3476625">
                  <a:moveTo>
                    <a:pt x="3476619" y="2285743"/>
                  </a:moveTo>
                  <a:lnTo>
                    <a:pt x="3428619" y="2285743"/>
                  </a:lnTo>
                  <a:lnTo>
                    <a:pt x="3428619" y="1762310"/>
                  </a:lnTo>
                  <a:lnTo>
                    <a:pt x="3476619" y="1762310"/>
                  </a:lnTo>
                  <a:lnTo>
                    <a:pt x="3476619" y="2285743"/>
                  </a:lnTo>
                  <a:close/>
                </a:path>
                <a:path w="3476625" h="3476625">
                  <a:moveTo>
                    <a:pt x="619434" y="2857184"/>
                  </a:moveTo>
                  <a:lnTo>
                    <a:pt x="571434" y="2857184"/>
                  </a:lnTo>
                  <a:lnTo>
                    <a:pt x="571434" y="2333744"/>
                  </a:lnTo>
                  <a:lnTo>
                    <a:pt x="619434" y="2333744"/>
                  </a:lnTo>
                  <a:lnTo>
                    <a:pt x="619434" y="2857184"/>
                  </a:lnTo>
                  <a:close/>
                </a:path>
                <a:path w="3476625" h="3476625">
                  <a:moveTo>
                    <a:pt x="1190875" y="2857184"/>
                  </a:moveTo>
                  <a:lnTo>
                    <a:pt x="1142868" y="2857184"/>
                  </a:lnTo>
                  <a:lnTo>
                    <a:pt x="1142868" y="2333744"/>
                  </a:lnTo>
                  <a:lnTo>
                    <a:pt x="1190875" y="2333744"/>
                  </a:lnTo>
                  <a:lnTo>
                    <a:pt x="1190875" y="2857184"/>
                  </a:lnTo>
                  <a:close/>
                </a:path>
                <a:path w="3476625" h="3476625">
                  <a:moveTo>
                    <a:pt x="1762310" y="2857184"/>
                  </a:moveTo>
                  <a:lnTo>
                    <a:pt x="1714309" y="2857184"/>
                  </a:lnTo>
                  <a:lnTo>
                    <a:pt x="1714309" y="2333744"/>
                  </a:lnTo>
                  <a:lnTo>
                    <a:pt x="1762310" y="2333744"/>
                  </a:lnTo>
                  <a:lnTo>
                    <a:pt x="1762310" y="2857184"/>
                  </a:lnTo>
                  <a:close/>
                </a:path>
                <a:path w="3476625" h="3476625">
                  <a:moveTo>
                    <a:pt x="2333744" y="2857184"/>
                  </a:moveTo>
                  <a:lnTo>
                    <a:pt x="2285743" y="2857184"/>
                  </a:lnTo>
                  <a:lnTo>
                    <a:pt x="2285743" y="2333744"/>
                  </a:lnTo>
                  <a:lnTo>
                    <a:pt x="2333744" y="2333744"/>
                  </a:lnTo>
                  <a:lnTo>
                    <a:pt x="2333744" y="2857184"/>
                  </a:lnTo>
                  <a:close/>
                </a:path>
                <a:path w="3476625" h="3476625">
                  <a:moveTo>
                    <a:pt x="2905185" y="2857184"/>
                  </a:moveTo>
                  <a:lnTo>
                    <a:pt x="2857184" y="2857184"/>
                  </a:lnTo>
                  <a:lnTo>
                    <a:pt x="2857184" y="2333744"/>
                  </a:lnTo>
                  <a:lnTo>
                    <a:pt x="2905185" y="2333744"/>
                  </a:lnTo>
                  <a:lnTo>
                    <a:pt x="2905185" y="2857184"/>
                  </a:lnTo>
                  <a:close/>
                </a:path>
                <a:path w="3476625" h="3476625">
                  <a:moveTo>
                    <a:pt x="3476619" y="2857184"/>
                  </a:moveTo>
                  <a:lnTo>
                    <a:pt x="3428619" y="2857184"/>
                  </a:lnTo>
                  <a:lnTo>
                    <a:pt x="3428619" y="2333744"/>
                  </a:lnTo>
                  <a:lnTo>
                    <a:pt x="3476619" y="2333744"/>
                  </a:lnTo>
                  <a:lnTo>
                    <a:pt x="3476619" y="2857184"/>
                  </a:lnTo>
                  <a:close/>
                </a:path>
                <a:path w="3476625" h="3476625">
                  <a:moveTo>
                    <a:pt x="619434" y="3428619"/>
                  </a:moveTo>
                  <a:lnTo>
                    <a:pt x="571434" y="3428619"/>
                  </a:lnTo>
                  <a:lnTo>
                    <a:pt x="571434" y="2905185"/>
                  </a:lnTo>
                  <a:lnTo>
                    <a:pt x="619434" y="2905185"/>
                  </a:lnTo>
                  <a:lnTo>
                    <a:pt x="619434" y="3428619"/>
                  </a:lnTo>
                  <a:close/>
                </a:path>
                <a:path w="3476625" h="3476625">
                  <a:moveTo>
                    <a:pt x="1190875" y="3428619"/>
                  </a:moveTo>
                  <a:lnTo>
                    <a:pt x="1142875" y="3428619"/>
                  </a:lnTo>
                  <a:lnTo>
                    <a:pt x="1142875" y="2905185"/>
                  </a:lnTo>
                  <a:lnTo>
                    <a:pt x="1190875" y="2905185"/>
                  </a:lnTo>
                  <a:lnTo>
                    <a:pt x="1190875" y="3428619"/>
                  </a:lnTo>
                  <a:close/>
                </a:path>
                <a:path w="3476625" h="3476625">
                  <a:moveTo>
                    <a:pt x="1762310" y="3428619"/>
                  </a:moveTo>
                  <a:lnTo>
                    <a:pt x="1714309" y="3428619"/>
                  </a:lnTo>
                  <a:lnTo>
                    <a:pt x="1714309" y="2905185"/>
                  </a:lnTo>
                  <a:lnTo>
                    <a:pt x="1762310" y="2905185"/>
                  </a:lnTo>
                  <a:lnTo>
                    <a:pt x="1762310" y="3428619"/>
                  </a:lnTo>
                  <a:close/>
                </a:path>
                <a:path w="3476625" h="3476625">
                  <a:moveTo>
                    <a:pt x="2333744" y="3428619"/>
                  </a:moveTo>
                  <a:lnTo>
                    <a:pt x="2285743" y="3428619"/>
                  </a:lnTo>
                  <a:lnTo>
                    <a:pt x="2285743" y="2905185"/>
                  </a:lnTo>
                  <a:lnTo>
                    <a:pt x="2333744" y="2905185"/>
                  </a:lnTo>
                  <a:lnTo>
                    <a:pt x="2333744" y="3428619"/>
                  </a:lnTo>
                  <a:close/>
                </a:path>
                <a:path w="3476625" h="3476625">
                  <a:moveTo>
                    <a:pt x="2905185" y="3428619"/>
                  </a:moveTo>
                  <a:lnTo>
                    <a:pt x="2857184" y="3428619"/>
                  </a:lnTo>
                  <a:lnTo>
                    <a:pt x="2857184" y="2905185"/>
                  </a:lnTo>
                  <a:lnTo>
                    <a:pt x="2905185" y="2905185"/>
                  </a:lnTo>
                  <a:lnTo>
                    <a:pt x="2905185" y="3428619"/>
                  </a:lnTo>
                  <a:close/>
                </a:path>
                <a:path w="3476625" h="3476625">
                  <a:moveTo>
                    <a:pt x="3476619" y="3428619"/>
                  </a:moveTo>
                  <a:lnTo>
                    <a:pt x="3428619" y="3428619"/>
                  </a:lnTo>
                  <a:lnTo>
                    <a:pt x="3428619" y="2905185"/>
                  </a:lnTo>
                  <a:lnTo>
                    <a:pt x="3476619" y="2905185"/>
                  </a:lnTo>
                  <a:lnTo>
                    <a:pt x="3476619" y="3428619"/>
                  </a:lnTo>
                  <a:close/>
                </a:path>
              </a:pathLst>
            </a:custGeom>
            <a:solidFill>
              <a:srgbClr val="181717"/>
            </a:solidFill>
          </p:spPr>
          <p:txBody>
            <a:bodyPr wrap="square" lIns="0" tIns="0" rIns="0" bIns="0" rtlCol="0"/>
            <a:lstStyle/>
            <a:p/>
          </p:txBody>
        </p:sp>
        <p:sp>
          <p:nvSpPr>
            <p:cNvPr id="5" name="object 5"/>
            <p:cNvSpPr/>
            <p:nvPr/>
          </p:nvSpPr>
          <p:spPr>
            <a:xfrm>
              <a:off x="7560655" y="5724753"/>
              <a:ext cx="10544175" cy="3771900"/>
            </a:xfrm>
            <a:custGeom>
              <a:avLst/>
              <a:gdLst/>
              <a:ahLst/>
              <a:cxnLst/>
              <a:rect l="l" t="t" r="r" b="b"/>
              <a:pathLst>
                <a:path w="10544175" h="3771900">
                  <a:moveTo>
                    <a:pt x="10544175" y="3771900"/>
                  </a:moveTo>
                  <a:lnTo>
                    <a:pt x="0" y="3771900"/>
                  </a:lnTo>
                  <a:lnTo>
                    <a:pt x="0" y="0"/>
                  </a:lnTo>
                  <a:lnTo>
                    <a:pt x="10544175" y="0"/>
                  </a:lnTo>
                  <a:lnTo>
                    <a:pt x="10544175" y="3771900"/>
                  </a:lnTo>
                  <a:close/>
                </a:path>
              </a:pathLst>
            </a:custGeom>
            <a:solidFill>
              <a:srgbClr val="D9CFFF"/>
            </a:solidFill>
          </p:spPr>
          <p:txBody>
            <a:bodyPr wrap="square" lIns="0" tIns="0" rIns="0" bIns="0" rtlCol="0"/>
            <a:lstStyle/>
            <a:p/>
          </p:txBody>
        </p:sp>
      </p:grpSp>
      <p:graphicFrame>
        <p:nvGraphicFramePr>
          <p:cNvPr id="6" name="object 6"/>
          <p:cNvGraphicFramePr>
            <a:graphicFrameLocks noGrp="1"/>
          </p:cNvGraphicFramePr>
          <p:nvPr/>
        </p:nvGraphicFramePr>
        <p:xfrm>
          <a:off x="15427636" y="762310"/>
          <a:ext cx="2103120" cy="3658235"/>
        </p:xfrm>
        <a:graphic>
          <a:graphicData uri="http://schemas.openxmlformats.org/drawingml/2006/table">
            <a:tbl>
              <a:tblPr firstRow="1" bandRow="1">
                <a:tableStyleId>{2D5ABB26-0587-4C30-8999-92F81FD0307C}</a:tableStyleId>
              </a:tblPr>
              <a:tblGrid>
                <a:gridCol w="431800"/>
                <a:gridCol w="542290"/>
                <a:gridCol w="542290"/>
                <a:gridCol w="542290"/>
              </a:tblGrid>
              <a:tr h="372331">
                <a:tc>
                  <a:txBody>
                    <a:bodyPr/>
                    <a:lstStyle/>
                    <a:p>
                      <a:pPr>
                        <a:lnSpc>
                          <a:spcPct val="100000"/>
                        </a:lnSpc>
                      </a:pPr>
                      <a:endParaRPr sz="2300">
                        <a:latin typeface="Times New Roman"/>
                        <a:cs typeface="Times New Roman"/>
                      </a:endParaRPr>
                    </a:p>
                  </a:txBody>
                  <a:tcPr marL="0" marR="0" marB="0" marT="0">
                    <a:lnR w="38100">
                      <a:solidFill>
                        <a:srgbClr val="181717"/>
                      </a:solidFill>
                      <a:prstDash val="solid"/>
                    </a:lnR>
                    <a:lnB w="38100">
                      <a:solidFill>
                        <a:srgbClr val="181717"/>
                      </a:solidFill>
                      <a:prstDash val="solid"/>
                    </a:lnB>
                    <a:solidFill>
                      <a:srgbClr val="F7E9E3"/>
                    </a:solidFill>
                  </a:tcPr>
                </a:tc>
                <a:tc>
                  <a:txBody>
                    <a:bodyPr/>
                    <a:lstStyle/>
                    <a:p>
                      <a:pPr>
                        <a:lnSpc>
                          <a:spcPct val="100000"/>
                        </a:lnSpc>
                      </a:pPr>
                      <a:endParaRPr sz="2300">
                        <a:latin typeface="Times New Roman"/>
                        <a:cs typeface="Times New Roman"/>
                      </a:endParaRPr>
                    </a:p>
                  </a:txBody>
                  <a:tcPr marL="0" marR="0" marB="0" marT="0">
                    <a:lnL w="38100">
                      <a:solidFill>
                        <a:srgbClr val="181717"/>
                      </a:solidFill>
                      <a:prstDash val="solid"/>
                    </a:lnL>
                    <a:lnR w="38100">
                      <a:solidFill>
                        <a:srgbClr val="181717"/>
                      </a:solidFill>
                      <a:prstDash val="solid"/>
                    </a:lnR>
                    <a:lnB w="38100">
                      <a:solidFill>
                        <a:srgbClr val="181717"/>
                      </a:solidFill>
                      <a:prstDash val="solid"/>
                    </a:lnB>
                    <a:solidFill>
                      <a:srgbClr val="F7E9E3"/>
                    </a:solidFill>
                  </a:tcPr>
                </a:tc>
                <a:tc>
                  <a:txBody>
                    <a:bodyPr/>
                    <a:lstStyle/>
                    <a:p>
                      <a:pPr>
                        <a:lnSpc>
                          <a:spcPct val="100000"/>
                        </a:lnSpc>
                      </a:pPr>
                      <a:endParaRPr sz="2300">
                        <a:latin typeface="Times New Roman"/>
                        <a:cs typeface="Times New Roman"/>
                      </a:endParaRPr>
                    </a:p>
                  </a:txBody>
                  <a:tcPr marL="0" marR="0" marB="0" marT="0">
                    <a:lnL w="38100">
                      <a:solidFill>
                        <a:srgbClr val="181717"/>
                      </a:solidFill>
                      <a:prstDash val="solid"/>
                    </a:lnL>
                    <a:lnR w="38100">
                      <a:solidFill>
                        <a:srgbClr val="181717"/>
                      </a:solidFill>
                      <a:prstDash val="solid"/>
                    </a:lnR>
                    <a:lnB w="38100">
                      <a:solidFill>
                        <a:srgbClr val="181717"/>
                      </a:solidFill>
                      <a:prstDash val="solid"/>
                    </a:lnB>
                    <a:solidFill>
                      <a:srgbClr val="F7E9E3"/>
                    </a:solidFill>
                  </a:tcPr>
                </a:tc>
                <a:tc>
                  <a:txBody>
                    <a:bodyPr/>
                    <a:lstStyle/>
                    <a:p>
                      <a:pPr>
                        <a:lnSpc>
                          <a:spcPct val="100000"/>
                        </a:lnSpc>
                      </a:pPr>
                      <a:endParaRPr sz="2300">
                        <a:latin typeface="Times New Roman"/>
                        <a:cs typeface="Times New Roman"/>
                      </a:endParaRPr>
                    </a:p>
                  </a:txBody>
                  <a:tcPr marL="0" marR="0" marB="0" marT="0">
                    <a:lnL w="38100">
                      <a:solidFill>
                        <a:srgbClr val="181717"/>
                      </a:solidFill>
                      <a:prstDash val="solid"/>
                    </a:lnL>
                    <a:lnR w="38100">
                      <a:solidFill>
                        <a:srgbClr val="181717"/>
                      </a:solidFill>
                      <a:prstDash val="solid"/>
                    </a:lnR>
                    <a:lnB w="38100">
                      <a:solidFill>
                        <a:srgbClr val="181717"/>
                      </a:solidFill>
                      <a:prstDash val="solid"/>
                    </a:lnB>
                    <a:solidFill>
                      <a:srgbClr val="F7E9E3"/>
                    </a:solidFill>
                  </a:tcPr>
                </a:tc>
              </a:tr>
              <a:tr h="542612">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r h="557893">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r h="541976">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r h="542612">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r h="542612">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r h="542612">
                <a:tc>
                  <a:txBody>
                    <a:bodyPr/>
                    <a:lstStyle/>
                    <a:p>
                      <a:pPr>
                        <a:lnSpc>
                          <a:spcPct val="100000"/>
                        </a:lnSpc>
                      </a:pPr>
                      <a:endParaRPr sz="3000">
                        <a:latin typeface="Times New Roman"/>
                        <a:cs typeface="Times New Roman"/>
                      </a:endParaRPr>
                    </a:p>
                  </a:txBody>
                  <a:tcPr marL="0" marR="0" marB="0" marT="0">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0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7E9E3"/>
                    </a:solidFill>
                  </a:tcPr>
                </a:tc>
              </a:tr>
            </a:tbl>
          </a:graphicData>
        </a:graphic>
      </p:graphicFrame>
      <p:sp>
        <p:nvSpPr>
          <p:cNvPr id="7" name="object 7"/>
          <p:cNvSpPr/>
          <p:nvPr/>
        </p:nvSpPr>
        <p:spPr>
          <a:xfrm>
            <a:off x="15317492" y="762594"/>
            <a:ext cx="30480" cy="21590"/>
          </a:xfrm>
          <a:custGeom>
            <a:avLst/>
            <a:gdLst/>
            <a:ahLst/>
            <a:cxnLst/>
            <a:rect l="l" t="t" r="r" b="b"/>
            <a:pathLst>
              <a:path w="30480"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sp>
        <p:nvSpPr>
          <p:cNvPr id="8" name="object 8"/>
          <p:cNvSpPr/>
          <p:nvPr/>
        </p:nvSpPr>
        <p:spPr>
          <a:xfrm>
            <a:off x="14760559" y="762310"/>
            <a:ext cx="30480" cy="21590"/>
          </a:xfrm>
          <a:custGeom>
            <a:avLst/>
            <a:gdLst/>
            <a:ahLst/>
            <a:cxnLst/>
            <a:rect l="l" t="t" r="r" b="b"/>
            <a:pathLst>
              <a:path w="30480" h="21590">
                <a:moveTo>
                  <a:pt x="0" y="21444"/>
                </a:moveTo>
                <a:lnTo>
                  <a:pt x="30104" y="21444"/>
                </a:lnTo>
                <a:lnTo>
                  <a:pt x="30104" y="0"/>
                </a:lnTo>
                <a:lnTo>
                  <a:pt x="0" y="0"/>
                </a:lnTo>
                <a:lnTo>
                  <a:pt x="0" y="21444"/>
                </a:lnTo>
                <a:close/>
              </a:path>
            </a:pathLst>
          </a:custGeom>
          <a:solidFill>
            <a:srgbClr val="181717"/>
          </a:solidFill>
        </p:spPr>
        <p:txBody>
          <a:bodyPr wrap="square" lIns="0" tIns="0" rIns="0" bIns="0" rtlCol="0"/>
          <a:lstStyle/>
          <a:p/>
        </p:txBody>
      </p:sp>
      <p:sp>
        <p:nvSpPr>
          <p:cNvPr id="9" name="object 9"/>
          <p:cNvSpPr/>
          <p:nvPr/>
        </p:nvSpPr>
        <p:spPr>
          <a:xfrm>
            <a:off x="14218679" y="762594"/>
            <a:ext cx="30480" cy="21590"/>
          </a:xfrm>
          <a:custGeom>
            <a:avLst/>
            <a:gdLst/>
            <a:ahLst/>
            <a:cxnLst/>
            <a:rect l="l" t="t" r="r" b="b"/>
            <a:pathLst>
              <a:path w="30480"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sp>
        <p:nvSpPr>
          <p:cNvPr id="10" name="object 10"/>
          <p:cNvSpPr/>
          <p:nvPr/>
        </p:nvSpPr>
        <p:spPr>
          <a:xfrm>
            <a:off x="13676799" y="762594"/>
            <a:ext cx="30480" cy="21590"/>
          </a:xfrm>
          <a:custGeom>
            <a:avLst/>
            <a:gdLst/>
            <a:ahLst/>
            <a:cxnLst/>
            <a:rect l="l" t="t" r="r" b="b"/>
            <a:pathLst>
              <a:path w="30480"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sp>
        <p:nvSpPr>
          <p:cNvPr id="11" name="object 11"/>
          <p:cNvSpPr/>
          <p:nvPr/>
        </p:nvSpPr>
        <p:spPr>
          <a:xfrm>
            <a:off x="13134919" y="762594"/>
            <a:ext cx="30480" cy="21590"/>
          </a:xfrm>
          <a:custGeom>
            <a:avLst/>
            <a:gdLst/>
            <a:ahLst/>
            <a:cxnLst/>
            <a:rect l="l" t="t" r="r" b="b"/>
            <a:pathLst>
              <a:path w="30480"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sp>
        <p:nvSpPr>
          <p:cNvPr id="12" name="object 12"/>
          <p:cNvSpPr/>
          <p:nvPr/>
        </p:nvSpPr>
        <p:spPr>
          <a:xfrm>
            <a:off x="12593038" y="762594"/>
            <a:ext cx="30480" cy="21590"/>
          </a:xfrm>
          <a:custGeom>
            <a:avLst/>
            <a:gdLst/>
            <a:ahLst/>
            <a:cxnLst/>
            <a:rect l="l" t="t" r="r" b="b"/>
            <a:pathLst>
              <a:path w="30479"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sp>
        <p:nvSpPr>
          <p:cNvPr id="13" name="object 13"/>
          <p:cNvSpPr/>
          <p:nvPr/>
        </p:nvSpPr>
        <p:spPr>
          <a:xfrm>
            <a:off x="12036104" y="762310"/>
            <a:ext cx="30480" cy="21590"/>
          </a:xfrm>
          <a:custGeom>
            <a:avLst/>
            <a:gdLst/>
            <a:ahLst/>
            <a:cxnLst/>
            <a:rect l="l" t="t" r="r" b="b"/>
            <a:pathLst>
              <a:path w="30479" h="21590">
                <a:moveTo>
                  <a:pt x="0" y="21444"/>
                </a:moveTo>
                <a:lnTo>
                  <a:pt x="30104" y="21444"/>
                </a:lnTo>
                <a:lnTo>
                  <a:pt x="30104" y="0"/>
                </a:lnTo>
                <a:lnTo>
                  <a:pt x="0" y="0"/>
                </a:lnTo>
                <a:lnTo>
                  <a:pt x="0" y="21444"/>
                </a:lnTo>
                <a:close/>
              </a:path>
            </a:pathLst>
          </a:custGeom>
          <a:solidFill>
            <a:srgbClr val="181717"/>
          </a:solidFill>
        </p:spPr>
        <p:txBody>
          <a:bodyPr wrap="square" lIns="0" tIns="0" rIns="0" bIns="0" rtlCol="0"/>
          <a:lstStyle/>
          <a:p/>
        </p:txBody>
      </p:sp>
      <p:sp>
        <p:nvSpPr>
          <p:cNvPr id="14" name="object 14"/>
          <p:cNvSpPr/>
          <p:nvPr/>
        </p:nvSpPr>
        <p:spPr>
          <a:xfrm>
            <a:off x="11494224" y="762594"/>
            <a:ext cx="30480" cy="21590"/>
          </a:xfrm>
          <a:custGeom>
            <a:avLst/>
            <a:gdLst/>
            <a:ahLst/>
            <a:cxnLst/>
            <a:rect l="l" t="t" r="r" b="b"/>
            <a:pathLst>
              <a:path w="30479" h="21590">
                <a:moveTo>
                  <a:pt x="0" y="21160"/>
                </a:moveTo>
                <a:lnTo>
                  <a:pt x="30104" y="21160"/>
                </a:lnTo>
                <a:lnTo>
                  <a:pt x="30104" y="0"/>
                </a:lnTo>
                <a:lnTo>
                  <a:pt x="0" y="0"/>
                </a:lnTo>
                <a:lnTo>
                  <a:pt x="0" y="21160"/>
                </a:lnTo>
                <a:close/>
              </a:path>
            </a:pathLst>
          </a:custGeom>
          <a:solidFill>
            <a:srgbClr val="181717"/>
          </a:solidFill>
        </p:spPr>
        <p:txBody>
          <a:bodyPr wrap="square" lIns="0" tIns="0" rIns="0" bIns="0" rtlCol="0"/>
          <a:lstStyle/>
          <a:p/>
        </p:txBody>
      </p:sp>
      <p:grpSp>
        <p:nvGrpSpPr>
          <p:cNvPr id="15" name="object 15"/>
          <p:cNvGrpSpPr/>
          <p:nvPr/>
        </p:nvGrpSpPr>
        <p:grpSpPr>
          <a:xfrm>
            <a:off x="786992" y="760277"/>
            <a:ext cx="17337405" cy="8765540"/>
            <a:chOff x="786992" y="760277"/>
            <a:chExt cx="17337405" cy="8765540"/>
          </a:xfrm>
        </p:grpSpPr>
        <p:sp>
          <p:nvSpPr>
            <p:cNvPr id="16" name="object 16"/>
            <p:cNvSpPr/>
            <p:nvPr/>
          </p:nvSpPr>
          <p:spPr>
            <a:xfrm>
              <a:off x="801355" y="5192898"/>
              <a:ext cx="6734175" cy="1200150"/>
            </a:xfrm>
            <a:custGeom>
              <a:avLst/>
              <a:gdLst/>
              <a:ahLst/>
              <a:cxnLst/>
              <a:rect l="l" t="t" r="r" b="b"/>
              <a:pathLst>
                <a:path w="6734175" h="1200150">
                  <a:moveTo>
                    <a:pt x="0" y="1199869"/>
                  </a:moveTo>
                  <a:lnTo>
                    <a:pt x="6734175" y="1199869"/>
                  </a:lnTo>
                  <a:lnTo>
                    <a:pt x="6734175" y="0"/>
                  </a:lnTo>
                  <a:lnTo>
                    <a:pt x="0" y="0"/>
                  </a:lnTo>
                  <a:lnTo>
                    <a:pt x="0" y="1199869"/>
                  </a:lnTo>
                  <a:close/>
                </a:path>
              </a:pathLst>
            </a:custGeom>
            <a:solidFill>
              <a:srgbClr val="FF738E"/>
            </a:solidFill>
          </p:spPr>
          <p:txBody>
            <a:bodyPr wrap="square" lIns="0" tIns="0" rIns="0" bIns="0" rtlCol="0"/>
            <a:lstStyle/>
            <a:p/>
          </p:txBody>
        </p:sp>
        <p:sp>
          <p:nvSpPr>
            <p:cNvPr id="17" name="object 17"/>
            <p:cNvSpPr/>
            <p:nvPr/>
          </p:nvSpPr>
          <p:spPr>
            <a:xfrm>
              <a:off x="801279" y="3662027"/>
              <a:ext cx="0" cy="2734310"/>
            </a:xfrm>
            <a:custGeom>
              <a:avLst/>
              <a:gdLst/>
              <a:ahLst/>
              <a:cxnLst/>
              <a:rect l="l" t="t" r="r" b="b"/>
              <a:pathLst>
                <a:path w="0" h="2734310">
                  <a:moveTo>
                    <a:pt x="0" y="0"/>
                  </a:moveTo>
                  <a:lnTo>
                    <a:pt x="0" y="1530870"/>
                  </a:lnTo>
                </a:path>
                <a:path w="0" h="2734310">
                  <a:moveTo>
                    <a:pt x="0" y="1530870"/>
                  </a:moveTo>
                  <a:lnTo>
                    <a:pt x="0" y="2733860"/>
                  </a:lnTo>
                </a:path>
              </a:pathLst>
            </a:custGeom>
            <a:ln w="28575">
              <a:solidFill>
                <a:srgbClr val="181717"/>
              </a:solidFill>
            </a:ln>
          </p:spPr>
          <p:txBody>
            <a:bodyPr wrap="square" lIns="0" tIns="0" rIns="0" bIns="0" rtlCol="0"/>
            <a:lstStyle/>
            <a:p/>
          </p:txBody>
        </p:sp>
        <p:sp>
          <p:nvSpPr>
            <p:cNvPr id="18" name="object 18"/>
            <p:cNvSpPr/>
            <p:nvPr/>
          </p:nvSpPr>
          <p:spPr>
            <a:xfrm>
              <a:off x="808609" y="783754"/>
              <a:ext cx="14634844" cy="4409440"/>
            </a:xfrm>
            <a:custGeom>
              <a:avLst/>
              <a:gdLst/>
              <a:ahLst/>
              <a:cxnLst/>
              <a:rect l="l" t="t" r="r" b="b"/>
              <a:pathLst>
                <a:path w="14634844" h="4409440">
                  <a:moveTo>
                    <a:pt x="14634276" y="4409144"/>
                  </a:moveTo>
                  <a:lnTo>
                    <a:pt x="0" y="4409144"/>
                  </a:lnTo>
                  <a:lnTo>
                    <a:pt x="0" y="0"/>
                  </a:lnTo>
                  <a:lnTo>
                    <a:pt x="14634276" y="0"/>
                  </a:lnTo>
                  <a:lnTo>
                    <a:pt x="14634276" y="4409144"/>
                  </a:lnTo>
                  <a:close/>
                </a:path>
              </a:pathLst>
            </a:custGeom>
            <a:solidFill>
              <a:srgbClr val="FFFFFF"/>
            </a:solidFill>
          </p:spPr>
          <p:txBody>
            <a:bodyPr wrap="square" lIns="0" tIns="0" rIns="0" bIns="0" rtlCol="0"/>
            <a:lstStyle/>
            <a:p/>
          </p:txBody>
        </p:sp>
        <p:sp>
          <p:nvSpPr>
            <p:cNvPr id="19" name="object 19"/>
            <p:cNvSpPr/>
            <p:nvPr/>
          </p:nvSpPr>
          <p:spPr>
            <a:xfrm>
              <a:off x="787066" y="760277"/>
              <a:ext cx="14677390" cy="4455795"/>
            </a:xfrm>
            <a:custGeom>
              <a:avLst/>
              <a:gdLst/>
              <a:ahLst/>
              <a:cxnLst/>
              <a:rect l="l" t="t" r="r" b="b"/>
              <a:pathLst>
                <a:path w="14677390" h="4455795">
                  <a:moveTo>
                    <a:pt x="1607" y="4455776"/>
                  </a:moveTo>
                  <a:lnTo>
                    <a:pt x="0" y="5788"/>
                  </a:lnTo>
                  <a:lnTo>
                    <a:pt x="14675433" y="0"/>
                  </a:lnTo>
                  <a:lnTo>
                    <a:pt x="14675447" y="41164"/>
                  </a:lnTo>
                  <a:lnTo>
                    <a:pt x="14634276" y="41164"/>
                  </a:lnTo>
                  <a:lnTo>
                    <a:pt x="41156" y="46953"/>
                  </a:lnTo>
                  <a:lnTo>
                    <a:pt x="42763" y="4414932"/>
                  </a:lnTo>
                  <a:lnTo>
                    <a:pt x="14677028" y="4414932"/>
                  </a:lnTo>
                  <a:lnTo>
                    <a:pt x="14677040" y="4450308"/>
                  </a:lnTo>
                  <a:lnTo>
                    <a:pt x="1607" y="4455776"/>
                  </a:lnTo>
                  <a:close/>
                </a:path>
                <a:path w="14677390" h="4455795">
                  <a:moveTo>
                    <a:pt x="14677028" y="4414932"/>
                  </a:moveTo>
                  <a:lnTo>
                    <a:pt x="42763" y="4414932"/>
                  </a:lnTo>
                  <a:lnTo>
                    <a:pt x="14635884" y="4409144"/>
                  </a:lnTo>
                  <a:lnTo>
                    <a:pt x="14634276" y="41164"/>
                  </a:lnTo>
                  <a:lnTo>
                    <a:pt x="14675447" y="41164"/>
                  </a:lnTo>
                  <a:lnTo>
                    <a:pt x="14677028" y="4414932"/>
                  </a:lnTo>
                  <a:close/>
                </a:path>
              </a:pathLst>
            </a:custGeom>
            <a:solidFill>
              <a:srgbClr val="181717"/>
            </a:solidFill>
          </p:spPr>
          <p:txBody>
            <a:bodyPr wrap="square" lIns="0" tIns="0" rIns="0" bIns="0" rtlCol="0"/>
            <a:lstStyle/>
            <a:p/>
          </p:txBody>
        </p:sp>
        <p:sp>
          <p:nvSpPr>
            <p:cNvPr id="20" name="object 20"/>
            <p:cNvSpPr/>
            <p:nvPr/>
          </p:nvSpPr>
          <p:spPr>
            <a:xfrm>
              <a:off x="1087050" y="6095885"/>
              <a:ext cx="6172835" cy="600075"/>
            </a:xfrm>
            <a:custGeom>
              <a:avLst/>
              <a:gdLst/>
              <a:ahLst/>
              <a:cxnLst/>
              <a:rect l="l" t="t" r="r" b="b"/>
              <a:pathLst>
                <a:path w="6172834" h="600075">
                  <a:moveTo>
                    <a:pt x="0" y="0"/>
                  </a:moveTo>
                  <a:lnTo>
                    <a:pt x="6172414" y="0"/>
                  </a:lnTo>
                  <a:lnTo>
                    <a:pt x="6172414" y="600075"/>
                  </a:lnTo>
                  <a:lnTo>
                    <a:pt x="0" y="600075"/>
                  </a:lnTo>
                  <a:lnTo>
                    <a:pt x="0" y="0"/>
                  </a:lnTo>
                  <a:close/>
                </a:path>
              </a:pathLst>
            </a:custGeom>
            <a:solidFill>
              <a:srgbClr val="FF738E"/>
            </a:solidFill>
          </p:spPr>
          <p:txBody>
            <a:bodyPr wrap="square" lIns="0" tIns="0" rIns="0" bIns="0" rtlCol="0"/>
            <a:lstStyle/>
            <a:p/>
          </p:txBody>
        </p:sp>
        <p:sp>
          <p:nvSpPr>
            <p:cNvPr id="21" name="object 21"/>
            <p:cNvSpPr/>
            <p:nvPr/>
          </p:nvSpPr>
          <p:spPr>
            <a:xfrm>
              <a:off x="7560655" y="5724753"/>
              <a:ext cx="10563209" cy="3800459"/>
            </a:xfrm>
            <a:prstGeom prst="rect">
              <a:avLst/>
            </a:prstGeom>
            <a:blipFill>
              <a:blip r:embed="rId2" cstate="print"/>
              <a:stretch>
                <a:fillRect/>
              </a:stretch>
            </a:blipFill>
          </p:spPr>
          <p:txBody>
            <a:bodyPr wrap="square" lIns="0" tIns="0" rIns="0" bIns="0" rtlCol="0"/>
            <a:lstStyle/>
            <a:p/>
          </p:txBody>
        </p:sp>
        <p:sp>
          <p:nvSpPr>
            <p:cNvPr id="22" name="object 22"/>
            <p:cNvSpPr/>
            <p:nvPr/>
          </p:nvSpPr>
          <p:spPr>
            <a:xfrm>
              <a:off x="2348051" y="5244662"/>
              <a:ext cx="3648059" cy="1343024"/>
            </a:xfrm>
            <a:prstGeom prst="rect">
              <a:avLst/>
            </a:prstGeom>
            <a:blipFill>
              <a:blip r:embed="rId3" cstate="print"/>
              <a:stretch>
                <a:fillRect/>
              </a:stretch>
            </a:blipFill>
          </p:spPr>
          <p:txBody>
            <a:bodyPr wrap="square" lIns="0" tIns="0" rIns="0" bIns="0" rtlCol="0"/>
            <a:lstStyle/>
            <a:p/>
          </p:txBody>
        </p:sp>
      </p:grpSp>
      <p:sp>
        <p:nvSpPr>
          <p:cNvPr id="23" name="object 23"/>
          <p:cNvSpPr txBox="1">
            <a:spLocks noGrp="1"/>
          </p:cNvSpPr>
          <p:nvPr>
            <p:ph type="title"/>
          </p:nvPr>
        </p:nvSpPr>
        <p:spPr>
          <a:xfrm>
            <a:off x="1083632" y="1038288"/>
            <a:ext cx="5513070" cy="513080"/>
          </a:xfrm>
          <a:prstGeom prst="rect"/>
        </p:spPr>
        <p:txBody>
          <a:bodyPr wrap="square" lIns="0" tIns="12700" rIns="0" bIns="0" rtlCol="0" vert="horz">
            <a:spAutoFit/>
          </a:bodyPr>
          <a:lstStyle/>
          <a:p>
            <a:pPr marL="12700">
              <a:lnSpc>
                <a:spcPct val="100000"/>
              </a:lnSpc>
              <a:spcBef>
                <a:spcPts val="100"/>
              </a:spcBef>
            </a:pPr>
            <a:r>
              <a:rPr dirty="0" sz="3200" spc="105" b="1">
                <a:latin typeface="Trebuchet MS"/>
                <a:cs typeface="Trebuchet MS"/>
              </a:rPr>
              <a:t>USAHA</a:t>
            </a:r>
            <a:r>
              <a:rPr dirty="0" sz="3200" spc="-254" b="1">
                <a:latin typeface="Trebuchet MS"/>
                <a:cs typeface="Trebuchet MS"/>
              </a:rPr>
              <a:t> </a:t>
            </a:r>
            <a:r>
              <a:rPr dirty="0" sz="3200" spc="85" b="1">
                <a:latin typeface="Trebuchet MS"/>
                <a:cs typeface="Trebuchet MS"/>
              </a:rPr>
              <a:t>PADA</a:t>
            </a:r>
            <a:r>
              <a:rPr dirty="0" sz="3200" spc="-250" b="1">
                <a:latin typeface="Trebuchet MS"/>
                <a:cs typeface="Trebuchet MS"/>
              </a:rPr>
              <a:t> </a:t>
            </a:r>
            <a:r>
              <a:rPr dirty="0" sz="3200" spc="90" b="1">
                <a:latin typeface="Trebuchet MS"/>
                <a:cs typeface="Trebuchet MS"/>
              </a:rPr>
              <a:t>BIDANG</a:t>
            </a:r>
            <a:r>
              <a:rPr dirty="0" sz="3200" spc="-250" b="1">
                <a:latin typeface="Trebuchet MS"/>
                <a:cs typeface="Trebuchet MS"/>
              </a:rPr>
              <a:t> </a:t>
            </a:r>
            <a:r>
              <a:rPr dirty="0" sz="3200" spc="55" b="1">
                <a:latin typeface="Trebuchet MS"/>
                <a:cs typeface="Trebuchet MS"/>
              </a:rPr>
              <a:t>DATAR</a:t>
            </a:r>
            <a:endParaRPr sz="3200">
              <a:latin typeface="Trebuchet MS"/>
              <a:cs typeface="Trebuchet MS"/>
            </a:endParaRPr>
          </a:p>
        </p:txBody>
      </p:sp>
      <p:sp>
        <p:nvSpPr>
          <p:cNvPr id="24" name="object 24"/>
          <p:cNvSpPr txBox="1"/>
          <p:nvPr/>
        </p:nvSpPr>
        <p:spPr>
          <a:xfrm>
            <a:off x="1016000" y="1565165"/>
            <a:ext cx="13729335" cy="3683000"/>
          </a:xfrm>
          <a:prstGeom prst="rect">
            <a:avLst/>
          </a:prstGeom>
        </p:spPr>
        <p:txBody>
          <a:bodyPr wrap="square" lIns="0" tIns="12065" rIns="0" bIns="0" rtlCol="0" vert="horz">
            <a:spAutoFit/>
          </a:bodyPr>
          <a:lstStyle/>
          <a:p>
            <a:pPr marL="12700" marR="1603375">
              <a:lnSpc>
                <a:spcPct val="116700"/>
              </a:lnSpc>
              <a:spcBef>
                <a:spcPts val="95"/>
              </a:spcBef>
            </a:pPr>
            <a:r>
              <a:rPr dirty="0" sz="3000" spc="-15" b="1" i="1">
                <a:latin typeface="Noto Sans"/>
                <a:cs typeface="Noto Sans"/>
              </a:rPr>
              <a:t>Bagaimana </a:t>
            </a:r>
            <a:r>
              <a:rPr dirty="0" sz="3000" b="1" i="1">
                <a:latin typeface="Noto Sans"/>
                <a:cs typeface="Noto Sans"/>
              </a:rPr>
              <a:t>apabila </a:t>
            </a:r>
            <a:r>
              <a:rPr dirty="0" sz="3000" spc="-40" b="1" i="1">
                <a:latin typeface="Noto Sans"/>
                <a:cs typeface="Noto Sans"/>
              </a:rPr>
              <a:t>gaya yang </a:t>
            </a:r>
            <a:r>
              <a:rPr dirty="0" sz="3000" b="1" i="1">
                <a:latin typeface="Noto Sans"/>
                <a:cs typeface="Noto Sans"/>
              </a:rPr>
              <a:t>bekerja pada benda itu tidak searah  </a:t>
            </a:r>
            <a:r>
              <a:rPr dirty="0" sz="3000" spc="-25" b="1" i="1">
                <a:latin typeface="Noto Sans"/>
                <a:cs typeface="Noto Sans"/>
              </a:rPr>
              <a:t>dengan </a:t>
            </a:r>
            <a:r>
              <a:rPr dirty="0" sz="3000" b="1" i="1">
                <a:latin typeface="Noto Sans"/>
                <a:cs typeface="Noto Sans"/>
              </a:rPr>
              <a:t>arah perpindahannya </a:t>
            </a:r>
            <a:r>
              <a:rPr dirty="0" sz="3000" spc="5" b="1" i="1">
                <a:latin typeface="Noto Sans"/>
                <a:cs typeface="Noto Sans"/>
              </a:rPr>
              <a:t>(membentuk </a:t>
            </a:r>
            <a:r>
              <a:rPr dirty="0" sz="3000" b="1" i="1">
                <a:latin typeface="Noto Sans"/>
                <a:cs typeface="Noto Sans"/>
              </a:rPr>
              <a:t>sudut</a:t>
            </a:r>
            <a:r>
              <a:rPr dirty="0" sz="3000" spc="35" b="1" i="1">
                <a:latin typeface="Noto Sans"/>
                <a:cs typeface="Noto Sans"/>
              </a:rPr>
              <a:t> </a:t>
            </a:r>
            <a:r>
              <a:rPr dirty="0" sz="3000" b="1" i="1">
                <a:latin typeface="Noto Sans"/>
                <a:cs typeface="Noto Sans"/>
              </a:rPr>
              <a:t>tertentu)?</a:t>
            </a:r>
            <a:endParaRPr sz="3000">
              <a:latin typeface="Noto Sans"/>
              <a:cs typeface="Noto Sans"/>
            </a:endParaRPr>
          </a:p>
          <a:p>
            <a:pPr marL="12700">
              <a:lnSpc>
                <a:spcPct val="100000"/>
              </a:lnSpc>
            </a:pPr>
            <a:r>
              <a:rPr dirty="0" sz="3000" spc="-95">
                <a:latin typeface="Noto Sans"/>
                <a:cs typeface="Noto Sans"/>
              </a:rPr>
              <a:t>Bila</a:t>
            </a:r>
            <a:r>
              <a:rPr dirty="0" sz="3000">
                <a:latin typeface="Noto Sans"/>
                <a:cs typeface="Noto Sans"/>
              </a:rPr>
              <a:t> </a:t>
            </a:r>
            <a:r>
              <a:rPr dirty="0" sz="3000" spc="-160">
                <a:latin typeface="Noto Sans"/>
                <a:cs typeface="Noto Sans"/>
              </a:rPr>
              <a:t>gaya</a:t>
            </a:r>
            <a:r>
              <a:rPr dirty="0" sz="3000" spc="5">
                <a:latin typeface="Noto Sans"/>
                <a:cs typeface="Noto Sans"/>
              </a:rPr>
              <a:t> </a:t>
            </a:r>
            <a:r>
              <a:rPr dirty="0" sz="3000" spc="-160">
                <a:latin typeface="Noto Sans"/>
                <a:cs typeface="Noto Sans"/>
              </a:rPr>
              <a:t>yang</a:t>
            </a:r>
            <a:r>
              <a:rPr dirty="0" sz="3000">
                <a:latin typeface="Noto Sans"/>
                <a:cs typeface="Noto Sans"/>
              </a:rPr>
              <a:t> </a:t>
            </a:r>
            <a:r>
              <a:rPr dirty="0" sz="3000" spc="-85">
                <a:latin typeface="Noto Sans"/>
                <a:cs typeface="Noto Sans"/>
              </a:rPr>
              <a:t>bekerja</a:t>
            </a:r>
            <a:r>
              <a:rPr dirty="0" sz="3000" spc="5">
                <a:latin typeface="Noto Sans"/>
                <a:cs typeface="Noto Sans"/>
              </a:rPr>
              <a:t> </a:t>
            </a:r>
            <a:r>
              <a:rPr dirty="0" sz="3000" spc="-85">
                <a:latin typeface="Noto Sans"/>
                <a:cs typeface="Noto Sans"/>
              </a:rPr>
              <a:t>pada</a:t>
            </a:r>
            <a:r>
              <a:rPr dirty="0" sz="3000">
                <a:latin typeface="Noto Sans"/>
                <a:cs typeface="Noto Sans"/>
              </a:rPr>
              <a:t> </a:t>
            </a:r>
            <a:r>
              <a:rPr dirty="0" sz="3000" spc="-85">
                <a:latin typeface="Noto Sans"/>
                <a:cs typeface="Noto Sans"/>
              </a:rPr>
              <a:t>suatu</a:t>
            </a:r>
            <a:r>
              <a:rPr dirty="0" sz="3000" spc="5">
                <a:latin typeface="Noto Sans"/>
                <a:cs typeface="Noto Sans"/>
              </a:rPr>
              <a:t> </a:t>
            </a:r>
            <a:r>
              <a:rPr dirty="0" sz="3000" spc="-75">
                <a:latin typeface="Noto Sans"/>
                <a:cs typeface="Noto Sans"/>
              </a:rPr>
              <a:t>benda</a:t>
            </a:r>
            <a:r>
              <a:rPr dirty="0" sz="3000">
                <a:latin typeface="Noto Sans"/>
                <a:cs typeface="Noto Sans"/>
              </a:rPr>
              <a:t> </a:t>
            </a:r>
            <a:r>
              <a:rPr dirty="0" sz="3000" spc="-100">
                <a:latin typeface="Noto Sans"/>
                <a:cs typeface="Noto Sans"/>
              </a:rPr>
              <a:t>tidak</a:t>
            </a:r>
            <a:r>
              <a:rPr dirty="0" sz="3000" spc="5">
                <a:latin typeface="Noto Sans"/>
                <a:cs typeface="Noto Sans"/>
              </a:rPr>
              <a:t> </a:t>
            </a:r>
            <a:r>
              <a:rPr dirty="0" sz="3000" spc="-80">
                <a:latin typeface="Noto Sans"/>
                <a:cs typeface="Noto Sans"/>
              </a:rPr>
              <a:t>searah</a:t>
            </a:r>
            <a:r>
              <a:rPr dirty="0" sz="3000" spc="5">
                <a:latin typeface="Noto Sans"/>
                <a:cs typeface="Noto Sans"/>
              </a:rPr>
              <a:t> </a:t>
            </a:r>
            <a:r>
              <a:rPr dirty="0" sz="3000" spc="-114">
                <a:latin typeface="Noto Sans"/>
                <a:cs typeface="Noto Sans"/>
              </a:rPr>
              <a:t>dengan</a:t>
            </a:r>
            <a:r>
              <a:rPr dirty="0" sz="3000">
                <a:latin typeface="Noto Sans"/>
                <a:cs typeface="Noto Sans"/>
              </a:rPr>
              <a:t> </a:t>
            </a:r>
            <a:r>
              <a:rPr dirty="0" sz="3000" spc="-90">
                <a:latin typeface="Noto Sans"/>
                <a:cs typeface="Noto Sans"/>
              </a:rPr>
              <a:t>arah</a:t>
            </a:r>
            <a:r>
              <a:rPr dirty="0" sz="3000" spc="5">
                <a:latin typeface="Noto Sans"/>
                <a:cs typeface="Noto Sans"/>
              </a:rPr>
              <a:t> </a:t>
            </a:r>
            <a:r>
              <a:rPr dirty="0" sz="3000" spc="-85">
                <a:latin typeface="Noto Sans"/>
                <a:cs typeface="Noto Sans"/>
              </a:rPr>
              <a:t>perpindahan</a:t>
            </a:r>
            <a:endParaRPr sz="3000">
              <a:latin typeface="Noto Sans"/>
              <a:cs typeface="Noto Sans"/>
            </a:endParaRPr>
          </a:p>
          <a:p>
            <a:pPr algn="just" marL="12700" marR="808355">
              <a:lnSpc>
                <a:spcPts val="4200"/>
              </a:lnSpc>
              <a:spcBef>
                <a:spcPts val="240"/>
              </a:spcBef>
            </a:pPr>
            <a:r>
              <a:rPr dirty="0" sz="3000" spc="-75">
                <a:latin typeface="Noto Sans"/>
                <a:cs typeface="Noto Sans"/>
              </a:rPr>
              <a:t>benda </a:t>
            </a:r>
            <a:r>
              <a:rPr dirty="0" sz="3000" spc="-110">
                <a:latin typeface="Noto Sans"/>
                <a:cs typeface="Noto Sans"/>
              </a:rPr>
              <a:t>itu, </a:t>
            </a:r>
            <a:r>
              <a:rPr dirty="0" sz="3000" spc="-130">
                <a:latin typeface="Noto Sans"/>
                <a:cs typeface="Noto Sans"/>
              </a:rPr>
              <a:t>maka </a:t>
            </a:r>
            <a:r>
              <a:rPr dirty="0" sz="3000" spc="-85">
                <a:latin typeface="Noto Sans"/>
                <a:cs typeface="Noto Sans"/>
              </a:rPr>
              <a:t>usaha </a:t>
            </a:r>
            <a:r>
              <a:rPr dirty="0" sz="3000" spc="-160">
                <a:latin typeface="Noto Sans"/>
                <a:cs typeface="Noto Sans"/>
              </a:rPr>
              <a:t>yang </a:t>
            </a:r>
            <a:r>
              <a:rPr dirty="0" sz="3000" spc="-110">
                <a:latin typeface="Noto Sans"/>
                <a:cs typeface="Noto Sans"/>
              </a:rPr>
              <a:t>dilakukan akan </a:t>
            </a:r>
            <a:r>
              <a:rPr dirty="0" sz="3000" spc="-95">
                <a:latin typeface="Noto Sans"/>
                <a:cs typeface="Noto Sans"/>
              </a:rPr>
              <a:t>menjadi </a:t>
            </a:r>
            <a:r>
              <a:rPr dirty="0" sz="3000" spc="-85">
                <a:latin typeface="Noto Sans"/>
                <a:cs typeface="Noto Sans"/>
              </a:rPr>
              <a:t>lebih </a:t>
            </a:r>
            <a:r>
              <a:rPr dirty="0" sz="3000" spc="-90">
                <a:latin typeface="Noto Sans"/>
                <a:cs typeface="Noto Sans"/>
              </a:rPr>
              <a:t>kecil. </a:t>
            </a:r>
            <a:r>
              <a:rPr dirty="0" sz="3000" spc="-75">
                <a:latin typeface="Noto Sans"/>
                <a:cs typeface="Noto Sans"/>
              </a:rPr>
              <a:t>Usaha </a:t>
            </a:r>
            <a:r>
              <a:rPr dirty="0" sz="3000" spc="-160">
                <a:latin typeface="Noto Sans"/>
                <a:cs typeface="Noto Sans"/>
              </a:rPr>
              <a:t>yang  </a:t>
            </a:r>
            <a:r>
              <a:rPr dirty="0" sz="3000" spc="-110">
                <a:latin typeface="Noto Sans"/>
                <a:cs typeface="Noto Sans"/>
              </a:rPr>
              <a:t>dilakukan </a:t>
            </a:r>
            <a:r>
              <a:rPr dirty="0" sz="3000" spc="-85">
                <a:latin typeface="Noto Sans"/>
                <a:cs typeface="Noto Sans"/>
              </a:rPr>
              <a:t>pada suatu </a:t>
            </a:r>
            <a:r>
              <a:rPr dirty="0" sz="3000" spc="-75">
                <a:latin typeface="Noto Sans"/>
                <a:cs typeface="Noto Sans"/>
              </a:rPr>
              <a:t>benda </a:t>
            </a:r>
            <a:r>
              <a:rPr dirty="0" sz="3000" spc="-90">
                <a:latin typeface="Noto Sans"/>
                <a:cs typeface="Noto Sans"/>
              </a:rPr>
              <a:t>apabila </a:t>
            </a:r>
            <a:r>
              <a:rPr dirty="0" sz="3000" spc="-160">
                <a:latin typeface="Noto Sans"/>
                <a:cs typeface="Noto Sans"/>
              </a:rPr>
              <a:t>gaya yang </a:t>
            </a:r>
            <a:r>
              <a:rPr dirty="0" sz="3000" spc="-85">
                <a:latin typeface="Noto Sans"/>
                <a:cs typeface="Noto Sans"/>
              </a:rPr>
              <a:t>bekerja pada </a:t>
            </a:r>
            <a:r>
              <a:rPr dirty="0" sz="3000" spc="-75">
                <a:latin typeface="Noto Sans"/>
                <a:cs typeface="Noto Sans"/>
              </a:rPr>
              <a:t>benda </a:t>
            </a:r>
            <a:r>
              <a:rPr dirty="0" sz="3000" spc="-90">
                <a:latin typeface="Noto Sans"/>
                <a:cs typeface="Noto Sans"/>
              </a:rPr>
              <a:t>itu </a:t>
            </a:r>
            <a:r>
              <a:rPr dirty="0" sz="3000" spc="-100">
                <a:latin typeface="Noto Sans"/>
                <a:cs typeface="Noto Sans"/>
              </a:rPr>
              <a:t>tidak  </a:t>
            </a:r>
            <a:r>
              <a:rPr dirty="0" sz="3000" spc="-80">
                <a:latin typeface="Noto Sans"/>
                <a:cs typeface="Noto Sans"/>
              </a:rPr>
              <a:t>searah </a:t>
            </a:r>
            <a:r>
              <a:rPr dirty="0" sz="3000" spc="-114">
                <a:latin typeface="Noto Sans"/>
                <a:cs typeface="Noto Sans"/>
              </a:rPr>
              <a:t>dengan </a:t>
            </a:r>
            <a:r>
              <a:rPr dirty="0" sz="3000" spc="-90">
                <a:latin typeface="Noto Sans"/>
                <a:cs typeface="Noto Sans"/>
              </a:rPr>
              <a:t>arah perpindahannya </a:t>
            </a:r>
            <a:r>
              <a:rPr dirty="0" sz="3000" spc="-65">
                <a:latin typeface="Noto Sans"/>
                <a:cs typeface="Noto Sans"/>
              </a:rPr>
              <a:t>secara </a:t>
            </a:r>
            <a:r>
              <a:rPr dirty="0" sz="3000" spc="-100">
                <a:latin typeface="Noto Sans"/>
                <a:cs typeface="Noto Sans"/>
              </a:rPr>
              <a:t>matematis </a:t>
            </a:r>
            <a:r>
              <a:rPr dirty="0" sz="3000" spc="-105">
                <a:latin typeface="Noto Sans"/>
                <a:cs typeface="Noto Sans"/>
              </a:rPr>
              <a:t>dinyatakan sebagai  </a:t>
            </a:r>
            <a:r>
              <a:rPr dirty="0" sz="3000" spc="-90">
                <a:latin typeface="Noto Sans"/>
                <a:cs typeface="Noto Sans"/>
              </a:rPr>
              <a:t>berikut:</a:t>
            </a:r>
            <a:endParaRPr sz="3000">
              <a:latin typeface="Noto Sans"/>
              <a:cs typeface="Noto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F7E9E3"/>
          </a:solidFill>
        </p:spPr>
        <p:txBody>
          <a:bodyPr wrap="square" lIns="0" tIns="0" rIns="0" bIns="0" rtlCol="0"/>
          <a:lstStyle/>
          <a:p/>
        </p:txBody>
      </p:sp>
      <p:grpSp>
        <p:nvGrpSpPr>
          <p:cNvPr id="3" name="object 3"/>
          <p:cNvGrpSpPr/>
          <p:nvPr/>
        </p:nvGrpSpPr>
        <p:grpSpPr>
          <a:xfrm>
            <a:off x="8474781" y="755677"/>
            <a:ext cx="9355455" cy="8720455"/>
            <a:chOff x="8474781" y="755677"/>
            <a:chExt cx="9355455" cy="8720455"/>
          </a:xfrm>
        </p:grpSpPr>
        <p:sp>
          <p:nvSpPr>
            <p:cNvPr id="4" name="object 4"/>
            <p:cNvSpPr/>
            <p:nvPr/>
          </p:nvSpPr>
          <p:spPr>
            <a:xfrm>
              <a:off x="8474781" y="4413655"/>
              <a:ext cx="3476625" cy="3476625"/>
            </a:xfrm>
            <a:custGeom>
              <a:avLst/>
              <a:gdLst/>
              <a:ahLst/>
              <a:cxnLst/>
              <a:rect l="l" t="t" r="r" b="b"/>
              <a:pathLst>
                <a:path w="3476625" h="3476625">
                  <a:moveTo>
                    <a:pt x="3452619" y="3476619"/>
                  </a:moveTo>
                  <a:lnTo>
                    <a:pt x="24000" y="3476619"/>
                  </a:lnTo>
                  <a:lnTo>
                    <a:pt x="14658" y="3474733"/>
                  </a:lnTo>
                  <a:lnTo>
                    <a:pt x="7029" y="3469590"/>
                  </a:lnTo>
                  <a:lnTo>
                    <a:pt x="1886" y="3461961"/>
                  </a:lnTo>
                  <a:lnTo>
                    <a:pt x="0" y="3452619"/>
                  </a:lnTo>
                  <a:lnTo>
                    <a:pt x="0" y="24000"/>
                  </a:lnTo>
                  <a:lnTo>
                    <a:pt x="1886" y="14658"/>
                  </a:lnTo>
                  <a:lnTo>
                    <a:pt x="7029" y="7029"/>
                  </a:lnTo>
                  <a:lnTo>
                    <a:pt x="14658" y="1886"/>
                  </a:lnTo>
                  <a:lnTo>
                    <a:pt x="24000" y="0"/>
                  </a:lnTo>
                  <a:lnTo>
                    <a:pt x="3452619" y="0"/>
                  </a:lnTo>
                  <a:lnTo>
                    <a:pt x="3461961" y="1886"/>
                  </a:lnTo>
                  <a:lnTo>
                    <a:pt x="3469590" y="7029"/>
                  </a:lnTo>
                  <a:lnTo>
                    <a:pt x="3474733" y="14658"/>
                  </a:lnTo>
                  <a:lnTo>
                    <a:pt x="3476619" y="24000"/>
                  </a:lnTo>
                  <a:lnTo>
                    <a:pt x="3476619" y="48000"/>
                  </a:lnTo>
                  <a:lnTo>
                    <a:pt x="48000" y="48000"/>
                  </a:lnTo>
                  <a:lnTo>
                    <a:pt x="48000" y="571434"/>
                  </a:lnTo>
                  <a:lnTo>
                    <a:pt x="3476619" y="571434"/>
                  </a:lnTo>
                  <a:lnTo>
                    <a:pt x="3476619" y="619434"/>
                  </a:lnTo>
                  <a:lnTo>
                    <a:pt x="48000" y="619434"/>
                  </a:lnTo>
                  <a:lnTo>
                    <a:pt x="48000" y="1142875"/>
                  </a:lnTo>
                  <a:lnTo>
                    <a:pt x="3476619" y="1142875"/>
                  </a:lnTo>
                  <a:lnTo>
                    <a:pt x="3476619" y="1190875"/>
                  </a:lnTo>
                  <a:lnTo>
                    <a:pt x="48000" y="1190875"/>
                  </a:lnTo>
                  <a:lnTo>
                    <a:pt x="48000" y="1714309"/>
                  </a:lnTo>
                  <a:lnTo>
                    <a:pt x="3476619" y="1714309"/>
                  </a:lnTo>
                  <a:lnTo>
                    <a:pt x="3476619" y="1762310"/>
                  </a:lnTo>
                  <a:lnTo>
                    <a:pt x="48000" y="1762310"/>
                  </a:lnTo>
                  <a:lnTo>
                    <a:pt x="48000" y="2285743"/>
                  </a:lnTo>
                  <a:lnTo>
                    <a:pt x="3476619" y="2285743"/>
                  </a:lnTo>
                  <a:lnTo>
                    <a:pt x="3476619" y="2333744"/>
                  </a:lnTo>
                  <a:lnTo>
                    <a:pt x="48000" y="2333744"/>
                  </a:lnTo>
                  <a:lnTo>
                    <a:pt x="48000" y="2857184"/>
                  </a:lnTo>
                  <a:lnTo>
                    <a:pt x="3476619" y="2857184"/>
                  </a:lnTo>
                  <a:lnTo>
                    <a:pt x="3476619" y="2905185"/>
                  </a:lnTo>
                  <a:lnTo>
                    <a:pt x="48000" y="2905185"/>
                  </a:lnTo>
                  <a:lnTo>
                    <a:pt x="48000" y="3428619"/>
                  </a:lnTo>
                  <a:lnTo>
                    <a:pt x="3476619" y="3428619"/>
                  </a:lnTo>
                  <a:lnTo>
                    <a:pt x="3476619" y="3452619"/>
                  </a:lnTo>
                  <a:lnTo>
                    <a:pt x="3474733" y="3461961"/>
                  </a:lnTo>
                  <a:lnTo>
                    <a:pt x="3469590" y="3469590"/>
                  </a:lnTo>
                  <a:lnTo>
                    <a:pt x="3461961" y="3474733"/>
                  </a:lnTo>
                  <a:lnTo>
                    <a:pt x="3452619" y="3476619"/>
                  </a:lnTo>
                  <a:close/>
                </a:path>
                <a:path w="3476625" h="3476625">
                  <a:moveTo>
                    <a:pt x="619434" y="571434"/>
                  </a:moveTo>
                  <a:lnTo>
                    <a:pt x="571434" y="571434"/>
                  </a:lnTo>
                  <a:lnTo>
                    <a:pt x="571434" y="48000"/>
                  </a:lnTo>
                  <a:lnTo>
                    <a:pt x="619434" y="48000"/>
                  </a:lnTo>
                  <a:lnTo>
                    <a:pt x="619434" y="571434"/>
                  </a:lnTo>
                  <a:close/>
                </a:path>
                <a:path w="3476625" h="3476625">
                  <a:moveTo>
                    <a:pt x="1190875" y="571434"/>
                  </a:moveTo>
                  <a:lnTo>
                    <a:pt x="1142868" y="571434"/>
                  </a:lnTo>
                  <a:lnTo>
                    <a:pt x="1142868" y="48000"/>
                  </a:lnTo>
                  <a:lnTo>
                    <a:pt x="1190875" y="48000"/>
                  </a:lnTo>
                  <a:lnTo>
                    <a:pt x="1190875" y="571434"/>
                  </a:lnTo>
                  <a:close/>
                </a:path>
                <a:path w="3476625" h="3476625">
                  <a:moveTo>
                    <a:pt x="1762310" y="571434"/>
                  </a:moveTo>
                  <a:lnTo>
                    <a:pt x="1714309" y="571434"/>
                  </a:lnTo>
                  <a:lnTo>
                    <a:pt x="1714309" y="48000"/>
                  </a:lnTo>
                  <a:lnTo>
                    <a:pt x="1762310" y="48000"/>
                  </a:lnTo>
                  <a:lnTo>
                    <a:pt x="1762310" y="571434"/>
                  </a:lnTo>
                  <a:close/>
                </a:path>
                <a:path w="3476625" h="3476625">
                  <a:moveTo>
                    <a:pt x="2333744" y="571434"/>
                  </a:moveTo>
                  <a:lnTo>
                    <a:pt x="2285743" y="571434"/>
                  </a:lnTo>
                  <a:lnTo>
                    <a:pt x="2285743" y="48000"/>
                  </a:lnTo>
                  <a:lnTo>
                    <a:pt x="2333744" y="48000"/>
                  </a:lnTo>
                  <a:lnTo>
                    <a:pt x="2333744" y="571434"/>
                  </a:lnTo>
                  <a:close/>
                </a:path>
                <a:path w="3476625" h="3476625">
                  <a:moveTo>
                    <a:pt x="2905185" y="571434"/>
                  </a:moveTo>
                  <a:lnTo>
                    <a:pt x="2857184" y="571434"/>
                  </a:lnTo>
                  <a:lnTo>
                    <a:pt x="2857184" y="48000"/>
                  </a:lnTo>
                  <a:lnTo>
                    <a:pt x="2905185" y="48000"/>
                  </a:lnTo>
                  <a:lnTo>
                    <a:pt x="2905185" y="571434"/>
                  </a:lnTo>
                  <a:close/>
                </a:path>
                <a:path w="3476625" h="3476625">
                  <a:moveTo>
                    <a:pt x="3476619" y="571434"/>
                  </a:moveTo>
                  <a:lnTo>
                    <a:pt x="3428619" y="571434"/>
                  </a:lnTo>
                  <a:lnTo>
                    <a:pt x="3428619" y="48000"/>
                  </a:lnTo>
                  <a:lnTo>
                    <a:pt x="3476619" y="48000"/>
                  </a:lnTo>
                  <a:lnTo>
                    <a:pt x="3476619" y="571434"/>
                  </a:lnTo>
                  <a:close/>
                </a:path>
                <a:path w="3476625" h="3476625">
                  <a:moveTo>
                    <a:pt x="1190875" y="1142875"/>
                  </a:moveTo>
                  <a:lnTo>
                    <a:pt x="571434" y="1142875"/>
                  </a:lnTo>
                  <a:lnTo>
                    <a:pt x="571434" y="619434"/>
                  </a:lnTo>
                  <a:lnTo>
                    <a:pt x="619434" y="619434"/>
                  </a:lnTo>
                  <a:lnTo>
                    <a:pt x="619434" y="1142868"/>
                  </a:lnTo>
                  <a:lnTo>
                    <a:pt x="1190875" y="1142868"/>
                  </a:lnTo>
                  <a:close/>
                </a:path>
                <a:path w="3476625" h="3476625">
                  <a:moveTo>
                    <a:pt x="1190875" y="1142868"/>
                  </a:moveTo>
                  <a:lnTo>
                    <a:pt x="1142875" y="1142868"/>
                  </a:lnTo>
                  <a:lnTo>
                    <a:pt x="1142875" y="619434"/>
                  </a:lnTo>
                  <a:lnTo>
                    <a:pt x="1190875" y="619434"/>
                  </a:lnTo>
                  <a:lnTo>
                    <a:pt x="1190875" y="1142868"/>
                  </a:lnTo>
                  <a:close/>
                </a:path>
                <a:path w="3476625" h="3476625">
                  <a:moveTo>
                    <a:pt x="1762310" y="1142875"/>
                  </a:moveTo>
                  <a:lnTo>
                    <a:pt x="1714309" y="1142875"/>
                  </a:lnTo>
                  <a:lnTo>
                    <a:pt x="1714309" y="619434"/>
                  </a:lnTo>
                  <a:lnTo>
                    <a:pt x="1762310" y="619434"/>
                  </a:lnTo>
                  <a:lnTo>
                    <a:pt x="1762310" y="1142875"/>
                  </a:lnTo>
                  <a:close/>
                </a:path>
                <a:path w="3476625" h="3476625">
                  <a:moveTo>
                    <a:pt x="2333744" y="1142875"/>
                  </a:moveTo>
                  <a:lnTo>
                    <a:pt x="1762310" y="1142875"/>
                  </a:lnTo>
                  <a:lnTo>
                    <a:pt x="2285743" y="1142868"/>
                  </a:lnTo>
                  <a:lnTo>
                    <a:pt x="2285743" y="619434"/>
                  </a:lnTo>
                  <a:lnTo>
                    <a:pt x="2333744" y="619434"/>
                  </a:lnTo>
                  <a:lnTo>
                    <a:pt x="2333744" y="1142875"/>
                  </a:lnTo>
                  <a:close/>
                </a:path>
                <a:path w="3476625" h="3476625">
                  <a:moveTo>
                    <a:pt x="2905185" y="1142875"/>
                  </a:moveTo>
                  <a:lnTo>
                    <a:pt x="2857184" y="1142875"/>
                  </a:lnTo>
                  <a:lnTo>
                    <a:pt x="2857184" y="619434"/>
                  </a:lnTo>
                  <a:lnTo>
                    <a:pt x="2905185" y="619434"/>
                  </a:lnTo>
                  <a:lnTo>
                    <a:pt x="2905185" y="1142875"/>
                  </a:lnTo>
                  <a:close/>
                </a:path>
                <a:path w="3476625" h="3476625">
                  <a:moveTo>
                    <a:pt x="3476619" y="1142875"/>
                  </a:moveTo>
                  <a:lnTo>
                    <a:pt x="2905185" y="1142875"/>
                  </a:lnTo>
                  <a:lnTo>
                    <a:pt x="3428619" y="1142868"/>
                  </a:lnTo>
                  <a:lnTo>
                    <a:pt x="3428619" y="619434"/>
                  </a:lnTo>
                  <a:lnTo>
                    <a:pt x="3476619" y="619434"/>
                  </a:lnTo>
                  <a:lnTo>
                    <a:pt x="3476619" y="1142875"/>
                  </a:lnTo>
                  <a:close/>
                </a:path>
                <a:path w="3476625" h="3476625">
                  <a:moveTo>
                    <a:pt x="619434" y="1714309"/>
                  </a:moveTo>
                  <a:lnTo>
                    <a:pt x="571434" y="1714309"/>
                  </a:lnTo>
                  <a:lnTo>
                    <a:pt x="571434" y="1190875"/>
                  </a:lnTo>
                  <a:lnTo>
                    <a:pt x="619434" y="1190875"/>
                  </a:lnTo>
                  <a:lnTo>
                    <a:pt x="619434" y="1714309"/>
                  </a:lnTo>
                  <a:close/>
                </a:path>
                <a:path w="3476625" h="3476625">
                  <a:moveTo>
                    <a:pt x="1190875" y="1714309"/>
                  </a:moveTo>
                  <a:lnTo>
                    <a:pt x="1142868" y="1714309"/>
                  </a:lnTo>
                  <a:lnTo>
                    <a:pt x="1142868" y="1190875"/>
                  </a:lnTo>
                  <a:lnTo>
                    <a:pt x="1190875" y="1190875"/>
                  </a:lnTo>
                  <a:lnTo>
                    <a:pt x="1190875" y="1714309"/>
                  </a:lnTo>
                  <a:close/>
                </a:path>
                <a:path w="3476625" h="3476625">
                  <a:moveTo>
                    <a:pt x="1762310" y="1714309"/>
                  </a:moveTo>
                  <a:lnTo>
                    <a:pt x="1714309" y="1714309"/>
                  </a:lnTo>
                  <a:lnTo>
                    <a:pt x="1714309" y="1190875"/>
                  </a:lnTo>
                  <a:lnTo>
                    <a:pt x="1762310" y="1190875"/>
                  </a:lnTo>
                  <a:lnTo>
                    <a:pt x="1762310" y="1714309"/>
                  </a:lnTo>
                  <a:close/>
                </a:path>
                <a:path w="3476625" h="3476625">
                  <a:moveTo>
                    <a:pt x="2333744" y="1714309"/>
                  </a:moveTo>
                  <a:lnTo>
                    <a:pt x="2285743" y="1714309"/>
                  </a:lnTo>
                  <a:lnTo>
                    <a:pt x="2285743" y="1190875"/>
                  </a:lnTo>
                  <a:lnTo>
                    <a:pt x="2333744" y="1190875"/>
                  </a:lnTo>
                  <a:lnTo>
                    <a:pt x="2333744" y="1714309"/>
                  </a:lnTo>
                  <a:close/>
                </a:path>
                <a:path w="3476625" h="3476625">
                  <a:moveTo>
                    <a:pt x="2905185" y="1714309"/>
                  </a:moveTo>
                  <a:lnTo>
                    <a:pt x="2857184" y="1714309"/>
                  </a:lnTo>
                  <a:lnTo>
                    <a:pt x="2857184" y="1190875"/>
                  </a:lnTo>
                  <a:lnTo>
                    <a:pt x="2905185" y="1190875"/>
                  </a:lnTo>
                  <a:lnTo>
                    <a:pt x="2905185" y="1714309"/>
                  </a:lnTo>
                  <a:close/>
                </a:path>
                <a:path w="3476625" h="3476625">
                  <a:moveTo>
                    <a:pt x="3476619" y="1714309"/>
                  </a:moveTo>
                  <a:lnTo>
                    <a:pt x="3428619" y="1714309"/>
                  </a:lnTo>
                  <a:lnTo>
                    <a:pt x="3428619" y="1190875"/>
                  </a:lnTo>
                  <a:lnTo>
                    <a:pt x="3476619" y="1190875"/>
                  </a:lnTo>
                  <a:lnTo>
                    <a:pt x="3476619" y="1714309"/>
                  </a:lnTo>
                  <a:close/>
                </a:path>
                <a:path w="3476625" h="3476625">
                  <a:moveTo>
                    <a:pt x="619434" y="2285743"/>
                  </a:moveTo>
                  <a:lnTo>
                    <a:pt x="571434" y="2285743"/>
                  </a:lnTo>
                  <a:lnTo>
                    <a:pt x="571434" y="1762310"/>
                  </a:lnTo>
                  <a:lnTo>
                    <a:pt x="619434" y="1762310"/>
                  </a:lnTo>
                  <a:lnTo>
                    <a:pt x="619434" y="2285743"/>
                  </a:lnTo>
                  <a:close/>
                </a:path>
                <a:path w="3476625" h="3476625">
                  <a:moveTo>
                    <a:pt x="1190875" y="2285743"/>
                  </a:moveTo>
                  <a:lnTo>
                    <a:pt x="1142868" y="2285743"/>
                  </a:lnTo>
                  <a:lnTo>
                    <a:pt x="1142868" y="1762310"/>
                  </a:lnTo>
                  <a:lnTo>
                    <a:pt x="1190875" y="1762310"/>
                  </a:lnTo>
                  <a:lnTo>
                    <a:pt x="1190875" y="2285743"/>
                  </a:lnTo>
                  <a:close/>
                </a:path>
                <a:path w="3476625" h="3476625">
                  <a:moveTo>
                    <a:pt x="1762310" y="2285743"/>
                  </a:moveTo>
                  <a:lnTo>
                    <a:pt x="1714309" y="2285743"/>
                  </a:lnTo>
                  <a:lnTo>
                    <a:pt x="1714309" y="1762310"/>
                  </a:lnTo>
                  <a:lnTo>
                    <a:pt x="1762310" y="1762310"/>
                  </a:lnTo>
                  <a:lnTo>
                    <a:pt x="1762310" y="2285743"/>
                  </a:lnTo>
                  <a:close/>
                </a:path>
                <a:path w="3476625" h="3476625">
                  <a:moveTo>
                    <a:pt x="2333744" y="2285743"/>
                  </a:moveTo>
                  <a:lnTo>
                    <a:pt x="2285743" y="2285743"/>
                  </a:lnTo>
                  <a:lnTo>
                    <a:pt x="2285743" y="1762310"/>
                  </a:lnTo>
                  <a:lnTo>
                    <a:pt x="2333744" y="1762310"/>
                  </a:lnTo>
                  <a:lnTo>
                    <a:pt x="2333744" y="2285743"/>
                  </a:lnTo>
                  <a:close/>
                </a:path>
                <a:path w="3476625" h="3476625">
                  <a:moveTo>
                    <a:pt x="2905185" y="2285743"/>
                  </a:moveTo>
                  <a:lnTo>
                    <a:pt x="2857184" y="2285743"/>
                  </a:lnTo>
                  <a:lnTo>
                    <a:pt x="2857184" y="1762310"/>
                  </a:lnTo>
                  <a:lnTo>
                    <a:pt x="2905185" y="1762310"/>
                  </a:lnTo>
                  <a:lnTo>
                    <a:pt x="2905185" y="2285743"/>
                  </a:lnTo>
                  <a:close/>
                </a:path>
                <a:path w="3476625" h="3476625">
                  <a:moveTo>
                    <a:pt x="3476619" y="2285743"/>
                  </a:moveTo>
                  <a:lnTo>
                    <a:pt x="3428619" y="2285743"/>
                  </a:lnTo>
                  <a:lnTo>
                    <a:pt x="3428619" y="1762310"/>
                  </a:lnTo>
                  <a:lnTo>
                    <a:pt x="3476619" y="1762310"/>
                  </a:lnTo>
                  <a:lnTo>
                    <a:pt x="3476619" y="2285743"/>
                  </a:lnTo>
                  <a:close/>
                </a:path>
                <a:path w="3476625" h="3476625">
                  <a:moveTo>
                    <a:pt x="619434" y="2857184"/>
                  </a:moveTo>
                  <a:lnTo>
                    <a:pt x="571434" y="2857184"/>
                  </a:lnTo>
                  <a:lnTo>
                    <a:pt x="571434" y="2333744"/>
                  </a:lnTo>
                  <a:lnTo>
                    <a:pt x="619434" y="2333744"/>
                  </a:lnTo>
                  <a:lnTo>
                    <a:pt x="619434" y="2857184"/>
                  </a:lnTo>
                  <a:close/>
                </a:path>
                <a:path w="3476625" h="3476625">
                  <a:moveTo>
                    <a:pt x="1190875" y="2857184"/>
                  </a:moveTo>
                  <a:lnTo>
                    <a:pt x="1142868" y="2857184"/>
                  </a:lnTo>
                  <a:lnTo>
                    <a:pt x="1142868" y="2333744"/>
                  </a:lnTo>
                  <a:lnTo>
                    <a:pt x="1190875" y="2333744"/>
                  </a:lnTo>
                  <a:lnTo>
                    <a:pt x="1190875" y="2857184"/>
                  </a:lnTo>
                  <a:close/>
                </a:path>
                <a:path w="3476625" h="3476625">
                  <a:moveTo>
                    <a:pt x="1762310" y="2857184"/>
                  </a:moveTo>
                  <a:lnTo>
                    <a:pt x="1714309" y="2857184"/>
                  </a:lnTo>
                  <a:lnTo>
                    <a:pt x="1714309" y="2333744"/>
                  </a:lnTo>
                  <a:lnTo>
                    <a:pt x="1762310" y="2333744"/>
                  </a:lnTo>
                  <a:lnTo>
                    <a:pt x="1762310" y="2857184"/>
                  </a:lnTo>
                  <a:close/>
                </a:path>
                <a:path w="3476625" h="3476625">
                  <a:moveTo>
                    <a:pt x="2333744" y="2857184"/>
                  </a:moveTo>
                  <a:lnTo>
                    <a:pt x="2285743" y="2857184"/>
                  </a:lnTo>
                  <a:lnTo>
                    <a:pt x="2285743" y="2333744"/>
                  </a:lnTo>
                  <a:lnTo>
                    <a:pt x="2333744" y="2333744"/>
                  </a:lnTo>
                  <a:lnTo>
                    <a:pt x="2333744" y="2857184"/>
                  </a:lnTo>
                  <a:close/>
                </a:path>
                <a:path w="3476625" h="3476625">
                  <a:moveTo>
                    <a:pt x="2905185" y="2857184"/>
                  </a:moveTo>
                  <a:lnTo>
                    <a:pt x="2857184" y="2857184"/>
                  </a:lnTo>
                  <a:lnTo>
                    <a:pt x="2857184" y="2333744"/>
                  </a:lnTo>
                  <a:lnTo>
                    <a:pt x="2905185" y="2333744"/>
                  </a:lnTo>
                  <a:lnTo>
                    <a:pt x="2905185" y="2857184"/>
                  </a:lnTo>
                  <a:close/>
                </a:path>
                <a:path w="3476625" h="3476625">
                  <a:moveTo>
                    <a:pt x="3476619" y="2857184"/>
                  </a:moveTo>
                  <a:lnTo>
                    <a:pt x="3428619" y="2857184"/>
                  </a:lnTo>
                  <a:lnTo>
                    <a:pt x="3428619" y="2333744"/>
                  </a:lnTo>
                  <a:lnTo>
                    <a:pt x="3476619" y="2333744"/>
                  </a:lnTo>
                  <a:lnTo>
                    <a:pt x="3476619" y="2857184"/>
                  </a:lnTo>
                  <a:close/>
                </a:path>
                <a:path w="3476625" h="3476625">
                  <a:moveTo>
                    <a:pt x="619434" y="3428619"/>
                  </a:moveTo>
                  <a:lnTo>
                    <a:pt x="571434" y="3428619"/>
                  </a:lnTo>
                  <a:lnTo>
                    <a:pt x="571434" y="2905185"/>
                  </a:lnTo>
                  <a:lnTo>
                    <a:pt x="619434" y="2905185"/>
                  </a:lnTo>
                  <a:lnTo>
                    <a:pt x="619434" y="3428619"/>
                  </a:lnTo>
                  <a:close/>
                </a:path>
                <a:path w="3476625" h="3476625">
                  <a:moveTo>
                    <a:pt x="1190875" y="3428619"/>
                  </a:moveTo>
                  <a:lnTo>
                    <a:pt x="1142875" y="3428619"/>
                  </a:lnTo>
                  <a:lnTo>
                    <a:pt x="1142875" y="2905185"/>
                  </a:lnTo>
                  <a:lnTo>
                    <a:pt x="1190875" y="2905185"/>
                  </a:lnTo>
                  <a:lnTo>
                    <a:pt x="1190875" y="3428619"/>
                  </a:lnTo>
                  <a:close/>
                </a:path>
                <a:path w="3476625" h="3476625">
                  <a:moveTo>
                    <a:pt x="1762310" y="3428619"/>
                  </a:moveTo>
                  <a:lnTo>
                    <a:pt x="1714309" y="3428619"/>
                  </a:lnTo>
                  <a:lnTo>
                    <a:pt x="1714309" y="2905185"/>
                  </a:lnTo>
                  <a:lnTo>
                    <a:pt x="1762310" y="2905185"/>
                  </a:lnTo>
                  <a:lnTo>
                    <a:pt x="1762310" y="3428619"/>
                  </a:lnTo>
                  <a:close/>
                </a:path>
                <a:path w="3476625" h="3476625">
                  <a:moveTo>
                    <a:pt x="2333744" y="3428619"/>
                  </a:moveTo>
                  <a:lnTo>
                    <a:pt x="2285743" y="3428619"/>
                  </a:lnTo>
                  <a:lnTo>
                    <a:pt x="2285743" y="2905185"/>
                  </a:lnTo>
                  <a:lnTo>
                    <a:pt x="2333744" y="2905185"/>
                  </a:lnTo>
                  <a:lnTo>
                    <a:pt x="2333744" y="3428619"/>
                  </a:lnTo>
                  <a:close/>
                </a:path>
                <a:path w="3476625" h="3476625">
                  <a:moveTo>
                    <a:pt x="2905185" y="3428619"/>
                  </a:moveTo>
                  <a:lnTo>
                    <a:pt x="2857184" y="3428619"/>
                  </a:lnTo>
                  <a:lnTo>
                    <a:pt x="2857184" y="2905185"/>
                  </a:lnTo>
                  <a:lnTo>
                    <a:pt x="2905185" y="2905185"/>
                  </a:lnTo>
                  <a:lnTo>
                    <a:pt x="2905185" y="3428619"/>
                  </a:lnTo>
                  <a:close/>
                </a:path>
                <a:path w="3476625" h="3476625">
                  <a:moveTo>
                    <a:pt x="3476619" y="3428619"/>
                  </a:moveTo>
                  <a:lnTo>
                    <a:pt x="3428619" y="3428619"/>
                  </a:lnTo>
                  <a:lnTo>
                    <a:pt x="3428619" y="2905185"/>
                  </a:lnTo>
                  <a:lnTo>
                    <a:pt x="3476619" y="2905185"/>
                  </a:lnTo>
                  <a:lnTo>
                    <a:pt x="3476619" y="3428619"/>
                  </a:lnTo>
                  <a:close/>
                </a:path>
              </a:pathLst>
            </a:custGeom>
            <a:solidFill>
              <a:srgbClr val="181717"/>
            </a:solidFill>
          </p:spPr>
          <p:txBody>
            <a:bodyPr wrap="square" lIns="0" tIns="0" rIns="0" bIns="0" rtlCol="0"/>
            <a:lstStyle/>
            <a:p/>
          </p:txBody>
        </p:sp>
        <p:sp>
          <p:nvSpPr>
            <p:cNvPr id="5" name="object 5"/>
            <p:cNvSpPr/>
            <p:nvPr/>
          </p:nvSpPr>
          <p:spPr>
            <a:xfrm>
              <a:off x="8733830" y="5218023"/>
              <a:ext cx="9096375" cy="4257675"/>
            </a:xfrm>
            <a:custGeom>
              <a:avLst/>
              <a:gdLst/>
              <a:ahLst/>
              <a:cxnLst/>
              <a:rect l="l" t="t" r="r" b="b"/>
              <a:pathLst>
                <a:path w="9096375" h="4257675">
                  <a:moveTo>
                    <a:pt x="9096375" y="4257675"/>
                  </a:moveTo>
                  <a:lnTo>
                    <a:pt x="0" y="4257675"/>
                  </a:lnTo>
                  <a:lnTo>
                    <a:pt x="0" y="0"/>
                  </a:lnTo>
                  <a:lnTo>
                    <a:pt x="9096375" y="0"/>
                  </a:lnTo>
                  <a:lnTo>
                    <a:pt x="9096375" y="4257675"/>
                  </a:lnTo>
                  <a:close/>
                </a:path>
              </a:pathLst>
            </a:custGeom>
            <a:solidFill>
              <a:srgbClr val="FFFFFF"/>
            </a:solidFill>
          </p:spPr>
          <p:txBody>
            <a:bodyPr wrap="square" lIns="0" tIns="0" rIns="0" bIns="0" rtlCol="0"/>
            <a:lstStyle/>
            <a:p/>
          </p:txBody>
        </p:sp>
        <p:sp>
          <p:nvSpPr>
            <p:cNvPr id="6" name="object 6"/>
            <p:cNvSpPr/>
            <p:nvPr/>
          </p:nvSpPr>
          <p:spPr>
            <a:xfrm>
              <a:off x="11139335" y="755687"/>
              <a:ext cx="6021070" cy="3658235"/>
            </a:xfrm>
            <a:custGeom>
              <a:avLst/>
              <a:gdLst/>
              <a:ahLst/>
              <a:cxnLst/>
              <a:rect l="l" t="t" r="r" b="b"/>
              <a:pathLst>
                <a:path w="6021069" h="3658235">
                  <a:moveTo>
                    <a:pt x="30111" y="279"/>
                  </a:moveTo>
                  <a:lnTo>
                    <a:pt x="0" y="279"/>
                  </a:lnTo>
                  <a:lnTo>
                    <a:pt x="0" y="26365"/>
                  </a:lnTo>
                  <a:lnTo>
                    <a:pt x="30111" y="26365"/>
                  </a:lnTo>
                  <a:lnTo>
                    <a:pt x="30111" y="279"/>
                  </a:lnTo>
                  <a:close/>
                </a:path>
                <a:path w="6021069" h="3658235">
                  <a:moveTo>
                    <a:pt x="571982" y="0"/>
                  </a:moveTo>
                  <a:lnTo>
                    <a:pt x="541883" y="0"/>
                  </a:lnTo>
                  <a:lnTo>
                    <a:pt x="541883" y="26365"/>
                  </a:lnTo>
                  <a:lnTo>
                    <a:pt x="571982" y="26365"/>
                  </a:lnTo>
                  <a:lnTo>
                    <a:pt x="571982" y="0"/>
                  </a:lnTo>
                  <a:close/>
                </a:path>
                <a:path w="6021069" h="3658235">
                  <a:moveTo>
                    <a:pt x="1128928" y="279"/>
                  </a:moveTo>
                  <a:lnTo>
                    <a:pt x="1098816" y="279"/>
                  </a:lnTo>
                  <a:lnTo>
                    <a:pt x="1098816" y="26365"/>
                  </a:lnTo>
                  <a:lnTo>
                    <a:pt x="1128928" y="26365"/>
                  </a:lnTo>
                  <a:lnTo>
                    <a:pt x="1128928" y="279"/>
                  </a:lnTo>
                  <a:close/>
                </a:path>
                <a:path w="6021069" h="3658235">
                  <a:moveTo>
                    <a:pt x="1670799" y="279"/>
                  </a:moveTo>
                  <a:lnTo>
                    <a:pt x="1640700" y="279"/>
                  </a:lnTo>
                  <a:lnTo>
                    <a:pt x="1640700" y="26365"/>
                  </a:lnTo>
                  <a:lnTo>
                    <a:pt x="1670799" y="26365"/>
                  </a:lnTo>
                  <a:lnTo>
                    <a:pt x="1670799" y="279"/>
                  </a:lnTo>
                  <a:close/>
                </a:path>
                <a:path w="6021069" h="3658235">
                  <a:moveTo>
                    <a:pt x="2212683" y="279"/>
                  </a:moveTo>
                  <a:lnTo>
                    <a:pt x="2182584" y="279"/>
                  </a:lnTo>
                  <a:lnTo>
                    <a:pt x="2182584" y="26365"/>
                  </a:lnTo>
                  <a:lnTo>
                    <a:pt x="2212683" y="26365"/>
                  </a:lnTo>
                  <a:lnTo>
                    <a:pt x="2212683" y="279"/>
                  </a:lnTo>
                  <a:close/>
                </a:path>
                <a:path w="6021069" h="3658235">
                  <a:moveTo>
                    <a:pt x="2754566" y="279"/>
                  </a:moveTo>
                  <a:lnTo>
                    <a:pt x="2724454" y="279"/>
                  </a:lnTo>
                  <a:lnTo>
                    <a:pt x="2724454" y="26365"/>
                  </a:lnTo>
                  <a:lnTo>
                    <a:pt x="2754566" y="26365"/>
                  </a:lnTo>
                  <a:lnTo>
                    <a:pt x="2754566" y="279"/>
                  </a:lnTo>
                  <a:close/>
                </a:path>
                <a:path w="6021069" h="3658235">
                  <a:moveTo>
                    <a:pt x="6020905" y="0"/>
                  </a:moveTo>
                  <a:lnTo>
                    <a:pt x="5990793" y="0"/>
                  </a:lnTo>
                  <a:lnTo>
                    <a:pt x="5990793" y="357073"/>
                  </a:lnTo>
                  <a:lnTo>
                    <a:pt x="5990793" y="387578"/>
                  </a:lnTo>
                  <a:lnTo>
                    <a:pt x="5990793" y="3627386"/>
                  </a:lnTo>
                  <a:lnTo>
                    <a:pt x="5479021" y="3627386"/>
                  </a:lnTo>
                  <a:lnTo>
                    <a:pt x="5479021" y="3115360"/>
                  </a:lnTo>
                  <a:lnTo>
                    <a:pt x="5448909" y="3115360"/>
                  </a:lnTo>
                  <a:lnTo>
                    <a:pt x="5448909" y="3627386"/>
                  </a:lnTo>
                  <a:lnTo>
                    <a:pt x="4937137" y="3627386"/>
                  </a:lnTo>
                  <a:lnTo>
                    <a:pt x="4937137" y="3115360"/>
                  </a:lnTo>
                  <a:lnTo>
                    <a:pt x="4907038" y="3115360"/>
                  </a:lnTo>
                  <a:lnTo>
                    <a:pt x="4907038" y="3627386"/>
                  </a:lnTo>
                  <a:lnTo>
                    <a:pt x="4395254" y="3627386"/>
                  </a:lnTo>
                  <a:lnTo>
                    <a:pt x="4395254" y="3115360"/>
                  </a:lnTo>
                  <a:lnTo>
                    <a:pt x="4365155" y="3115360"/>
                  </a:lnTo>
                  <a:lnTo>
                    <a:pt x="4365155" y="3627386"/>
                  </a:lnTo>
                  <a:lnTo>
                    <a:pt x="3853383" y="3627386"/>
                  </a:lnTo>
                  <a:lnTo>
                    <a:pt x="3853383" y="3115360"/>
                  </a:lnTo>
                  <a:lnTo>
                    <a:pt x="3823271" y="3115360"/>
                  </a:lnTo>
                  <a:lnTo>
                    <a:pt x="3823271" y="3627386"/>
                  </a:lnTo>
                  <a:lnTo>
                    <a:pt x="3296450" y="3627386"/>
                  </a:lnTo>
                  <a:lnTo>
                    <a:pt x="3296450" y="3115272"/>
                  </a:lnTo>
                  <a:lnTo>
                    <a:pt x="5990793" y="3115272"/>
                  </a:lnTo>
                  <a:lnTo>
                    <a:pt x="5990793" y="3084779"/>
                  </a:lnTo>
                  <a:lnTo>
                    <a:pt x="5479021" y="3084779"/>
                  </a:lnTo>
                  <a:lnTo>
                    <a:pt x="5479021" y="2572829"/>
                  </a:lnTo>
                  <a:lnTo>
                    <a:pt x="5448909" y="2572829"/>
                  </a:lnTo>
                  <a:lnTo>
                    <a:pt x="5448909" y="3084779"/>
                  </a:lnTo>
                  <a:lnTo>
                    <a:pt x="4937137" y="3084779"/>
                  </a:lnTo>
                  <a:lnTo>
                    <a:pt x="4937137" y="2572829"/>
                  </a:lnTo>
                  <a:lnTo>
                    <a:pt x="4907038" y="2572829"/>
                  </a:lnTo>
                  <a:lnTo>
                    <a:pt x="4907038" y="3084779"/>
                  </a:lnTo>
                  <a:lnTo>
                    <a:pt x="4395254" y="3084779"/>
                  </a:lnTo>
                  <a:lnTo>
                    <a:pt x="4395254" y="2572829"/>
                  </a:lnTo>
                  <a:lnTo>
                    <a:pt x="4365155" y="2572829"/>
                  </a:lnTo>
                  <a:lnTo>
                    <a:pt x="4365155" y="3084779"/>
                  </a:lnTo>
                  <a:lnTo>
                    <a:pt x="3853383" y="3084779"/>
                  </a:lnTo>
                  <a:lnTo>
                    <a:pt x="3853383" y="2572829"/>
                  </a:lnTo>
                  <a:lnTo>
                    <a:pt x="3823271" y="2572829"/>
                  </a:lnTo>
                  <a:lnTo>
                    <a:pt x="3823271" y="3084779"/>
                  </a:lnTo>
                  <a:lnTo>
                    <a:pt x="3296450" y="3084779"/>
                  </a:lnTo>
                  <a:lnTo>
                    <a:pt x="3296450" y="2572664"/>
                  </a:lnTo>
                  <a:lnTo>
                    <a:pt x="5990793" y="2572664"/>
                  </a:lnTo>
                  <a:lnTo>
                    <a:pt x="5990793" y="2542159"/>
                  </a:lnTo>
                  <a:lnTo>
                    <a:pt x="5479021" y="2542159"/>
                  </a:lnTo>
                  <a:lnTo>
                    <a:pt x="5479021" y="2030310"/>
                  </a:lnTo>
                  <a:lnTo>
                    <a:pt x="5448909" y="2030310"/>
                  </a:lnTo>
                  <a:lnTo>
                    <a:pt x="5448909" y="2542159"/>
                  </a:lnTo>
                  <a:lnTo>
                    <a:pt x="4937137" y="2542159"/>
                  </a:lnTo>
                  <a:lnTo>
                    <a:pt x="4937137" y="2030310"/>
                  </a:lnTo>
                  <a:lnTo>
                    <a:pt x="4907038" y="2030310"/>
                  </a:lnTo>
                  <a:lnTo>
                    <a:pt x="4907038" y="2542159"/>
                  </a:lnTo>
                  <a:lnTo>
                    <a:pt x="4395254" y="2542159"/>
                  </a:lnTo>
                  <a:lnTo>
                    <a:pt x="4395254" y="2030310"/>
                  </a:lnTo>
                  <a:lnTo>
                    <a:pt x="4365155" y="2030310"/>
                  </a:lnTo>
                  <a:lnTo>
                    <a:pt x="4365155" y="2542159"/>
                  </a:lnTo>
                  <a:lnTo>
                    <a:pt x="3853383" y="2542159"/>
                  </a:lnTo>
                  <a:lnTo>
                    <a:pt x="3853383" y="2030310"/>
                  </a:lnTo>
                  <a:lnTo>
                    <a:pt x="3823271" y="2030310"/>
                  </a:lnTo>
                  <a:lnTo>
                    <a:pt x="3823271" y="2542159"/>
                  </a:lnTo>
                  <a:lnTo>
                    <a:pt x="3296450" y="2542159"/>
                  </a:lnTo>
                  <a:lnTo>
                    <a:pt x="3296450" y="2030044"/>
                  </a:lnTo>
                  <a:lnTo>
                    <a:pt x="5990793" y="2030044"/>
                  </a:lnTo>
                  <a:lnTo>
                    <a:pt x="5990793" y="1999551"/>
                  </a:lnTo>
                  <a:lnTo>
                    <a:pt x="5479021" y="1999551"/>
                  </a:lnTo>
                  <a:lnTo>
                    <a:pt x="5479021" y="1487779"/>
                  </a:lnTo>
                  <a:lnTo>
                    <a:pt x="5448909" y="1487779"/>
                  </a:lnTo>
                  <a:lnTo>
                    <a:pt x="5448909" y="1999551"/>
                  </a:lnTo>
                  <a:lnTo>
                    <a:pt x="4937137" y="1999551"/>
                  </a:lnTo>
                  <a:lnTo>
                    <a:pt x="4937137" y="1487779"/>
                  </a:lnTo>
                  <a:lnTo>
                    <a:pt x="4907038" y="1487779"/>
                  </a:lnTo>
                  <a:lnTo>
                    <a:pt x="4907038" y="1999551"/>
                  </a:lnTo>
                  <a:lnTo>
                    <a:pt x="4395254" y="1999551"/>
                  </a:lnTo>
                  <a:lnTo>
                    <a:pt x="4395254" y="1487779"/>
                  </a:lnTo>
                  <a:lnTo>
                    <a:pt x="4365155" y="1487779"/>
                  </a:lnTo>
                  <a:lnTo>
                    <a:pt x="4365155" y="1999551"/>
                  </a:lnTo>
                  <a:lnTo>
                    <a:pt x="3853383" y="1999551"/>
                  </a:lnTo>
                  <a:lnTo>
                    <a:pt x="3853383" y="1487779"/>
                  </a:lnTo>
                  <a:lnTo>
                    <a:pt x="3823271" y="1487779"/>
                  </a:lnTo>
                  <a:lnTo>
                    <a:pt x="3823271" y="1999551"/>
                  </a:lnTo>
                  <a:lnTo>
                    <a:pt x="3296450" y="1999551"/>
                  </a:lnTo>
                  <a:lnTo>
                    <a:pt x="3296450" y="1487436"/>
                  </a:lnTo>
                  <a:lnTo>
                    <a:pt x="5990793" y="1487436"/>
                  </a:lnTo>
                  <a:lnTo>
                    <a:pt x="5990793" y="1458201"/>
                  </a:lnTo>
                  <a:lnTo>
                    <a:pt x="3296450" y="1458201"/>
                  </a:lnTo>
                  <a:lnTo>
                    <a:pt x="3296450" y="930186"/>
                  </a:lnTo>
                  <a:lnTo>
                    <a:pt x="3823271" y="930186"/>
                  </a:lnTo>
                  <a:lnTo>
                    <a:pt x="3823271" y="1457642"/>
                  </a:lnTo>
                  <a:lnTo>
                    <a:pt x="3853383" y="1457642"/>
                  </a:lnTo>
                  <a:lnTo>
                    <a:pt x="3853383" y="930186"/>
                  </a:lnTo>
                  <a:lnTo>
                    <a:pt x="4365155" y="930186"/>
                  </a:lnTo>
                  <a:lnTo>
                    <a:pt x="4365155" y="1457642"/>
                  </a:lnTo>
                  <a:lnTo>
                    <a:pt x="4395254" y="1457642"/>
                  </a:lnTo>
                  <a:lnTo>
                    <a:pt x="4395254" y="930186"/>
                  </a:lnTo>
                  <a:lnTo>
                    <a:pt x="4907038" y="930186"/>
                  </a:lnTo>
                  <a:lnTo>
                    <a:pt x="4907038" y="1457642"/>
                  </a:lnTo>
                  <a:lnTo>
                    <a:pt x="4937137" y="1457642"/>
                  </a:lnTo>
                  <a:lnTo>
                    <a:pt x="4937137" y="930186"/>
                  </a:lnTo>
                  <a:lnTo>
                    <a:pt x="5448909" y="930186"/>
                  </a:lnTo>
                  <a:lnTo>
                    <a:pt x="5448909" y="1457642"/>
                  </a:lnTo>
                  <a:lnTo>
                    <a:pt x="5479021" y="1457642"/>
                  </a:lnTo>
                  <a:lnTo>
                    <a:pt x="5479021" y="930186"/>
                  </a:lnTo>
                  <a:lnTo>
                    <a:pt x="5990793" y="930186"/>
                  </a:lnTo>
                  <a:lnTo>
                    <a:pt x="5990793" y="899693"/>
                  </a:lnTo>
                  <a:lnTo>
                    <a:pt x="5479021" y="899693"/>
                  </a:lnTo>
                  <a:lnTo>
                    <a:pt x="5479021" y="387667"/>
                  </a:lnTo>
                  <a:lnTo>
                    <a:pt x="5448909" y="387667"/>
                  </a:lnTo>
                  <a:lnTo>
                    <a:pt x="5448909" y="899693"/>
                  </a:lnTo>
                  <a:lnTo>
                    <a:pt x="4937137" y="899693"/>
                  </a:lnTo>
                  <a:lnTo>
                    <a:pt x="4937137" y="387667"/>
                  </a:lnTo>
                  <a:lnTo>
                    <a:pt x="4907038" y="387667"/>
                  </a:lnTo>
                  <a:lnTo>
                    <a:pt x="4907038" y="899693"/>
                  </a:lnTo>
                  <a:lnTo>
                    <a:pt x="4395254" y="899693"/>
                  </a:lnTo>
                  <a:lnTo>
                    <a:pt x="4395254" y="387667"/>
                  </a:lnTo>
                  <a:lnTo>
                    <a:pt x="4365155" y="387667"/>
                  </a:lnTo>
                  <a:lnTo>
                    <a:pt x="4365155" y="899693"/>
                  </a:lnTo>
                  <a:lnTo>
                    <a:pt x="3853383" y="899693"/>
                  </a:lnTo>
                  <a:lnTo>
                    <a:pt x="3853383" y="387667"/>
                  </a:lnTo>
                  <a:lnTo>
                    <a:pt x="3823271" y="387667"/>
                  </a:lnTo>
                  <a:lnTo>
                    <a:pt x="3823271" y="899693"/>
                  </a:lnTo>
                  <a:lnTo>
                    <a:pt x="3296450" y="899693"/>
                  </a:lnTo>
                  <a:lnTo>
                    <a:pt x="3296450" y="914933"/>
                  </a:lnTo>
                  <a:lnTo>
                    <a:pt x="3296450" y="929576"/>
                  </a:lnTo>
                  <a:lnTo>
                    <a:pt x="3281388" y="929576"/>
                  </a:lnTo>
                  <a:lnTo>
                    <a:pt x="3281388" y="914933"/>
                  </a:lnTo>
                  <a:lnTo>
                    <a:pt x="3296450" y="914933"/>
                  </a:lnTo>
                  <a:lnTo>
                    <a:pt x="3296450" y="899693"/>
                  </a:lnTo>
                  <a:lnTo>
                    <a:pt x="3296450" y="387578"/>
                  </a:lnTo>
                  <a:lnTo>
                    <a:pt x="5990793" y="387578"/>
                  </a:lnTo>
                  <a:lnTo>
                    <a:pt x="5990793" y="357073"/>
                  </a:lnTo>
                  <a:lnTo>
                    <a:pt x="5479021" y="357073"/>
                  </a:lnTo>
                  <a:lnTo>
                    <a:pt x="5479021" y="279"/>
                  </a:lnTo>
                  <a:lnTo>
                    <a:pt x="5448909" y="279"/>
                  </a:lnTo>
                  <a:lnTo>
                    <a:pt x="5448909" y="357073"/>
                  </a:lnTo>
                  <a:lnTo>
                    <a:pt x="4937137" y="357073"/>
                  </a:lnTo>
                  <a:lnTo>
                    <a:pt x="4937137" y="279"/>
                  </a:lnTo>
                  <a:lnTo>
                    <a:pt x="4907038" y="279"/>
                  </a:lnTo>
                  <a:lnTo>
                    <a:pt x="4907038" y="357073"/>
                  </a:lnTo>
                  <a:lnTo>
                    <a:pt x="4395254" y="357073"/>
                  </a:lnTo>
                  <a:lnTo>
                    <a:pt x="4395254" y="279"/>
                  </a:lnTo>
                  <a:lnTo>
                    <a:pt x="4365155" y="279"/>
                  </a:lnTo>
                  <a:lnTo>
                    <a:pt x="4365155" y="357073"/>
                  </a:lnTo>
                  <a:lnTo>
                    <a:pt x="3853383" y="357073"/>
                  </a:lnTo>
                  <a:lnTo>
                    <a:pt x="3853383" y="279"/>
                  </a:lnTo>
                  <a:lnTo>
                    <a:pt x="3823271" y="279"/>
                  </a:lnTo>
                  <a:lnTo>
                    <a:pt x="3823271" y="357073"/>
                  </a:lnTo>
                  <a:lnTo>
                    <a:pt x="3296450" y="357073"/>
                  </a:lnTo>
                  <a:lnTo>
                    <a:pt x="3296450" y="0"/>
                  </a:lnTo>
                  <a:lnTo>
                    <a:pt x="3266338" y="0"/>
                  </a:lnTo>
                  <a:lnTo>
                    <a:pt x="3266338" y="357073"/>
                  </a:lnTo>
                  <a:lnTo>
                    <a:pt x="3247898" y="357073"/>
                  </a:lnTo>
                  <a:lnTo>
                    <a:pt x="3247898" y="387578"/>
                  </a:lnTo>
                  <a:lnTo>
                    <a:pt x="3266338" y="387578"/>
                  </a:lnTo>
                  <a:lnTo>
                    <a:pt x="3266338" y="899693"/>
                  </a:lnTo>
                  <a:lnTo>
                    <a:pt x="3247898" y="899693"/>
                  </a:lnTo>
                  <a:lnTo>
                    <a:pt x="3247898" y="914933"/>
                  </a:lnTo>
                  <a:lnTo>
                    <a:pt x="3247898" y="930186"/>
                  </a:lnTo>
                  <a:lnTo>
                    <a:pt x="3266338" y="930186"/>
                  </a:lnTo>
                  <a:lnTo>
                    <a:pt x="3266338" y="1458201"/>
                  </a:lnTo>
                  <a:lnTo>
                    <a:pt x="3247898" y="1458201"/>
                  </a:lnTo>
                  <a:lnTo>
                    <a:pt x="3247898" y="1487436"/>
                  </a:lnTo>
                  <a:lnTo>
                    <a:pt x="3266338" y="1487436"/>
                  </a:lnTo>
                  <a:lnTo>
                    <a:pt x="3266338" y="1999551"/>
                  </a:lnTo>
                  <a:lnTo>
                    <a:pt x="3247898" y="1999551"/>
                  </a:lnTo>
                  <a:lnTo>
                    <a:pt x="3247898" y="2030044"/>
                  </a:lnTo>
                  <a:lnTo>
                    <a:pt x="3266338" y="2030044"/>
                  </a:lnTo>
                  <a:lnTo>
                    <a:pt x="3266338" y="2542159"/>
                  </a:lnTo>
                  <a:lnTo>
                    <a:pt x="3247898" y="2542159"/>
                  </a:lnTo>
                  <a:lnTo>
                    <a:pt x="3247898" y="2572664"/>
                  </a:lnTo>
                  <a:lnTo>
                    <a:pt x="3266338" y="2572664"/>
                  </a:lnTo>
                  <a:lnTo>
                    <a:pt x="3266338" y="3084779"/>
                  </a:lnTo>
                  <a:lnTo>
                    <a:pt x="3247898" y="3084779"/>
                  </a:lnTo>
                  <a:lnTo>
                    <a:pt x="3247898" y="3115272"/>
                  </a:lnTo>
                  <a:lnTo>
                    <a:pt x="3266338" y="3115272"/>
                  </a:lnTo>
                  <a:lnTo>
                    <a:pt x="3266338" y="3627386"/>
                  </a:lnTo>
                  <a:lnTo>
                    <a:pt x="3247898" y="3627386"/>
                  </a:lnTo>
                  <a:lnTo>
                    <a:pt x="3247898" y="3642639"/>
                  </a:lnTo>
                  <a:lnTo>
                    <a:pt x="3247898" y="3657879"/>
                  </a:lnTo>
                  <a:lnTo>
                    <a:pt x="3281388" y="3657879"/>
                  </a:lnTo>
                  <a:lnTo>
                    <a:pt x="3281388" y="3642639"/>
                  </a:lnTo>
                  <a:lnTo>
                    <a:pt x="3296450" y="3642639"/>
                  </a:lnTo>
                  <a:lnTo>
                    <a:pt x="3296450" y="3657879"/>
                  </a:lnTo>
                  <a:lnTo>
                    <a:pt x="6005842" y="3657879"/>
                  </a:lnTo>
                  <a:lnTo>
                    <a:pt x="6005842" y="3642639"/>
                  </a:lnTo>
                  <a:lnTo>
                    <a:pt x="6020905" y="3642639"/>
                  </a:lnTo>
                  <a:lnTo>
                    <a:pt x="6020905" y="929576"/>
                  </a:lnTo>
                  <a:lnTo>
                    <a:pt x="6005842" y="929576"/>
                  </a:lnTo>
                  <a:lnTo>
                    <a:pt x="6005842" y="914933"/>
                  </a:lnTo>
                  <a:lnTo>
                    <a:pt x="6020905" y="914933"/>
                  </a:lnTo>
                  <a:lnTo>
                    <a:pt x="6020905" y="899693"/>
                  </a:lnTo>
                  <a:lnTo>
                    <a:pt x="6020905" y="387578"/>
                  </a:lnTo>
                  <a:lnTo>
                    <a:pt x="6020905" y="357073"/>
                  </a:lnTo>
                  <a:lnTo>
                    <a:pt x="6020905" y="0"/>
                  </a:lnTo>
                  <a:close/>
                </a:path>
              </a:pathLst>
            </a:custGeom>
            <a:solidFill>
              <a:srgbClr val="181717"/>
            </a:solidFill>
          </p:spPr>
          <p:txBody>
            <a:bodyPr wrap="square" lIns="0" tIns="0" rIns="0" bIns="0" rtlCol="0"/>
            <a:lstStyle/>
            <a:p/>
          </p:txBody>
        </p:sp>
      </p:grpSp>
      <p:grpSp>
        <p:nvGrpSpPr>
          <p:cNvPr id="7" name="object 7"/>
          <p:cNvGrpSpPr/>
          <p:nvPr/>
        </p:nvGrpSpPr>
        <p:grpSpPr>
          <a:xfrm>
            <a:off x="786992" y="760271"/>
            <a:ext cx="16469360" cy="8716010"/>
            <a:chOff x="786992" y="760271"/>
            <a:chExt cx="16469360" cy="8716010"/>
          </a:xfrm>
        </p:grpSpPr>
        <p:sp>
          <p:nvSpPr>
            <p:cNvPr id="8" name="object 8"/>
            <p:cNvSpPr/>
            <p:nvPr/>
          </p:nvSpPr>
          <p:spPr>
            <a:xfrm>
              <a:off x="801355" y="4870868"/>
              <a:ext cx="6734175" cy="1522095"/>
            </a:xfrm>
            <a:custGeom>
              <a:avLst/>
              <a:gdLst/>
              <a:ahLst/>
              <a:cxnLst/>
              <a:rect l="l" t="t" r="r" b="b"/>
              <a:pathLst>
                <a:path w="6734175" h="1522095">
                  <a:moveTo>
                    <a:pt x="0" y="1521899"/>
                  </a:moveTo>
                  <a:lnTo>
                    <a:pt x="6734175" y="1521899"/>
                  </a:lnTo>
                  <a:lnTo>
                    <a:pt x="6734175" y="0"/>
                  </a:lnTo>
                  <a:lnTo>
                    <a:pt x="0" y="0"/>
                  </a:lnTo>
                  <a:lnTo>
                    <a:pt x="0" y="1521899"/>
                  </a:lnTo>
                  <a:close/>
                </a:path>
              </a:pathLst>
            </a:custGeom>
            <a:solidFill>
              <a:srgbClr val="FF738E"/>
            </a:solidFill>
          </p:spPr>
          <p:txBody>
            <a:bodyPr wrap="square" lIns="0" tIns="0" rIns="0" bIns="0" rtlCol="0"/>
            <a:lstStyle/>
            <a:p/>
          </p:txBody>
        </p:sp>
        <p:sp>
          <p:nvSpPr>
            <p:cNvPr id="9" name="object 9"/>
            <p:cNvSpPr/>
            <p:nvPr/>
          </p:nvSpPr>
          <p:spPr>
            <a:xfrm>
              <a:off x="801279" y="3662027"/>
              <a:ext cx="0" cy="2734310"/>
            </a:xfrm>
            <a:custGeom>
              <a:avLst/>
              <a:gdLst/>
              <a:ahLst/>
              <a:cxnLst/>
              <a:rect l="l" t="t" r="r" b="b"/>
              <a:pathLst>
                <a:path w="0" h="2734310">
                  <a:moveTo>
                    <a:pt x="0" y="0"/>
                  </a:moveTo>
                  <a:lnTo>
                    <a:pt x="0" y="1208840"/>
                  </a:lnTo>
                </a:path>
                <a:path w="0" h="2734310">
                  <a:moveTo>
                    <a:pt x="0" y="1208840"/>
                  </a:moveTo>
                  <a:lnTo>
                    <a:pt x="0" y="2733860"/>
                  </a:lnTo>
                </a:path>
              </a:pathLst>
            </a:custGeom>
            <a:ln w="28575">
              <a:solidFill>
                <a:srgbClr val="181717"/>
              </a:solidFill>
            </a:ln>
          </p:spPr>
          <p:txBody>
            <a:bodyPr wrap="square" lIns="0" tIns="0" rIns="0" bIns="0" rtlCol="0"/>
            <a:lstStyle/>
            <a:p/>
          </p:txBody>
        </p:sp>
        <p:sp>
          <p:nvSpPr>
            <p:cNvPr id="10" name="object 10"/>
            <p:cNvSpPr/>
            <p:nvPr/>
          </p:nvSpPr>
          <p:spPr>
            <a:xfrm>
              <a:off x="807057" y="782042"/>
              <a:ext cx="13580744" cy="4089400"/>
            </a:xfrm>
            <a:custGeom>
              <a:avLst/>
              <a:gdLst/>
              <a:ahLst/>
              <a:cxnLst/>
              <a:rect l="l" t="t" r="r" b="b"/>
              <a:pathLst>
                <a:path w="13580744" h="4089400">
                  <a:moveTo>
                    <a:pt x="13580175" y="4088825"/>
                  </a:moveTo>
                  <a:lnTo>
                    <a:pt x="0" y="4088825"/>
                  </a:lnTo>
                  <a:lnTo>
                    <a:pt x="0" y="0"/>
                  </a:lnTo>
                  <a:lnTo>
                    <a:pt x="13580175" y="0"/>
                  </a:lnTo>
                  <a:lnTo>
                    <a:pt x="13580175" y="4088825"/>
                  </a:lnTo>
                  <a:close/>
                </a:path>
              </a:pathLst>
            </a:custGeom>
            <a:solidFill>
              <a:srgbClr val="FFFFFF"/>
            </a:solidFill>
          </p:spPr>
          <p:txBody>
            <a:bodyPr wrap="square" lIns="0" tIns="0" rIns="0" bIns="0" rtlCol="0"/>
            <a:lstStyle/>
            <a:p/>
          </p:txBody>
        </p:sp>
        <p:sp>
          <p:nvSpPr>
            <p:cNvPr id="11" name="object 11"/>
            <p:cNvSpPr/>
            <p:nvPr/>
          </p:nvSpPr>
          <p:spPr>
            <a:xfrm>
              <a:off x="787066" y="760271"/>
              <a:ext cx="13620115" cy="4132579"/>
            </a:xfrm>
            <a:custGeom>
              <a:avLst/>
              <a:gdLst/>
              <a:ahLst/>
              <a:cxnLst/>
              <a:rect l="l" t="t" r="r" b="b"/>
              <a:pathLst>
                <a:path w="13620115" h="4132579">
                  <a:moveTo>
                    <a:pt x="1491" y="4132069"/>
                  </a:moveTo>
                  <a:lnTo>
                    <a:pt x="0" y="5368"/>
                  </a:lnTo>
                  <a:lnTo>
                    <a:pt x="13618367" y="0"/>
                  </a:lnTo>
                  <a:lnTo>
                    <a:pt x="13618381" y="38174"/>
                  </a:lnTo>
                  <a:lnTo>
                    <a:pt x="13580175" y="38174"/>
                  </a:lnTo>
                  <a:lnTo>
                    <a:pt x="38191" y="43542"/>
                  </a:lnTo>
                  <a:lnTo>
                    <a:pt x="39683" y="4094193"/>
                  </a:lnTo>
                  <a:lnTo>
                    <a:pt x="13619847" y="4094193"/>
                  </a:lnTo>
                  <a:lnTo>
                    <a:pt x="13619859" y="4126999"/>
                  </a:lnTo>
                  <a:lnTo>
                    <a:pt x="1491" y="4132069"/>
                  </a:lnTo>
                  <a:close/>
                </a:path>
                <a:path w="13620115" h="4132579">
                  <a:moveTo>
                    <a:pt x="13619847" y="4094193"/>
                  </a:moveTo>
                  <a:lnTo>
                    <a:pt x="39683" y="4094193"/>
                  </a:lnTo>
                  <a:lnTo>
                    <a:pt x="13581667" y="4088825"/>
                  </a:lnTo>
                  <a:lnTo>
                    <a:pt x="13580175" y="38174"/>
                  </a:lnTo>
                  <a:lnTo>
                    <a:pt x="13618381" y="38174"/>
                  </a:lnTo>
                  <a:lnTo>
                    <a:pt x="13619847" y="4094193"/>
                  </a:lnTo>
                  <a:close/>
                </a:path>
              </a:pathLst>
            </a:custGeom>
            <a:solidFill>
              <a:srgbClr val="181717"/>
            </a:solidFill>
          </p:spPr>
          <p:txBody>
            <a:bodyPr wrap="square" lIns="0" tIns="0" rIns="0" bIns="0" rtlCol="0"/>
            <a:lstStyle/>
            <a:p/>
          </p:txBody>
        </p:sp>
        <p:sp>
          <p:nvSpPr>
            <p:cNvPr id="12" name="object 12"/>
            <p:cNvSpPr/>
            <p:nvPr/>
          </p:nvSpPr>
          <p:spPr>
            <a:xfrm>
              <a:off x="1087050" y="6095916"/>
              <a:ext cx="6172835" cy="600075"/>
            </a:xfrm>
            <a:custGeom>
              <a:avLst/>
              <a:gdLst/>
              <a:ahLst/>
              <a:cxnLst/>
              <a:rect l="l" t="t" r="r" b="b"/>
              <a:pathLst>
                <a:path w="6172834" h="600075">
                  <a:moveTo>
                    <a:pt x="0" y="0"/>
                  </a:moveTo>
                  <a:lnTo>
                    <a:pt x="6172414" y="0"/>
                  </a:lnTo>
                  <a:lnTo>
                    <a:pt x="6172414" y="600075"/>
                  </a:lnTo>
                  <a:lnTo>
                    <a:pt x="0" y="600075"/>
                  </a:lnTo>
                  <a:lnTo>
                    <a:pt x="0" y="0"/>
                  </a:lnTo>
                  <a:close/>
                </a:path>
              </a:pathLst>
            </a:custGeom>
            <a:solidFill>
              <a:srgbClr val="FF738E"/>
            </a:solidFill>
          </p:spPr>
          <p:txBody>
            <a:bodyPr wrap="square" lIns="0" tIns="0" rIns="0" bIns="0" rtlCol="0"/>
            <a:lstStyle/>
            <a:p/>
          </p:txBody>
        </p:sp>
        <p:sp>
          <p:nvSpPr>
            <p:cNvPr id="13" name="object 13"/>
            <p:cNvSpPr/>
            <p:nvPr/>
          </p:nvSpPr>
          <p:spPr>
            <a:xfrm>
              <a:off x="9302800" y="5218023"/>
              <a:ext cx="7953359" cy="4257659"/>
            </a:xfrm>
            <a:prstGeom prst="rect">
              <a:avLst/>
            </a:prstGeom>
            <a:blipFill>
              <a:blip r:embed="rId2" cstate="print"/>
              <a:stretch>
                <a:fillRect/>
              </a:stretch>
            </a:blipFill>
          </p:spPr>
          <p:txBody>
            <a:bodyPr wrap="square" lIns="0" tIns="0" rIns="0" bIns="0" rtlCol="0"/>
            <a:lstStyle/>
            <a:p/>
          </p:txBody>
        </p:sp>
        <p:sp>
          <p:nvSpPr>
            <p:cNvPr id="14" name="object 14"/>
            <p:cNvSpPr/>
            <p:nvPr/>
          </p:nvSpPr>
          <p:spPr>
            <a:xfrm>
              <a:off x="2045750" y="4896520"/>
              <a:ext cx="4238640" cy="1809749"/>
            </a:xfrm>
            <a:prstGeom prst="rect">
              <a:avLst/>
            </a:prstGeom>
            <a:blipFill>
              <a:blip r:embed="rId3" cstate="print"/>
              <a:stretch>
                <a:fillRect/>
              </a:stretch>
            </a:blipFill>
          </p:spPr>
          <p:txBody>
            <a:bodyPr wrap="square" lIns="0" tIns="0" rIns="0" bIns="0" rtlCol="0"/>
            <a:lstStyle/>
            <a:p/>
          </p:txBody>
        </p:sp>
      </p:grpSp>
      <p:sp>
        <p:nvSpPr>
          <p:cNvPr id="15" name="object 15"/>
          <p:cNvSpPr txBox="1">
            <a:spLocks noGrp="1"/>
          </p:cNvSpPr>
          <p:nvPr>
            <p:ph type="title"/>
          </p:nvPr>
        </p:nvSpPr>
        <p:spPr>
          <a:xfrm>
            <a:off x="1044043" y="1038291"/>
            <a:ext cx="5591810" cy="513080"/>
          </a:xfrm>
          <a:prstGeom prst="rect"/>
        </p:spPr>
        <p:txBody>
          <a:bodyPr wrap="square" lIns="0" tIns="12700" rIns="0" bIns="0" rtlCol="0" vert="horz">
            <a:spAutoFit/>
          </a:bodyPr>
          <a:lstStyle/>
          <a:p>
            <a:pPr marL="12700">
              <a:lnSpc>
                <a:spcPct val="100000"/>
              </a:lnSpc>
              <a:spcBef>
                <a:spcPts val="100"/>
              </a:spcBef>
            </a:pPr>
            <a:r>
              <a:rPr dirty="0" sz="3200" spc="105" b="1">
                <a:latin typeface="Trebuchet MS"/>
                <a:cs typeface="Trebuchet MS"/>
              </a:rPr>
              <a:t>USAHA</a:t>
            </a:r>
            <a:r>
              <a:rPr dirty="0" sz="3200" spc="-254" b="1">
                <a:latin typeface="Trebuchet MS"/>
                <a:cs typeface="Trebuchet MS"/>
              </a:rPr>
              <a:t> </a:t>
            </a:r>
            <a:r>
              <a:rPr dirty="0" sz="3200" spc="85" b="1">
                <a:latin typeface="Trebuchet MS"/>
                <a:cs typeface="Trebuchet MS"/>
              </a:rPr>
              <a:t>PADA</a:t>
            </a:r>
            <a:r>
              <a:rPr dirty="0" sz="3200" spc="-250" b="1">
                <a:latin typeface="Trebuchet MS"/>
                <a:cs typeface="Trebuchet MS"/>
              </a:rPr>
              <a:t> </a:t>
            </a:r>
            <a:r>
              <a:rPr dirty="0" sz="3200" spc="90" b="1">
                <a:latin typeface="Trebuchet MS"/>
                <a:cs typeface="Trebuchet MS"/>
              </a:rPr>
              <a:t>BIDANG</a:t>
            </a:r>
            <a:r>
              <a:rPr dirty="0" sz="3200" spc="-250" b="1">
                <a:latin typeface="Trebuchet MS"/>
                <a:cs typeface="Trebuchet MS"/>
              </a:rPr>
              <a:t> </a:t>
            </a:r>
            <a:r>
              <a:rPr dirty="0" sz="3200" spc="85" b="1">
                <a:latin typeface="Trebuchet MS"/>
                <a:cs typeface="Trebuchet MS"/>
              </a:rPr>
              <a:t>MIRING</a:t>
            </a:r>
            <a:endParaRPr sz="3200">
              <a:latin typeface="Trebuchet MS"/>
              <a:cs typeface="Trebuchet MS"/>
            </a:endParaRPr>
          </a:p>
        </p:txBody>
      </p:sp>
      <p:sp>
        <p:nvSpPr>
          <p:cNvPr id="16" name="object 16"/>
          <p:cNvSpPr txBox="1"/>
          <p:nvPr/>
        </p:nvSpPr>
        <p:spPr>
          <a:xfrm>
            <a:off x="1016000" y="1906920"/>
            <a:ext cx="13050519" cy="2787650"/>
          </a:xfrm>
          <a:prstGeom prst="rect">
            <a:avLst/>
          </a:prstGeom>
        </p:spPr>
        <p:txBody>
          <a:bodyPr wrap="square" lIns="0" tIns="12065" rIns="0" bIns="0" rtlCol="0" vert="horz">
            <a:spAutoFit/>
          </a:bodyPr>
          <a:lstStyle/>
          <a:p>
            <a:pPr marL="12700" marR="5080">
              <a:lnSpc>
                <a:spcPct val="116900"/>
              </a:lnSpc>
              <a:spcBef>
                <a:spcPts val="95"/>
              </a:spcBef>
            </a:pPr>
            <a:r>
              <a:rPr dirty="0" sz="3100" spc="-110">
                <a:latin typeface="Noto Sans"/>
                <a:cs typeface="Noto Sans"/>
              </a:rPr>
              <a:t>Jika </a:t>
            </a:r>
            <a:r>
              <a:rPr dirty="0" sz="3100" spc="-80">
                <a:latin typeface="Noto Sans"/>
                <a:cs typeface="Noto Sans"/>
              </a:rPr>
              <a:t>usaha </a:t>
            </a:r>
            <a:r>
              <a:rPr dirty="0" sz="3100" spc="-155">
                <a:latin typeface="Noto Sans"/>
                <a:cs typeface="Noto Sans"/>
              </a:rPr>
              <a:t>yang </a:t>
            </a:r>
            <a:r>
              <a:rPr dirty="0" sz="3100" spc="-105">
                <a:latin typeface="Noto Sans"/>
                <a:cs typeface="Noto Sans"/>
              </a:rPr>
              <a:t>dilakukan </a:t>
            </a:r>
            <a:r>
              <a:rPr dirty="0" sz="3100" spc="-70">
                <a:latin typeface="Noto Sans"/>
                <a:cs typeface="Noto Sans"/>
              </a:rPr>
              <a:t>benda berada </a:t>
            </a:r>
            <a:r>
              <a:rPr dirty="0" sz="3100" spc="-80">
                <a:latin typeface="Noto Sans"/>
                <a:cs typeface="Noto Sans"/>
              </a:rPr>
              <a:t>di </a:t>
            </a:r>
            <a:r>
              <a:rPr dirty="0" sz="3100" spc="-75">
                <a:latin typeface="Noto Sans"/>
                <a:cs typeface="Noto Sans"/>
              </a:rPr>
              <a:t>atas </a:t>
            </a:r>
            <a:r>
              <a:rPr dirty="0" sz="3100" spc="-114">
                <a:latin typeface="Noto Sans"/>
                <a:cs typeface="Noto Sans"/>
              </a:rPr>
              <a:t>bidang </a:t>
            </a:r>
            <a:r>
              <a:rPr dirty="0" sz="3100" spc="-140">
                <a:latin typeface="Noto Sans"/>
                <a:cs typeface="Noto Sans"/>
              </a:rPr>
              <a:t>miring, </a:t>
            </a:r>
            <a:r>
              <a:rPr dirty="0" sz="3100" spc="-110">
                <a:latin typeface="Noto Sans"/>
                <a:cs typeface="Noto Sans"/>
              </a:rPr>
              <a:t>kita </a:t>
            </a:r>
            <a:r>
              <a:rPr dirty="0" sz="3100" spc="-75">
                <a:latin typeface="Noto Sans"/>
                <a:cs typeface="Noto Sans"/>
              </a:rPr>
              <a:t>harus  </a:t>
            </a:r>
            <a:r>
              <a:rPr dirty="0" sz="3100" spc="-110">
                <a:latin typeface="Noto Sans"/>
                <a:cs typeface="Noto Sans"/>
              </a:rPr>
              <a:t>mampu </a:t>
            </a:r>
            <a:r>
              <a:rPr dirty="0" sz="3100" spc="-114">
                <a:latin typeface="Noto Sans"/>
                <a:cs typeface="Noto Sans"/>
              </a:rPr>
              <a:t>menguraikan </a:t>
            </a:r>
            <a:r>
              <a:rPr dirty="0" sz="3100" spc="-85">
                <a:latin typeface="Noto Sans"/>
                <a:cs typeface="Noto Sans"/>
              </a:rPr>
              <a:t>komponen </a:t>
            </a:r>
            <a:r>
              <a:rPr dirty="0" sz="3100" spc="-135">
                <a:latin typeface="Noto Sans"/>
                <a:cs typeface="Noto Sans"/>
              </a:rPr>
              <a:t>gaya-gayanya, </a:t>
            </a:r>
            <a:r>
              <a:rPr dirty="0" sz="3100" spc="-65">
                <a:latin typeface="Noto Sans"/>
                <a:cs typeface="Noto Sans"/>
              </a:rPr>
              <a:t>seperti </a:t>
            </a:r>
            <a:r>
              <a:rPr dirty="0" sz="3100" spc="-125">
                <a:latin typeface="Noto Sans"/>
                <a:cs typeface="Noto Sans"/>
              </a:rPr>
              <a:t>gambar</a:t>
            </a:r>
            <a:r>
              <a:rPr dirty="0" sz="3100" spc="530">
                <a:latin typeface="Noto Sans"/>
                <a:cs typeface="Noto Sans"/>
              </a:rPr>
              <a:t> </a:t>
            </a:r>
            <a:r>
              <a:rPr dirty="0" sz="3100" spc="-100">
                <a:latin typeface="Noto Sans"/>
                <a:cs typeface="Noto Sans"/>
              </a:rPr>
              <a:t>dibawah.</a:t>
            </a:r>
            <a:endParaRPr sz="3100">
              <a:latin typeface="Noto Sans"/>
              <a:cs typeface="Noto Sans"/>
            </a:endParaRPr>
          </a:p>
          <a:p>
            <a:pPr>
              <a:lnSpc>
                <a:spcPct val="100000"/>
              </a:lnSpc>
            </a:pPr>
            <a:endParaRPr sz="4200">
              <a:latin typeface="Noto Sans"/>
              <a:cs typeface="Noto Sans"/>
            </a:endParaRPr>
          </a:p>
          <a:p>
            <a:pPr marL="12700">
              <a:lnSpc>
                <a:spcPct val="100000"/>
              </a:lnSpc>
              <a:spcBef>
                <a:spcPts val="3610"/>
              </a:spcBef>
            </a:pPr>
            <a:r>
              <a:rPr dirty="0" sz="3100" spc="-55">
                <a:latin typeface="Noto Sans"/>
                <a:cs typeface="Noto Sans"/>
              </a:rPr>
              <a:t>Secara </a:t>
            </a:r>
            <a:r>
              <a:rPr dirty="0" sz="3100" spc="-100">
                <a:latin typeface="Noto Sans"/>
                <a:cs typeface="Noto Sans"/>
              </a:rPr>
              <a:t>matematis, </a:t>
            </a:r>
            <a:r>
              <a:rPr dirty="0" sz="3100" spc="-95">
                <a:latin typeface="Noto Sans"/>
                <a:cs typeface="Noto Sans"/>
              </a:rPr>
              <a:t>dirumuskan </a:t>
            </a:r>
            <a:r>
              <a:rPr dirty="0" sz="3100" spc="-105">
                <a:latin typeface="Noto Sans"/>
                <a:cs typeface="Noto Sans"/>
              </a:rPr>
              <a:t>sebagai </a:t>
            </a:r>
            <a:r>
              <a:rPr dirty="0" sz="3100" spc="-85">
                <a:latin typeface="Noto Sans"/>
                <a:cs typeface="Noto Sans"/>
              </a:rPr>
              <a:t>berikut</a:t>
            </a:r>
            <a:r>
              <a:rPr dirty="0" sz="3100" spc="355">
                <a:latin typeface="Noto Sans"/>
                <a:cs typeface="Noto Sans"/>
              </a:rPr>
              <a:t> </a:t>
            </a:r>
            <a:r>
              <a:rPr dirty="0" sz="3100" spc="-90">
                <a:latin typeface="Noto Sans"/>
                <a:cs typeface="Noto Sans"/>
              </a:rPr>
              <a:t>:</a:t>
            </a:r>
            <a:endParaRPr sz="3100">
              <a:latin typeface="Noto Sans"/>
              <a:cs typeface="Noto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14051" y="9487204"/>
            <a:ext cx="5568950" cy="0"/>
          </a:xfrm>
          <a:custGeom>
            <a:avLst/>
            <a:gdLst/>
            <a:ahLst/>
            <a:cxnLst/>
            <a:rect l="l" t="t" r="r" b="b"/>
            <a:pathLst>
              <a:path w="5568950" h="0">
                <a:moveTo>
                  <a:pt x="0" y="0"/>
                </a:moveTo>
                <a:lnTo>
                  <a:pt x="5568830" y="0"/>
                </a:lnTo>
              </a:path>
            </a:pathLst>
          </a:custGeom>
          <a:ln w="28575">
            <a:solidFill>
              <a:srgbClr val="181717"/>
            </a:solidFill>
          </a:ln>
        </p:spPr>
        <p:txBody>
          <a:bodyPr wrap="square" lIns="0" tIns="0" rIns="0" bIns="0" rtlCol="0"/>
          <a:lstStyle/>
          <a:p/>
        </p:txBody>
      </p:sp>
      <p:grpSp>
        <p:nvGrpSpPr>
          <p:cNvPr id="3" name="object 3"/>
          <p:cNvGrpSpPr/>
          <p:nvPr/>
        </p:nvGrpSpPr>
        <p:grpSpPr>
          <a:xfrm>
            <a:off x="0" y="526072"/>
            <a:ext cx="17502505" cy="9761220"/>
            <a:chOff x="0" y="526072"/>
            <a:chExt cx="17502505" cy="9761220"/>
          </a:xfrm>
        </p:grpSpPr>
        <p:sp>
          <p:nvSpPr>
            <p:cNvPr id="4" name="object 4"/>
            <p:cNvSpPr/>
            <p:nvPr/>
          </p:nvSpPr>
          <p:spPr>
            <a:xfrm>
              <a:off x="11918106" y="3118560"/>
              <a:ext cx="5581650" cy="3752850"/>
            </a:xfrm>
            <a:custGeom>
              <a:avLst/>
              <a:gdLst/>
              <a:ahLst/>
              <a:cxnLst/>
              <a:rect l="l" t="t" r="r" b="b"/>
              <a:pathLst>
                <a:path w="5581650" h="3752850">
                  <a:moveTo>
                    <a:pt x="5581650" y="3752850"/>
                  </a:moveTo>
                  <a:lnTo>
                    <a:pt x="0" y="3752850"/>
                  </a:lnTo>
                  <a:lnTo>
                    <a:pt x="0" y="0"/>
                  </a:lnTo>
                  <a:lnTo>
                    <a:pt x="5581650" y="0"/>
                  </a:lnTo>
                  <a:lnTo>
                    <a:pt x="5581650" y="3752850"/>
                  </a:lnTo>
                  <a:close/>
                </a:path>
              </a:pathLst>
            </a:custGeom>
            <a:solidFill>
              <a:srgbClr val="FFFFFF"/>
            </a:solidFill>
          </p:spPr>
          <p:txBody>
            <a:bodyPr wrap="square" lIns="0" tIns="0" rIns="0" bIns="0" rtlCol="0"/>
            <a:lstStyle/>
            <a:p/>
          </p:txBody>
        </p:sp>
        <p:sp>
          <p:nvSpPr>
            <p:cNvPr id="5" name="object 5"/>
            <p:cNvSpPr/>
            <p:nvPr/>
          </p:nvSpPr>
          <p:spPr>
            <a:xfrm>
              <a:off x="17488205" y="804559"/>
              <a:ext cx="0" cy="8324850"/>
            </a:xfrm>
            <a:custGeom>
              <a:avLst/>
              <a:gdLst/>
              <a:ahLst/>
              <a:cxnLst/>
              <a:rect l="l" t="t" r="r" b="b"/>
              <a:pathLst>
                <a:path w="0" h="8324850">
                  <a:moveTo>
                    <a:pt x="0" y="0"/>
                  </a:moveTo>
                  <a:lnTo>
                    <a:pt x="0" y="8324844"/>
                  </a:lnTo>
                </a:path>
              </a:pathLst>
            </a:custGeom>
            <a:ln w="28591">
              <a:solidFill>
                <a:srgbClr val="181717"/>
              </a:solidFill>
            </a:ln>
          </p:spPr>
          <p:txBody>
            <a:bodyPr wrap="square" lIns="0" tIns="0" rIns="0" bIns="0" rtlCol="0"/>
            <a:lstStyle/>
            <a:p/>
          </p:txBody>
        </p:sp>
        <p:sp>
          <p:nvSpPr>
            <p:cNvPr id="6" name="object 6"/>
            <p:cNvSpPr/>
            <p:nvPr/>
          </p:nvSpPr>
          <p:spPr>
            <a:xfrm>
              <a:off x="11914051" y="799788"/>
              <a:ext cx="5568950" cy="0"/>
            </a:xfrm>
            <a:custGeom>
              <a:avLst/>
              <a:gdLst/>
              <a:ahLst/>
              <a:cxnLst/>
              <a:rect l="l" t="t" r="r" b="b"/>
              <a:pathLst>
                <a:path w="5568950" h="0">
                  <a:moveTo>
                    <a:pt x="0" y="0"/>
                  </a:moveTo>
                  <a:lnTo>
                    <a:pt x="5568822" y="0"/>
                  </a:lnTo>
                </a:path>
              </a:pathLst>
            </a:custGeom>
            <a:ln w="28575">
              <a:solidFill>
                <a:srgbClr val="181717"/>
              </a:solidFill>
            </a:ln>
          </p:spPr>
          <p:txBody>
            <a:bodyPr wrap="square" lIns="0" tIns="0" rIns="0" bIns="0" rtlCol="0"/>
            <a:lstStyle/>
            <a:p/>
          </p:txBody>
        </p:sp>
        <p:sp>
          <p:nvSpPr>
            <p:cNvPr id="7" name="object 7"/>
            <p:cNvSpPr/>
            <p:nvPr/>
          </p:nvSpPr>
          <p:spPr>
            <a:xfrm>
              <a:off x="0" y="526072"/>
              <a:ext cx="11914505" cy="9761220"/>
            </a:xfrm>
            <a:custGeom>
              <a:avLst/>
              <a:gdLst/>
              <a:ahLst/>
              <a:cxnLst/>
              <a:rect l="l" t="t" r="r" b="b"/>
              <a:pathLst>
                <a:path w="11914505" h="9761220">
                  <a:moveTo>
                    <a:pt x="11914052" y="9760914"/>
                  </a:moveTo>
                  <a:lnTo>
                    <a:pt x="0" y="9760914"/>
                  </a:lnTo>
                  <a:lnTo>
                    <a:pt x="0" y="0"/>
                  </a:lnTo>
                  <a:lnTo>
                    <a:pt x="11914052" y="0"/>
                  </a:lnTo>
                  <a:lnTo>
                    <a:pt x="11914052" y="9760914"/>
                  </a:lnTo>
                  <a:close/>
                </a:path>
              </a:pathLst>
            </a:custGeom>
            <a:solidFill>
              <a:srgbClr val="FFFFFF"/>
            </a:solidFill>
          </p:spPr>
          <p:txBody>
            <a:bodyPr wrap="square" lIns="0" tIns="0" rIns="0" bIns="0" rtlCol="0"/>
            <a:lstStyle/>
            <a:p/>
          </p:txBody>
        </p:sp>
        <p:sp>
          <p:nvSpPr>
            <p:cNvPr id="8" name="object 8"/>
            <p:cNvSpPr/>
            <p:nvPr/>
          </p:nvSpPr>
          <p:spPr>
            <a:xfrm>
              <a:off x="962427" y="4559167"/>
              <a:ext cx="1183382" cy="1263609"/>
            </a:xfrm>
            <a:prstGeom prst="rect">
              <a:avLst/>
            </a:prstGeom>
            <a:blipFill>
              <a:blip r:embed="rId2" cstate="print"/>
              <a:stretch>
                <a:fillRect/>
              </a:stretch>
            </a:blipFill>
          </p:spPr>
          <p:txBody>
            <a:bodyPr wrap="square" lIns="0" tIns="0" rIns="0" bIns="0" rtlCol="0"/>
            <a:lstStyle/>
            <a:p/>
          </p:txBody>
        </p:sp>
      </p:grpSp>
      <p:sp>
        <p:nvSpPr>
          <p:cNvPr id="9" name="object 9"/>
          <p:cNvSpPr txBox="1"/>
          <p:nvPr/>
        </p:nvSpPr>
        <p:spPr>
          <a:xfrm>
            <a:off x="2819852" y="1024091"/>
            <a:ext cx="8217534" cy="7605395"/>
          </a:xfrm>
          <a:prstGeom prst="rect">
            <a:avLst/>
          </a:prstGeom>
        </p:spPr>
        <p:txBody>
          <a:bodyPr wrap="square" lIns="0" tIns="12700" rIns="0" bIns="0" rtlCol="0" vert="horz">
            <a:spAutoFit/>
          </a:bodyPr>
          <a:lstStyle/>
          <a:p>
            <a:pPr algn="just" marL="12700" marR="6350">
              <a:lnSpc>
                <a:spcPct val="124700"/>
              </a:lnSpc>
              <a:spcBef>
                <a:spcPts val="100"/>
              </a:spcBef>
            </a:pPr>
            <a:r>
              <a:rPr dirty="0" sz="2850" spc="35">
                <a:solidFill>
                  <a:srgbClr val="181717"/>
                </a:solidFill>
                <a:latin typeface="Arial"/>
                <a:cs typeface="Arial"/>
              </a:rPr>
              <a:t>Energi </a:t>
            </a:r>
            <a:r>
              <a:rPr dirty="0" sz="2850" spc="135">
                <a:solidFill>
                  <a:srgbClr val="181717"/>
                </a:solidFill>
                <a:latin typeface="Arial"/>
                <a:cs typeface="Arial"/>
              </a:rPr>
              <a:t>diartikan </a:t>
            </a:r>
            <a:r>
              <a:rPr dirty="0" sz="2850" spc="114">
                <a:solidFill>
                  <a:srgbClr val="181717"/>
                </a:solidFill>
                <a:latin typeface="Arial"/>
                <a:cs typeface="Arial"/>
              </a:rPr>
              <a:t>sebagai </a:t>
            </a:r>
            <a:r>
              <a:rPr dirty="0" sz="2850" spc="175">
                <a:solidFill>
                  <a:srgbClr val="181717"/>
                </a:solidFill>
                <a:latin typeface="Arial"/>
                <a:cs typeface="Arial"/>
              </a:rPr>
              <a:t>kemampuan </a:t>
            </a:r>
            <a:r>
              <a:rPr dirty="0" sz="2850" spc="150">
                <a:solidFill>
                  <a:srgbClr val="181717"/>
                </a:solidFill>
                <a:latin typeface="Arial"/>
                <a:cs typeface="Arial"/>
              </a:rPr>
              <a:t>untuk  melakukan </a:t>
            </a:r>
            <a:r>
              <a:rPr dirty="0" sz="2850" spc="120">
                <a:solidFill>
                  <a:srgbClr val="181717"/>
                </a:solidFill>
                <a:latin typeface="Arial"/>
                <a:cs typeface="Arial"/>
              </a:rPr>
              <a:t>usaha </a:t>
            </a:r>
            <a:r>
              <a:rPr dirty="0" sz="2850" spc="195">
                <a:solidFill>
                  <a:srgbClr val="181717"/>
                </a:solidFill>
                <a:latin typeface="Arial"/>
                <a:cs typeface="Arial"/>
              </a:rPr>
              <a:t>atau </a:t>
            </a:r>
            <a:r>
              <a:rPr dirty="0" sz="2850" spc="65">
                <a:solidFill>
                  <a:srgbClr val="181717"/>
                </a:solidFill>
                <a:latin typeface="Arial"/>
                <a:cs typeface="Arial"/>
              </a:rPr>
              <a:t>kerja. </a:t>
            </a:r>
            <a:r>
              <a:rPr dirty="0" sz="2850" spc="35">
                <a:solidFill>
                  <a:srgbClr val="181717"/>
                </a:solidFill>
                <a:latin typeface="Arial"/>
                <a:cs typeface="Arial"/>
              </a:rPr>
              <a:t>Energi </a:t>
            </a:r>
            <a:r>
              <a:rPr dirty="0" sz="2850" spc="155">
                <a:solidFill>
                  <a:srgbClr val="181717"/>
                </a:solidFill>
                <a:latin typeface="Arial"/>
                <a:cs typeface="Arial"/>
              </a:rPr>
              <a:t>tidak  </a:t>
            </a:r>
            <a:r>
              <a:rPr dirty="0" sz="2850" spc="200">
                <a:solidFill>
                  <a:srgbClr val="181717"/>
                </a:solidFill>
                <a:latin typeface="Arial"/>
                <a:cs typeface="Arial"/>
              </a:rPr>
              <a:t>dapat </a:t>
            </a:r>
            <a:r>
              <a:rPr dirty="0" sz="2850" spc="155">
                <a:solidFill>
                  <a:srgbClr val="181717"/>
                </a:solidFill>
                <a:latin typeface="Arial"/>
                <a:cs typeface="Arial"/>
              </a:rPr>
              <a:t>diciptakan </a:t>
            </a:r>
            <a:r>
              <a:rPr dirty="0" sz="2850" spc="165">
                <a:solidFill>
                  <a:srgbClr val="181717"/>
                </a:solidFill>
                <a:latin typeface="Arial"/>
                <a:cs typeface="Arial"/>
              </a:rPr>
              <a:t>dan </a:t>
            </a:r>
            <a:r>
              <a:rPr dirty="0" sz="2850" spc="155">
                <a:solidFill>
                  <a:srgbClr val="181717"/>
                </a:solidFill>
                <a:latin typeface="Arial"/>
                <a:cs typeface="Arial"/>
              </a:rPr>
              <a:t>tidak </a:t>
            </a:r>
            <a:r>
              <a:rPr dirty="0" sz="2850" spc="200">
                <a:solidFill>
                  <a:srgbClr val="181717"/>
                </a:solidFill>
                <a:latin typeface="Arial"/>
                <a:cs typeface="Arial"/>
              </a:rPr>
              <a:t>dapat  </a:t>
            </a:r>
            <a:r>
              <a:rPr dirty="0" sz="2850" spc="125">
                <a:solidFill>
                  <a:srgbClr val="181717"/>
                </a:solidFill>
                <a:latin typeface="Arial"/>
                <a:cs typeface="Arial"/>
              </a:rPr>
              <a:t>dimusnahkan. </a:t>
            </a:r>
            <a:r>
              <a:rPr dirty="0" sz="2850" spc="130">
                <a:solidFill>
                  <a:srgbClr val="181717"/>
                </a:solidFill>
                <a:latin typeface="Arial"/>
                <a:cs typeface="Arial"/>
              </a:rPr>
              <a:t>Contoh </a:t>
            </a:r>
            <a:r>
              <a:rPr dirty="0" sz="2850" spc="95">
                <a:solidFill>
                  <a:srgbClr val="181717"/>
                </a:solidFill>
                <a:latin typeface="Arial"/>
                <a:cs typeface="Arial"/>
              </a:rPr>
              <a:t>energi </a:t>
            </a:r>
            <a:r>
              <a:rPr dirty="0" sz="2850" spc="40">
                <a:solidFill>
                  <a:srgbClr val="181717"/>
                </a:solidFill>
                <a:latin typeface="Arial"/>
                <a:cs typeface="Arial"/>
              </a:rPr>
              <a:t>: </a:t>
            </a:r>
            <a:r>
              <a:rPr dirty="0" sz="2850" spc="95">
                <a:solidFill>
                  <a:srgbClr val="181717"/>
                </a:solidFill>
                <a:latin typeface="Arial"/>
                <a:cs typeface="Arial"/>
              </a:rPr>
              <a:t>energi </a:t>
            </a:r>
            <a:r>
              <a:rPr dirty="0" sz="2850" spc="110">
                <a:solidFill>
                  <a:srgbClr val="181717"/>
                </a:solidFill>
                <a:latin typeface="Arial"/>
                <a:cs typeface="Arial"/>
              </a:rPr>
              <a:t>panas,  </a:t>
            </a:r>
            <a:r>
              <a:rPr dirty="0" sz="2850" spc="95">
                <a:solidFill>
                  <a:srgbClr val="181717"/>
                </a:solidFill>
                <a:latin typeface="Arial"/>
                <a:cs typeface="Arial"/>
              </a:rPr>
              <a:t>energi </a:t>
            </a:r>
            <a:r>
              <a:rPr dirty="0" sz="2850" spc="105">
                <a:solidFill>
                  <a:srgbClr val="181717"/>
                </a:solidFill>
                <a:latin typeface="Arial"/>
                <a:cs typeface="Arial"/>
              </a:rPr>
              <a:t>kinetik ,danenergi </a:t>
            </a:r>
            <a:r>
              <a:rPr dirty="0" sz="2850" spc="130">
                <a:solidFill>
                  <a:srgbClr val="181717"/>
                </a:solidFill>
                <a:latin typeface="Arial"/>
                <a:cs typeface="Arial"/>
              </a:rPr>
              <a:t>potensial, </a:t>
            </a:r>
            <a:r>
              <a:rPr dirty="0" sz="2850" spc="95">
                <a:solidFill>
                  <a:srgbClr val="181717"/>
                </a:solidFill>
                <a:latin typeface="Arial"/>
                <a:cs typeface="Arial"/>
              </a:rPr>
              <a:t>energi  listrik.</a:t>
            </a:r>
            <a:endParaRPr sz="2850">
              <a:latin typeface="Arial"/>
              <a:cs typeface="Arial"/>
            </a:endParaRPr>
          </a:p>
          <a:p>
            <a:pPr algn="just" marL="12700" marR="5080">
              <a:lnSpc>
                <a:spcPts val="4260"/>
              </a:lnSpc>
              <a:spcBef>
                <a:spcPts val="284"/>
              </a:spcBef>
            </a:pPr>
            <a:r>
              <a:rPr dirty="0" sz="2850" spc="35">
                <a:solidFill>
                  <a:srgbClr val="181717"/>
                </a:solidFill>
                <a:latin typeface="Arial"/>
                <a:cs typeface="Arial"/>
              </a:rPr>
              <a:t>Energi </a:t>
            </a:r>
            <a:r>
              <a:rPr dirty="0" sz="2850" spc="200">
                <a:solidFill>
                  <a:srgbClr val="181717"/>
                </a:solidFill>
                <a:latin typeface="Arial"/>
                <a:cs typeface="Arial"/>
              </a:rPr>
              <a:t>dapat </a:t>
            </a:r>
            <a:r>
              <a:rPr dirty="0" sz="2850" spc="130">
                <a:solidFill>
                  <a:srgbClr val="181717"/>
                </a:solidFill>
                <a:latin typeface="Arial"/>
                <a:cs typeface="Arial"/>
              </a:rPr>
              <a:t>berada </a:t>
            </a:r>
            <a:r>
              <a:rPr dirty="0" sz="2850" spc="220">
                <a:solidFill>
                  <a:srgbClr val="181717"/>
                </a:solidFill>
                <a:latin typeface="Arial"/>
                <a:cs typeface="Arial"/>
              </a:rPr>
              <a:t>dalam </a:t>
            </a:r>
            <a:r>
              <a:rPr dirty="0" sz="2850" spc="130">
                <a:solidFill>
                  <a:srgbClr val="181717"/>
                </a:solidFill>
                <a:latin typeface="Arial"/>
                <a:cs typeface="Arial"/>
              </a:rPr>
              <a:t>berbagai </a:t>
            </a:r>
            <a:r>
              <a:rPr dirty="0" sz="2850" spc="125">
                <a:solidFill>
                  <a:srgbClr val="181717"/>
                </a:solidFill>
                <a:latin typeface="Arial"/>
                <a:cs typeface="Arial"/>
              </a:rPr>
              <a:t>bentuk,  </a:t>
            </a:r>
            <a:r>
              <a:rPr dirty="0" sz="2850" spc="105">
                <a:solidFill>
                  <a:srgbClr val="181717"/>
                </a:solidFill>
                <a:latin typeface="Arial"/>
                <a:cs typeface="Arial"/>
              </a:rPr>
              <a:t>seperti </a:t>
            </a:r>
            <a:r>
              <a:rPr dirty="0" sz="2850" spc="95">
                <a:solidFill>
                  <a:srgbClr val="181717"/>
                </a:solidFill>
                <a:latin typeface="Arial"/>
                <a:cs typeface="Arial"/>
              </a:rPr>
              <a:t>energi </a:t>
            </a:r>
            <a:r>
              <a:rPr dirty="0" sz="2850" spc="110">
                <a:solidFill>
                  <a:srgbClr val="181717"/>
                </a:solidFill>
                <a:latin typeface="Arial"/>
                <a:cs typeface="Arial"/>
              </a:rPr>
              <a:t>panas, </a:t>
            </a:r>
            <a:r>
              <a:rPr dirty="0" sz="2850" spc="95">
                <a:solidFill>
                  <a:srgbClr val="181717"/>
                </a:solidFill>
                <a:latin typeface="Arial"/>
                <a:cs typeface="Arial"/>
              </a:rPr>
              <a:t>energi </a:t>
            </a:r>
            <a:r>
              <a:rPr dirty="0" sz="2850" spc="140">
                <a:solidFill>
                  <a:srgbClr val="181717"/>
                </a:solidFill>
                <a:latin typeface="Arial"/>
                <a:cs typeface="Arial"/>
              </a:rPr>
              <a:t>cahaya, </a:t>
            </a:r>
            <a:r>
              <a:rPr dirty="0" sz="2850" spc="95">
                <a:solidFill>
                  <a:srgbClr val="181717"/>
                </a:solidFill>
                <a:latin typeface="Arial"/>
                <a:cs typeface="Arial"/>
              </a:rPr>
              <a:t>energi  </a:t>
            </a:r>
            <a:r>
              <a:rPr dirty="0" sz="2850" spc="100">
                <a:solidFill>
                  <a:srgbClr val="181717"/>
                </a:solidFill>
                <a:latin typeface="Arial"/>
                <a:cs typeface="Arial"/>
              </a:rPr>
              <a:t>listrik, </a:t>
            </a:r>
            <a:r>
              <a:rPr dirty="0" sz="2850" spc="95">
                <a:solidFill>
                  <a:srgbClr val="181717"/>
                </a:solidFill>
                <a:latin typeface="Arial"/>
                <a:cs typeface="Arial"/>
              </a:rPr>
              <a:t>energi kinetik, energi </a:t>
            </a:r>
            <a:r>
              <a:rPr dirty="0" sz="2850" spc="120">
                <a:solidFill>
                  <a:srgbClr val="181717"/>
                </a:solidFill>
                <a:latin typeface="Arial"/>
                <a:cs typeface="Arial"/>
              </a:rPr>
              <a:t>kimia, </a:t>
            </a:r>
            <a:r>
              <a:rPr dirty="0" sz="2850" spc="95">
                <a:solidFill>
                  <a:srgbClr val="181717"/>
                </a:solidFill>
                <a:latin typeface="Arial"/>
                <a:cs typeface="Arial"/>
              </a:rPr>
              <a:t>energi  </a:t>
            </a:r>
            <a:r>
              <a:rPr dirty="0" sz="2850" spc="130">
                <a:solidFill>
                  <a:srgbClr val="181717"/>
                </a:solidFill>
                <a:latin typeface="Arial"/>
                <a:cs typeface="Arial"/>
              </a:rPr>
              <a:t>potensial,</a:t>
            </a:r>
            <a:r>
              <a:rPr dirty="0" sz="2850" spc="-145">
                <a:solidFill>
                  <a:srgbClr val="181717"/>
                </a:solidFill>
                <a:latin typeface="Arial"/>
                <a:cs typeface="Arial"/>
              </a:rPr>
              <a:t> </a:t>
            </a:r>
            <a:r>
              <a:rPr dirty="0" sz="2850" spc="95">
                <a:solidFill>
                  <a:srgbClr val="181717"/>
                </a:solidFill>
                <a:latin typeface="Arial"/>
                <a:cs typeface="Arial"/>
              </a:rPr>
              <a:t>energi</a:t>
            </a:r>
            <a:r>
              <a:rPr dirty="0" sz="2850" spc="-145">
                <a:solidFill>
                  <a:srgbClr val="181717"/>
                </a:solidFill>
                <a:latin typeface="Arial"/>
                <a:cs typeface="Arial"/>
              </a:rPr>
              <a:t> </a:t>
            </a:r>
            <a:r>
              <a:rPr dirty="0" sz="2850" spc="100">
                <a:solidFill>
                  <a:srgbClr val="181717"/>
                </a:solidFill>
                <a:latin typeface="Arial"/>
                <a:cs typeface="Arial"/>
              </a:rPr>
              <a:t>nuklir,</a:t>
            </a:r>
            <a:r>
              <a:rPr dirty="0" sz="2850" spc="-140">
                <a:solidFill>
                  <a:srgbClr val="181717"/>
                </a:solidFill>
                <a:latin typeface="Arial"/>
                <a:cs typeface="Arial"/>
              </a:rPr>
              <a:t> </a:t>
            </a:r>
            <a:r>
              <a:rPr dirty="0" sz="2850" spc="165">
                <a:solidFill>
                  <a:srgbClr val="181717"/>
                </a:solidFill>
                <a:latin typeface="Arial"/>
                <a:cs typeface="Arial"/>
              </a:rPr>
              <a:t>dan</a:t>
            </a:r>
            <a:r>
              <a:rPr dirty="0" sz="2850" spc="-145">
                <a:solidFill>
                  <a:srgbClr val="181717"/>
                </a:solidFill>
                <a:latin typeface="Arial"/>
                <a:cs typeface="Arial"/>
              </a:rPr>
              <a:t> </a:t>
            </a:r>
            <a:r>
              <a:rPr dirty="0" sz="2850" spc="160">
                <a:solidFill>
                  <a:srgbClr val="181717"/>
                </a:solidFill>
                <a:latin typeface="Arial"/>
                <a:cs typeface="Arial"/>
              </a:rPr>
              <a:t>lain</a:t>
            </a:r>
            <a:r>
              <a:rPr dirty="0" sz="2850" spc="-140">
                <a:solidFill>
                  <a:srgbClr val="181717"/>
                </a:solidFill>
                <a:latin typeface="Arial"/>
                <a:cs typeface="Arial"/>
              </a:rPr>
              <a:t> </a:t>
            </a:r>
            <a:r>
              <a:rPr dirty="0" sz="2850" spc="110">
                <a:solidFill>
                  <a:srgbClr val="181717"/>
                </a:solidFill>
                <a:latin typeface="Arial"/>
                <a:cs typeface="Arial"/>
              </a:rPr>
              <a:t>sebagainya.</a:t>
            </a:r>
            <a:endParaRPr sz="2850">
              <a:latin typeface="Arial"/>
              <a:cs typeface="Arial"/>
            </a:endParaRPr>
          </a:p>
          <a:p>
            <a:pPr>
              <a:lnSpc>
                <a:spcPct val="100000"/>
              </a:lnSpc>
              <a:spcBef>
                <a:spcPts val="20"/>
              </a:spcBef>
            </a:pPr>
            <a:endParaRPr sz="3450">
              <a:latin typeface="Arial"/>
              <a:cs typeface="Arial"/>
            </a:endParaRPr>
          </a:p>
          <a:p>
            <a:pPr algn="just" marL="12700" marR="5715">
              <a:lnSpc>
                <a:spcPct val="124700"/>
              </a:lnSpc>
            </a:pPr>
            <a:r>
              <a:rPr dirty="0" sz="2850" spc="125">
                <a:solidFill>
                  <a:srgbClr val="181717"/>
                </a:solidFill>
                <a:latin typeface="Arial"/>
                <a:cs typeface="Arial"/>
              </a:rPr>
              <a:t>Ada </a:t>
            </a:r>
            <a:r>
              <a:rPr dirty="0" sz="2850" spc="155">
                <a:solidFill>
                  <a:srgbClr val="181717"/>
                </a:solidFill>
                <a:latin typeface="Arial"/>
                <a:cs typeface="Arial"/>
              </a:rPr>
              <a:t>dua </a:t>
            </a:r>
            <a:r>
              <a:rPr dirty="0" sz="2850" spc="140">
                <a:solidFill>
                  <a:srgbClr val="181717"/>
                </a:solidFill>
                <a:latin typeface="Arial"/>
                <a:cs typeface="Arial"/>
              </a:rPr>
              <a:t>bentuk </a:t>
            </a:r>
            <a:r>
              <a:rPr dirty="0" sz="2850" spc="95">
                <a:solidFill>
                  <a:srgbClr val="181717"/>
                </a:solidFill>
                <a:latin typeface="Arial"/>
                <a:cs typeface="Arial"/>
              </a:rPr>
              <a:t>energi </a:t>
            </a:r>
            <a:r>
              <a:rPr dirty="0" sz="2850" spc="150">
                <a:solidFill>
                  <a:srgbClr val="181717"/>
                </a:solidFill>
                <a:latin typeface="Arial"/>
                <a:cs typeface="Arial"/>
              </a:rPr>
              <a:t>yang </a:t>
            </a:r>
            <a:r>
              <a:rPr dirty="0" sz="2850" spc="170">
                <a:solidFill>
                  <a:srgbClr val="181717"/>
                </a:solidFill>
                <a:latin typeface="Arial"/>
                <a:cs typeface="Arial"/>
              </a:rPr>
              <a:t>ada </a:t>
            </a:r>
            <a:r>
              <a:rPr dirty="0" sz="2850" spc="150">
                <a:solidFill>
                  <a:srgbClr val="181717"/>
                </a:solidFill>
                <a:latin typeface="Arial"/>
                <a:cs typeface="Arial"/>
              </a:rPr>
              <a:t>kaitannya  </a:t>
            </a:r>
            <a:r>
              <a:rPr dirty="0" sz="2850" spc="145">
                <a:solidFill>
                  <a:srgbClr val="181717"/>
                </a:solidFill>
                <a:latin typeface="Arial"/>
                <a:cs typeface="Arial"/>
              </a:rPr>
              <a:t>dengan </a:t>
            </a:r>
            <a:r>
              <a:rPr dirty="0" sz="2850" spc="114">
                <a:solidFill>
                  <a:srgbClr val="181717"/>
                </a:solidFill>
                <a:latin typeface="Arial"/>
                <a:cs typeface="Arial"/>
              </a:rPr>
              <a:t>mekanika, </a:t>
            </a:r>
            <a:r>
              <a:rPr dirty="0" sz="2850" spc="155">
                <a:solidFill>
                  <a:srgbClr val="181717"/>
                </a:solidFill>
                <a:latin typeface="Arial"/>
                <a:cs typeface="Arial"/>
              </a:rPr>
              <a:t>yaitu </a:t>
            </a:r>
            <a:r>
              <a:rPr dirty="0" sz="2850" spc="95">
                <a:solidFill>
                  <a:srgbClr val="181717"/>
                </a:solidFill>
                <a:latin typeface="Arial"/>
                <a:cs typeface="Arial"/>
              </a:rPr>
              <a:t>energi </a:t>
            </a:r>
            <a:r>
              <a:rPr dirty="0" sz="2850" spc="105">
                <a:solidFill>
                  <a:srgbClr val="181717"/>
                </a:solidFill>
                <a:latin typeface="Arial"/>
                <a:cs typeface="Arial"/>
              </a:rPr>
              <a:t>kinetik </a:t>
            </a:r>
            <a:r>
              <a:rPr dirty="0" sz="2850" spc="165">
                <a:solidFill>
                  <a:srgbClr val="181717"/>
                </a:solidFill>
                <a:latin typeface="Arial"/>
                <a:cs typeface="Arial"/>
              </a:rPr>
              <a:t>dan  </a:t>
            </a:r>
            <a:r>
              <a:rPr dirty="0" sz="2850" spc="95">
                <a:solidFill>
                  <a:srgbClr val="181717"/>
                </a:solidFill>
                <a:latin typeface="Arial"/>
                <a:cs typeface="Arial"/>
              </a:rPr>
              <a:t>energi</a:t>
            </a:r>
            <a:r>
              <a:rPr dirty="0" sz="2850" spc="-145">
                <a:solidFill>
                  <a:srgbClr val="181717"/>
                </a:solidFill>
                <a:latin typeface="Arial"/>
                <a:cs typeface="Arial"/>
              </a:rPr>
              <a:t> </a:t>
            </a:r>
            <a:r>
              <a:rPr dirty="0" sz="2850" spc="140">
                <a:solidFill>
                  <a:srgbClr val="181717"/>
                </a:solidFill>
                <a:latin typeface="Arial"/>
                <a:cs typeface="Arial"/>
              </a:rPr>
              <a:t>potensial</a:t>
            </a:r>
            <a:endParaRPr sz="2850">
              <a:latin typeface="Arial"/>
              <a:cs typeface="Arial"/>
            </a:endParaRPr>
          </a:p>
        </p:txBody>
      </p:sp>
      <p:sp>
        <p:nvSpPr>
          <p:cNvPr id="10" name="object 10"/>
          <p:cNvSpPr/>
          <p:nvPr/>
        </p:nvSpPr>
        <p:spPr>
          <a:xfrm>
            <a:off x="11343528" y="3357828"/>
            <a:ext cx="6134099" cy="3209513"/>
          </a:xfrm>
          <a:prstGeom prst="rect">
            <a:avLst/>
          </a:prstGeom>
          <a:blipFill>
            <a:blip r:embed="rId3" cstate="print"/>
            <a:stretch>
              <a:fillRect/>
            </a:stretch>
          </a:blipFill>
        </p:spPr>
        <p:txBody>
          <a:bodyPr wrap="square" lIns="0" tIns="0" rIns="0" bIns="0" rtlCol="0"/>
          <a:lstStyl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8288000" cy="10287635"/>
            <a:chOff x="0" y="0"/>
            <a:chExt cx="18288000" cy="10287635"/>
          </a:xfrm>
        </p:grpSpPr>
        <p:sp>
          <p:nvSpPr>
            <p:cNvPr id="3" name="object 3"/>
            <p:cNvSpPr/>
            <p:nvPr/>
          </p:nvSpPr>
          <p:spPr>
            <a:xfrm>
              <a:off x="727530" y="1031360"/>
              <a:ext cx="5169621" cy="5169621"/>
            </a:xfrm>
            <a:prstGeom prst="rect">
              <a:avLst/>
            </a:prstGeom>
            <a:blipFill>
              <a:blip r:embed="rId2" cstate="print"/>
              <a:stretch>
                <a:fillRect/>
              </a:stretch>
            </a:blipFill>
          </p:spPr>
          <p:txBody>
            <a:bodyPr wrap="square" lIns="0" tIns="0" rIns="0" bIns="0" rtlCol="0"/>
            <a:lstStyle/>
            <a:p/>
          </p:txBody>
        </p:sp>
        <p:sp>
          <p:nvSpPr>
            <p:cNvPr id="4" name="object 4"/>
            <p:cNvSpPr/>
            <p:nvPr/>
          </p:nvSpPr>
          <p:spPr>
            <a:xfrm>
              <a:off x="727519" y="1031366"/>
              <a:ext cx="5170170" cy="5170170"/>
            </a:xfrm>
            <a:custGeom>
              <a:avLst/>
              <a:gdLst/>
              <a:ahLst/>
              <a:cxnLst/>
              <a:rect l="l" t="t" r="r" b="b"/>
              <a:pathLst>
                <a:path w="5170170" h="5170170">
                  <a:moveTo>
                    <a:pt x="5169624" y="4389399"/>
                  </a:moveTo>
                  <a:lnTo>
                    <a:pt x="0" y="4389399"/>
                  </a:lnTo>
                  <a:lnTo>
                    <a:pt x="0" y="5169624"/>
                  </a:lnTo>
                  <a:lnTo>
                    <a:pt x="5169624" y="5169624"/>
                  </a:lnTo>
                  <a:lnTo>
                    <a:pt x="5169624" y="4389399"/>
                  </a:lnTo>
                  <a:close/>
                </a:path>
                <a:path w="5170170" h="5170170">
                  <a:moveTo>
                    <a:pt x="5169624" y="0"/>
                  </a:moveTo>
                  <a:lnTo>
                    <a:pt x="0" y="0"/>
                  </a:lnTo>
                  <a:lnTo>
                    <a:pt x="0" y="519455"/>
                  </a:lnTo>
                  <a:lnTo>
                    <a:pt x="5169624" y="519455"/>
                  </a:lnTo>
                  <a:lnTo>
                    <a:pt x="5169624" y="0"/>
                  </a:lnTo>
                  <a:close/>
                </a:path>
              </a:pathLst>
            </a:custGeom>
            <a:solidFill>
              <a:srgbClr val="D9CFFF"/>
            </a:solidFill>
          </p:spPr>
          <p:txBody>
            <a:bodyPr wrap="square" lIns="0" tIns="0" rIns="0" bIns="0" rtlCol="0"/>
            <a:lstStyle/>
            <a:p/>
          </p:txBody>
        </p:sp>
        <p:sp>
          <p:nvSpPr>
            <p:cNvPr id="5" name="object 5"/>
            <p:cNvSpPr/>
            <p:nvPr/>
          </p:nvSpPr>
          <p:spPr>
            <a:xfrm>
              <a:off x="3101442" y="5594257"/>
              <a:ext cx="434340" cy="434340"/>
            </a:xfrm>
            <a:custGeom>
              <a:avLst/>
              <a:gdLst/>
              <a:ahLst/>
              <a:cxnLst/>
              <a:rect l="l" t="t" r="r" b="b"/>
              <a:pathLst>
                <a:path w="434339" h="434339">
                  <a:moveTo>
                    <a:pt x="217132" y="434264"/>
                  </a:moveTo>
                  <a:lnTo>
                    <a:pt x="167158" y="428506"/>
                  </a:lnTo>
                  <a:lnTo>
                    <a:pt x="121382" y="412117"/>
                  </a:lnTo>
                  <a:lnTo>
                    <a:pt x="81077" y="386423"/>
                  </a:lnTo>
                  <a:lnTo>
                    <a:pt x="47514" y="352751"/>
                  </a:lnTo>
                  <a:lnTo>
                    <a:pt x="21965" y="312427"/>
                  </a:lnTo>
                  <a:lnTo>
                    <a:pt x="5703" y="266778"/>
                  </a:lnTo>
                  <a:lnTo>
                    <a:pt x="0" y="217132"/>
                  </a:lnTo>
                  <a:lnTo>
                    <a:pt x="5757" y="167158"/>
                  </a:lnTo>
                  <a:lnTo>
                    <a:pt x="22147" y="121382"/>
                  </a:lnTo>
                  <a:lnTo>
                    <a:pt x="47841" y="81077"/>
                  </a:lnTo>
                  <a:lnTo>
                    <a:pt x="81513" y="47514"/>
                  </a:lnTo>
                  <a:lnTo>
                    <a:pt x="121837" y="21965"/>
                  </a:lnTo>
                  <a:lnTo>
                    <a:pt x="167485" y="5703"/>
                  </a:lnTo>
                  <a:lnTo>
                    <a:pt x="217132" y="0"/>
                  </a:lnTo>
                  <a:lnTo>
                    <a:pt x="267106" y="5376"/>
                  </a:lnTo>
                  <a:lnTo>
                    <a:pt x="312881" y="21511"/>
                  </a:lnTo>
                  <a:lnTo>
                    <a:pt x="353187" y="47078"/>
                  </a:lnTo>
                  <a:lnTo>
                    <a:pt x="386750" y="80750"/>
                  </a:lnTo>
                  <a:lnTo>
                    <a:pt x="412299" y="121201"/>
                  </a:lnTo>
                  <a:lnTo>
                    <a:pt x="428561" y="167104"/>
                  </a:lnTo>
                  <a:lnTo>
                    <a:pt x="434264" y="217132"/>
                  </a:lnTo>
                  <a:lnTo>
                    <a:pt x="428506" y="267106"/>
                  </a:lnTo>
                  <a:lnTo>
                    <a:pt x="412117" y="312881"/>
                  </a:lnTo>
                  <a:lnTo>
                    <a:pt x="386423" y="353187"/>
                  </a:lnTo>
                  <a:lnTo>
                    <a:pt x="352751" y="386750"/>
                  </a:lnTo>
                  <a:lnTo>
                    <a:pt x="312427" y="412299"/>
                  </a:lnTo>
                  <a:lnTo>
                    <a:pt x="266778" y="428561"/>
                  </a:lnTo>
                  <a:lnTo>
                    <a:pt x="217132" y="434264"/>
                  </a:lnTo>
                  <a:close/>
                </a:path>
              </a:pathLst>
            </a:custGeom>
            <a:solidFill>
              <a:srgbClr val="FFFFFF"/>
            </a:solidFill>
          </p:spPr>
          <p:txBody>
            <a:bodyPr wrap="square" lIns="0" tIns="0" rIns="0" bIns="0" rtlCol="0"/>
            <a:lstStyle/>
            <a:p/>
          </p:txBody>
        </p:sp>
        <p:sp>
          <p:nvSpPr>
            <p:cNvPr id="6" name="object 6"/>
            <p:cNvSpPr/>
            <p:nvPr/>
          </p:nvSpPr>
          <p:spPr>
            <a:xfrm>
              <a:off x="715063" y="1018894"/>
              <a:ext cx="5194935" cy="5194935"/>
            </a:xfrm>
            <a:custGeom>
              <a:avLst/>
              <a:gdLst/>
              <a:ahLst/>
              <a:cxnLst/>
              <a:rect l="l" t="t" r="r" b="b"/>
              <a:pathLst>
                <a:path w="5194935" h="5194935">
                  <a:moveTo>
                    <a:pt x="5189359" y="5194553"/>
                  </a:moveTo>
                  <a:lnTo>
                    <a:pt x="5194" y="5194553"/>
                  </a:lnTo>
                  <a:lnTo>
                    <a:pt x="0" y="5189359"/>
                  </a:lnTo>
                  <a:lnTo>
                    <a:pt x="0" y="5194"/>
                  </a:lnTo>
                  <a:lnTo>
                    <a:pt x="5194" y="0"/>
                  </a:lnTo>
                  <a:lnTo>
                    <a:pt x="5189359" y="0"/>
                  </a:lnTo>
                  <a:lnTo>
                    <a:pt x="5194553" y="5194"/>
                  </a:lnTo>
                  <a:lnTo>
                    <a:pt x="5194553" y="24933"/>
                  </a:lnTo>
                  <a:lnTo>
                    <a:pt x="24933" y="24933"/>
                  </a:lnTo>
                  <a:lnTo>
                    <a:pt x="24933" y="519455"/>
                  </a:lnTo>
                  <a:lnTo>
                    <a:pt x="5194553" y="519455"/>
                  </a:lnTo>
                  <a:lnTo>
                    <a:pt x="5194553" y="544389"/>
                  </a:lnTo>
                  <a:lnTo>
                    <a:pt x="24933" y="544389"/>
                  </a:lnTo>
                  <a:lnTo>
                    <a:pt x="24933" y="4389398"/>
                  </a:lnTo>
                  <a:lnTo>
                    <a:pt x="5194553" y="4389398"/>
                  </a:lnTo>
                  <a:lnTo>
                    <a:pt x="5194553" y="4414331"/>
                  </a:lnTo>
                  <a:lnTo>
                    <a:pt x="24933" y="4414331"/>
                  </a:lnTo>
                  <a:lnTo>
                    <a:pt x="24933" y="5169620"/>
                  </a:lnTo>
                  <a:lnTo>
                    <a:pt x="5194553" y="5169620"/>
                  </a:lnTo>
                  <a:lnTo>
                    <a:pt x="5194553" y="5189359"/>
                  </a:lnTo>
                  <a:lnTo>
                    <a:pt x="5189359" y="5194553"/>
                  </a:lnTo>
                  <a:close/>
                </a:path>
                <a:path w="5194935" h="5194935">
                  <a:moveTo>
                    <a:pt x="5194553" y="519455"/>
                  </a:moveTo>
                  <a:lnTo>
                    <a:pt x="5170658" y="519455"/>
                  </a:lnTo>
                  <a:lnTo>
                    <a:pt x="5170658" y="24933"/>
                  </a:lnTo>
                  <a:lnTo>
                    <a:pt x="5194553" y="24933"/>
                  </a:lnTo>
                  <a:lnTo>
                    <a:pt x="5194553" y="519455"/>
                  </a:lnTo>
                  <a:close/>
                </a:path>
                <a:path w="5194935" h="5194935">
                  <a:moveTo>
                    <a:pt x="4799767" y="392708"/>
                  </a:moveTo>
                  <a:lnTo>
                    <a:pt x="4793534" y="392708"/>
                  </a:lnTo>
                  <a:lnTo>
                    <a:pt x="4790417" y="391669"/>
                  </a:lnTo>
                  <a:lnTo>
                    <a:pt x="4783145" y="384396"/>
                  </a:lnTo>
                  <a:lnTo>
                    <a:pt x="4783145" y="376085"/>
                  </a:lnTo>
                  <a:lnTo>
                    <a:pt x="4786261" y="371930"/>
                  </a:lnTo>
                  <a:lnTo>
                    <a:pt x="4885997" y="272194"/>
                  </a:lnTo>
                  <a:lnTo>
                    <a:pt x="4781067" y="167264"/>
                  </a:lnTo>
                  <a:lnTo>
                    <a:pt x="4781067" y="159992"/>
                  </a:lnTo>
                  <a:lnTo>
                    <a:pt x="4791456" y="149603"/>
                  </a:lnTo>
                  <a:lnTo>
                    <a:pt x="4798728" y="149603"/>
                  </a:lnTo>
                  <a:lnTo>
                    <a:pt x="4903658" y="254533"/>
                  </a:lnTo>
                  <a:lnTo>
                    <a:pt x="4938981" y="254533"/>
                  </a:lnTo>
                  <a:lnTo>
                    <a:pt x="4921320" y="272194"/>
                  </a:lnTo>
                  <a:lnTo>
                    <a:pt x="4938981" y="289856"/>
                  </a:lnTo>
                  <a:lnTo>
                    <a:pt x="4904697" y="289856"/>
                  </a:lnTo>
                  <a:lnTo>
                    <a:pt x="4802884" y="391669"/>
                  </a:lnTo>
                  <a:lnTo>
                    <a:pt x="4799767" y="392708"/>
                  </a:lnTo>
                  <a:close/>
                </a:path>
                <a:path w="5194935" h="5194935">
                  <a:moveTo>
                    <a:pt x="4938981" y="254533"/>
                  </a:moveTo>
                  <a:lnTo>
                    <a:pt x="4903658" y="254533"/>
                  </a:lnTo>
                  <a:lnTo>
                    <a:pt x="5008588" y="149603"/>
                  </a:lnTo>
                  <a:lnTo>
                    <a:pt x="5015861" y="149603"/>
                  </a:lnTo>
                  <a:lnTo>
                    <a:pt x="5026250" y="159992"/>
                  </a:lnTo>
                  <a:lnTo>
                    <a:pt x="5026250" y="167264"/>
                  </a:lnTo>
                  <a:lnTo>
                    <a:pt x="4938981" y="254533"/>
                  </a:lnTo>
                  <a:close/>
                </a:path>
                <a:path w="5194935" h="5194935">
                  <a:moveTo>
                    <a:pt x="5015861" y="392708"/>
                  </a:moveTo>
                  <a:lnTo>
                    <a:pt x="5009627" y="392708"/>
                  </a:lnTo>
                  <a:lnTo>
                    <a:pt x="5006511" y="391669"/>
                  </a:lnTo>
                  <a:lnTo>
                    <a:pt x="4904697" y="289856"/>
                  </a:lnTo>
                  <a:lnTo>
                    <a:pt x="4938981" y="289856"/>
                  </a:lnTo>
                  <a:lnTo>
                    <a:pt x="5026250" y="377124"/>
                  </a:lnTo>
                  <a:lnTo>
                    <a:pt x="5026250" y="384396"/>
                  </a:lnTo>
                  <a:lnTo>
                    <a:pt x="5018977" y="391669"/>
                  </a:lnTo>
                  <a:lnTo>
                    <a:pt x="5015861" y="392708"/>
                  </a:lnTo>
                  <a:close/>
                </a:path>
                <a:path w="5194935" h="5194935">
                  <a:moveTo>
                    <a:pt x="4630425" y="392708"/>
                  </a:moveTo>
                  <a:lnTo>
                    <a:pt x="4418487" y="392708"/>
                  </a:lnTo>
                  <a:lnTo>
                    <a:pt x="4413292" y="387513"/>
                  </a:lnTo>
                  <a:lnTo>
                    <a:pt x="4413292" y="372968"/>
                  </a:lnTo>
                  <a:lnTo>
                    <a:pt x="4418487" y="367774"/>
                  </a:lnTo>
                  <a:lnTo>
                    <a:pt x="4630425" y="367774"/>
                  </a:lnTo>
                  <a:lnTo>
                    <a:pt x="4635619" y="372968"/>
                  </a:lnTo>
                  <a:lnTo>
                    <a:pt x="4635619" y="387513"/>
                  </a:lnTo>
                  <a:lnTo>
                    <a:pt x="4630425" y="392708"/>
                  </a:lnTo>
                  <a:close/>
                </a:path>
                <a:path w="5194935" h="5194935">
                  <a:moveTo>
                    <a:pt x="5194553" y="4389398"/>
                  </a:moveTo>
                  <a:lnTo>
                    <a:pt x="5170658" y="4389398"/>
                  </a:lnTo>
                  <a:lnTo>
                    <a:pt x="5170658" y="544389"/>
                  </a:lnTo>
                  <a:lnTo>
                    <a:pt x="5194553" y="544389"/>
                  </a:lnTo>
                  <a:lnTo>
                    <a:pt x="5194553" y="4389398"/>
                  </a:lnTo>
                  <a:close/>
                </a:path>
                <a:path w="5194935" h="5194935">
                  <a:moveTo>
                    <a:pt x="5194553" y="5169620"/>
                  </a:moveTo>
                  <a:lnTo>
                    <a:pt x="5170658" y="5169620"/>
                  </a:lnTo>
                  <a:lnTo>
                    <a:pt x="5170658" y="4414331"/>
                  </a:lnTo>
                  <a:lnTo>
                    <a:pt x="5194553" y="4414331"/>
                  </a:lnTo>
                  <a:lnTo>
                    <a:pt x="5194553" y="5169620"/>
                  </a:lnTo>
                  <a:close/>
                </a:path>
                <a:path w="5194935" h="5194935">
                  <a:moveTo>
                    <a:pt x="2603510" y="5022094"/>
                  </a:moveTo>
                  <a:lnTo>
                    <a:pt x="2557254" y="5017427"/>
                  </a:lnTo>
                  <a:lnTo>
                    <a:pt x="2514164" y="5004043"/>
                  </a:lnTo>
                  <a:lnTo>
                    <a:pt x="2475164" y="4982867"/>
                  </a:lnTo>
                  <a:lnTo>
                    <a:pt x="2441180" y="4954825"/>
                  </a:lnTo>
                  <a:lnTo>
                    <a:pt x="2413138" y="4920841"/>
                  </a:lnTo>
                  <a:lnTo>
                    <a:pt x="2391962" y="4881841"/>
                  </a:lnTo>
                  <a:lnTo>
                    <a:pt x="2378578" y="4838751"/>
                  </a:lnTo>
                  <a:lnTo>
                    <a:pt x="2373911" y="4792495"/>
                  </a:lnTo>
                  <a:lnTo>
                    <a:pt x="2378578" y="4746239"/>
                  </a:lnTo>
                  <a:lnTo>
                    <a:pt x="2391962" y="4703149"/>
                  </a:lnTo>
                  <a:lnTo>
                    <a:pt x="2413138" y="4664149"/>
                  </a:lnTo>
                  <a:lnTo>
                    <a:pt x="2441180" y="4630165"/>
                  </a:lnTo>
                  <a:lnTo>
                    <a:pt x="2475164" y="4602123"/>
                  </a:lnTo>
                  <a:lnTo>
                    <a:pt x="2514164" y="4580947"/>
                  </a:lnTo>
                  <a:lnTo>
                    <a:pt x="2557254" y="4567563"/>
                  </a:lnTo>
                  <a:lnTo>
                    <a:pt x="2603510" y="4562896"/>
                  </a:lnTo>
                  <a:lnTo>
                    <a:pt x="2649766" y="4567563"/>
                  </a:lnTo>
                  <a:lnTo>
                    <a:pt x="2692856" y="4580947"/>
                  </a:lnTo>
                  <a:lnTo>
                    <a:pt x="2705532" y="4587829"/>
                  </a:lnTo>
                  <a:lnTo>
                    <a:pt x="2603510" y="4587829"/>
                  </a:lnTo>
                  <a:lnTo>
                    <a:pt x="2556517" y="4592897"/>
                  </a:lnTo>
                  <a:lnTo>
                    <a:pt x="2513412" y="4608141"/>
                  </a:lnTo>
                  <a:lnTo>
                    <a:pt x="2475415" y="4632291"/>
                  </a:lnTo>
                  <a:lnTo>
                    <a:pt x="2443742" y="4664073"/>
                  </a:lnTo>
                  <a:lnTo>
                    <a:pt x="2419611" y="4702216"/>
                  </a:lnTo>
                  <a:lnTo>
                    <a:pt x="2404239" y="4745447"/>
                  </a:lnTo>
                  <a:lnTo>
                    <a:pt x="2398844" y="4792495"/>
                  </a:lnTo>
                  <a:lnTo>
                    <a:pt x="2404293" y="4839488"/>
                  </a:lnTo>
                  <a:lnTo>
                    <a:pt x="2419792" y="4882592"/>
                  </a:lnTo>
                  <a:lnTo>
                    <a:pt x="2444069" y="4920590"/>
                  </a:lnTo>
                  <a:lnTo>
                    <a:pt x="2475851" y="4952263"/>
                  </a:lnTo>
                  <a:lnTo>
                    <a:pt x="2513867" y="4976394"/>
                  </a:lnTo>
                  <a:lnTo>
                    <a:pt x="2556844" y="4991766"/>
                  </a:lnTo>
                  <a:lnTo>
                    <a:pt x="2603510" y="4997160"/>
                  </a:lnTo>
                  <a:lnTo>
                    <a:pt x="2705532" y="4997160"/>
                  </a:lnTo>
                  <a:lnTo>
                    <a:pt x="2692856" y="5004043"/>
                  </a:lnTo>
                  <a:lnTo>
                    <a:pt x="2649766" y="5017427"/>
                  </a:lnTo>
                  <a:lnTo>
                    <a:pt x="2603510" y="5022094"/>
                  </a:lnTo>
                  <a:close/>
                </a:path>
                <a:path w="5194935" h="5194935">
                  <a:moveTo>
                    <a:pt x="2705532" y="4997160"/>
                  </a:moveTo>
                  <a:lnTo>
                    <a:pt x="2603510" y="4997160"/>
                  </a:lnTo>
                  <a:lnTo>
                    <a:pt x="2650503" y="4991711"/>
                  </a:lnTo>
                  <a:lnTo>
                    <a:pt x="2693607" y="4976213"/>
                  </a:lnTo>
                  <a:lnTo>
                    <a:pt x="2731605" y="4951936"/>
                  </a:lnTo>
                  <a:lnTo>
                    <a:pt x="2763278" y="4920154"/>
                  </a:lnTo>
                  <a:lnTo>
                    <a:pt x="2787409" y="4882138"/>
                  </a:lnTo>
                  <a:lnTo>
                    <a:pt x="2802781" y="4839161"/>
                  </a:lnTo>
                  <a:lnTo>
                    <a:pt x="2808175" y="4792495"/>
                  </a:lnTo>
                  <a:lnTo>
                    <a:pt x="2802812" y="4746239"/>
                  </a:lnTo>
                  <a:lnTo>
                    <a:pt x="2787227" y="4702397"/>
                  </a:lnTo>
                  <a:lnTo>
                    <a:pt x="2762951" y="4664400"/>
                  </a:lnTo>
                  <a:lnTo>
                    <a:pt x="2731169" y="4632727"/>
                  </a:lnTo>
                  <a:lnTo>
                    <a:pt x="2693153" y="4608596"/>
                  </a:lnTo>
                  <a:lnTo>
                    <a:pt x="2650176" y="4593224"/>
                  </a:lnTo>
                  <a:lnTo>
                    <a:pt x="2603510" y="4587829"/>
                  </a:lnTo>
                  <a:lnTo>
                    <a:pt x="2705532" y="4587829"/>
                  </a:lnTo>
                  <a:lnTo>
                    <a:pt x="2765840" y="4630165"/>
                  </a:lnTo>
                  <a:lnTo>
                    <a:pt x="2793882" y="4664149"/>
                  </a:lnTo>
                  <a:lnTo>
                    <a:pt x="2815058" y="4703149"/>
                  </a:lnTo>
                  <a:lnTo>
                    <a:pt x="2828442" y="4746239"/>
                  </a:lnTo>
                  <a:lnTo>
                    <a:pt x="2833109" y="4792495"/>
                  </a:lnTo>
                  <a:lnTo>
                    <a:pt x="2828442" y="4838751"/>
                  </a:lnTo>
                  <a:lnTo>
                    <a:pt x="2815058" y="4881841"/>
                  </a:lnTo>
                  <a:lnTo>
                    <a:pt x="2793882" y="4920841"/>
                  </a:lnTo>
                  <a:lnTo>
                    <a:pt x="2765840" y="4954825"/>
                  </a:lnTo>
                  <a:lnTo>
                    <a:pt x="2731856" y="4982867"/>
                  </a:lnTo>
                  <a:lnTo>
                    <a:pt x="2705532" y="4997160"/>
                  </a:lnTo>
                  <a:close/>
                </a:path>
                <a:path w="5194935" h="5194935">
                  <a:moveTo>
                    <a:pt x="2519358" y="4937942"/>
                  </a:moveTo>
                  <a:lnTo>
                    <a:pt x="2519358" y="4648086"/>
                  </a:lnTo>
                  <a:lnTo>
                    <a:pt x="2770775" y="4792495"/>
                  </a:lnTo>
                  <a:lnTo>
                    <a:pt x="2519358" y="4937942"/>
                  </a:lnTo>
                  <a:close/>
                </a:path>
                <a:path w="5194935" h="5194935">
                  <a:moveTo>
                    <a:pt x="1987436" y="4883919"/>
                  </a:moveTo>
                  <a:lnTo>
                    <a:pt x="1945879" y="4883919"/>
                  </a:lnTo>
                  <a:lnTo>
                    <a:pt x="1945879" y="4701071"/>
                  </a:lnTo>
                  <a:lnTo>
                    <a:pt x="1987436" y="4701071"/>
                  </a:lnTo>
                  <a:lnTo>
                    <a:pt x="1987436" y="4768600"/>
                  </a:lnTo>
                  <a:lnTo>
                    <a:pt x="2103794" y="4768600"/>
                  </a:lnTo>
                  <a:lnTo>
                    <a:pt x="2103794" y="4816390"/>
                  </a:lnTo>
                  <a:lnTo>
                    <a:pt x="1987436" y="4816390"/>
                  </a:lnTo>
                  <a:lnTo>
                    <a:pt x="1987436" y="4883919"/>
                  </a:lnTo>
                  <a:close/>
                </a:path>
                <a:path w="5194935" h="5194935">
                  <a:moveTo>
                    <a:pt x="2103794" y="4768600"/>
                  </a:moveTo>
                  <a:lnTo>
                    <a:pt x="1987436" y="4768600"/>
                  </a:lnTo>
                  <a:lnTo>
                    <a:pt x="2103794" y="4701071"/>
                  </a:lnTo>
                  <a:lnTo>
                    <a:pt x="2103794" y="4768600"/>
                  </a:lnTo>
                  <a:close/>
                </a:path>
                <a:path w="5194935" h="5194935">
                  <a:moveTo>
                    <a:pt x="3090759" y="4883919"/>
                  </a:moveTo>
                  <a:lnTo>
                    <a:pt x="3090759" y="4701071"/>
                  </a:lnTo>
                  <a:lnTo>
                    <a:pt x="3207117" y="4768600"/>
                  </a:lnTo>
                  <a:lnTo>
                    <a:pt x="3248673" y="4768600"/>
                  </a:lnTo>
                  <a:lnTo>
                    <a:pt x="3248673" y="4816390"/>
                  </a:lnTo>
                  <a:lnTo>
                    <a:pt x="3207117" y="4816390"/>
                  </a:lnTo>
                  <a:lnTo>
                    <a:pt x="3090759" y="4883919"/>
                  </a:lnTo>
                  <a:close/>
                </a:path>
                <a:path w="5194935" h="5194935">
                  <a:moveTo>
                    <a:pt x="3248673" y="4768600"/>
                  </a:moveTo>
                  <a:lnTo>
                    <a:pt x="3207117" y="4768600"/>
                  </a:lnTo>
                  <a:lnTo>
                    <a:pt x="3207117" y="4701071"/>
                  </a:lnTo>
                  <a:lnTo>
                    <a:pt x="3248673" y="4701071"/>
                  </a:lnTo>
                  <a:lnTo>
                    <a:pt x="3248673" y="4768600"/>
                  </a:lnTo>
                  <a:close/>
                </a:path>
                <a:path w="5194935" h="5194935">
                  <a:moveTo>
                    <a:pt x="2103794" y="4883919"/>
                  </a:moveTo>
                  <a:lnTo>
                    <a:pt x="1987436" y="4816390"/>
                  </a:lnTo>
                  <a:lnTo>
                    <a:pt x="2103794" y="4816390"/>
                  </a:lnTo>
                  <a:lnTo>
                    <a:pt x="2103794" y="4883919"/>
                  </a:lnTo>
                  <a:close/>
                </a:path>
                <a:path w="5194935" h="5194935">
                  <a:moveTo>
                    <a:pt x="3248673" y="4883919"/>
                  </a:moveTo>
                  <a:lnTo>
                    <a:pt x="3207117" y="4883919"/>
                  </a:lnTo>
                  <a:lnTo>
                    <a:pt x="3207117" y="4816390"/>
                  </a:lnTo>
                  <a:lnTo>
                    <a:pt x="3248673" y="4816390"/>
                  </a:lnTo>
                  <a:lnTo>
                    <a:pt x="3248673" y="4883919"/>
                  </a:lnTo>
                  <a:close/>
                </a:path>
              </a:pathLst>
            </a:custGeom>
            <a:solidFill>
              <a:srgbClr val="181717"/>
            </a:solidFill>
          </p:spPr>
          <p:txBody>
            <a:bodyPr wrap="square" lIns="0" tIns="0" rIns="0" bIns="0" rtlCol="0"/>
            <a:lstStyle/>
            <a:p/>
          </p:txBody>
        </p:sp>
        <p:sp>
          <p:nvSpPr>
            <p:cNvPr id="7" name="object 7"/>
            <p:cNvSpPr/>
            <p:nvPr/>
          </p:nvSpPr>
          <p:spPr>
            <a:xfrm>
              <a:off x="8579792" y="0"/>
              <a:ext cx="28575" cy="10287000"/>
            </a:xfrm>
            <a:custGeom>
              <a:avLst/>
              <a:gdLst/>
              <a:ahLst/>
              <a:cxnLst/>
              <a:rect l="l" t="t" r="r" b="b"/>
              <a:pathLst>
                <a:path w="28575" h="10287000">
                  <a:moveTo>
                    <a:pt x="28575" y="10286999"/>
                  </a:moveTo>
                  <a:lnTo>
                    <a:pt x="0" y="10286999"/>
                  </a:lnTo>
                  <a:lnTo>
                    <a:pt x="0" y="0"/>
                  </a:lnTo>
                  <a:lnTo>
                    <a:pt x="28575" y="0"/>
                  </a:lnTo>
                  <a:lnTo>
                    <a:pt x="28575" y="10286999"/>
                  </a:lnTo>
                  <a:close/>
                </a:path>
              </a:pathLst>
            </a:custGeom>
            <a:solidFill>
              <a:srgbClr val="181717"/>
            </a:solidFill>
          </p:spPr>
          <p:txBody>
            <a:bodyPr wrap="square" lIns="0" tIns="0" rIns="0" bIns="0" rtlCol="0"/>
            <a:lstStyle/>
            <a:p/>
          </p:txBody>
        </p:sp>
        <p:sp>
          <p:nvSpPr>
            <p:cNvPr id="8" name="object 8"/>
            <p:cNvSpPr/>
            <p:nvPr/>
          </p:nvSpPr>
          <p:spPr>
            <a:xfrm>
              <a:off x="8580361" y="9383330"/>
              <a:ext cx="6762115" cy="904240"/>
            </a:xfrm>
            <a:custGeom>
              <a:avLst/>
              <a:gdLst/>
              <a:ahLst/>
              <a:cxnLst/>
              <a:rect l="l" t="t" r="r" b="b"/>
              <a:pathLst>
                <a:path w="6762115" h="904240">
                  <a:moveTo>
                    <a:pt x="502920" y="503809"/>
                  </a:moveTo>
                  <a:lnTo>
                    <a:pt x="476453" y="503809"/>
                  </a:lnTo>
                  <a:lnTo>
                    <a:pt x="476453" y="903668"/>
                  </a:lnTo>
                  <a:lnTo>
                    <a:pt x="502920" y="903668"/>
                  </a:lnTo>
                  <a:lnTo>
                    <a:pt x="502920" y="503809"/>
                  </a:lnTo>
                  <a:close/>
                </a:path>
                <a:path w="6762115" h="904240">
                  <a:moveTo>
                    <a:pt x="979373" y="503809"/>
                  </a:moveTo>
                  <a:lnTo>
                    <a:pt x="952906" y="503809"/>
                  </a:lnTo>
                  <a:lnTo>
                    <a:pt x="952906" y="903668"/>
                  </a:lnTo>
                  <a:lnTo>
                    <a:pt x="979373" y="903668"/>
                  </a:lnTo>
                  <a:lnTo>
                    <a:pt x="979373" y="503809"/>
                  </a:lnTo>
                  <a:close/>
                </a:path>
                <a:path w="6762115" h="904240">
                  <a:moveTo>
                    <a:pt x="1455826" y="503809"/>
                  </a:moveTo>
                  <a:lnTo>
                    <a:pt x="1429359" y="503809"/>
                  </a:lnTo>
                  <a:lnTo>
                    <a:pt x="1429359" y="903668"/>
                  </a:lnTo>
                  <a:lnTo>
                    <a:pt x="1455826" y="903668"/>
                  </a:lnTo>
                  <a:lnTo>
                    <a:pt x="1455826" y="503809"/>
                  </a:lnTo>
                  <a:close/>
                </a:path>
                <a:path w="6762115" h="904240">
                  <a:moveTo>
                    <a:pt x="1932279" y="503809"/>
                  </a:moveTo>
                  <a:lnTo>
                    <a:pt x="1905812" y="503809"/>
                  </a:lnTo>
                  <a:lnTo>
                    <a:pt x="1905812" y="903668"/>
                  </a:lnTo>
                  <a:lnTo>
                    <a:pt x="1932279" y="903668"/>
                  </a:lnTo>
                  <a:lnTo>
                    <a:pt x="1932279" y="503809"/>
                  </a:lnTo>
                  <a:close/>
                </a:path>
                <a:path w="6762115" h="904240">
                  <a:moveTo>
                    <a:pt x="2898406" y="503809"/>
                  </a:moveTo>
                  <a:lnTo>
                    <a:pt x="2871940" y="503809"/>
                  </a:lnTo>
                  <a:lnTo>
                    <a:pt x="2871940" y="903668"/>
                  </a:lnTo>
                  <a:lnTo>
                    <a:pt x="2898406" y="903668"/>
                  </a:lnTo>
                  <a:lnTo>
                    <a:pt x="2898406" y="503809"/>
                  </a:lnTo>
                  <a:close/>
                </a:path>
                <a:path w="6762115" h="904240">
                  <a:moveTo>
                    <a:pt x="3374860" y="503809"/>
                  </a:moveTo>
                  <a:lnTo>
                    <a:pt x="3348393" y="503809"/>
                  </a:lnTo>
                  <a:lnTo>
                    <a:pt x="3348393" y="903668"/>
                  </a:lnTo>
                  <a:lnTo>
                    <a:pt x="3374860" y="903668"/>
                  </a:lnTo>
                  <a:lnTo>
                    <a:pt x="3374860" y="503809"/>
                  </a:lnTo>
                  <a:close/>
                </a:path>
                <a:path w="6762115" h="904240">
                  <a:moveTo>
                    <a:pt x="3851313" y="503809"/>
                  </a:moveTo>
                  <a:lnTo>
                    <a:pt x="3824846" y="503809"/>
                  </a:lnTo>
                  <a:lnTo>
                    <a:pt x="3824846" y="903668"/>
                  </a:lnTo>
                  <a:lnTo>
                    <a:pt x="3851313" y="903668"/>
                  </a:lnTo>
                  <a:lnTo>
                    <a:pt x="3851313" y="503809"/>
                  </a:lnTo>
                  <a:close/>
                </a:path>
                <a:path w="6762115" h="904240">
                  <a:moveTo>
                    <a:pt x="4327766" y="503809"/>
                  </a:moveTo>
                  <a:lnTo>
                    <a:pt x="4301299" y="503809"/>
                  </a:lnTo>
                  <a:lnTo>
                    <a:pt x="4301299" y="903668"/>
                  </a:lnTo>
                  <a:lnTo>
                    <a:pt x="4327766" y="903668"/>
                  </a:lnTo>
                  <a:lnTo>
                    <a:pt x="4327766" y="503809"/>
                  </a:lnTo>
                  <a:close/>
                </a:path>
                <a:path w="6762115" h="904240">
                  <a:moveTo>
                    <a:pt x="4790986" y="0"/>
                  </a:moveTo>
                  <a:lnTo>
                    <a:pt x="4301299" y="0"/>
                  </a:lnTo>
                  <a:lnTo>
                    <a:pt x="4301299" y="26695"/>
                  </a:lnTo>
                  <a:lnTo>
                    <a:pt x="4301299" y="476669"/>
                  </a:lnTo>
                  <a:lnTo>
                    <a:pt x="3851313" y="476669"/>
                  </a:lnTo>
                  <a:lnTo>
                    <a:pt x="3851313" y="26695"/>
                  </a:lnTo>
                  <a:lnTo>
                    <a:pt x="4301299" y="26695"/>
                  </a:lnTo>
                  <a:lnTo>
                    <a:pt x="4301299" y="0"/>
                  </a:lnTo>
                  <a:lnTo>
                    <a:pt x="3824846" y="0"/>
                  </a:lnTo>
                  <a:lnTo>
                    <a:pt x="3824846" y="26695"/>
                  </a:lnTo>
                  <a:lnTo>
                    <a:pt x="3824846" y="476669"/>
                  </a:lnTo>
                  <a:lnTo>
                    <a:pt x="3374860" y="476669"/>
                  </a:lnTo>
                  <a:lnTo>
                    <a:pt x="3374860" y="26695"/>
                  </a:lnTo>
                  <a:lnTo>
                    <a:pt x="3824846" y="26695"/>
                  </a:lnTo>
                  <a:lnTo>
                    <a:pt x="3824846" y="0"/>
                  </a:lnTo>
                  <a:lnTo>
                    <a:pt x="3348393" y="0"/>
                  </a:lnTo>
                  <a:lnTo>
                    <a:pt x="3348393" y="26695"/>
                  </a:lnTo>
                  <a:lnTo>
                    <a:pt x="3348393" y="476669"/>
                  </a:lnTo>
                  <a:lnTo>
                    <a:pt x="2898406" y="476669"/>
                  </a:lnTo>
                  <a:lnTo>
                    <a:pt x="2898406" y="26695"/>
                  </a:lnTo>
                  <a:lnTo>
                    <a:pt x="3348393" y="26695"/>
                  </a:lnTo>
                  <a:lnTo>
                    <a:pt x="3348393" y="0"/>
                  </a:lnTo>
                  <a:lnTo>
                    <a:pt x="2871940" y="0"/>
                  </a:lnTo>
                  <a:lnTo>
                    <a:pt x="2871940" y="26695"/>
                  </a:lnTo>
                  <a:lnTo>
                    <a:pt x="2871940" y="476669"/>
                  </a:lnTo>
                  <a:lnTo>
                    <a:pt x="2421953" y="476669"/>
                  </a:lnTo>
                  <a:lnTo>
                    <a:pt x="2421953" y="26695"/>
                  </a:lnTo>
                  <a:lnTo>
                    <a:pt x="2871940" y="26695"/>
                  </a:lnTo>
                  <a:lnTo>
                    <a:pt x="2871940" y="0"/>
                  </a:lnTo>
                  <a:lnTo>
                    <a:pt x="2408720" y="0"/>
                  </a:lnTo>
                  <a:lnTo>
                    <a:pt x="2408720" y="12712"/>
                  </a:lnTo>
                  <a:lnTo>
                    <a:pt x="2395499" y="12712"/>
                  </a:lnTo>
                  <a:lnTo>
                    <a:pt x="2395499" y="0"/>
                  </a:lnTo>
                  <a:lnTo>
                    <a:pt x="2395486" y="26695"/>
                  </a:lnTo>
                  <a:lnTo>
                    <a:pt x="2395486" y="476669"/>
                  </a:lnTo>
                  <a:lnTo>
                    <a:pt x="1932279" y="476669"/>
                  </a:lnTo>
                  <a:lnTo>
                    <a:pt x="1932279" y="26695"/>
                  </a:lnTo>
                  <a:lnTo>
                    <a:pt x="2395486" y="26695"/>
                  </a:lnTo>
                  <a:lnTo>
                    <a:pt x="2395486" y="0"/>
                  </a:lnTo>
                  <a:lnTo>
                    <a:pt x="1905812" y="0"/>
                  </a:lnTo>
                  <a:lnTo>
                    <a:pt x="1905812" y="26695"/>
                  </a:lnTo>
                  <a:lnTo>
                    <a:pt x="1905812" y="476669"/>
                  </a:lnTo>
                  <a:lnTo>
                    <a:pt x="1455826" y="476669"/>
                  </a:lnTo>
                  <a:lnTo>
                    <a:pt x="1455826" y="26695"/>
                  </a:lnTo>
                  <a:lnTo>
                    <a:pt x="1905812" y="26695"/>
                  </a:lnTo>
                  <a:lnTo>
                    <a:pt x="1905812" y="0"/>
                  </a:lnTo>
                  <a:lnTo>
                    <a:pt x="1429359" y="0"/>
                  </a:lnTo>
                  <a:lnTo>
                    <a:pt x="1429359" y="26695"/>
                  </a:lnTo>
                  <a:lnTo>
                    <a:pt x="1429359" y="476669"/>
                  </a:lnTo>
                  <a:lnTo>
                    <a:pt x="979373" y="476669"/>
                  </a:lnTo>
                  <a:lnTo>
                    <a:pt x="979373" y="26695"/>
                  </a:lnTo>
                  <a:lnTo>
                    <a:pt x="1429359" y="26695"/>
                  </a:lnTo>
                  <a:lnTo>
                    <a:pt x="1429359" y="0"/>
                  </a:lnTo>
                  <a:lnTo>
                    <a:pt x="952906" y="0"/>
                  </a:lnTo>
                  <a:lnTo>
                    <a:pt x="952906" y="26695"/>
                  </a:lnTo>
                  <a:lnTo>
                    <a:pt x="952906" y="476669"/>
                  </a:lnTo>
                  <a:lnTo>
                    <a:pt x="502920" y="476669"/>
                  </a:lnTo>
                  <a:lnTo>
                    <a:pt x="502920" y="26695"/>
                  </a:lnTo>
                  <a:lnTo>
                    <a:pt x="952906" y="26695"/>
                  </a:lnTo>
                  <a:lnTo>
                    <a:pt x="952906" y="0"/>
                  </a:lnTo>
                  <a:lnTo>
                    <a:pt x="476453" y="0"/>
                  </a:lnTo>
                  <a:lnTo>
                    <a:pt x="476453" y="26695"/>
                  </a:lnTo>
                  <a:lnTo>
                    <a:pt x="476453" y="476669"/>
                  </a:lnTo>
                  <a:lnTo>
                    <a:pt x="26466" y="476669"/>
                  </a:lnTo>
                  <a:lnTo>
                    <a:pt x="26466" y="26695"/>
                  </a:lnTo>
                  <a:lnTo>
                    <a:pt x="476453" y="26695"/>
                  </a:lnTo>
                  <a:lnTo>
                    <a:pt x="476453" y="0"/>
                  </a:lnTo>
                  <a:lnTo>
                    <a:pt x="13233" y="0"/>
                  </a:lnTo>
                  <a:lnTo>
                    <a:pt x="13233" y="12712"/>
                  </a:lnTo>
                  <a:lnTo>
                    <a:pt x="0" y="12712"/>
                  </a:lnTo>
                  <a:lnTo>
                    <a:pt x="0" y="26695"/>
                  </a:lnTo>
                  <a:lnTo>
                    <a:pt x="0" y="476669"/>
                  </a:lnTo>
                  <a:lnTo>
                    <a:pt x="0" y="503364"/>
                  </a:lnTo>
                  <a:lnTo>
                    <a:pt x="0" y="903770"/>
                  </a:lnTo>
                  <a:lnTo>
                    <a:pt x="26466" y="903770"/>
                  </a:lnTo>
                  <a:lnTo>
                    <a:pt x="26466" y="503364"/>
                  </a:lnTo>
                  <a:lnTo>
                    <a:pt x="2395486" y="503364"/>
                  </a:lnTo>
                  <a:lnTo>
                    <a:pt x="2395486" y="903770"/>
                  </a:lnTo>
                  <a:lnTo>
                    <a:pt x="2421953" y="903770"/>
                  </a:lnTo>
                  <a:lnTo>
                    <a:pt x="2421953" y="503364"/>
                  </a:lnTo>
                  <a:lnTo>
                    <a:pt x="4790986" y="503364"/>
                  </a:lnTo>
                  <a:lnTo>
                    <a:pt x="4790986" y="476669"/>
                  </a:lnTo>
                  <a:lnTo>
                    <a:pt x="4327766" y="476669"/>
                  </a:lnTo>
                  <a:lnTo>
                    <a:pt x="4327766" y="26695"/>
                  </a:lnTo>
                  <a:lnTo>
                    <a:pt x="4790986" y="26695"/>
                  </a:lnTo>
                  <a:lnTo>
                    <a:pt x="4790986" y="12712"/>
                  </a:lnTo>
                  <a:lnTo>
                    <a:pt x="4790986" y="0"/>
                  </a:lnTo>
                  <a:close/>
                </a:path>
                <a:path w="6762115" h="904240">
                  <a:moveTo>
                    <a:pt x="5293919" y="503809"/>
                  </a:moveTo>
                  <a:lnTo>
                    <a:pt x="5267452" y="503809"/>
                  </a:lnTo>
                  <a:lnTo>
                    <a:pt x="5267452" y="903668"/>
                  </a:lnTo>
                  <a:lnTo>
                    <a:pt x="5293919" y="903668"/>
                  </a:lnTo>
                  <a:lnTo>
                    <a:pt x="5293919" y="503809"/>
                  </a:lnTo>
                  <a:close/>
                </a:path>
                <a:path w="6762115" h="904240">
                  <a:moveTo>
                    <a:pt x="5770372" y="503809"/>
                  </a:moveTo>
                  <a:lnTo>
                    <a:pt x="5743905" y="503809"/>
                  </a:lnTo>
                  <a:lnTo>
                    <a:pt x="5743905" y="903668"/>
                  </a:lnTo>
                  <a:lnTo>
                    <a:pt x="5770372" y="903668"/>
                  </a:lnTo>
                  <a:lnTo>
                    <a:pt x="5770372" y="503809"/>
                  </a:lnTo>
                  <a:close/>
                </a:path>
                <a:path w="6762115" h="904240">
                  <a:moveTo>
                    <a:pt x="6246825" y="503809"/>
                  </a:moveTo>
                  <a:lnTo>
                    <a:pt x="6220358" y="503809"/>
                  </a:lnTo>
                  <a:lnTo>
                    <a:pt x="6220358" y="903668"/>
                  </a:lnTo>
                  <a:lnTo>
                    <a:pt x="6246825" y="903668"/>
                  </a:lnTo>
                  <a:lnTo>
                    <a:pt x="6246825" y="503809"/>
                  </a:lnTo>
                  <a:close/>
                </a:path>
                <a:path w="6762115" h="904240">
                  <a:moveTo>
                    <a:pt x="6723278" y="503809"/>
                  </a:moveTo>
                  <a:lnTo>
                    <a:pt x="6696811" y="503809"/>
                  </a:lnTo>
                  <a:lnTo>
                    <a:pt x="6696811" y="903668"/>
                  </a:lnTo>
                  <a:lnTo>
                    <a:pt x="6723278" y="903668"/>
                  </a:lnTo>
                  <a:lnTo>
                    <a:pt x="6723278" y="503809"/>
                  </a:lnTo>
                  <a:close/>
                </a:path>
                <a:path w="6762115" h="904240">
                  <a:moveTo>
                    <a:pt x="6761670" y="0"/>
                  </a:moveTo>
                  <a:lnTo>
                    <a:pt x="6696811" y="0"/>
                  </a:lnTo>
                  <a:lnTo>
                    <a:pt x="6696811" y="26695"/>
                  </a:lnTo>
                  <a:lnTo>
                    <a:pt x="6696811" y="476669"/>
                  </a:lnTo>
                  <a:lnTo>
                    <a:pt x="6246825" y="476669"/>
                  </a:lnTo>
                  <a:lnTo>
                    <a:pt x="6246825" y="26695"/>
                  </a:lnTo>
                  <a:lnTo>
                    <a:pt x="6696811" y="26695"/>
                  </a:lnTo>
                  <a:lnTo>
                    <a:pt x="6696811" y="0"/>
                  </a:lnTo>
                  <a:lnTo>
                    <a:pt x="6220358" y="0"/>
                  </a:lnTo>
                  <a:lnTo>
                    <a:pt x="6220358" y="26695"/>
                  </a:lnTo>
                  <a:lnTo>
                    <a:pt x="6220358" y="476669"/>
                  </a:lnTo>
                  <a:lnTo>
                    <a:pt x="5770372" y="476669"/>
                  </a:lnTo>
                  <a:lnTo>
                    <a:pt x="5770372" y="26695"/>
                  </a:lnTo>
                  <a:lnTo>
                    <a:pt x="6220358" y="26695"/>
                  </a:lnTo>
                  <a:lnTo>
                    <a:pt x="6220358" y="0"/>
                  </a:lnTo>
                  <a:lnTo>
                    <a:pt x="5743905" y="0"/>
                  </a:lnTo>
                  <a:lnTo>
                    <a:pt x="5743905" y="26695"/>
                  </a:lnTo>
                  <a:lnTo>
                    <a:pt x="5743905" y="476669"/>
                  </a:lnTo>
                  <a:lnTo>
                    <a:pt x="5293919" y="476669"/>
                  </a:lnTo>
                  <a:lnTo>
                    <a:pt x="5293919" y="26695"/>
                  </a:lnTo>
                  <a:lnTo>
                    <a:pt x="5743905" y="26695"/>
                  </a:lnTo>
                  <a:lnTo>
                    <a:pt x="5743905" y="0"/>
                  </a:lnTo>
                  <a:lnTo>
                    <a:pt x="5267452" y="0"/>
                  </a:lnTo>
                  <a:lnTo>
                    <a:pt x="5267452" y="26695"/>
                  </a:lnTo>
                  <a:lnTo>
                    <a:pt x="5267452" y="476669"/>
                  </a:lnTo>
                  <a:lnTo>
                    <a:pt x="4817465" y="476669"/>
                  </a:lnTo>
                  <a:lnTo>
                    <a:pt x="4817465" y="26695"/>
                  </a:lnTo>
                  <a:lnTo>
                    <a:pt x="5267452" y="26695"/>
                  </a:lnTo>
                  <a:lnTo>
                    <a:pt x="5267452" y="0"/>
                  </a:lnTo>
                  <a:lnTo>
                    <a:pt x="4804232" y="0"/>
                  </a:lnTo>
                  <a:lnTo>
                    <a:pt x="4804232" y="12712"/>
                  </a:lnTo>
                  <a:lnTo>
                    <a:pt x="4790999" y="12712"/>
                  </a:lnTo>
                  <a:lnTo>
                    <a:pt x="4790999" y="26695"/>
                  </a:lnTo>
                  <a:lnTo>
                    <a:pt x="4790999" y="476669"/>
                  </a:lnTo>
                  <a:lnTo>
                    <a:pt x="4790999" y="503364"/>
                  </a:lnTo>
                  <a:lnTo>
                    <a:pt x="4790999" y="903770"/>
                  </a:lnTo>
                  <a:lnTo>
                    <a:pt x="4817465" y="903770"/>
                  </a:lnTo>
                  <a:lnTo>
                    <a:pt x="4817465" y="503364"/>
                  </a:lnTo>
                  <a:lnTo>
                    <a:pt x="6761670" y="503364"/>
                  </a:lnTo>
                  <a:lnTo>
                    <a:pt x="6761670" y="476669"/>
                  </a:lnTo>
                  <a:lnTo>
                    <a:pt x="6723278" y="476669"/>
                  </a:lnTo>
                  <a:lnTo>
                    <a:pt x="6723278" y="26695"/>
                  </a:lnTo>
                  <a:lnTo>
                    <a:pt x="6761670" y="26695"/>
                  </a:lnTo>
                  <a:lnTo>
                    <a:pt x="6761670" y="12712"/>
                  </a:lnTo>
                  <a:lnTo>
                    <a:pt x="6761670" y="0"/>
                  </a:lnTo>
                  <a:close/>
                </a:path>
              </a:pathLst>
            </a:custGeom>
            <a:solidFill>
              <a:srgbClr val="181717"/>
            </a:solidFill>
          </p:spPr>
          <p:txBody>
            <a:bodyPr wrap="square" lIns="0" tIns="0" rIns="0" bIns="0" rtlCol="0"/>
            <a:lstStyle/>
            <a:p/>
          </p:txBody>
        </p:sp>
      </p:grpSp>
      <p:graphicFrame>
        <p:nvGraphicFramePr>
          <p:cNvPr id="9" name="object 9"/>
          <p:cNvGraphicFramePr>
            <a:graphicFrameLocks noGrp="1"/>
          </p:cNvGraphicFramePr>
          <p:nvPr/>
        </p:nvGraphicFramePr>
        <p:xfrm>
          <a:off x="10607131" y="-634"/>
          <a:ext cx="7657465" cy="1105535"/>
        </p:xfrm>
        <a:graphic>
          <a:graphicData uri="http://schemas.openxmlformats.org/drawingml/2006/table">
            <a:tbl>
              <a:tblPr firstRow="1" bandRow="1">
                <a:tableStyleId>{2D5ABB26-0587-4C30-8999-92F81FD0307C}</a:tableStyleId>
              </a:tblPr>
              <a:tblGrid>
                <a:gridCol w="541655"/>
                <a:gridCol w="541655"/>
                <a:gridCol w="541654"/>
                <a:gridCol w="541655"/>
                <a:gridCol w="556894"/>
                <a:gridCol w="541654"/>
                <a:gridCol w="541654"/>
                <a:gridCol w="541654"/>
                <a:gridCol w="541654"/>
                <a:gridCol w="556895"/>
                <a:gridCol w="541654"/>
                <a:gridCol w="541655"/>
                <a:gridCol w="541654"/>
                <a:gridCol w="541654"/>
              </a:tblGrid>
              <a:tr h="536644">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r>
              <a:tr h="542359">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r>
            </a:tbl>
          </a:graphicData>
        </a:graphic>
      </p:graphicFrame>
      <p:sp>
        <p:nvSpPr>
          <p:cNvPr id="10" name="object 10"/>
          <p:cNvSpPr txBox="1"/>
          <p:nvPr/>
        </p:nvSpPr>
        <p:spPr>
          <a:xfrm>
            <a:off x="9131300" y="4026410"/>
            <a:ext cx="8706485" cy="2006600"/>
          </a:xfrm>
          <a:prstGeom prst="rect">
            <a:avLst/>
          </a:prstGeom>
        </p:spPr>
        <p:txBody>
          <a:bodyPr wrap="square" lIns="0" tIns="12065" rIns="0" bIns="0" rtlCol="0" vert="horz">
            <a:spAutoFit/>
          </a:bodyPr>
          <a:lstStyle/>
          <a:p>
            <a:pPr algn="just" marL="12700" marR="5080">
              <a:lnSpc>
                <a:spcPct val="106600"/>
              </a:lnSpc>
              <a:spcBef>
                <a:spcPts val="95"/>
              </a:spcBef>
            </a:pPr>
            <a:r>
              <a:rPr dirty="0" sz="3050" spc="30">
                <a:solidFill>
                  <a:srgbClr val="181717"/>
                </a:solidFill>
                <a:latin typeface="Courier New"/>
                <a:cs typeface="Courier New"/>
              </a:rPr>
              <a:t>Setiap benda yang bergerak memiliki  energi. Sejumlah kendaraan yang  bergerak dengan laju tertentu di  jalan</a:t>
            </a:r>
            <a:r>
              <a:rPr dirty="0" sz="3050" spc="790">
                <a:solidFill>
                  <a:srgbClr val="181717"/>
                </a:solidFill>
                <a:latin typeface="Courier New"/>
                <a:cs typeface="Courier New"/>
              </a:rPr>
              <a:t> </a:t>
            </a:r>
            <a:r>
              <a:rPr dirty="0" sz="3050" spc="30">
                <a:solidFill>
                  <a:srgbClr val="181717"/>
                </a:solidFill>
                <a:latin typeface="Courier New"/>
                <a:cs typeface="Courier New"/>
              </a:rPr>
              <a:t>raya</a:t>
            </a:r>
            <a:r>
              <a:rPr dirty="0" sz="3050" spc="790">
                <a:solidFill>
                  <a:srgbClr val="181717"/>
                </a:solidFill>
                <a:latin typeface="Courier New"/>
                <a:cs typeface="Courier New"/>
              </a:rPr>
              <a:t> </a:t>
            </a:r>
            <a:r>
              <a:rPr dirty="0" sz="3050" spc="30">
                <a:solidFill>
                  <a:srgbClr val="181717"/>
                </a:solidFill>
                <a:latin typeface="Courier New"/>
                <a:cs typeface="Courier New"/>
              </a:rPr>
              <a:t>juga</a:t>
            </a:r>
            <a:r>
              <a:rPr dirty="0" sz="3050" spc="790">
                <a:solidFill>
                  <a:srgbClr val="181717"/>
                </a:solidFill>
                <a:latin typeface="Courier New"/>
                <a:cs typeface="Courier New"/>
              </a:rPr>
              <a:t> </a:t>
            </a:r>
            <a:r>
              <a:rPr dirty="0" sz="3050" spc="30">
                <a:solidFill>
                  <a:srgbClr val="181717"/>
                </a:solidFill>
                <a:latin typeface="Courier New"/>
                <a:cs typeface="Courier New"/>
              </a:rPr>
              <a:t>memiliki</a:t>
            </a:r>
            <a:r>
              <a:rPr dirty="0" sz="3050" spc="790">
                <a:solidFill>
                  <a:srgbClr val="181717"/>
                </a:solidFill>
                <a:latin typeface="Courier New"/>
                <a:cs typeface="Courier New"/>
              </a:rPr>
              <a:t> </a:t>
            </a:r>
            <a:r>
              <a:rPr dirty="0" sz="3050" spc="30">
                <a:solidFill>
                  <a:srgbClr val="181717"/>
                </a:solidFill>
                <a:latin typeface="Courier New"/>
                <a:cs typeface="Courier New"/>
              </a:rPr>
              <a:t>energi</a:t>
            </a:r>
            <a:endParaRPr sz="3050">
              <a:latin typeface="Courier New"/>
              <a:cs typeface="Courier New"/>
            </a:endParaRPr>
          </a:p>
        </p:txBody>
      </p:sp>
      <p:sp>
        <p:nvSpPr>
          <p:cNvPr id="11" name="object 11"/>
          <p:cNvSpPr txBox="1"/>
          <p:nvPr/>
        </p:nvSpPr>
        <p:spPr>
          <a:xfrm>
            <a:off x="11946907" y="6038166"/>
            <a:ext cx="1210945" cy="490220"/>
          </a:xfrm>
          <a:prstGeom prst="rect">
            <a:avLst/>
          </a:prstGeom>
        </p:spPr>
        <p:txBody>
          <a:bodyPr wrap="square" lIns="0" tIns="12700" rIns="0" bIns="0" rtlCol="0" vert="horz">
            <a:spAutoFit/>
          </a:bodyPr>
          <a:lstStyle/>
          <a:p>
            <a:pPr marL="12700">
              <a:lnSpc>
                <a:spcPct val="100000"/>
              </a:lnSpc>
              <a:spcBef>
                <a:spcPts val="100"/>
              </a:spcBef>
            </a:pPr>
            <a:r>
              <a:rPr dirty="0" sz="3050" spc="30">
                <a:solidFill>
                  <a:srgbClr val="181717"/>
                </a:solidFill>
                <a:latin typeface="Courier New"/>
                <a:cs typeface="Courier New"/>
              </a:rPr>
              <a:t>Bend</a:t>
            </a:r>
            <a:r>
              <a:rPr dirty="0" sz="3050" spc="35">
                <a:solidFill>
                  <a:srgbClr val="181717"/>
                </a:solidFill>
                <a:latin typeface="Courier New"/>
                <a:cs typeface="Courier New"/>
              </a:rPr>
              <a:t>a</a:t>
            </a:r>
            <a:endParaRPr sz="3050">
              <a:latin typeface="Courier New"/>
              <a:cs typeface="Courier New"/>
            </a:endParaRPr>
          </a:p>
        </p:txBody>
      </p:sp>
      <p:sp>
        <p:nvSpPr>
          <p:cNvPr id="12" name="object 12"/>
          <p:cNvSpPr txBox="1"/>
          <p:nvPr/>
        </p:nvSpPr>
        <p:spPr>
          <a:xfrm>
            <a:off x="11470657" y="6533466"/>
            <a:ext cx="2159000" cy="490220"/>
          </a:xfrm>
          <a:prstGeom prst="rect">
            <a:avLst/>
          </a:prstGeom>
        </p:spPr>
        <p:txBody>
          <a:bodyPr wrap="square" lIns="0" tIns="12700" rIns="0" bIns="0" rtlCol="0" vert="horz">
            <a:spAutoFit/>
          </a:bodyPr>
          <a:lstStyle/>
          <a:p>
            <a:pPr marL="12700">
              <a:lnSpc>
                <a:spcPct val="100000"/>
              </a:lnSpc>
              <a:spcBef>
                <a:spcPts val="100"/>
              </a:spcBef>
            </a:pPr>
            <a:r>
              <a:rPr dirty="0" sz="3050" spc="30">
                <a:solidFill>
                  <a:srgbClr val="181717"/>
                </a:solidFill>
                <a:latin typeface="Courier New"/>
                <a:cs typeface="Courier New"/>
              </a:rPr>
              <a:t>kemampuan</a:t>
            </a:r>
            <a:endParaRPr sz="3050">
              <a:latin typeface="Courier New"/>
              <a:cs typeface="Courier New"/>
            </a:endParaRPr>
          </a:p>
        </p:txBody>
      </p:sp>
      <p:sp>
        <p:nvSpPr>
          <p:cNvPr id="13" name="object 13"/>
          <p:cNvSpPr txBox="1"/>
          <p:nvPr/>
        </p:nvSpPr>
        <p:spPr>
          <a:xfrm>
            <a:off x="14047013" y="6007610"/>
            <a:ext cx="3794125" cy="1016000"/>
          </a:xfrm>
          <a:prstGeom prst="rect">
            <a:avLst/>
          </a:prstGeom>
        </p:spPr>
        <p:txBody>
          <a:bodyPr wrap="square" lIns="0" tIns="12065" rIns="0" bIns="0" rtlCol="0" vert="horz">
            <a:spAutoFit/>
          </a:bodyPr>
          <a:lstStyle/>
          <a:p>
            <a:pPr marL="12700" marR="5080" indent="4445">
              <a:lnSpc>
                <a:spcPct val="106600"/>
              </a:lnSpc>
              <a:spcBef>
                <a:spcPts val="95"/>
              </a:spcBef>
              <a:tabLst>
                <a:tab pos="1640839" algn="l"/>
                <a:tab pos="1884680" algn="l"/>
              </a:tabLst>
            </a:pPr>
            <a:r>
              <a:rPr dirty="0" sz="3050" spc="30">
                <a:solidFill>
                  <a:srgbClr val="181717"/>
                </a:solidFill>
                <a:latin typeface="Courier New"/>
                <a:cs typeface="Courier New"/>
              </a:rPr>
              <a:t>yan</a:t>
            </a:r>
            <a:r>
              <a:rPr dirty="0" sz="3050" spc="35">
                <a:solidFill>
                  <a:srgbClr val="181717"/>
                </a:solidFill>
                <a:latin typeface="Courier New"/>
                <a:cs typeface="Courier New"/>
              </a:rPr>
              <a:t>g</a:t>
            </a:r>
            <a:r>
              <a:rPr dirty="0" sz="3050">
                <a:solidFill>
                  <a:srgbClr val="181717"/>
                </a:solidFill>
                <a:latin typeface="Courier New"/>
                <a:cs typeface="Courier New"/>
              </a:rPr>
              <a:t>		</a:t>
            </a:r>
            <a:r>
              <a:rPr dirty="0" sz="3050" spc="30">
                <a:solidFill>
                  <a:srgbClr val="181717"/>
                </a:solidFill>
                <a:latin typeface="Courier New"/>
                <a:cs typeface="Courier New"/>
              </a:rPr>
              <a:t>bergera</a:t>
            </a:r>
            <a:r>
              <a:rPr dirty="0" sz="3050" spc="35">
                <a:solidFill>
                  <a:srgbClr val="181717"/>
                </a:solidFill>
                <a:latin typeface="Courier New"/>
                <a:cs typeface="Courier New"/>
              </a:rPr>
              <a:t>k  </a:t>
            </a:r>
            <a:r>
              <a:rPr dirty="0" sz="3050" spc="30">
                <a:solidFill>
                  <a:srgbClr val="181717"/>
                </a:solidFill>
                <a:latin typeface="Courier New"/>
                <a:cs typeface="Courier New"/>
              </a:rPr>
              <a:t>untu</a:t>
            </a:r>
            <a:r>
              <a:rPr dirty="0" sz="3050" spc="35">
                <a:solidFill>
                  <a:srgbClr val="181717"/>
                </a:solidFill>
                <a:latin typeface="Courier New"/>
                <a:cs typeface="Courier New"/>
              </a:rPr>
              <a:t>k</a:t>
            </a:r>
            <a:r>
              <a:rPr dirty="0" sz="3050">
                <a:solidFill>
                  <a:srgbClr val="181717"/>
                </a:solidFill>
                <a:latin typeface="Courier New"/>
                <a:cs typeface="Courier New"/>
              </a:rPr>
              <a:t>	</a:t>
            </a:r>
            <a:r>
              <a:rPr dirty="0" sz="3050" spc="30">
                <a:solidFill>
                  <a:srgbClr val="181717"/>
                </a:solidFill>
                <a:latin typeface="Courier New"/>
                <a:cs typeface="Courier New"/>
              </a:rPr>
              <a:t>melakuka</a:t>
            </a:r>
            <a:r>
              <a:rPr dirty="0" sz="3050" spc="35">
                <a:solidFill>
                  <a:srgbClr val="181717"/>
                </a:solidFill>
                <a:latin typeface="Courier New"/>
                <a:cs typeface="Courier New"/>
              </a:rPr>
              <a:t>n</a:t>
            </a:r>
            <a:endParaRPr sz="3050">
              <a:latin typeface="Courier New"/>
              <a:cs typeface="Courier New"/>
            </a:endParaRPr>
          </a:p>
        </p:txBody>
      </p:sp>
      <p:sp>
        <p:nvSpPr>
          <p:cNvPr id="14" name="object 14"/>
          <p:cNvSpPr txBox="1"/>
          <p:nvPr/>
        </p:nvSpPr>
        <p:spPr>
          <a:xfrm>
            <a:off x="9131300" y="6007610"/>
            <a:ext cx="1921510" cy="1511300"/>
          </a:xfrm>
          <a:prstGeom prst="rect">
            <a:avLst/>
          </a:prstGeom>
        </p:spPr>
        <p:txBody>
          <a:bodyPr wrap="square" lIns="0" tIns="12065" rIns="0" bIns="0" rtlCol="0" vert="horz">
            <a:spAutoFit/>
          </a:bodyPr>
          <a:lstStyle/>
          <a:p>
            <a:pPr algn="just" marL="12700" marR="5080">
              <a:lnSpc>
                <a:spcPct val="106600"/>
              </a:lnSpc>
              <a:spcBef>
                <a:spcPts val="95"/>
              </a:spcBef>
            </a:pPr>
            <a:r>
              <a:rPr dirty="0" sz="3050" spc="30">
                <a:solidFill>
                  <a:srgbClr val="181717"/>
                </a:solidFill>
                <a:latin typeface="Courier New"/>
                <a:cs typeface="Courier New"/>
              </a:rPr>
              <a:t>kinetik</a:t>
            </a:r>
            <a:r>
              <a:rPr dirty="0" sz="3050" spc="35">
                <a:solidFill>
                  <a:srgbClr val="181717"/>
                </a:solidFill>
                <a:latin typeface="Courier New"/>
                <a:cs typeface="Courier New"/>
              </a:rPr>
              <a:t>.  </a:t>
            </a:r>
            <a:r>
              <a:rPr dirty="0" sz="3050" spc="30">
                <a:solidFill>
                  <a:srgbClr val="181717"/>
                </a:solidFill>
                <a:latin typeface="Courier New"/>
                <a:cs typeface="Courier New"/>
              </a:rPr>
              <a:t>memilik</a:t>
            </a:r>
            <a:r>
              <a:rPr dirty="0" sz="3050" spc="35">
                <a:solidFill>
                  <a:srgbClr val="181717"/>
                </a:solidFill>
                <a:latin typeface="Courier New"/>
                <a:cs typeface="Courier New"/>
              </a:rPr>
              <a:t>i  </a:t>
            </a:r>
            <a:r>
              <a:rPr dirty="0" sz="3050" spc="30">
                <a:solidFill>
                  <a:srgbClr val="181717"/>
                </a:solidFill>
                <a:latin typeface="Courier New"/>
                <a:cs typeface="Courier New"/>
              </a:rPr>
              <a:t>usaha,</a:t>
            </a:r>
            <a:endParaRPr sz="3050">
              <a:latin typeface="Courier New"/>
              <a:cs typeface="Courier New"/>
            </a:endParaRPr>
          </a:p>
        </p:txBody>
      </p:sp>
      <p:sp>
        <p:nvSpPr>
          <p:cNvPr id="15" name="object 15"/>
          <p:cNvSpPr txBox="1"/>
          <p:nvPr/>
        </p:nvSpPr>
        <p:spPr>
          <a:xfrm>
            <a:off x="11155412" y="7028766"/>
            <a:ext cx="6680834" cy="490220"/>
          </a:xfrm>
          <a:prstGeom prst="rect">
            <a:avLst/>
          </a:prstGeom>
        </p:spPr>
        <p:txBody>
          <a:bodyPr wrap="square" lIns="0" tIns="12700" rIns="0" bIns="0" rtlCol="0" vert="horz">
            <a:spAutoFit/>
          </a:bodyPr>
          <a:lstStyle/>
          <a:p>
            <a:pPr marL="12700">
              <a:lnSpc>
                <a:spcPct val="100000"/>
              </a:lnSpc>
              <a:spcBef>
                <a:spcPts val="100"/>
              </a:spcBef>
              <a:tabLst>
                <a:tab pos="2747645" algn="l"/>
                <a:tab pos="4534535" algn="l"/>
              </a:tabLst>
            </a:pPr>
            <a:r>
              <a:rPr dirty="0" sz="3050" spc="30">
                <a:solidFill>
                  <a:srgbClr val="181717"/>
                </a:solidFill>
                <a:latin typeface="Courier New"/>
                <a:cs typeface="Courier New"/>
              </a:rPr>
              <a:t>karenanya	dapat	dikatakan</a:t>
            </a:r>
            <a:endParaRPr sz="3050">
              <a:latin typeface="Courier New"/>
              <a:cs typeface="Courier New"/>
            </a:endParaRPr>
          </a:p>
        </p:txBody>
      </p:sp>
      <p:sp>
        <p:nvSpPr>
          <p:cNvPr id="16" name="object 16"/>
          <p:cNvSpPr txBox="1"/>
          <p:nvPr/>
        </p:nvSpPr>
        <p:spPr>
          <a:xfrm>
            <a:off x="9131300" y="8019366"/>
            <a:ext cx="973455" cy="490220"/>
          </a:xfrm>
          <a:prstGeom prst="rect">
            <a:avLst/>
          </a:prstGeom>
        </p:spPr>
        <p:txBody>
          <a:bodyPr wrap="square" lIns="0" tIns="12700" rIns="0" bIns="0" rtlCol="0" vert="horz">
            <a:spAutoFit/>
          </a:bodyPr>
          <a:lstStyle/>
          <a:p>
            <a:pPr marL="12700">
              <a:lnSpc>
                <a:spcPct val="100000"/>
              </a:lnSpc>
              <a:spcBef>
                <a:spcPts val="100"/>
              </a:spcBef>
            </a:pPr>
            <a:r>
              <a:rPr dirty="0" sz="3050" spc="30">
                <a:solidFill>
                  <a:srgbClr val="181717"/>
                </a:solidFill>
                <a:latin typeface="Courier New"/>
                <a:cs typeface="Courier New"/>
              </a:rPr>
              <a:t>yan</a:t>
            </a:r>
            <a:r>
              <a:rPr dirty="0" sz="3050" spc="35">
                <a:solidFill>
                  <a:srgbClr val="181717"/>
                </a:solidFill>
                <a:latin typeface="Courier New"/>
                <a:cs typeface="Courier New"/>
              </a:rPr>
              <a:t>g</a:t>
            </a:r>
            <a:endParaRPr sz="3050">
              <a:latin typeface="Courier New"/>
              <a:cs typeface="Courier New"/>
            </a:endParaRPr>
          </a:p>
        </p:txBody>
      </p:sp>
      <p:sp>
        <p:nvSpPr>
          <p:cNvPr id="17" name="object 17"/>
          <p:cNvSpPr txBox="1"/>
          <p:nvPr/>
        </p:nvSpPr>
        <p:spPr>
          <a:xfrm>
            <a:off x="10998915" y="8019366"/>
            <a:ext cx="1921510" cy="490220"/>
          </a:xfrm>
          <a:prstGeom prst="rect">
            <a:avLst/>
          </a:prstGeom>
        </p:spPr>
        <p:txBody>
          <a:bodyPr wrap="square" lIns="0" tIns="12700" rIns="0" bIns="0" rtlCol="0" vert="horz">
            <a:spAutoFit/>
          </a:bodyPr>
          <a:lstStyle/>
          <a:p>
            <a:pPr marL="12700">
              <a:lnSpc>
                <a:spcPct val="100000"/>
              </a:lnSpc>
              <a:spcBef>
                <a:spcPts val="100"/>
              </a:spcBef>
            </a:pPr>
            <a:r>
              <a:rPr dirty="0" sz="3050" spc="30">
                <a:solidFill>
                  <a:srgbClr val="181717"/>
                </a:solidFill>
                <a:latin typeface="Courier New"/>
                <a:cs typeface="Courier New"/>
              </a:rPr>
              <a:t>bergerak</a:t>
            </a:r>
            <a:endParaRPr sz="3050">
              <a:latin typeface="Courier New"/>
              <a:cs typeface="Courier New"/>
            </a:endParaRPr>
          </a:p>
        </p:txBody>
      </p:sp>
      <p:sp>
        <p:nvSpPr>
          <p:cNvPr id="18" name="object 18"/>
          <p:cNvSpPr txBox="1"/>
          <p:nvPr/>
        </p:nvSpPr>
        <p:spPr>
          <a:xfrm>
            <a:off x="9131300" y="7493510"/>
            <a:ext cx="7125970" cy="1016000"/>
          </a:xfrm>
          <a:prstGeom prst="rect">
            <a:avLst/>
          </a:prstGeom>
        </p:spPr>
        <p:txBody>
          <a:bodyPr wrap="square" lIns="0" tIns="43180" rIns="0" bIns="0" rtlCol="0" vert="horz">
            <a:spAutoFit/>
          </a:bodyPr>
          <a:lstStyle/>
          <a:p>
            <a:pPr marL="12700">
              <a:lnSpc>
                <a:spcPct val="100000"/>
              </a:lnSpc>
              <a:spcBef>
                <a:spcPts val="340"/>
              </a:spcBef>
              <a:tabLst>
                <a:tab pos="2299970" algn="l"/>
                <a:tab pos="4351020" algn="l"/>
                <a:tab pos="6164580" algn="l"/>
              </a:tabLst>
            </a:pPr>
            <a:r>
              <a:rPr dirty="0" sz="3050" spc="30">
                <a:solidFill>
                  <a:srgbClr val="181717"/>
                </a:solidFill>
                <a:latin typeface="Courier New"/>
                <a:cs typeface="Courier New"/>
              </a:rPr>
              <a:t>memilik</a:t>
            </a:r>
            <a:r>
              <a:rPr dirty="0" sz="3050" spc="35">
                <a:solidFill>
                  <a:srgbClr val="181717"/>
                </a:solidFill>
                <a:latin typeface="Courier New"/>
                <a:cs typeface="Courier New"/>
              </a:rPr>
              <a:t>i</a:t>
            </a:r>
            <a:r>
              <a:rPr dirty="0" sz="3050">
                <a:solidFill>
                  <a:srgbClr val="181717"/>
                </a:solidFill>
                <a:latin typeface="Courier New"/>
                <a:cs typeface="Courier New"/>
              </a:rPr>
              <a:t>	</a:t>
            </a:r>
            <a:r>
              <a:rPr dirty="0" sz="3050" spc="30">
                <a:solidFill>
                  <a:srgbClr val="181717"/>
                </a:solidFill>
                <a:latin typeface="Courier New"/>
                <a:cs typeface="Courier New"/>
              </a:rPr>
              <a:t>energi</a:t>
            </a:r>
            <a:r>
              <a:rPr dirty="0" sz="3050" spc="35">
                <a:solidFill>
                  <a:srgbClr val="181717"/>
                </a:solidFill>
                <a:latin typeface="Courier New"/>
                <a:cs typeface="Courier New"/>
              </a:rPr>
              <a:t>.</a:t>
            </a:r>
            <a:r>
              <a:rPr dirty="0" sz="3050">
                <a:solidFill>
                  <a:srgbClr val="181717"/>
                </a:solidFill>
                <a:latin typeface="Courier New"/>
                <a:cs typeface="Courier New"/>
              </a:rPr>
              <a:t>	</a:t>
            </a:r>
            <a:r>
              <a:rPr dirty="0" sz="3050" spc="30">
                <a:solidFill>
                  <a:srgbClr val="181717"/>
                </a:solidFill>
                <a:latin typeface="Courier New"/>
                <a:cs typeface="Courier New"/>
              </a:rPr>
              <a:t>Energ</a:t>
            </a:r>
            <a:r>
              <a:rPr dirty="0" sz="3050" spc="35">
                <a:solidFill>
                  <a:srgbClr val="181717"/>
                </a:solidFill>
                <a:latin typeface="Courier New"/>
                <a:cs typeface="Courier New"/>
              </a:rPr>
              <a:t>i</a:t>
            </a:r>
            <a:r>
              <a:rPr dirty="0" sz="3050">
                <a:solidFill>
                  <a:srgbClr val="181717"/>
                </a:solidFill>
                <a:latin typeface="Courier New"/>
                <a:cs typeface="Courier New"/>
              </a:rPr>
              <a:t>	</a:t>
            </a:r>
            <a:r>
              <a:rPr dirty="0" sz="3050" spc="30">
                <a:solidFill>
                  <a:srgbClr val="181717"/>
                </a:solidFill>
                <a:latin typeface="Courier New"/>
                <a:cs typeface="Courier New"/>
              </a:rPr>
              <a:t>pad</a:t>
            </a:r>
            <a:r>
              <a:rPr dirty="0" sz="3050" spc="35">
                <a:solidFill>
                  <a:srgbClr val="181717"/>
                </a:solidFill>
                <a:latin typeface="Courier New"/>
                <a:cs typeface="Courier New"/>
              </a:rPr>
              <a:t>a</a:t>
            </a:r>
            <a:endParaRPr sz="3050">
              <a:latin typeface="Courier New"/>
              <a:cs typeface="Courier New"/>
            </a:endParaRPr>
          </a:p>
          <a:p>
            <a:pPr marL="4695825">
              <a:lnSpc>
                <a:spcPct val="100000"/>
              </a:lnSpc>
              <a:spcBef>
                <a:spcPts val="240"/>
              </a:spcBef>
            </a:pPr>
            <a:r>
              <a:rPr dirty="0" sz="3050" spc="30">
                <a:solidFill>
                  <a:srgbClr val="181717"/>
                </a:solidFill>
                <a:latin typeface="Courier New"/>
                <a:cs typeface="Courier New"/>
              </a:rPr>
              <a:t>disebut</a:t>
            </a:r>
            <a:endParaRPr sz="3050">
              <a:latin typeface="Courier New"/>
              <a:cs typeface="Courier New"/>
            </a:endParaRPr>
          </a:p>
        </p:txBody>
      </p:sp>
      <p:sp>
        <p:nvSpPr>
          <p:cNvPr id="19" name="object 19"/>
          <p:cNvSpPr txBox="1"/>
          <p:nvPr/>
        </p:nvSpPr>
        <p:spPr>
          <a:xfrm>
            <a:off x="16393132" y="7493510"/>
            <a:ext cx="1447800" cy="1016000"/>
          </a:xfrm>
          <a:prstGeom prst="rect">
            <a:avLst/>
          </a:prstGeom>
        </p:spPr>
        <p:txBody>
          <a:bodyPr wrap="square" lIns="0" tIns="12065" rIns="0" bIns="0" rtlCol="0" vert="horz">
            <a:spAutoFit/>
          </a:bodyPr>
          <a:lstStyle/>
          <a:p>
            <a:pPr marL="12700" marR="5080" indent="229870">
              <a:lnSpc>
                <a:spcPct val="106600"/>
              </a:lnSpc>
              <a:spcBef>
                <a:spcPts val="95"/>
              </a:spcBef>
            </a:pPr>
            <a:r>
              <a:rPr dirty="0" sz="3050" spc="30">
                <a:solidFill>
                  <a:srgbClr val="181717"/>
                </a:solidFill>
                <a:latin typeface="Courier New"/>
                <a:cs typeface="Courier New"/>
              </a:rPr>
              <a:t>bend</a:t>
            </a:r>
            <a:r>
              <a:rPr dirty="0" sz="3050" spc="35">
                <a:solidFill>
                  <a:srgbClr val="181717"/>
                </a:solidFill>
                <a:latin typeface="Courier New"/>
                <a:cs typeface="Courier New"/>
              </a:rPr>
              <a:t>a  </a:t>
            </a:r>
            <a:r>
              <a:rPr dirty="0" sz="3050" spc="30">
                <a:solidFill>
                  <a:srgbClr val="181717"/>
                </a:solidFill>
                <a:latin typeface="Courier New"/>
                <a:cs typeface="Courier New"/>
              </a:rPr>
              <a:t>energ</a:t>
            </a:r>
            <a:r>
              <a:rPr dirty="0" sz="3050" spc="35">
                <a:solidFill>
                  <a:srgbClr val="181717"/>
                </a:solidFill>
                <a:latin typeface="Courier New"/>
                <a:cs typeface="Courier New"/>
              </a:rPr>
              <a:t>i</a:t>
            </a:r>
            <a:endParaRPr sz="3050">
              <a:latin typeface="Courier New"/>
              <a:cs typeface="Courier New"/>
            </a:endParaRPr>
          </a:p>
        </p:txBody>
      </p:sp>
      <p:sp>
        <p:nvSpPr>
          <p:cNvPr id="20" name="object 20"/>
          <p:cNvSpPr txBox="1"/>
          <p:nvPr/>
        </p:nvSpPr>
        <p:spPr>
          <a:xfrm>
            <a:off x="9131300" y="8514666"/>
            <a:ext cx="1921510" cy="490220"/>
          </a:xfrm>
          <a:prstGeom prst="rect">
            <a:avLst/>
          </a:prstGeom>
        </p:spPr>
        <p:txBody>
          <a:bodyPr wrap="square" lIns="0" tIns="12700" rIns="0" bIns="0" rtlCol="0" vert="horz">
            <a:spAutoFit/>
          </a:bodyPr>
          <a:lstStyle/>
          <a:p>
            <a:pPr marL="12700">
              <a:lnSpc>
                <a:spcPct val="100000"/>
              </a:lnSpc>
              <a:spcBef>
                <a:spcPts val="100"/>
              </a:spcBef>
            </a:pPr>
            <a:r>
              <a:rPr dirty="0" sz="3050" spc="30">
                <a:solidFill>
                  <a:srgbClr val="181717"/>
                </a:solidFill>
                <a:latin typeface="Courier New"/>
                <a:cs typeface="Courier New"/>
              </a:rPr>
              <a:t>kinetic.</a:t>
            </a:r>
            <a:endParaRPr sz="3050">
              <a:latin typeface="Courier New"/>
              <a:cs typeface="Courier New"/>
            </a:endParaRPr>
          </a:p>
        </p:txBody>
      </p:sp>
      <p:sp>
        <p:nvSpPr>
          <p:cNvPr id="21" name="object 21"/>
          <p:cNvSpPr txBox="1">
            <a:spLocks noGrp="1"/>
          </p:cNvSpPr>
          <p:nvPr>
            <p:ph type="title"/>
          </p:nvPr>
        </p:nvSpPr>
        <p:spPr>
          <a:xfrm>
            <a:off x="10951774" y="1682274"/>
            <a:ext cx="5920740" cy="1122680"/>
          </a:xfrm>
          <a:prstGeom prst="rect"/>
        </p:spPr>
        <p:txBody>
          <a:bodyPr wrap="square" lIns="0" tIns="12700" rIns="0" bIns="0" rtlCol="0" vert="horz">
            <a:spAutoFit/>
          </a:bodyPr>
          <a:lstStyle/>
          <a:p>
            <a:pPr marL="12700">
              <a:lnSpc>
                <a:spcPct val="100000"/>
              </a:lnSpc>
              <a:spcBef>
                <a:spcPts val="100"/>
              </a:spcBef>
            </a:pPr>
            <a:r>
              <a:rPr dirty="0" spc="114"/>
              <a:t>Energi</a:t>
            </a:r>
            <a:r>
              <a:rPr dirty="0" spc="-405"/>
              <a:t> </a:t>
            </a:r>
            <a:r>
              <a:rPr dirty="0" spc="229"/>
              <a:t>Kinetik</a:t>
            </a:r>
          </a:p>
        </p:txBody>
      </p:sp>
      <p:sp>
        <p:nvSpPr>
          <p:cNvPr id="22" name="object 22"/>
          <p:cNvSpPr/>
          <p:nvPr/>
        </p:nvSpPr>
        <p:spPr>
          <a:xfrm>
            <a:off x="1028700" y="6529638"/>
            <a:ext cx="6067440" cy="1857359"/>
          </a:xfrm>
          <a:prstGeom prst="rect">
            <a:avLst/>
          </a:prstGeom>
          <a:blipFill>
            <a:blip r:embed="rId3" cstate="print"/>
            <a:stretch>
              <a:fillRect/>
            </a:stretch>
          </a:blipFill>
        </p:spPr>
        <p:txBody>
          <a:bodyPr wrap="square" lIns="0" tIns="0" rIns="0" bIns="0" rtlCol="0"/>
          <a:lstStyl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8288000" cy="10287635"/>
            <a:chOff x="0" y="0"/>
            <a:chExt cx="18288000" cy="10287635"/>
          </a:xfrm>
        </p:grpSpPr>
        <p:sp>
          <p:nvSpPr>
            <p:cNvPr id="3" name="object 3"/>
            <p:cNvSpPr/>
            <p:nvPr/>
          </p:nvSpPr>
          <p:spPr>
            <a:xfrm>
              <a:off x="727530" y="1031360"/>
              <a:ext cx="5169621" cy="5169621"/>
            </a:xfrm>
            <a:prstGeom prst="rect">
              <a:avLst/>
            </a:prstGeom>
            <a:blipFill>
              <a:blip r:embed="rId2" cstate="print"/>
              <a:stretch>
                <a:fillRect/>
              </a:stretch>
            </a:blipFill>
          </p:spPr>
          <p:txBody>
            <a:bodyPr wrap="square" lIns="0" tIns="0" rIns="0" bIns="0" rtlCol="0"/>
            <a:lstStyle/>
            <a:p/>
          </p:txBody>
        </p:sp>
        <p:sp>
          <p:nvSpPr>
            <p:cNvPr id="4" name="object 4"/>
            <p:cNvSpPr/>
            <p:nvPr/>
          </p:nvSpPr>
          <p:spPr>
            <a:xfrm>
              <a:off x="727519" y="1031366"/>
              <a:ext cx="5170170" cy="5170170"/>
            </a:xfrm>
            <a:custGeom>
              <a:avLst/>
              <a:gdLst/>
              <a:ahLst/>
              <a:cxnLst/>
              <a:rect l="l" t="t" r="r" b="b"/>
              <a:pathLst>
                <a:path w="5170170" h="5170170">
                  <a:moveTo>
                    <a:pt x="5169624" y="4389399"/>
                  </a:moveTo>
                  <a:lnTo>
                    <a:pt x="0" y="4389399"/>
                  </a:lnTo>
                  <a:lnTo>
                    <a:pt x="0" y="5169624"/>
                  </a:lnTo>
                  <a:lnTo>
                    <a:pt x="5169624" y="5169624"/>
                  </a:lnTo>
                  <a:lnTo>
                    <a:pt x="5169624" y="4389399"/>
                  </a:lnTo>
                  <a:close/>
                </a:path>
                <a:path w="5170170" h="5170170">
                  <a:moveTo>
                    <a:pt x="5169624" y="0"/>
                  </a:moveTo>
                  <a:lnTo>
                    <a:pt x="0" y="0"/>
                  </a:lnTo>
                  <a:lnTo>
                    <a:pt x="0" y="519455"/>
                  </a:lnTo>
                  <a:lnTo>
                    <a:pt x="5169624" y="519455"/>
                  </a:lnTo>
                  <a:lnTo>
                    <a:pt x="5169624" y="0"/>
                  </a:lnTo>
                  <a:close/>
                </a:path>
              </a:pathLst>
            </a:custGeom>
            <a:solidFill>
              <a:srgbClr val="D9CFFF"/>
            </a:solidFill>
          </p:spPr>
          <p:txBody>
            <a:bodyPr wrap="square" lIns="0" tIns="0" rIns="0" bIns="0" rtlCol="0"/>
            <a:lstStyle/>
            <a:p/>
          </p:txBody>
        </p:sp>
        <p:sp>
          <p:nvSpPr>
            <p:cNvPr id="5" name="object 5"/>
            <p:cNvSpPr/>
            <p:nvPr/>
          </p:nvSpPr>
          <p:spPr>
            <a:xfrm>
              <a:off x="3101442" y="5594257"/>
              <a:ext cx="434340" cy="434340"/>
            </a:xfrm>
            <a:custGeom>
              <a:avLst/>
              <a:gdLst/>
              <a:ahLst/>
              <a:cxnLst/>
              <a:rect l="l" t="t" r="r" b="b"/>
              <a:pathLst>
                <a:path w="434339" h="434339">
                  <a:moveTo>
                    <a:pt x="217132" y="434264"/>
                  </a:moveTo>
                  <a:lnTo>
                    <a:pt x="167158" y="428506"/>
                  </a:lnTo>
                  <a:lnTo>
                    <a:pt x="121382" y="412117"/>
                  </a:lnTo>
                  <a:lnTo>
                    <a:pt x="81077" y="386423"/>
                  </a:lnTo>
                  <a:lnTo>
                    <a:pt x="47514" y="352751"/>
                  </a:lnTo>
                  <a:lnTo>
                    <a:pt x="21965" y="312427"/>
                  </a:lnTo>
                  <a:lnTo>
                    <a:pt x="5703" y="266778"/>
                  </a:lnTo>
                  <a:lnTo>
                    <a:pt x="0" y="217132"/>
                  </a:lnTo>
                  <a:lnTo>
                    <a:pt x="5757" y="167158"/>
                  </a:lnTo>
                  <a:lnTo>
                    <a:pt x="22147" y="121382"/>
                  </a:lnTo>
                  <a:lnTo>
                    <a:pt x="47841" y="81077"/>
                  </a:lnTo>
                  <a:lnTo>
                    <a:pt x="81513" y="47514"/>
                  </a:lnTo>
                  <a:lnTo>
                    <a:pt x="121837" y="21965"/>
                  </a:lnTo>
                  <a:lnTo>
                    <a:pt x="167485" y="5703"/>
                  </a:lnTo>
                  <a:lnTo>
                    <a:pt x="217132" y="0"/>
                  </a:lnTo>
                  <a:lnTo>
                    <a:pt x="267106" y="5376"/>
                  </a:lnTo>
                  <a:lnTo>
                    <a:pt x="312881" y="21511"/>
                  </a:lnTo>
                  <a:lnTo>
                    <a:pt x="353187" y="47078"/>
                  </a:lnTo>
                  <a:lnTo>
                    <a:pt x="386750" y="80750"/>
                  </a:lnTo>
                  <a:lnTo>
                    <a:pt x="412299" y="121201"/>
                  </a:lnTo>
                  <a:lnTo>
                    <a:pt x="428561" y="167104"/>
                  </a:lnTo>
                  <a:lnTo>
                    <a:pt x="434264" y="217132"/>
                  </a:lnTo>
                  <a:lnTo>
                    <a:pt x="428506" y="267106"/>
                  </a:lnTo>
                  <a:lnTo>
                    <a:pt x="412117" y="312881"/>
                  </a:lnTo>
                  <a:lnTo>
                    <a:pt x="386423" y="353187"/>
                  </a:lnTo>
                  <a:lnTo>
                    <a:pt x="352751" y="386750"/>
                  </a:lnTo>
                  <a:lnTo>
                    <a:pt x="312427" y="412299"/>
                  </a:lnTo>
                  <a:lnTo>
                    <a:pt x="266778" y="428561"/>
                  </a:lnTo>
                  <a:lnTo>
                    <a:pt x="217132" y="434264"/>
                  </a:lnTo>
                  <a:close/>
                </a:path>
              </a:pathLst>
            </a:custGeom>
            <a:solidFill>
              <a:srgbClr val="FFFFFF"/>
            </a:solidFill>
          </p:spPr>
          <p:txBody>
            <a:bodyPr wrap="square" lIns="0" tIns="0" rIns="0" bIns="0" rtlCol="0"/>
            <a:lstStyle/>
            <a:p/>
          </p:txBody>
        </p:sp>
        <p:sp>
          <p:nvSpPr>
            <p:cNvPr id="6" name="object 6"/>
            <p:cNvSpPr/>
            <p:nvPr/>
          </p:nvSpPr>
          <p:spPr>
            <a:xfrm>
              <a:off x="715063" y="1018894"/>
              <a:ext cx="5194935" cy="5194935"/>
            </a:xfrm>
            <a:custGeom>
              <a:avLst/>
              <a:gdLst/>
              <a:ahLst/>
              <a:cxnLst/>
              <a:rect l="l" t="t" r="r" b="b"/>
              <a:pathLst>
                <a:path w="5194935" h="5194935">
                  <a:moveTo>
                    <a:pt x="5189359" y="5194553"/>
                  </a:moveTo>
                  <a:lnTo>
                    <a:pt x="5194" y="5194553"/>
                  </a:lnTo>
                  <a:lnTo>
                    <a:pt x="0" y="5189359"/>
                  </a:lnTo>
                  <a:lnTo>
                    <a:pt x="0" y="5194"/>
                  </a:lnTo>
                  <a:lnTo>
                    <a:pt x="5194" y="0"/>
                  </a:lnTo>
                  <a:lnTo>
                    <a:pt x="5189359" y="0"/>
                  </a:lnTo>
                  <a:lnTo>
                    <a:pt x="5194553" y="5194"/>
                  </a:lnTo>
                  <a:lnTo>
                    <a:pt x="5194553" y="24933"/>
                  </a:lnTo>
                  <a:lnTo>
                    <a:pt x="24933" y="24933"/>
                  </a:lnTo>
                  <a:lnTo>
                    <a:pt x="24933" y="519455"/>
                  </a:lnTo>
                  <a:lnTo>
                    <a:pt x="5194553" y="519455"/>
                  </a:lnTo>
                  <a:lnTo>
                    <a:pt x="5194553" y="544389"/>
                  </a:lnTo>
                  <a:lnTo>
                    <a:pt x="24933" y="544389"/>
                  </a:lnTo>
                  <a:lnTo>
                    <a:pt x="24933" y="4389398"/>
                  </a:lnTo>
                  <a:lnTo>
                    <a:pt x="5194553" y="4389398"/>
                  </a:lnTo>
                  <a:lnTo>
                    <a:pt x="5194553" y="4414331"/>
                  </a:lnTo>
                  <a:lnTo>
                    <a:pt x="24933" y="4414331"/>
                  </a:lnTo>
                  <a:lnTo>
                    <a:pt x="24933" y="5169620"/>
                  </a:lnTo>
                  <a:lnTo>
                    <a:pt x="5194553" y="5169620"/>
                  </a:lnTo>
                  <a:lnTo>
                    <a:pt x="5194553" y="5189359"/>
                  </a:lnTo>
                  <a:lnTo>
                    <a:pt x="5189359" y="5194553"/>
                  </a:lnTo>
                  <a:close/>
                </a:path>
                <a:path w="5194935" h="5194935">
                  <a:moveTo>
                    <a:pt x="5194553" y="519455"/>
                  </a:moveTo>
                  <a:lnTo>
                    <a:pt x="5170658" y="519455"/>
                  </a:lnTo>
                  <a:lnTo>
                    <a:pt x="5170658" y="24933"/>
                  </a:lnTo>
                  <a:lnTo>
                    <a:pt x="5194553" y="24933"/>
                  </a:lnTo>
                  <a:lnTo>
                    <a:pt x="5194553" y="519455"/>
                  </a:lnTo>
                  <a:close/>
                </a:path>
                <a:path w="5194935" h="5194935">
                  <a:moveTo>
                    <a:pt x="4799767" y="392708"/>
                  </a:moveTo>
                  <a:lnTo>
                    <a:pt x="4793534" y="392708"/>
                  </a:lnTo>
                  <a:lnTo>
                    <a:pt x="4790417" y="391669"/>
                  </a:lnTo>
                  <a:lnTo>
                    <a:pt x="4783145" y="384396"/>
                  </a:lnTo>
                  <a:lnTo>
                    <a:pt x="4783145" y="376085"/>
                  </a:lnTo>
                  <a:lnTo>
                    <a:pt x="4786261" y="371930"/>
                  </a:lnTo>
                  <a:lnTo>
                    <a:pt x="4885997" y="272194"/>
                  </a:lnTo>
                  <a:lnTo>
                    <a:pt x="4781067" y="167264"/>
                  </a:lnTo>
                  <a:lnTo>
                    <a:pt x="4781067" y="159992"/>
                  </a:lnTo>
                  <a:lnTo>
                    <a:pt x="4791456" y="149603"/>
                  </a:lnTo>
                  <a:lnTo>
                    <a:pt x="4798728" y="149603"/>
                  </a:lnTo>
                  <a:lnTo>
                    <a:pt x="4903658" y="254533"/>
                  </a:lnTo>
                  <a:lnTo>
                    <a:pt x="4938981" y="254533"/>
                  </a:lnTo>
                  <a:lnTo>
                    <a:pt x="4921320" y="272194"/>
                  </a:lnTo>
                  <a:lnTo>
                    <a:pt x="4938981" y="289856"/>
                  </a:lnTo>
                  <a:lnTo>
                    <a:pt x="4904697" y="289856"/>
                  </a:lnTo>
                  <a:lnTo>
                    <a:pt x="4802884" y="391669"/>
                  </a:lnTo>
                  <a:lnTo>
                    <a:pt x="4799767" y="392708"/>
                  </a:lnTo>
                  <a:close/>
                </a:path>
                <a:path w="5194935" h="5194935">
                  <a:moveTo>
                    <a:pt x="4938981" y="254533"/>
                  </a:moveTo>
                  <a:lnTo>
                    <a:pt x="4903658" y="254533"/>
                  </a:lnTo>
                  <a:lnTo>
                    <a:pt x="5008588" y="149603"/>
                  </a:lnTo>
                  <a:lnTo>
                    <a:pt x="5015861" y="149603"/>
                  </a:lnTo>
                  <a:lnTo>
                    <a:pt x="5026250" y="159992"/>
                  </a:lnTo>
                  <a:lnTo>
                    <a:pt x="5026250" y="167264"/>
                  </a:lnTo>
                  <a:lnTo>
                    <a:pt x="4938981" y="254533"/>
                  </a:lnTo>
                  <a:close/>
                </a:path>
                <a:path w="5194935" h="5194935">
                  <a:moveTo>
                    <a:pt x="5015861" y="392708"/>
                  </a:moveTo>
                  <a:lnTo>
                    <a:pt x="5009627" y="392708"/>
                  </a:lnTo>
                  <a:lnTo>
                    <a:pt x="5006511" y="391669"/>
                  </a:lnTo>
                  <a:lnTo>
                    <a:pt x="4904697" y="289856"/>
                  </a:lnTo>
                  <a:lnTo>
                    <a:pt x="4938981" y="289856"/>
                  </a:lnTo>
                  <a:lnTo>
                    <a:pt x="5026250" y="377124"/>
                  </a:lnTo>
                  <a:lnTo>
                    <a:pt x="5026250" y="384396"/>
                  </a:lnTo>
                  <a:lnTo>
                    <a:pt x="5018977" y="391669"/>
                  </a:lnTo>
                  <a:lnTo>
                    <a:pt x="5015861" y="392708"/>
                  </a:lnTo>
                  <a:close/>
                </a:path>
                <a:path w="5194935" h="5194935">
                  <a:moveTo>
                    <a:pt x="4630425" y="392708"/>
                  </a:moveTo>
                  <a:lnTo>
                    <a:pt x="4418487" y="392708"/>
                  </a:lnTo>
                  <a:lnTo>
                    <a:pt x="4413292" y="387513"/>
                  </a:lnTo>
                  <a:lnTo>
                    <a:pt x="4413292" y="372968"/>
                  </a:lnTo>
                  <a:lnTo>
                    <a:pt x="4418487" y="367774"/>
                  </a:lnTo>
                  <a:lnTo>
                    <a:pt x="4630425" y="367774"/>
                  </a:lnTo>
                  <a:lnTo>
                    <a:pt x="4635619" y="372968"/>
                  </a:lnTo>
                  <a:lnTo>
                    <a:pt x="4635619" y="387513"/>
                  </a:lnTo>
                  <a:lnTo>
                    <a:pt x="4630425" y="392708"/>
                  </a:lnTo>
                  <a:close/>
                </a:path>
                <a:path w="5194935" h="5194935">
                  <a:moveTo>
                    <a:pt x="5194553" y="4389398"/>
                  </a:moveTo>
                  <a:lnTo>
                    <a:pt x="5170658" y="4389398"/>
                  </a:lnTo>
                  <a:lnTo>
                    <a:pt x="5170658" y="544389"/>
                  </a:lnTo>
                  <a:lnTo>
                    <a:pt x="5194553" y="544389"/>
                  </a:lnTo>
                  <a:lnTo>
                    <a:pt x="5194553" y="4389398"/>
                  </a:lnTo>
                  <a:close/>
                </a:path>
                <a:path w="5194935" h="5194935">
                  <a:moveTo>
                    <a:pt x="5194553" y="5169620"/>
                  </a:moveTo>
                  <a:lnTo>
                    <a:pt x="5170658" y="5169620"/>
                  </a:lnTo>
                  <a:lnTo>
                    <a:pt x="5170658" y="4414331"/>
                  </a:lnTo>
                  <a:lnTo>
                    <a:pt x="5194553" y="4414331"/>
                  </a:lnTo>
                  <a:lnTo>
                    <a:pt x="5194553" y="5169620"/>
                  </a:lnTo>
                  <a:close/>
                </a:path>
                <a:path w="5194935" h="5194935">
                  <a:moveTo>
                    <a:pt x="2603510" y="5022094"/>
                  </a:moveTo>
                  <a:lnTo>
                    <a:pt x="2557254" y="5017427"/>
                  </a:lnTo>
                  <a:lnTo>
                    <a:pt x="2514164" y="5004043"/>
                  </a:lnTo>
                  <a:lnTo>
                    <a:pt x="2475164" y="4982867"/>
                  </a:lnTo>
                  <a:lnTo>
                    <a:pt x="2441180" y="4954825"/>
                  </a:lnTo>
                  <a:lnTo>
                    <a:pt x="2413138" y="4920841"/>
                  </a:lnTo>
                  <a:lnTo>
                    <a:pt x="2391962" y="4881841"/>
                  </a:lnTo>
                  <a:lnTo>
                    <a:pt x="2378578" y="4838751"/>
                  </a:lnTo>
                  <a:lnTo>
                    <a:pt x="2373911" y="4792495"/>
                  </a:lnTo>
                  <a:lnTo>
                    <a:pt x="2378578" y="4746239"/>
                  </a:lnTo>
                  <a:lnTo>
                    <a:pt x="2391962" y="4703149"/>
                  </a:lnTo>
                  <a:lnTo>
                    <a:pt x="2413138" y="4664149"/>
                  </a:lnTo>
                  <a:lnTo>
                    <a:pt x="2441180" y="4630165"/>
                  </a:lnTo>
                  <a:lnTo>
                    <a:pt x="2475164" y="4602123"/>
                  </a:lnTo>
                  <a:lnTo>
                    <a:pt x="2514164" y="4580947"/>
                  </a:lnTo>
                  <a:lnTo>
                    <a:pt x="2557254" y="4567563"/>
                  </a:lnTo>
                  <a:lnTo>
                    <a:pt x="2603510" y="4562896"/>
                  </a:lnTo>
                  <a:lnTo>
                    <a:pt x="2649766" y="4567563"/>
                  </a:lnTo>
                  <a:lnTo>
                    <a:pt x="2692856" y="4580947"/>
                  </a:lnTo>
                  <a:lnTo>
                    <a:pt x="2705532" y="4587829"/>
                  </a:lnTo>
                  <a:lnTo>
                    <a:pt x="2603510" y="4587829"/>
                  </a:lnTo>
                  <a:lnTo>
                    <a:pt x="2556517" y="4592897"/>
                  </a:lnTo>
                  <a:lnTo>
                    <a:pt x="2513412" y="4608141"/>
                  </a:lnTo>
                  <a:lnTo>
                    <a:pt x="2475415" y="4632291"/>
                  </a:lnTo>
                  <a:lnTo>
                    <a:pt x="2443742" y="4664073"/>
                  </a:lnTo>
                  <a:lnTo>
                    <a:pt x="2419611" y="4702216"/>
                  </a:lnTo>
                  <a:lnTo>
                    <a:pt x="2404239" y="4745447"/>
                  </a:lnTo>
                  <a:lnTo>
                    <a:pt x="2398844" y="4792495"/>
                  </a:lnTo>
                  <a:lnTo>
                    <a:pt x="2404293" y="4839488"/>
                  </a:lnTo>
                  <a:lnTo>
                    <a:pt x="2419792" y="4882592"/>
                  </a:lnTo>
                  <a:lnTo>
                    <a:pt x="2444069" y="4920590"/>
                  </a:lnTo>
                  <a:lnTo>
                    <a:pt x="2475851" y="4952263"/>
                  </a:lnTo>
                  <a:lnTo>
                    <a:pt x="2513867" y="4976394"/>
                  </a:lnTo>
                  <a:lnTo>
                    <a:pt x="2556844" y="4991766"/>
                  </a:lnTo>
                  <a:lnTo>
                    <a:pt x="2603510" y="4997160"/>
                  </a:lnTo>
                  <a:lnTo>
                    <a:pt x="2705532" y="4997160"/>
                  </a:lnTo>
                  <a:lnTo>
                    <a:pt x="2692856" y="5004043"/>
                  </a:lnTo>
                  <a:lnTo>
                    <a:pt x="2649766" y="5017427"/>
                  </a:lnTo>
                  <a:lnTo>
                    <a:pt x="2603510" y="5022094"/>
                  </a:lnTo>
                  <a:close/>
                </a:path>
                <a:path w="5194935" h="5194935">
                  <a:moveTo>
                    <a:pt x="2705532" y="4997160"/>
                  </a:moveTo>
                  <a:lnTo>
                    <a:pt x="2603510" y="4997160"/>
                  </a:lnTo>
                  <a:lnTo>
                    <a:pt x="2650503" y="4991711"/>
                  </a:lnTo>
                  <a:lnTo>
                    <a:pt x="2693607" y="4976213"/>
                  </a:lnTo>
                  <a:lnTo>
                    <a:pt x="2731605" y="4951936"/>
                  </a:lnTo>
                  <a:lnTo>
                    <a:pt x="2763278" y="4920154"/>
                  </a:lnTo>
                  <a:lnTo>
                    <a:pt x="2787409" y="4882138"/>
                  </a:lnTo>
                  <a:lnTo>
                    <a:pt x="2802781" y="4839161"/>
                  </a:lnTo>
                  <a:lnTo>
                    <a:pt x="2808175" y="4792495"/>
                  </a:lnTo>
                  <a:lnTo>
                    <a:pt x="2802812" y="4746239"/>
                  </a:lnTo>
                  <a:lnTo>
                    <a:pt x="2787227" y="4702397"/>
                  </a:lnTo>
                  <a:lnTo>
                    <a:pt x="2762951" y="4664400"/>
                  </a:lnTo>
                  <a:lnTo>
                    <a:pt x="2731169" y="4632727"/>
                  </a:lnTo>
                  <a:lnTo>
                    <a:pt x="2693153" y="4608596"/>
                  </a:lnTo>
                  <a:lnTo>
                    <a:pt x="2650176" y="4593224"/>
                  </a:lnTo>
                  <a:lnTo>
                    <a:pt x="2603510" y="4587829"/>
                  </a:lnTo>
                  <a:lnTo>
                    <a:pt x="2705532" y="4587829"/>
                  </a:lnTo>
                  <a:lnTo>
                    <a:pt x="2765840" y="4630165"/>
                  </a:lnTo>
                  <a:lnTo>
                    <a:pt x="2793882" y="4664149"/>
                  </a:lnTo>
                  <a:lnTo>
                    <a:pt x="2815058" y="4703149"/>
                  </a:lnTo>
                  <a:lnTo>
                    <a:pt x="2828442" y="4746239"/>
                  </a:lnTo>
                  <a:lnTo>
                    <a:pt x="2833109" y="4792495"/>
                  </a:lnTo>
                  <a:lnTo>
                    <a:pt x="2828442" y="4838751"/>
                  </a:lnTo>
                  <a:lnTo>
                    <a:pt x="2815058" y="4881841"/>
                  </a:lnTo>
                  <a:lnTo>
                    <a:pt x="2793882" y="4920841"/>
                  </a:lnTo>
                  <a:lnTo>
                    <a:pt x="2765840" y="4954825"/>
                  </a:lnTo>
                  <a:lnTo>
                    <a:pt x="2731856" y="4982867"/>
                  </a:lnTo>
                  <a:lnTo>
                    <a:pt x="2705532" y="4997160"/>
                  </a:lnTo>
                  <a:close/>
                </a:path>
                <a:path w="5194935" h="5194935">
                  <a:moveTo>
                    <a:pt x="2519358" y="4937942"/>
                  </a:moveTo>
                  <a:lnTo>
                    <a:pt x="2519358" y="4648086"/>
                  </a:lnTo>
                  <a:lnTo>
                    <a:pt x="2770775" y="4792495"/>
                  </a:lnTo>
                  <a:lnTo>
                    <a:pt x="2519358" y="4937942"/>
                  </a:lnTo>
                  <a:close/>
                </a:path>
                <a:path w="5194935" h="5194935">
                  <a:moveTo>
                    <a:pt x="1987436" y="4883919"/>
                  </a:moveTo>
                  <a:lnTo>
                    <a:pt x="1945879" y="4883919"/>
                  </a:lnTo>
                  <a:lnTo>
                    <a:pt x="1945879" y="4701071"/>
                  </a:lnTo>
                  <a:lnTo>
                    <a:pt x="1987436" y="4701071"/>
                  </a:lnTo>
                  <a:lnTo>
                    <a:pt x="1987436" y="4768600"/>
                  </a:lnTo>
                  <a:lnTo>
                    <a:pt x="2103794" y="4768600"/>
                  </a:lnTo>
                  <a:lnTo>
                    <a:pt x="2103794" y="4816390"/>
                  </a:lnTo>
                  <a:lnTo>
                    <a:pt x="1987436" y="4816390"/>
                  </a:lnTo>
                  <a:lnTo>
                    <a:pt x="1987436" y="4883919"/>
                  </a:lnTo>
                  <a:close/>
                </a:path>
                <a:path w="5194935" h="5194935">
                  <a:moveTo>
                    <a:pt x="2103794" y="4768600"/>
                  </a:moveTo>
                  <a:lnTo>
                    <a:pt x="1987436" y="4768600"/>
                  </a:lnTo>
                  <a:lnTo>
                    <a:pt x="2103794" y="4701071"/>
                  </a:lnTo>
                  <a:lnTo>
                    <a:pt x="2103794" y="4768600"/>
                  </a:lnTo>
                  <a:close/>
                </a:path>
                <a:path w="5194935" h="5194935">
                  <a:moveTo>
                    <a:pt x="3090759" y="4883919"/>
                  </a:moveTo>
                  <a:lnTo>
                    <a:pt x="3090759" y="4701071"/>
                  </a:lnTo>
                  <a:lnTo>
                    <a:pt x="3207117" y="4768600"/>
                  </a:lnTo>
                  <a:lnTo>
                    <a:pt x="3248673" y="4768600"/>
                  </a:lnTo>
                  <a:lnTo>
                    <a:pt x="3248673" y="4816390"/>
                  </a:lnTo>
                  <a:lnTo>
                    <a:pt x="3207117" y="4816390"/>
                  </a:lnTo>
                  <a:lnTo>
                    <a:pt x="3090759" y="4883919"/>
                  </a:lnTo>
                  <a:close/>
                </a:path>
                <a:path w="5194935" h="5194935">
                  <a:moveTo>
                    <a:pt x="3248673" y="4768600"/>
                  </a:moveTo>
                  <a:lnTo>
                    <a:pt x="3207117" y="4768600"/>
                  </a:lnTo>
                  <a:lnTo>
                    <a:pt x="3207117" y="4701071"/>
                  </a:lnTo>
                  <a:lnTo>
                    <a:pt x="3248673" y="4701071"/>
                  </a:lnTo>
                  <a:lnTo>
                    <a:pt x="3248673" y="4768600"/>
                  </a:lnTo>
                  <a:close/>
                </a:path>
                <a:path w="5194935" h="5194935">
                  <a:moveTo>
                    <a:pt x="2103794" y="4883919"/>
                  </a:moveTo>
                  <a:lnTo>
                    <a:pt x="1987436" y="4816390"/>
                  </a:lnTo>
                  <a:lnTo>
                    <a:pt x="2103794" y="4816390"/>
                  </a:lnTo>
                  <a:lnTo>
                    <a:pt x="2103794" y="4883919"/>
                  </a:lnTo>
                  <a:close/>
                </a:path>
                <a:path w="5194935" h="5194935">
                  <a:moveTo>
                    <a:pt x="3248673" y="4883919"/>
                  </a:moveTo>
                  <a:lnTo>
                    <a:pt x="3207117" y="4883919"/>
                  </a:lnTo>
                  <a:lnTo>
                    <a:pt x="3207117" y="4816390"/>
                  </a:lnTo>
                  <a:lnTo>
                    <a:pt x="3248673" y="4816390"/>
                  </a:lnTo>
                  <a:lnTo>
                    <a:pt x="3248673" y="4883919"/>
                  </a:lnTo>
                  <a:close/>
                </a:path>
              </a:pathLst>
            </a:custGeom>
            <a:solidFill>
              <a:srgbClr val="181717"/>
            </a:solidFill>
          </p:spPr>
          <p:txBody>
            <a:bodyPr wrap="square" lIns="0" tIns="0" rIns="0" bIns="0" rtlCol="0"/>
            <a:lstStyle/>
            <a:p/>
          </p:txBody>
        </p:sp>
        <p:sp>
          <p:nvSpPr>
            <p:cNvPr id="7" name="object 7"/>
            <p:cNvSpPr/>
            <p:nvPr/>
          </p:nvSpPr>
          <p:spPr>
            <a:xfrm>
              <a:off x="8579792" y="0"/>
              <a:ext cx="28575" cy="10287000"/>
            </a:xfrm>
            <a:custGeom>
              <a:avLst/>
              <a:gdLst/>
              <a:ahLst/>
              <a:cxnLst/>
              <a:rect l="l" t="t" r="r" b="b"/>
              <a:pathLst>
                <a:path w="28575" h="10287000">
                  <a:moveTo>
                    <a:pt x="28575" y="10286999"/>
                  </a:moveTo>
                  <a:lnTo>
                    <a:pt x="0" y="10286999"/>
                  </a:lnTo>
                  <a:lnTo>
                    <a:pt x="0" y="0"/>
                  </a:lnTo>
                  <a:lnTo>
                    <a:pt x="28575" y="0"/>
                  </a:lnTo>
                  <a:lnTo>
                    <a:pt x="28575" y="10286999"/>
                  </a:lnTo>
                  <a:close/>
                </a:path>
              </a:pathLst>
            </a:custGeom>
            <a:solidFill>
              <a:srgbClr val="181717"/>
            </a:solidFill>
          </p:spPr>
          <p:txBody>
            <a:bodyPr wrap="square" lIns="0" tIns="0" rIns="0" bIns="0" rtlCol="0"/>
            <a:lstStyle/>
            <a:p/>
          </p:txBody>
        </p:sp>
        <p:sp>
          <p:nvSpPr>
            <p:cNvPr id="8" name="object 8"/>
            <p:cNvSpPr/>
            <p:nvPr/>
          </p:nvSpPr>
          <p:spPr>
            <a:xfrm>
              <a:off x="8580361" y="9383330"/>
              <a:ext cx="6762115" cy="904240"/>
            </a:xfrm>
            <a:custGeom>
              <a:avLst/>
              <a:gdLst/>
              <a:ahLst/>
              <a:cxnLst/>
              <a:rect l="l" t="t" r="r" b="b"/>
              <a:pathLst>
                <a:path w="6762115" h="904240">
                  <a:moveTo>
                    <a:pt x="502920" y="503809"/>
                  </a:moveTo>
                  <a:lnTo>
                    <a:pt x="476453" y="503809"/>
                  </a:lnTo>
                  <a:lnTo>
                    <a:pt x="476453" y="903668"/>
                  </a:lnTo>
                  <a:lnTo>
                    <a:pt x="502920" y="903668"/>
                  </a:lnTo>
                  <a:lnTo>
                    <a:pt x="502920" y="503809"/>
                  </a:lnTo>
                  <a:close/>
                </a:path>
                <a:path w="6762115" h="904240">
                  <a:moveTo>
                    <a:pt x="979373" y="503809"/>
                  </a:moveTo>
                  <a:lnTo>
                    <a:pt x="952906" y="503809"/>
                  </a:lnTo>
                  <a:lnTo>
                    <a:pt x="952906" y="903668"/>
                  </a:lnTo>
                  <a:lnTo>
                    <a:pt x="979373" y="903668"/>
                  </a:lnTo>
                  <a:lnTo>
                    <a:pt x="979373" y="503809"/>
                  </a:lnTo>
                  <a:close/>
                </a:path>
                <a:path w="6762115" h="904240">
                  <a:moveTo>
                    <a:pt x="1455826" y="503809"/>
                  </a:moveTo>
                  <a:lnTo>
                    <a:pt x="1429359" y="503809"/>
                  </a:lnTo>
                  <a:lnTo>
                    <a:pt x="1429359" y="903668"/>
                  </a:lnTo>
                  <a:lnTo>
                    <a:pt x="1455826" y="903668"/>
                  </a:lnTo>
                  <a:lnTo>
                    <a:pt x="1455826" y="503809"/>
                  </a:lnTo>
                  <a:close/>
                </a:path>
                <a:path w="6762115" h="904240">
                  <a:moveTo>
                    <a:pt x="1932279" y="503809"/>
                  </a:moveTo>
                  <a:lnTo>
                    <a:pt x="1905812" y="503809"/>
                  </a:lnTo>
                  <a:lnTo>
                    <a:pt x="1905812" y="903668"/>
                  </a:lnTo>
                  <a:lnTo>
                    <a:pt x="1932279" y="903668"/>
                  </a:lnTo>
                  <a:lnTo>
                    <a:pt x="1932279" y="503809"/>
                  </a:lnTo>
                  <a:close/>
                </a:path>
                <a:path w="6762115" h="904240">
                  <a:moveTo>
                    <a:pt x="2898406" y="503809"/>
                  </a:moveTo>
                  <a:lnTo>
                    <a:pt x="2871940" y="503809"/>
                  </a:lnTo>
                  <a:lnTo>
                    <a:pt x="2871940" y="903668"/>
                  </a:lnTo>
                  <a:lnTo>
                    <a:pt x="2898406" y="903668"/>
                  </a:lnTo>
                  <a:lnTo>
                    <a:pt x="2898406" y="503809"/>
                  </a:lnTo>
                  <a:close/>
                </a:path>
                <a:path w="6762115" h="904240">
                  <a:moveTo>
                    <a:pt x="3374860" y="503809"/>
                  </a:moveTo>
                  <a:lnTo>
                    <a:pt x="3348393" y="503809"/>
                  </a:lnTo>
                  <a:lnTo>
                    <a:pt x="3348393" y="903668"/>
                  </a:lnTo>
                  <a:lnTo>
                    <a:pt x="3374860" y="903668"/>
                  </a:lnTo>
                  <a:lnTo>
                    <a:pt x="3374860" y="503809"/>
                  </a:lnTo>
                  <a:close/>
                </a:path>
                <a:path w="6762115" h="904240">
                  <a:moveTo>
                    <a:pt x="3851313" y="503809"/>
                  </a:moveTo>
                  <a:lnTo>
                    <a:pt x="3824846" y="503809"/>
                  </a:lnTo>
                  <a:lnTo>
                    <a:pt x="3824846" y="903668"/>
                  </a:lnTo>
                  <a:lnTo>
                    <a:pt x="3851313" y="903668"/>
                  </a:lnTo>
                  <a:lnTo>
                    <a:pt x="3851313" y="503809"/>
                  </a:lnTo>
                  <a:close/>
                </a:path>
                <a:path w="6762115" h="904240">
                  <a:moveTo>
                    <a:pt x="4327766" y="503809"/>
                  </a:moveTo>
                  <a:lnTo>
                    <a:pt x="4301299" y="503809"/>
                  </a:lnTo>
                  <a:lnTo>
                    <a:pt x="4301299" y="903668"/>
                  </a:lnTo>
                  <a:lnTo>
                    <a:pt x="4327766" y="903668"/>
                  </a:lnTo>
                  <a:lnTo>
                    <a:pt x="4327766" y="503809"/>
                  </a:lnTo>
                  <a:close/>
                </a:path>
                <a:path w="6762115" h="904240">
                  <a:moveTo>
                    <a:pt x="4790986" y="0"/>
                  </a:moveTo>
                  <a:lnTo>
                    <a:pt x="4301299" y="0"/>
                  </a:lnTo>
                  <a:lnTo>
                    <a:pt x="4301299" y="26695"/>
                  </a:lnTo>
                  <a:lnTo>
                    <a:pt x="4301299" y="476669"/>
                  </a:lnTo>
                  <a:lnTo>
                    <a:pt x="3851313" y="476669"/>
                  </a:lnTo>
                  <a:lnTo>
                    <a:pt x="3851313" y="26695"/>
                  </a:lnTo>
                  <a:lnTo>
                    <a:pt x="4301299" y="26695"/>
                  </a:lnTo>
                  <a:lnTo>
                    <a:pt x="4301299" y="0"/>
                  </a:lnTo>
                  <a:lnTo>
                    <a:pt x="3824846" y="0"/>
                  </a:lnTo>
                  <a:lnTo>
                    <a:pt x="3824846" y="26695"/>
                  </a:lnTo>
                  <a:lnTo>
                    <a:pt x="3824846" y="476669"/>
                  </a:lnTo>
                  <a:lnTo>
                    <a:pt x="3374860" y="476669"/>
                  </a:lnTo>
                  <a:lnTo>
                    <a:pt x="3374860" y="26695"/>
                  </a:lnTo>
                  <a:lnTo>
                    <a:pt x="3824846" y="26695"/>
                  </a:lnTo>
                  <a:lnTo>
                    <a:pt x="3824846" y="0"/>
                  </a:lnTo>
                  <a:lnTo>
                    <a:pt x="3348393" y="0"/>
                  </a:lnTo>
                  <a:lnTo>
                    <a:pt x="3348393" y="26695"/>
                  </a:lnTo>
                  <a:lnTo>
                    <a:pt x="3348393" y="476669"/>
                  </a:lnTo>
                  <a:lnTo>
                    <a:pt x="2898406" y="476669"/>
                  </a:lnTo>
                  <a:lnTo>
                    <a:pt x="2898406" y="26695"/>
                  </a:lnTo>
                  <a:lnTo>
                    <a:pt x="3348393" y="26695"/>
                  </a:lnTo>
                  <a:lnTo>
                    <a:pt x="3348393" y="0"/>
                  </a:lnTo>
                  <a:lnTo>
                    <a:pt x="2871940" y="0"/>
                  </a:lnTo>
                  <a:lnTo>
                    <a:pt x="2871940" y="26695"/>
                  </a:lnTo>
                  <a:lnTo>
                    <a:pt x="2871940" y="476669"/>
                  </a:lnTo>
                  <a:lnTo>
                    <a:pt x="2421953" y="476669"/>
                  </a:lnTo>
                  <a:lnTo>
                    <a:pt x="2421953" y="26695"/>
                  </a:lnTo>
                  <a:lnTo>
                    <a:pt x="2871940" y="26695"/>
                  </a:lnTo>
                  <a:lnTo>
                    <a:pt x="2871940" y="0"/>
                  </a:lnTo>
                  <a:lnTo>
                    <a:pt x="2408720" y="0"/>
                  </a:lnTo>
                  <a:lnTo>
                    <a:pt x="2408720" y="12712"/>
                  </a:lnTo>
                  <a:lnTo>
                    <a:pt x="2395499" y="12712"/>
                  </a:lnTo>
                  <a:lnTo>
                    <a:pt x="2395499" y="0"/>
                  </a:lnTo>
                  <a:lnTo>
                    <a:pt x="2395486" y="26695"/>
                  </a:lnTo>
                  <a:lnTo>
                    <a:pt x="2395486" y="476669"/>
                  </a:lnTo>
                  <a:lnTo>
                    <a:pt x="1932279" y="476669"/>
                  </a:lnTo>
                  <a:lnTo>
                    <a:pt x="1932279" y="26695"/>
                  </a:lnTo>
                  <a:lnTo>
                    <a:pt x="2395486" y="26695"/>
                  </a:lnTo>
                  <a:lnTo>
                    <a:pt x="2395486" y="0"/>
                  </a:lnTo>
                  <a:lnTo>
                    <a:pt x="1905812" y="0"/>
                  </a:lnTo>
                  <a:lnTo>
                    <a:pt x="1905812" y="26695"/>
                  </a:lnTo>
                  <a:lnTo>
                    <a:pt x="1905812" y="476669"/>
                  </a:lnTo>
                  <a:lnTo>
                    <a:pt x="1455826" y="476669"/>
                  </a:lnTo>
                  <a:lnTo>
                    <a:pt x="1455826" y="26695"/>
                  </a:lnTo>
                  <a:lnTo>
                    <a:pt x="1905812" y="26695"/>
                  </a:lnTo>
                  <a:lnTo>
                    <a:pt x="1905812" y="0"/>
                  </a:lnTo>
                  <a:lnTo>
                    <a:pt x="1429359" y="0"/>
                  </a:lnTo>
                  <a:lnTo>
                    <a:pt x="1429359" y="26695"/>
                  </a:lnTo>
                  <a:lnTo>
                    <a:pt x="1429359" y="476669"/>
                  </a:lnTo>
                  <a:lnTo>
                    <a:pt x="979373" y="476669"/>
                  </a:lnTo>
                  <a:lnTo>
                    <a:pt x="979373" y="26695"/>
                  </a:lnTo>
                  <a:lnTo>
                    <a:pt x="1429359" y="26695"/>
                  </a:lnTo>
                  <a:lnTo>
                    <a:pt x="1429359" y="0"/>
                  </a:lnTo>
                  <a:lnTo>
                    <a:pt x="952906" y="0"/>
                  </a:lnTo>
                  <a:lnTo>
                    <a:pt x="952906" y="26695"/>
                  </a:lnTo>
                  <a:lnTo>
                    <a:pt x="952906" y="476669"/>
                  </a:lnTo>
                  <a:lnTo>
                    <a:pt x="502920" y="476669"/>
                  </a:lnTo>
                  <a:lnTo>
                    <a:pt x="502920" y="26695"/>
                  </a:lnTo>
                  <a:lnTo>
                    <a:pt x="952906" y="26695"/>
                  </a:lnTo>
                  <a:lnTo>
                    <a:pt x="952906" y="0"/>
                  </a:lnTo>
                  <a:lnTo>
                    <a:pt x="476453" y="0"/>
                  </a:lnTo>
                  <a:lnTo>
                    <a:pt x="476453" y="26695"/>
                  </a:lnTo>
                  <a:lnTo>
                    <a:pt x="476453" y="476669"/>
                  </a:lnTo>
                  <a:lnTo>
                    <a:pt x="26466" y="476669"/>
                  </a:lnTo>
                  <a:lnTo>
                    <a:pt x="26466" y="26695"/>
                  </a:lnTo>
                  <a:lnTo>
                    <a:pt x="476453" y="26695"/>
                  </a:lnTo>
                  <a:lnTo>
                    <a:pt x="476453" y="0"/>
                  </a:lnTo>
                  <a:lnTo>
                    <a:pt x="13233" y="0"/>
                  </a:lnTo>
                  <a:lnTo>
                    <a:pt x="13233" y="12712"/>
                  </a:lnTo>
                  <a:lnTo>
                    <a:pt x="0" y="12712"/>
                  </a:lnTo>
                  <a:lnTo>
                    <a:pt x="0" y="26695"/>
                  </a:lnTo>
                  <a:lnTo>
                    <a:pt x="0" y="476669"/>
                  </a:lnTo>
                  <a:lnTo>
                    <a:pt x="0" y="503364"/>
                  </a:lnTo>
                  <a:lnTo>
                    <a:pt x="0" y="903770"/>
                  </a:lnTo>
                  <a:lnTo>
                    <a:pt x="26466" y="903770"/>
                  </a:lnTo>
                  <a:lnTo>
                    <a:pt x="26466" y="503364"/>
                  </a:lnTo>
                  <a:lnTo>
                    <a:pt x="2395486" y="503364"/>
                  </a:lnTo>
                  <a:lnTo>
                    <a:pt x="2395486" y="903770"/>
                  </a:lnTo>
                  <a:lnTo>
                    <a:pt x="2421953" y="903770"/>
                  </a:lnTo>
                  <a:lnTo>
                    <a:pt x="2421953" y="503364"/>
                  </a:lnTo>
                  <a:lnTo>
                    <a:pt x="4790986" y="503364"/>
                  </a:lnTo>
                  <a:lnTo>
                    <a:pt x="4790986" y="476669"/>
                  </a:lnTo>
                  <a:lnTo>
                    <a:pt x="4327766" y="476669"/>
                  </a:lnTo>
                  <a:lnTo>
                    <a:pt x="4327766" y="26695"/>
                  </a:lnTo>
                  <a:lnTo>
                    <a:pt x="4790986" y="26695"/>
                  </a:lnTo>
                  <a:lnTo>
                    <a:pt x="4790986" y="12712"/>
                  </a:lnTo>
                  <a:lnTo>
                    <a:pt x="4790986" y="0"/>
                  </a:lnTo>
                  <a:close/>
                </a:path>
                <a:path w="6762115" h="904240">
                  <a:moveTo>
                    <a:pt x="5293919" y="503809"/>
                  </a:moveTo>
                  <a:lnTo>
                    <a:pt x="5267452" y="503809"/>
                  </a:lnTo>
                  <a:lnTo>
                    <a:pt x="5267452" y="903668"/>
                  </a:lnTo>
                  <a:lnTo>
                    <a:pt x="5293919" y="903668"/>
                  </a:lnTo>
                  <a:lnTo>
                    <a:pt x="5293919" y="503809"/>
                  </a:lnTo>
                  <a:close/>
                </a:path>
                <a:path w="6762115" h="904240">
                  <a:moveTo>
                    <a:pt x="5770372" y="503809"/>
                  </a:moveTo>
                  <a:lnTo>
                    <a:pt x="5743905" y="503809"/>
                  </a:lnTo>
                  <a:lnTo>
                    <a:pt x="5743905" y="903668"/>
                  </a:lnTo>
                  <a:lnTo>
                    <a:pt x="5770372" y="903668"/>
                  </a:lnTo>
                  <a:lnTo>
                    <a:pt x="5770372" y="503809"/>
                  </a:lnTo>
                  <a:close/>
                </a:path>
                <a:path w="6762115" h="904240">
                  <a:moveTo>
                    <a:pt x="6246825" y="503809"/>
                  </a:moveTo>
                  <a:lnTo>
                    <a:pt x="6220358" y="503809"/>
                  </a:lnTo>
                  <a:lnTo>
                    <a:pt x="6220358" y="903668"/>
                  </a:lnTo>
                  <a:lnTo>
                    <a:pt x="6246825" y="903668"/>
                  </a:lnTo>
                  <a:lnTo>
                    <a:pt x="6246825" y="503809"/>
                  </a:lnTo>
                  <a:close/>
                </a:path>
                <a:path w="6762115" h="904240">
                  <a:moveTo>
                    <a:pt x="6723278" y="503809"/>
                  </a:moveTo>
                  <a:lnTo>
                    <a:pt x="6696811" y="503809"/>
                  </a:lnTo>
                  <a:lnTo>
                    <a:pt x="6696811" y="903668"/>
                  </a:lnTo>
                  <a:lnTo>
                    <a:pt x="6723278" y="903668"/>
                  </a:lnTo>
                  <a:lnTo>
                    <a:pt x="6723278" y="503809"/>
                  </a:lnTo>
                  <a:close/>
                </a:path>
                <a:path w="6762115" h="904240">
                  <a:moveTo>
                    <a:pt x="6761670" y="0"/>
                  </a:moveTo>
                  <a:lnTo>
                    <a:pt x="6696811" y="0"/>
                  </a:lnTo>
                  <a:lnTo>
                    <a:pt x="6696811" y="26695"/>
                  </a:lnTo>
                  <a:lnTo>
                    <a:pt x="6696811" y="476669"/>
                  </a:lnTo>
                  <a:lnTo>
                    <a:pt x="6246825" y="476669"/>
                  </a:lnTo>
                  <a:lnTo>
                    <a:pt x="6246825" y="26695"/>
                  </a:lnTo>
                  <a:lnTo>
                    <a:pt x="6696811" y="26695"/>
                  </a:lnTo>
                  <a:lnTo>
                    <a:pt x="6696811" y="0"/>
                  </a:lnTo>
                  <a:lnTo>
                    <a:pt x="6220358" y="0"/>
                  </a:lnTo>
                  <a:lnTo>
                    <a:pt x="6220358" y="26695"/>
                  </a:lnTo>
                  <a:lnTo>
                    <a:pt x="6220358" y="476669"/>
                  </a:lnTo>
                  <a:lnTo>
                    <a:pt x="5770372" y="476669"/>
                  </a:lnTo>
                  <a:lnTo>
                    <a:pt x="5770372" y="26695"/>
                  </a:lnTo>
                  <a:lnTo>
                    <a:pt x="6220358" y="26695"/>
                  </a:lnTo>
                  <a:lnTo>
                    <a:pt x="6220358" y="0"/>
                  </a:lnTo>
                  <a:lnTo>
                    <a:pt x="5743905" y="0"/>
                  </a:lnTo>
                  <a:lnTo>
                    <a:pt x="5743905" y="26695"/>
                  </a:lnTo>
                  <a:lnTo>
                    <a:pt x="5743905" y="476669"/>
                  </a:lnTo>
                  <a:lnTo>
                    <a:pt x="5293919" y="476669"/>
                  </a:lnTo>
                  <a:lnTo>
                    <a:pt x="5293919" y="26695"/>
                  </a:lnTo>
                  <a:lnTo>
                    <a:pt x="5743905" y="26695"/>
                  </a:lnTo>
                  <a:lnTo>
                    <a:pt x="5743905" y="0"/>
                  </a:lnTo>
                  <a:lnTo>
                    <a:pt x="5267452" y="0"/>
                  </a:lnTo>
                  <a:lnTo>
                    <a:pt x="5267452" y="26695"/>
                  </a:lnTo>
                  <a:lnTo>
                    <a:pt x="5267452" y="476669"/>
                  </a:lnTo>
                  <a:lnTo>
                    <a:pt x="4817465" y="476669"/>
                  </a:lnTo>
                  <a:lnTo>
                    <a:pt x="4817465" y="26695"/>
                  </a:lnTo>
                  <a:lnTo>
                    <a:pt x="5267452" y="26695"/>
                  </a:lnTo>
                  <a:lnTo>
                    <a:pt x="5267452" y="0"/>
                  </a:lnTo>
                  <a:lnTo>
                    <a:pt x="4804232" y="0"/>
                  </a:lnTo>
                  <a:lnTo>
                    <a:pt x="4804232" y="12712"/>
                  </a:lnTo>
                  <a:lnTo>
                    <a:pt x="4790999" y="12712"/>
                  </a:lnTo>
                  <a:lnTo>
                    <a:pt x="4790999" y="26695"/>
                  </a:lnTo>
                  <a:lnTo>
                    <a:pt x="4790999" y="476669"/>
                  </a:lnTo>
                  <a:lnTo>
                    <a:pt x="4790999" y="503364"/>
                  </a:lnTo>
                  <a:lnTo>
                    <a:pt x="4790999" y="903770"/>
                  </a:lnTo>
                  <a:lnTo>
                    <a:pt x="4817465" y="903770"/>
                  </a:lnTo>
                  <a:lnTo>
                    <a:pt x="4817465" y="503364"/>
                  </a:lnTo>
                  <a:lnTo>
                    <a:pt x="6761670" y="503364"/>
                  </a:lnTo>
                  <a:lnTo>
                    <a:pt x="6761670" y="476669"/>
                  </a:lnTo>
                  <a:lnTo>
                    <a:pt x="6723278" y="476669"/>
                  </a:lnTo>
                  <a:lnTo>
                    <a:pt x="6723278" y="26695"/>
                  </a:lnTo>
                  <a:lnTo>
                    <a:pt x="6761670" y="26695"/>
                  </a:lnTo>
                  <a:lnTo>
                    <a:pt x="6761670" y="12712"/>
                  </a:lnTo>
                  <a:lnTo>
                    <a:pt x="6761670" y="0"/>
                  </a:lnTo>
                  <a:close/>
                </a:path>
              </a:pathLst>
            </a:custGeom>
            <a:solidFill>
              <a:srgbClr val="181717"/>
            </a:solidFill>
          </p:spPr>
          <p:txBody>
            <a:bodyPr wrap="square" lIns="0" tIns="0" rIns="0" bIns="0" rtlCol="0"/>
            <a:lstStyle/>
            <a:p/>
          </p:txBody>
        </p:sp>
        <p:sp>
          <p:nvSpPr>
            <p:cNvPr id="9" name="object 9"/>
            <p:cNvSpPr/>
            <p:nvPr/>
          </p:nvSpPr>
          <p:spPr>
            <a:xfrm>
              <a:off x="715063" y="6498488"/>
              <a:ext cx="5191109" cy="1228724"/>
            </a:xfrm>
            <a:prstGeom prst="rect">
              <a:avLst/>
            </a:prstGeom>
            <a:blipFill>
              <a:blip r:embed="rId3" cstate="print"/>
              <a:stretch>
                <a:fillRect/>
              </a:stretch>
            </a:blipFill>
          </p:spPr>
          <p:txBody>
            <a:bodyPr wrap="square" lIns="0" tIns="0" rIns="0" bIns="0" rtlCol="0"/>
            <a:lstStyle/>
            <a:p/>
          </p:txBody>
        </p:sp>
        <p:sp>
          <p:nvSpPr>
            <p:cNvPr id="10" name="object 10"/>
            <p:cNvSpPr/>
            <p:nvPr/>
          </p:nvSpPr>
          <p:spPr>
            <a:xfrm>
              <a:off x="9853421" y="8691554"/>
              <a:ext cx="4667249" cy="1381109"/>
            </a:xfrm>
            <a:prstGeom prst="rect">
              <a:avLst/>
            </a:prstGeom>
            <a:blipFill>
              <a:blip r:embed="rId4" cstate="print"/>
              <a:stretch>
                <a:fillRect/>
              </a:stretch>
            </a:blipFill>
          </p:spPr>
          <p:txBody>
            <a:bodyPr wrap="square" lIns="0" tIns="0" rIns="0" bIns="0" rtlCol="0"/>
            <a:lstStyle/>
            <a:p/>
          </p:txBody>
        </p:sp>
      </p:grpSp>
      <p:graphicFrame>
        <p:nvGraphicFramePr>
          <p:cNvPr id="11" name="object 11"/>
          <p:cNvGraphicFramePr>
            <a:graphicFrameLocks noGrp="1"/>
          </p:cNvGraphicFramePr>
          <p:nvPr/>
        </p:nvGraphicFramePr>
        <p:xfrm>
          <a:off x="10607131" y="-634"/>
          <a:ext cx="7657465" cy="1105535"/>
        </p:xfrm>
        <a:graphic>
          <a:graphicData uri="http://schemas.openxmlformats.org/drawingml/2006/table">
            <a:tbl>
              <a:tblPr firstRow="1" bandRow="1">
                <a:tableStyleId>{2D5ABB26-0587-4C30-8999-92F81FD0307C}</a:tableStyleId>
              </a:tblPr>
              <a:tblGrid>
                <a:gridCol w="541655"/>
                <a:gridCol w="541655"/>
                <a:gridCol w="541654"/>
                <a:gridCol w="541655"/>
                <a:gridCol w="556894"/>
                <a:gridCol w="541654"/>
                <a:gridCol w="541654"/>
                <a:gridCol w="541654"/>
                <a:gridCol w="541654"/>
                <a:gridCol w="556895"/>
                <a:gridCol w="541654"/>
                <a:gridCol w="541655"/>
                <a:gridCol w="541654"/>
                <a:gridCol w="541654"/>
              </a:tblGrid>
              <a:tr h="536644">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r>
              <a:tr h="542359">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r>
            </a:tbl>
          </a:graphicData>
        </a:graphic>
      </p:graphicFrame>
      <p:sp>
        <p:nvSpPr>
          <p:cNvPr id="12" name="object 12"/>
          <p:cNvSpPr txBox="1">
            <a:spLocks noGrp="1"/>
          </p:cNvSpPr>
          <p:nvPr>
            <p:ph type="title"/>
          </p:nvPr>
        </p:nvSpPr>
        <p:spPr>
          <a:xfrm>
            <a:off x="10393970" y="1682274"/>
            <a:ext cx="7036434" cy="1122680"/>
          </a:xfrm>
          <a:prstGeom prst="rect"/>
        </p:spPr>
        <p:txBody>
          <a:bodyPr wrap="square" lIns="0" tIns="12700" rIns="0" bIns="0" rtlCol="0" vert="horz">
            <a:spAutoFit/>
          </a:bodyPr>
          <a:lstStyle/>
          <a:p>
            <a:pPr marL="12700">
              <a:lnSpc>
                <a:spcPct val="100000"/>
              </a:lnSpc>
              <a:spcBef>
                <a:spcPts val="100"/>
              </a:spcBef>
            </a:pPr>
            <a:r>
              <a:rPr dirty="0" spc="114"/>
              <a:t>Energi</a:t>
            </a:r>
            <a:r>
              <a:rPr dirty="0" spc="-405"/>
              <a:t> </a:t>
            </a:r>
            <a:r>
              <a:rPr dirty="0" spc="265"/>
              <a:t>Potensial</a:t>
            </a:r>
          </a:p>
        </p:txBody>
      </p:sp>
      <p:sp>
        <p:nvSpPr>
          <p:cNvPr id="13" name="object 13"/>
          <p:cNvSpPr txBox="1"/>
          <p:nvPr/>
        </p:nvSpPr>
        <p:spPr>
          <a:xfrm>
            <a:off x="8830523" y="3758978"/>
            <a:ext cx="8557895" cy="4897120"/>
          </a:xfrm>
          <a:prstGeom prst="rect">
            <a:avLst/>
          </a:prstGeom>
        </p:spPr>
        <p:txBody>
          <a:bodyPr wrap="square" lIns="0" tIns="12065" rIns="0" bIns="0" rtlCol="0" vert="horz">
            <a:spAutoFit/>
          </a:bodyPr>
          <a:lstStyle/>
          <a:p>
            <a:pPr marL="12700" marR="5080">
              <a:lnSpc>
                <a:spcPct val="106600"/>
              </a:lnSpc>
              <a:spcBef>
                <a:spcPts val="95"/>
              </a:spcBef>
            </a:pPr>
            <a:r>
              <a:rPr dirty="0" sz="3050" spc="30">
                <a:solidFill>
                  <a:srgbClr val="181717"/>
                </a:solidFill>
                <a:latin typeface="Courier New"/>
                <a:cs typeface="Courier New"/>
              </a:rPr>
              <a:t>Dalam kajian mekanika, energi  potensial adalah energi yang  dimiliki benda karena kedudukan atau  keadaan benda tersebut.</a:t>
            </a:r>
            <a:endParaRPr sz="3050">
              <a:latin typeface="Courier New"/>
              <a:cs typeface="Courier New"/>
            </a:endParaRPr>
          </a:p>
          <a:p>
            <a:pPr marL="12700" marR="5080">
              <a:lnSpc>
                <a:spcPct val="106600"/>
              </a:lnSpc>
              <a:spcBef>
                <a:spcPts val="3260"/>
              </a:spcBef>
            </a:pPr>
            <a:r>
              <a:rPr dirty="0" sz="3050" spc="30">
                <a:solidFill>
                  <a:srgbClr val="181717"/>
                </a:solidFill>
                <a:latin typeface="Courier New"/>
                <a:cs typeface="Courier New"/>
              </a:rPr>
              <a:t>Energi potensial pegas adalah energi  potensial saat pegas diregangkan  atau dimampatkan. Secara matematis,  energi potensial pegas dirumuskan  sebagai berikut.</a:t>
            </a:r>
            <a:endParaRPr sz="3050">
              <a:latin typeface="Courier New"/>
              <a:cs typeface="Courier New"/>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5"/>
            <a:ext cx="18288000" cy="10287635"/>
            <a:chOff x="0" y="5"/>
            <a:chExt cx="18288000" cy="10287635"/>
          </a:xfrm>
        </p:grpSpPr>
        <p:sp>
          <p:nvSpPr>
            <p:cNvPr id="3" name="object 3"/>
            <p:cNvSpPr/>
            <p:nvPr/>
          </p:nvSpPr>
          <p:spPr>
            <a:xfrm>
              <a:off x="727530" y="1031366"/>
              <a:ext cx="5169621" cy="5169621"/>
            </a:xfrm>
            <a:prstGeom prst="rect">
              <a:avLst/>
            </a:prstGeom>
            <a:blipFill>
              <a:blip r:embed="rId2" cstate="print"/>
              <a:stretch>
                <a:fillRect/>
              </a:stretch>
            </a:blipFill>
          </p:spPr>
          <p:txBody>
            <a:bodyPr wrap="square" lIns="0" tIns="0" rIns="0" bIns="0" rtlCol="0"/>
            <a:lstStyle/>
            <a:p/>
          </p:txBody>
        </p:sp>
        <p:sp>
          <p:nvSpPr>
            <p:cNvPr id="4" name="object 4"/>
            <p:cNvSpPr/>
            <p:nvPr/>
          </p:nvSpPr>
          <p:spPr>
            <a:xfrm>
              <a:off x="727519" y="1031379"/>
              <a:ext cx="5170170" cy="5170170"/>
            </a:xfrm>
            <a:custGeom>
              <a:avLst/>
              <a:gdLst/>
              <a:ahLst/>
              <a:cxnLst/>
              <a:rect l="l" t="t" r="r" b="b"/>
              <a:pathLst>
                <a:path w="5170170" h="5170170">
                  <a:moveTo>
                    <a:pt x="5169624" y="4389386"/>
                  </a:moveTo>
                  <a:lnTo>
                    <a:pt x="0" y="4389386"/>
                  </a:lnTo>
                  <a:lnTo>
                    <a:pt x="0" y="5169611"/>
                  </a:lnTo>
                  <a:lnTo>
                    <a:pt x="5169624" y="5169611"/>
                  </a:lnTo>
                  <a:lnTo>
                    <a:pt x="5169624" y="4389386"/>
                  </a:lnTo>
                  <a:close/>
                </a:path>
                <a:path w="5170170" h="5170170">
                  <a:moveTo>
                    <a:pt x="5169624" y="0"/>
                  </a:moveTo>
                  <a:lnTo>
                    <a:pt x="0" y="0"/>
                  </a:lnTo>
                  <a:lnTo>
                    <a:pt x="0" y="519455"/>
                  </a:lnTo>
                  <a:lnTo>
                    <a:pt x="5169624" y="519455"/>
                  </a:lnTo>
                  <a:lnTo>
                    <a:pt x="5169624" y="0"/>
                  </a:lnTo>
                  <a:close/>
                </a:path>
              </a:pathLst>
            </a:custGeom>
            <a:solidFill>
              <a:srgbClr val="D9CFFF"/>
            </a:solidFill>
          </p:spPr>
          <p:txBody>
            <a:bodyPr wrap="square" lIns="0" tIns="0" rIns="0" bIns="0" rtlCol="0"/>
            <a:lstStyle/>
            <a:p/>
          </p:txBody>
        </p:sp>
        <p:sp>
          <p:nvSpPr>
            <p:cNvPr id="5" name="object 5"/>
            <p:cNvSpPr/>
            <p:nvPr/>
          </p:nvSpPr>
          <p:spPr>
            <a:xfrm>
              <a:off x="3101442" y="5594263"/>
              <a:ext cx="434340" cy="434340"/>
            </a:xfrm>
            <a:custGeom>
              <a:avLst/>
              <a:gdLst/>
              <a:ahLst/>
              <a:cxnLst/>
              <a:rect l="l" t="t" r="r" b="b"/>
              <a:pathLst>
                <a:path w="434339" h="434339">
                  <a:moveTo>
                    <a:pt x="217132" y="434264"/>
                  </a:moveTo>
                  <a:lnTo>
                    <a:pt x="167158" y="428506"/>
                  </a:lnTo>
                  <a:lnTo>
                    <a:pt x="121382" y="412117"/>
                  </a:lnTo>
                  <a:lnTo>
                    <a:pt x="81077" y="386423"/>
                  </a:lnTo>
                  <a:lnTo>
                    <a:pt x="47514" y="352751"/>
                  </a:lnTo>
                  <a:lnTo>
                    <a:pt x="21965" y="312427"/>
                  </a:lnTo>
                  <a:lnTo>
                    <a:pt x="5703" y="266778"/>
                  </a:lnTo>
                  <a:lnTo>
                    <a:pt x="0" y="217132"/>
                  </a:lnTo>
                  <a:lnTo>
                    <a:pt x="5757" y="167158"/>
                  </a:lnTo>
                  <a:lnTo>
                    <a:pt x="22147" y="121382"/>
                  </a:lnTo>
                  <a:lnTo>
                    <a:pt x="47841" y="81077"/>
                  </a:lnTo>
                  <a:lnTo>
                    <a:pt x="81513" y="47514"/>
                  </a:lnTo>
                  <a:lnTo>
                    <a:pt x="121837" y="21965"/>
                  </a:lnTo>
                  <a:lnTo>
                    <a:pt x="167485" y="5703"/>
                  </a:lnTo>
                  <a:lnTo>
                    <a:pt x="217132" y="0"/>
                  </a:lnTo>
                  <a:lnTo>
                    <a:pt x="267106" y="5376"/>
                  </a:lnTo>
                  <a:lnTo>
                    <a:pt x="312881" y="21511"/>
                  </a:lnTo>
                  <a:lnTo>
                    <a:pt x="353187" y="47078"/>
                  </a:lnTo>
                  <a:lnTo>
                    <a:pt x="386750" y="80750"/>
                  </a:lnTo>
                  <a:lnTo>
                    <a:pt x="412299" y="121201"/>
                  </a:lnTo>
                  <a:lnTo>
                    <a:pt x="428561" y="167104"/>
                  </a:lnTo>
                  <a:lnTo>
                    <a:pt x="434264" y="217132"/>
                  </a:lnTo>
                  <a:lnTo>
                    <a:pt x="428506" y="267106"/>
                  </a:lnTo>
                  <a:lnTo>
                    <a:pt x="412117" y="312881"/>
                  </a:lnTo>
                  <a:lnTo>
                    <a:pt x="386423" y="353187"/>
                  </a:lnTo>
                  <a:lnTo>
                    <a:pt x="352751" y="386750"/>
                  </a:lnTo>
                  <a:lnTo>
                    <a:pt x="312427" y="412299"/>
                  </a:lnTo>
                  <a:lnTo>
                    <a:pt x="266778" y="428561"/>
                  </a:lnTo>
                  <a:lnTo>
                    <a:pt x="217132" y="434264"/>
                  </a:lnTo>
                  <a:close/>
                </a:path>
              </a:pathLst>
            </a:custGeom>
            <a:solidFill>
              <a:srgbClr val="FFFFFF"/>
            </a:solidFill>
          </p:spPr>
          <p:txBody>
            <a:bodyPr wrap="square" lIns="0" tIns="0" rIns="0" bIns="0" rtlCol="0"/>
            <a:lstStyle/>
            <a:p/>
          </p:txBody>
        </p:sp>
        <p:sp>
          <p:nvSpPr>
            <p:cNvPr id="6" name="object 6"/>
            <p:cNvSpPr/>
            <p:nvPr/>
          </p:nvSpPr>
          <p:spPr>
            <a:xfrm>
              <a:off x="715063" y="1018900"/>
              <a:ext cx="5194935" cy="5194935"/>
            </a:xfrm>
            <a:custGeom>
              <a:avLst/>
              <a:gdLst/>
              <a:ahLst/>
              <a:cxnLst/>
              <a:rect l="l" t="t" r="r" b="b"/>
              <a:pathLst>
                <a:path w="5194935" h="5194935">
                  <a:moveTo>
                    <a:pt x="5189359" y="5194553"/>
                  </a:moveTo>
                  <a:lnTo>
                    <a:pt x="5194" y="5194553"/>
                  </a:lnTo>
                  <a:lnTo>
                    <a:pt x="0" y="5189359"/>
                  </a:lnTo>
                  <a:lnTo>
                    <a:pt x="0" y="5194"/>
                  </a:lnTo>
                  <a:lnTo>
                    <a:pt x="5194" y="0"/>
                  </a:lnTo>
                  <a:lnTo>
                    <a:pt x="5189359" y="0"/>
                  </a:lnTo>
                  <a:lnTo>
                    <a:pt x="5194553" y="5194"/>
                  </a:lnTo>
                  <a:lnTo>
                    <a:pt x="5194553" y="24933"/>
                  </a:lnTo>
                  <a:lnTo>
                    <a:pt x="24933" y="24933"/>
                  </a:lnTo>
                  <a:lnTo>
                    <a:pt x="24933" y="519455"/>
                  </a:lnTo>
                  <a:lnTo>
                    <a:pt x="5194553" y="519455"/>
                  </a:lnTo>
                  <a:lnTo>
                    <a:pt x="5194553" y="544389"/>
                  </a:lnTo>
                  <a:lnTo>
                    <a:pt x="24933" y="544389"/>
                  </a:lnTo>
                  <a:lnTo>
                    <a:pt x="24933" y="4389398"/>
                  </a:lnTo>
                  <a:lnTo>
                    <a:pt x="5194553" y="4389398"/>
                  </a:lnTo>
                  <a:lnTo>
                    <a:pt x="5194553" y="4414331"/>
                  </a:lnTo>
                  <a:lnTo>
                    <a:pt x="24933" y="4414331"/>
                  </a:lnTo>
                  <a:lnTo>
                    <a:pt x="24933" y="5169620"/>
                  </a:lnTo>
                  <a:lnTo>
                    <a:pt x="5194553" y="5169620"/>
                  </a:lnTo>
                  <a:lnTo>
                    <a:pt x="5194553" y="5189359"/>
                  </a:lnTo>
                  <a:lnTo>
                    <a:pt x="5189359" y="5194553"/>
                  </a:lnTo>
                  <a:close/>
                </a:path>
                <a:path w="5194935" h="5194935">
                  <a:moveTo>
                    <a:pt x="5194553" y="519455"/>
                  </a:moveTo>
                  <a:lnTo>
                    <a:pt x="5170658" y="519455"/>
                  </a:lnTo>
                  <a:lnTo>
                    <a:pt x="5170658" y="24933"/>
                  </a:lnTo>
                  <a:lnTo>
                    <a:pt x="5194553" y="24933"/>
                  </a:lnTo>
                  <a:lnTo>
                    <a:pt x="5194553" y="519455"/>
                  </a:lnTo>
                  <a:close/>
                </a:path>
                <a:path w="5194935" h="5194935">
                  <a:moveTo>
                    <a:pt x="4799767" y="392708"/>
                  </a:moveTo>
                  <a:lnTo>
                    <a:pt x="4793534" y="392708"/>
                  </a:lnTo>
                  <a:lnTo>
                    <a:pt x="4790417" y="391669"/>
                  </a:lnTo>
                  <a:lnTo>
                    <a:pt x="4783145" y="384396"/>
                  </a:lnTo>
                  <a:lnTo>
                    <a:pt x="4783145" y="376085"/>
                  </a:lnTo>
                  <a:lnTo>
                    <a:pt x="4786261" y="371930"/>
                  </a:lnTo>
                  <a:lnTo>
                    <a:pt x="4885997" y="272194"/>
                  </a:lnTo>
                  <a:lnTo>
                    <a:pt x="4781067" y="167264"/>
                  </a:lnTo>
                  <a:lnTo>
                    <a:pt x="4781067" y="159992"/>
                  </a:lnTo>
                  <a:lnTo>
                    <a:pt x="4791456" y="149603"/>
                  </a:lnTo>
                  <a:lnTo>
                    <a:pt x="4798728" y="149603"/>
                  </a:lnTo>
                  <a:lnTo>
                    <a:pt x="4903658" y="254533"/>
                  </a:lnTo>
                  <a:lnTo>
                    <a:pt x="4938981" y="254533"/>
                  </a:lnTo>
                  <a:lnTo>
                    <a:pt x="4921320" y="272194"/>
                  </a:lnTo>
                  <a:lnTo>
                    <a:pt x="4938981" y="289856"/>
                  </a:lnTo>
                  <a:lnTo>
                    <a:pt x="4904697" y="289856"/>
                  </a:lnTo>
                  <a:lnTo>
                    <a:pt x="4802884" y="391669"/>
                  </a:lnTo>
                  <a:lnTo>
                    <a:pt x="4799767" y="392708"/>
                  </a:lnTo>
                  <a:close/>
                </a:path>
                <a:path w="5194935" h="5194935">
                  <a:moveTo>
                    <a:pt x="4938981" y="254533"/>
                  </a:moveTo>
                  <a:lnTo>
                    <a:pt x="4903658" y="254533"/>
                  </a:lnTo>
                  <a:lnTo>
                    <a:pt x="5008588" y="149603"/>
                  </a:lnTo>
                  <a:lnTo>
                    <a:pt x="5015861" y="149603"/>
                  </a:lnTo>
                  <a:lnTo>
                    <a:pt x="5026250" y="159992"/>
                  </a:lnTo>
                  <a:lnTo>
                    <a:pt x="5026250" y="167264"/>
                  </a:lnTo>
                  <a:lnTo>
                    <a:pt x="4938981" y="254533"/>
                  </a:lnTo>
                  <a:close/>
                </a:path>
                <a:path w="5194935" h="5194935">
                  <a:moveTo>
                    <a:pt x="5015861" y="392708"/>
                  </a:moveTo>
                  <a:lnTo>
                    <a:pt x="5009627" y="392708"/>
                  </a:lnTo>
                  <a:lnTo>
                    <a:pt x="5006511" y="391669"/>
                  </a:lnTo>
                  <a:lnTo>
                    <a:pt x="4904697" y="289856"/>
                  </a:lnTo>
                  <a:lnTo>
                    <a:pt x="4938981" y="289856"/>
                  </a:lnTo>
                  <a:lnTo>
                    <a:pt x="5026250" y="377124"/>
                  </a:lnTo>
                  <a:lnTo>
                    <a:pt x="5026250" y="384396"/>
                  </a:lnTo>
                  <a:lnTo>
                    <a:pt x="5018977" y="391669"/>
                  </a:lnTo>
                  <a:lnTo>
                    <a:pt x="5015861" y="392708"/>
                  </a:lnTo>
                  <a:close/>
                </a:path>
                <a:path w="5194935" h="5194935">
                  <a:moveTo>
                    <a:pt x="4630425" y="392708"/>
                  </a:moveTo>
                  <a:lnTo>
                    <a:pt x="4418487" y="392708"/>
                  </a:lnTo>
                  <a:lnTo>
                    <a:pt x="4413292" y="387513"/>
                  </a:lnTo>
                  <a:lnTo>
                    <a:pt x="4413292" y="372968"/>
                  </a:lnTo>
                  <a:lnTo>
                    <a:pt x="4418487" y="367774"/>
                  </a:lnTo>
                  <a:lnTo>
                    <a:pt x="4630425" y="367774"/>
                  </a:lnTo>
                  <a:lnTo>
                    <a:pt x="4635619" y="372968"/>
                  </a:lnTo>
                  <a:lnTo>
                    <a:pt x="4635619" y="387513"/>
                  </a:lnTo>
                  <a:lnTo>
                    <a:pt x="4630425" y="392708"/>
                  </a:lnTo>
                  <a:close/>
                </a:path>
                <a:path w="5194935" h="5194935">
                  <a:moveTo>
                    <a:pt x="5194553" y="4389398"/>
                  </a:moveTo>
                  <a:lnTo>
                    <a:pt x="5170658" y="4389398"/>
                  </a:lnTo>
                  <a:lnTo>
                    <a:pt x="5170658" y="544389"/>
                  </a:lnTo>
                  <a:lnTo>
                    <a:pt x="5194553" y="544389"/>
                  </a:lnTo>
                  <a:lnTo>
                    <a:pt x="5194553" y="4389398"/>
                  </a:lnTo>
                  <a:close/>
                </a:path>
                <a:path w="5194935" h="5194935">
                  <a:moveTo>
                    <a:pt x="5194553" y="5169620"/>
                  </a:moveTo>
                  <a:lnTo>
                    <a:pt x="5170658" y="5169620"/>
                  </a:lnTo>
                  <a:lnTo>
                    <a:pt x="5170658" y="4414331"/>
                  </a:lnTo>
                  <a:lnTo>
                    <a:pt x="5194553" y="4414331"/>
                  </a:lnTo>
                  <a:lnTo>
                    <a:pt x="5194553" y="5169620"/>
                  </a:lnTo>
                  <a:close/>
                </a:path>
                <a:path w="5194935" h="5194935">
                  <a:moveTo>
                    <a:pt x="2603510" y="5022094"/>
                  </a:moveTo>
                  <a:lnTo>
                    <a:pt x="2557254" y="5017427"/>
                  </a:lnTo>
                  <a:lnTo>
                    <a:pt x="2514164" y="5004043"/>
                  </a:lnTo>
                  <a:lnTo>
                    <a:pt x="2475164" y="4982867"/>
                  </a:lnTo>
                  <a:lnTo>
                    <a:pt x="2441180" y="4954825"/>
                  </a:lnTo>
                  <a:lnTo>
                    <a:pt x="2413138" y="4920841"/>
                  </a:lnTo>
                  <a:lnTo>
                    <a:pt x="2391962" y="4881841"/>
                  </a:lnTo>
                  <a:lnTo>
                    <a:pt x="2378578" y="4838751"/>
                  </a:lnTo>
                  <a:lnTo>
                    <a:pt x="2373911" y="4792495"/>
                  </a:lnTo>
                  <a:lnTo>
                    <a:pt x="2378578" y="4746239"/>
                  </a:lnTo>
                  <a:lnTo>
                    <a:pt x="2391962" y="4703149"/>
                  </a:lnTo>
                  <a:lnTo>
                    <a:pt x="2413138" y="4664149"/>
                  </a:lnTo>
                  <a:lnTo>
                    <a:pt x="2441180" y="4630165"/>
                  </a:lnTo>
                  <a:lnTo>
                    <a:pt x="2475164" y="4602123"/>
                  </a:lnTo>
                  <a:lnTo>
                    <a:pt x="2514164" y="4580947"/>
                  </a:lnTo>
                  <a:lnTo>
                    <a:pt x="2557254" y="4567563"/>
                  </a:lnTo>
                  <a:lnTo>
                    <a:pt x="2603510" y="4562896"/>
                  </a:lnTo>
                  <a:lnTo>
                    <a:pt x="2649766" y="4567563"/>
                  </a:lnTo>
                  <a:lnTo>
                    <a:pt x="2692856" y="4580947"/>
                  </a:lnTo>
                  <a:lnTo>
                    <a:pt x="2705532" y="4587829"/>
                  </a:lnTo>
                  <a:lnTo>
                    <a:pt x="2603510" y="4587829"/>
                  </a:lnTo>
                  <a:lnTo>
                    <a:pt x="2556517" y="4592897"/>
                  </a:lnTo>
                  <a:lnTo>
                    <a:pt x="2513412" y="4608141"/>
                  </a:lnTo>
                  <a:lnTo>
                    <a:pt x="2475415" y="4632291"/>
                  </a:lnTo>
                  <a:lnTo>
                    <a:pt x="2443742" y="4664073"/>
                  </a:lnTo>
                  <a:lnTo>
                    <a:pt x="2419611" y="4702216"/>
                  </a:lnTo>
                  <a:lnTo>
                    <a:pt x="2404239" y="4745447"/>
                  </a:lnTo>
                  <a:lnTo>
                    <a:pt x="2398844" y="4792495"/>
                  </a:lnTo>
                  <a:lnTo>
                    <a:pt x="2404293" y="4839488"/>
                  </a:lnTo>
                  <a:lnTo>
                    <a:pt x="2419792" y="4882592"/>
                  </a:lnTo>
                  <a:lnTo>
                    <a:pt x="2444069" y="4920590"/>
                  </a:lnTo>
                  <a:lnTo>
                    <a:pt x="2475851" y="4952263"/>
                  </a:lnTo>
                  <a:lnTo>
                    <a:pt x="2513867" y="4976394"/>
                  </a:lnTo>
                  <a:lnTo>
                    <a:pt x="2556844" y="4991766"/>
                  </a:lnTo>
                  <a:lnTo>
                    <a:pt x="2603510" y="4997160"/>
                  </a:lnTo>
                  <a:lnTo>
                    <a:pt x="2705532" y="4997160"/>
                  </a:lnTo>
                  <a:lnTo>
                    <a:pt x="2692856" y="5004043"/>
                  </a:lnTo>
                  <a:lnTo>
                    <a:pt x="2649766" y="5017427"/>
                  </a:lnTo>
                  <a:lnTo>
                    <a:pt x="2603510" y="5022094"/>
                  </a:lnTo>
                  <a:close/>
                </a:path>
                <a:path w="5194935" h="5194935">
                  <a:moveTo>
                    <a:pt x="2705532" y="4997160"/>
                  </a:moveTo>
                  <a:lnTo>
                    <a:pt x="2603510" y="4997160"/>
                  </a:lnTo>
                  <a:lnTo>
                    <a:pt x="2650503" y="4991711"/>
                  </a:lnTo>
                  <a:lnTo>
                    <a:pt x="2693607" y="4976213"/>
                  </a:lnTo>
                  <a:lnTo>
                    <a:pt x="2731605" y="4951936"/>
                  </a:lnTo>
                  <a:lnTo>
                    <a:pt x="2763278" y="4920154"/>
                  </a:lnTo>
                  <a:lnTo>
                    <a:pt x="2787409" y="4882138"/>
                  </a:lnTo>
                  <a:lnTo>
                    <a:pt x="2802781" y="4839161"/>
                  </a:lnTo>
                  <a:lnTo>
                    <a:pt x="2808175" y="4792495"/>
                  </a:lnTo>
                  <a:lnTo>
                    <a:pt x="2802812" y="4746239"/>
                  </a:lnTo>
                  <a:lnTo>
                    <a:pt x="2787227" y="4702397"/>
                  </a:lnTo>
                  <a:lnTo>
                    <a:pt x="2762951" y="4664400"/>
                  </a:lnTo>
                  <a:lnTo>
                    <a:pt x="2731169" y="4632727"/>
                  </a:lnTo>
                  <a:lnTo>
                    <a:pt x="2693153" y="4608596"/>
                  </a:lnTo>
                  <a:lnTo>
                    <a:pt x="2650176" y="4593224"/>
                  </a:lnTo>
                  <a:lnTo>
                    <a:pt x="2603510" y="4587829"/>
                  </a:lnTo>
                  <a:lnTo>
                    <a:pt x="2705532" y="4587829"/>
                  </a:lnTo>
                  <a:lnTo>
                    <a:pt x="2765840" y="4630165"/>
                  </a:lnTo>
                  <a:lnTo>
                    <a:pt x="2793882" y="4664149"/>
                  </a:lnTo>
                  <a:lnTo>
                    <a:pt x="2815058" y="4703149"/>
                  </a:lnTo>
                  <a:lnTo>
                    <a:pt x="2828442" y="4746239"/>
                  </a:lnTo>
                  <a:lnTo>
                    <a:pt x="2833109" y="4792495"/>
                  </a:lnTo>
                  <a:lnTo>
                    <a:pt x="2828442" y="4838751"/>
                  </a:lnTo>
                  <a:lnTo>
                    <a:pt x="2815058" y="4881841"/>
                  </a:lnTo>
                  <a:lnTo>
                    <a:pt x="2793882" y="4920841"/>
                  </a:lnTo>
                  <a:lnTo>
                    <a:pt x="2765840" y="4954825"/>
                  </a:lnTo>
                  <a:lnTo>
                    <a:pt x="2731856" y="4982867"/>
                  </a:lnTo>
                  <a:lnTo>
                    <a:pt x="2705532" y="4997160"/>
                  </a:lnTo>
                  <a:close/>
                </a:path>
                <a:path w="5194935" h="5194935">
                  <a:moveTo>
                    <a:pt x="2519358" y="4937942"/>
                  </a:moveTo>
                  <a:lnTo>
                    <a:pt x="2519358" y="4648086"/>
                  </a:lnTo>
                  <a:lnTo>
                    <a:pt x="2770775" y="4792495"/>
                  </a:lnTo>
                  <a:lnTo>
                    <a:pt x="2519358" y="4937942"/>
                  </a:lnTo>
                  <a:close/>
                </a:path>
                <a:path w="5194935" h="5194935">
                  <a:moveTo>
                    <a:pt x="1987436" y="4883919"/>
                  </a:moveTo>
                  <a:lnTo>
                    <a:pt x="1945879" y="4883919"/>
                  </a:lnTo>
                  <a:lnTo>
                    <a:pt x="1945879" y="4701071"/>
                  </a:lnTo>
                  <a:lnTo>
                    <a:pt x="1987436" y="4701071"/>
                  </a:lnTo>
                  <a:lnTo>
                    <a:pt x="1987436" y="4768600"/>
                  </a:lnTo>
                  <a:lnTo>
                    <a:pt x="2103794" y="4768600"/>
                  </a:lnTo>
                  <a:lnTo>
                    <a:pt x="2103794" y="4816390"/>
                  </a:lnTo>
                  <a:lnTo>
                    <a:pt x="1987436" y="4816390"/>
                  </a:lnTo>
                  <a:lnTo>
                    <a:pt x="1987436" y="4883919"/>
                  </a:lnTo>
                  <a:close/>
                </a:path>
                <a:path w="5194935" h="5194935">
                  <a:moveTo>
                    <a:pt x="2103794" y="4768600"/>
                  </a:moveTo>
                  <a:lnTo>
                    <a:pt x="1987436" y="4768600"/>
                  </a:lnTo>
                  <a:lnTo>
                    <a:pt x="2103794" y="4701071"/>
                  </a:lnTo>
                  <a:lnTo>
                    <a:pt x="2103794" y="4768600"/>
                  </a:lnTo>
                  <a:close/>
                </a:path>
                <a:path w="5194935" h="5194935">
                  <a:moveTo>
                    <a:pt x="3090759" y="4883919"/>
                  </a:moveTo>
                  <a:lnTo>
                    <a:pt x="3090759" y="4701071"/>
                  </a:lnTo>
                  <a:lnTo>
                    <a:pt x="3207117" y="4768600"/>
                  </a:lnTo>
                  <a:lnTo>
                    <a:pt x="3248673" y="4768600"/>
                  </a:lnTo>
                  <a:lnTo>
                    <a:pt x="3248673" y="4816390"/>
                  </a:lnTo>
                  <a:lnTo>
                    <a:pt x="3207117" y="4816390"/>
                  </a:lnTo>
                  <a:lnTo>
                    <a:pt x="3090759" y="4883919"/>
                  </a:lnTo>
                  <a:close/>
                </a:path>
                <a:path w="5194935" h="5194935">
                  <a:moveTo>
                    <a:pt x="3248673" y="4768600"/>
                  </a:moveTo>
                  <a:lnTo>
                    <a:pt x="3207117" y="4768600"/>
                  </a:lnTo>
                  <a:lnTo>
                    <a:pt x="3207117" y="4701071"/>
                  </a:lnTo>
                  <a:lnTo>
                    <a:pt x="3248673" y="4701071"/>
                  </a:lnTo>
                  <a:lnTo>
                    <a:pt x="3248673" y="4768600"/>
                  </a:lnTo>
                  <a:close/>
                </a:path>
                <a:path w="5194935" h="5194935">
                  <a:moveTo>
                    <a:pt x="2103794" y="4883919"/>
                  </a:moveTo>
                  <a:lnTo>
                    <a:pt x="1987436" y="4816390"/>
                  </a:lnTo>
                  <a:lnTo>
                    <a:pt x="2103794" y="4816390"/>
                  </a:lnTo>
                  <a:lnTo>
                    <a:pt x="2103794" y="4883919"/>
                  </a:lnTo>
                  <a:close/>
                </a:path>
                <a:path w="5194935" h="5194935">
                  <a:moveTo>
                    <a:pt x="3248673" y="4883919"/>
                  </a:moveTo>
                  <a:lnTo>
                    <a:pt x="3207117" y="4883919"/>
                  </a:lnTo>
                  <a:lnTo>
                    <a:pt x="3207117" y="4816390"/>
                  </a:lnTo>
                  <a:lnTo>
                    <a:pt x="3248673" y="4816390"/>
                  </a:lnTo>
                  <a:lnTo>
                    <a:pt x="3248673" y="4883919"/>
                  </a:lnTo>
                  <a:close/>
                </a:path>
              </a:pathLst>
            </a:custGeom>
            <a:solidFill>
              <a:srgbClr val="181717"/>
            </a:solidFill>
          </p:spPr>
          <p:txBody>
            <a:bodyPr wrap="square" lIns="0" tIns="0" rIns="0" bIns="0" rtlCol="0"/>
            <a:lstStyle/>
            <a:p/>
          </p:txBody>
        </p:sp>
        <p:sp>
          <p:nvSpPr>
            <p:cNvPr id="7" name="object 7"/>
            <p:cNvSpPr/>
            <p:nvPr/>
          </p:nvSpPr>
          <p:spPr>
            <a:xfrm>
              <a:off x="8579792" y="5"/>
              <a:ext cx="28575" cy="10287000"/>
            </a:xfrm>
            <a:custGeom>
              <a:avLst/>
              <a:gdLst/>
              <a:ahLst/>
              <a:cxnLst/>
              <a:rect l="l" t="t" r="r" b="b"/>
              <a:pathLst>
                <a:path w="28575" h="10287000">
                  <a:moveTo>
                    <a:pt x="28575" y="10286993"/>
                  </a:moveTo>
                  <a:lnTo>
                    <a:pt x="0" y="10286993"/>
                  </a:lnTo>
                  <a:lnTo>
                    <a:pt x="0" y="0"/>
                  </a:lnTo>
                  <a:lnTo>
                    <a:pt x="28575" y="0"/>
                  </a:lnTo>
                  <a:lnTo>
                    <a:pt x="28575" y="10286993"/>
                  </a:lnTo>
                  <a:close/>
                </a:path>
              </a:pathLst>
            </a:custGeom>
            <a:solidFill>
              <a:srgbClr val="181717"/>
            </a:solidFill>
          </p:spPr>
          <p:txBody>
            <a:bodyPr wrap="square" lIns="0" tIns="0" rIns="0" bIns="0" rtlCol="0"/>
            <a:lstStyle/>
            <a:p/>
          </p:txBody>
        </p:sp>
        <p:sp>
          <p:nvSpPr>
            <p:cNvPr id="8" name="object 8"/>
            <p:cNvSpPr/>
            <p:nvPr/>
          </p:nvSpPr>
          <p:spPr>
            <a:xfrm>
              <a:off x="8580361" y="9383331"/>
              <a:ext cx="6762115" cy="904240"/>
            </a:xfrm>
            <a:custGeom>
              <a:avLst/>
              <a:gdLst/>
              <a:ahLst/>
              <a:cxnLst/>
              <a:rect l="l" t="t" r="r" b="b"/>
              <a:pathLst>
                <a:path w="6762115" h="904240">
                  <a:moveTo>
                    <a:pt x="502920" y="503809"/>
                  </a:moveTo>
                  <a:lnTo>
                    <a:pt x="476453" y="503809"/>
                  </a:lnTo>
                  <a:lnTo>
                    <a:pt x="476453" y="903668"/>
                  </a:lnTo>
                  <a:lnTo>
                    <a:pt x="502920" y="903668"/>
                  </a:lnTo>
                  <a:lnTo>
                    <a:pt x="502920" y="503809"/>
                  </a:lnTo>
                  <a:close/>
                </a:path>
                <a:path w="6762115" h="904240">
                  <a:moveTo>
                    <a:pt x="979373" y="503809"/>
                  </a:moveTo>
                  <a:lnTo>
                    <a:pt x="952906" y="503809"/>
                  </a:lnTo>
                  <a:lnTo>
                    <a:pt x="952906" y="903668"/>
                  </a:lnTo>
                  <a:lnTo>
                    <a:pt x="979373" y="903668"/>
                  </a:lnTo>
                  <a:lnTo>
                    <a:pt x="979373" y="503809"/>
                  </a:lnTo>
                  <a:close/>
                </a:path>
                <a:path w="6762115" h="904240">
                  <a:moveTo>
                    <a:pt x="1455826" y="503809"/>
                  </a:moveTo>
                  <a:lnTo>
                    <a:pt x="1429359" y="503809"/>
                  </a:lnTo>
                  <a:lnTo>
                    <a:pt x="1429359" y="903668"/>
                  </a:lnTo>
                  <a:lnTo>
                    <a:pt x="1455826" y="903668"/>
                  </a:lnTo>
                  <a:lnTo>
                    <a:pt x="1455826" y="503809"/>
                  </a:lnTo>
                  <a:close/>
                </a:path>
                <a:path w="6762115" h="904240">
                  <a:moveTo>
                    <a:pt x="1932279" y="503809"/>
                  </a:moveTo>
                  <a:lnTo>
                    <a:pt x="1905812" y="503809"/>
                  </a:lnTo>
                  <a:lnTo>
                    <a:pt x="1905812" y="903668"/>
                  </a:lnTo>
                  <a:lnTo>
                    <a:pt x="1932279" y="903668"/>
                  </a:lnTo>
                  <a:lnTo>
                    <a:pt x="1932279" y="503809"/>
                  </a:lnTo>
                  <a:close/>
                </a:path>
                <a:path w="6762115" h="904240">
                  <a:moveTo>
                    <a:pt x="2898406" y="503809"/>
                  </a:moveTo>
                  <a:lnTo>
                    <a:pt x="2871940" y="503809"/>
                  </a:lnTo>
                  <a:lnTo>
                    <a:pt x="2871940" y="903668"/>
                  </a:lnTo>
                  <a:lnTo>
                    <a:pt x="2898406" y="903668"/>
                  </a:lnTo>
                  <a:lnTo>
                    <a:pt x="2898406" y="503809"/>
                  </a:lnTo>
                  <a:close/>
                </a:path>
                <a:path w="6762115" h="904240">
                  <a:moveTo>
                    <a:pt x="3374860" y="503809"/>
                  </a:moveTo>
                  <a:lnTo>
                    <a:pt x="3348393" y="503809"/>
                  </a:lnTo>
                  <a:lnTo>
                    <a:pt x="3348393" y="903668"/>
                  </a:lnTo>
                  <a:lnTo>
                    <a:pt x="3374860" y="903668"/>
                  </a:lnTo>
                  <a:lnTo>
                    <a:pt x="3374860" y="503809"/>
                  </a:lnTo>
                  <a:close/>
                </a:path>
                <a:path w="6762115" h="904240">
                  <a:moveTo>
                    <a:pt x="3851313" y="503809"/>
                  </a:moveTo>
                  <a:lnTo>
                    <a:pt x="3824846" y="503809"/>
                  </a:lnTo>
                  <a:lnTo>
                    <a:pt x="3824846" y="903668"/>
                  </a:lnTo>
                  <a:lnTo>
                    <a:pt x="3851313" y="903668"/>
                  </a:lnTo>
                  <a:lnTo>
                    <a:pt x="3851313" y="503809"/>
                  </a:lnTo>
                  <a:close/>
                </a:path>
                <a:path w="6762115" h="904240">
                  <a:moveTo>
                    <a:pt x="4327766" y="503809"/>
                  </a:moveTo>
                  <a:lnTo>
                    <a:pt x="4301299" y="503809"/>
                  </a:lnTo>
                  <a:lnTo>
                    <a:pt x="4301299" y="903668"/>
                  </a:lnTo>
                  <a:lnTo>
                    <a:pt x="4327766" y="903668"/>
                  </a:lnTo>
                  <a:lnTo>
                    <a:pt x="4327766" y="503809"/>
                  </a:lnTo>
                  <a:close/>
                </a:path>
                <a:path w="6762115" h="904240">
                  <a:moveTo>
                    <a:pt x="4790986" y="0"/>
                  </a:moveTo>
                  <a:lnTo>
                    <a:pt x="4301299" y="0"/>
                  </a:lnTo>
                  <a:lnTo>
                    <a:pt x="4301299" y="26695"/>
                  </a:lnTo>
                  <a:lnTo>
                    <a:pt x="4301299" y="476669"/>
                  </a:lnTo>
                  <a:lnTo>
                    <a:pt x="3851313" y="476669"/>
                  </a:lnTo>
                  <a:lnTo>
                    <a:pt x="3851313" y="26695"/>
                  </a:lnTo>
                  <a:lnTo>
                    <a:pt x="4301299" y="26695"/>
                  </a:lnTo>
                  <a:lnTo>
                    <a:pt x="4301299" y="0"/>
                  </a:lnTo>
                  <a:lnTo>
                    <a:pt x="3824846" y="0"/>
                  </a:lnTo>
                  <a:lnTo>
                    <a:pt x="3824846" y="26695"/>
                  </a:lnTo>
                  <a:lnTo>
                    <a:pt x="3824846" y="476669"/>
                  </a:lnTo>
                  <a:lnTo>
                    <a:pt x="3374860" y="476669"/>
                  </a:lnTo>
                  <a:lnTo>
                    <a:pt x="3374860" y="26695"/>
                  </a:lnTo>
                  <a:lnTo>
                    <a:pt x="3824846" y="26695"/>
                  </a:lnTo>
                  <a:lnTo>
                    <a:pt x="3824846" y="0"/>
                  </a:lnTo>
                  <a:lnTo>
                    <a:pt x="3348393" y="0"/>
                  </a:lnTo>
                  <a:lnTo>
                    <a:pt x="3348393" y="26695"/>
                  </a:lnTo>
                  <a:lnTo>
                    <a:pt x="3348393" y="476669"/>
                  </a:lnTo>
                  <a:lnTo>
                    <a:pt x="2898406" y="476669"/>
                  </a:lnTo>
                  <a:lnTo>
                    <a:pt x="2898406" y="26695"/>
                  </a:lnTo>
                  <a:lnTo>
                    <a:pt x="3348393" y="26695"/>
                  </a:lnTo>
                  <a:lnTo>
                    <a:pt x="3348393" y="0"/>
                  </a:lnTo>
                  <a:lnTo>
                    <a:pt x="2871940" y="0"/>
                  </a:lnTo>
                  <a:lnTo>
                    <a:pt x="2871940" y="26695"/>
                  </a:lnTo>
                  <a:lnTo>
                    <a:pt x="2871940" y="476669"/>
                  </a:lnTo>
                  <a:lnTo>
                    <a:pt x="2421953" y="476669"/>
                  </a:lnTo>
                  <a:lnTo>
                    <a:pt x="2421953" y="26695"/>
                  </a:lnTo>
                  <a:lnTo>
                    <a:pt x="2871940" y="26695"/>
                  </a:lnTo>
                  <a:lnTo>
                    <a:pt x="2871940" y="0"/>
                  </a:lnTo>
                  <a:lnTo>
                    <a:pt x="2408720" y="0"/>
                  </a:lnTo>
                  <a:lnTo>
                    <a:pt x="2408720" y="12712"/>
                  </a:lnTo>
                  <a:lnTo>
                    <a:pt x="2395499" y="12712"/>
                  </a:lnTo>
                  <a:lnTo>
                    <a:pt x="2395499" y="0"/>
                  </a:lnTo>
                  <a:lnTo>
                    <a:pt x="2395486" y="26695"/>
                  </a:lnTo>
                  <a:lnTo>
                    <a:pt x="2395486" y="476669"/>
                  </a:lnTo>
                  <a:lnTo>
                    <a:pt x="1932279" y="476669"/>
                  </a:lnTo>
                  <a:lnTo>
                    <a:pt x="1932279" y="26695"/>
                  </a:lnTo>
                  <a:lnTo>
                    <a:pt x="2395486" y="26695"/>
                  </a:lnTo>
                  <a:lnTo>
                    <a:pt x="2395486" y="0"/>
                  </a:lnTo>
                  <a:lnTo>
                    <a:pt x="1905812" y="0"/>
                  </a:lnTo>
                  <a:lnTo>
                    <a:pt x="1905812" y="26695"/>
                  </a:lnTo>
                  <a:lnTo>
                    <a:pt x="1905812" y="476669"/>
                  </a:lnTo>
                  <a:lnTo>
                    <a:pt x="1455826" y="476669"/>
                  </a:lnTo>
                  <a:lnTo>
                    <a:pt x="1455826" y="26695"/>
                  </a:lnTo>
                  <a:lnTo>
                    <a:pt x="1905812" y="26695"/>
                  </a:lnTo>
                  <a:lnTo>
                    <a:pt x="1905812" y="0"/>
                  </a:lnTo>
                  <a:lnTo>
                    <a:pt x="1429359" y="0"/>
                  </a:lnTo>
                  <a:lnTo>
                    <a:pt x="1429359" y="26695"/>
                  </a:lnTo>
                  <a:lnTo>
                    <a:pt x="1429359" y="476669"/>
                  </a:lnTo>
                  <a:lnTo>
                    <a:pt x="979373" y="476669"/>
                  </a:lnTo>
                  <a:lnTo>
                    <a:pt x="979373" y="26695"/>
                  </a:lnTo>
                  <a:lnTo>
                    <a:pt x="1429359" y="26695"/>
                  </a:lnTo>
                  <a:lnTo>
                    <a:pt x="1429359" y="0"/>
                  </a:lnTo>
                  <a:lnTo>
                    <a:pt x="952906" y="0"/>
                  </a:lnTo>
                  <a:lnTo>
                    <a:pt x="952906" y="26695"/>
                  </a:lnTo>
                  <a:lnTo>
                    <a:pt x="952906" y="476669"/>
                  </a:lnTo>
                  <a:lnTo>
                    <a:pt x="502920" y="476669"/>
                  </a:lnTo>
                  <a:lnTo>
                    <a:pt x="502920" y="26695"/>
                  </a:lnTo>
                  <a:lnTo>
                    <a:pt x="952906" y="26695"/>
                  </a:lnTo>
                  <a:lnTo>
                    <a:pt x="952906" y="0"/>
                  </a:lnTo>
                  <a:lnTo>
                    <a:pt x="476453" y="0"/>
                  </a:lnTo>
                  <a:lnTo>
                    <a:pt x="476453" y="26695"/>
                  </a:lnTo>
                  <a:lnTo>
                    <a:pt x="476453" y="476669"/>
                  </a:lnTo>
                  <a:lnTo>
                    <a:pt x="26466" y="476669"/>
                  </a:lnTo>
                  <a:lnTo>
                    <a:pt x="26466" y="26695"/>
                  </a:lnTo>
                  <a:lnTo>
                    <a:pt x="476453" y="26695"/>
                  </a:lnTo>
                  <a:lnTo>
                    <a:pt x="476453" y="0"/>
                  </a:lnTo>
                  <a:lnTo>
                    <a:pt x="13233" y="0"/>
                  </a:lnTo>
                  <a:lnTo>
                    <a:pt x="13233" y="12712"/>
                  </a:lnTo>
                  <a:lnTo>
                    <a:pt x="0" y="12712"/>
                  </a:lnTo>
                  <a:lnTo>
                    <a:pt x="0" y="26695"/>
                  </a:lnTo>
                  <a:lnTo>
                    <a:pt x="0" y="476669"/>
                  </a:lnTo>
                  <a:lnTo>
                    <a:pt x="0" y="503364"/>
                  </a:lnTo>
                  <a:lnTo>
                    <a:pt x="0" y="903770"/>
                  </a:lnTo>
                  <a:lnTo>
                    <a:pt x="26466" y="903770"/>
                  </a:lnTo>
                  <a:lnTo>
                    <a:pt x="26466" y="503364"/>
                  </a:lnTo>
                  <a:lnTo>
                    <a:pt x="2395486" y="503364"/>
                  </a:lnTo>
                  <a:lnTo>
                    <a:pt x="2395486" y="903770"/>
                  </a:lnTo>
                  <a:lnTo>
                    <a:pt x="2421953" y="903770"/>
                  </a:lnTo>
                  <a:lnTo>
                    <a:pt x="2421953" y="503364"/>
                  </a:lnTo>
                  <a:lnTo>
                    <a:pt x="4790986" y="503364"/>
                  </a:lnTo>
                  <a:lnTo>
                    <a:pt x="4790986" y="476669"/>
                  </a:lnTo>
                  <a:lnTo>
                    <a:pt x="4327766" y="476669"/>
                  </a:lnTo>
                  <a:lnTo>
                    <a:pt x="4327766" y="26695"/>
                  </a:lnTo>
                  <a:lnTo>
                    <a:pt x="4790986" y="26695"/>
                  </a:lnTo>
                  <a:lnTo>
                    <a:pt x="4790986" y="12712"/>
                  </a:lnTo>
                  <a:lnTo>
                    <a:pt x="4790986" y="0"/>
                  </a:lnTo>
                  <a:close/>
                </a:path>
                <a:path w="6762115" h="904240">
                  <a:moveTo>
                    <a:pt x="5293919" y="503809"/>
                  </a:moveTo>
                  <a:lnTo>
                    <a:pt x="5267452" y="503809"/>
                  </a:lnTo>
                  <a:lnTo>
                    <a:pt x="5267452" y="903668"/>
                  </a:lnTo>
                  <a:lnTo>
                    <a:pt x="5293919" y="903668"/>
                  </a:lnTo>
                  <a:lnTo>
                    <a:pt x="5293919" y="503809"/>
                  </a:lnTo>
                  <a:close/>
                </a:path>
                <a:path w="6762115" h="904240">
                  <a:moveTo>
                    <a:pt x="5770372" y="503809"/>
                  </a:moveTo>
                  <a:lnTo>
                    <a:pt x="5743905" y="503809"/>
                  </a:lnTo>
                  <a:lnTo>
                    <a:pt x="5743905" y="903668"/>
                  </a:lnTo>
                  <a:lnTo>
                    <a:pt x="5770372" y="903668"/>
                  </a:lnTo>
                  <a:lnTo>
                    <a:pt x="5770372" y="503809"/>
                  </a:lnTo>
                  <a:close/>
                </a:path>
                <a:path w="6762115" h="904240">
                  <a:moveTo>
                    <a:pt x="6246825" y="503809"/>
                  </a:moveTo>
                  <a:lnTo>
                    <a:pt x="6220358" y="503809"/>
                  </a:lnTo>
                  <a:lnTo>
                    <a:pt x="6220358" y="903668"/>
                  </a:lnTo>
                  <a:lnTo>
                    <a:pt x="6246825" y="903668"/>
                  </a:lnTo>
                  <a:lnTo>
                    <a:pt x="6246825" y="503809"/>
                  </a:lnTo>
                  <a:close/>
                </a:path>
                <a:path w="6762115" h="904240">
                  <a:moveTo>
                    <a:pt x="6723278" y="503809"/>
                  </a:moveTo>
                  <a:lnTo>
                    <a:pt x="6696811" y="503809"/>
                  </a:lnTo>
                  <a:lnTo>
                    <a:pt x="6696811" y="903668"/>
                  </a:lnTo>
                  <a:lnTo>
                    <a:pt x="6723278" y="903668"/>
                  </a:lnTo>
                  <a:lnTo>
                    <a:pt x="6723278" y="503809"/>
                  </a:lnTo>
                  <a:close/>
                </a:path>
                <a:path w="6762115" h="904240">
                  <a:moveTo>
                    <a:pt x="6761670" y="0"/>
                  </a:moveTo>
                  <a:lnTo>
                    <a:pt x="6696811" y="0"/>
                  </a:lnTo>
                  <a:lnTo>
                    <a:pt x="6696811" y="26695"/>
                  </a:lnTo>
                  <a:lnTo>
                    <a:pt x="6696811" y="476669"/>
                  </a:lnTo>
                  <a:lnTo>
                    <a:pt x="6246825" y="476669"/>
                  </a:lnTo>
                  <a:lnTo>
                    <a:pt x="6246825" y="26695"/>
                  </a:lnTo>
                  <a:lnTo>
                    <a:pt x="6696811" y="26695"/>
                  </a:lnTo>
                  <a:lnTo>
                    <a:pt x="6696811" y="0"/>
                  </a:lnTo>
                  <a:lnTo>
                    <a:pt x="6220358" y="0"/>
                  </a:lnTo>
                  <a:lnTo>
                    <a:pt x="6220358" y="26695"/>
                  </a:lnTo>
                  <a:lnTo>
                    <a:pt x="6220358" y="476669"/>
                  </a:lnTo>
                  <a:lnTo>
                    <a:pt x="5770372" y="476669"/>
                  </a:lnTo>
                  <a:lnTo>
                    <a:pt x="5770372" y="26695"/>
                  </a:lnTo>
                  <a:lnTo>
                    <a:pt x="6220358" y="26695"/>
                  </a:lnTo>
                  <a:lnTo>
                    <a:pt x="6220358" y="0"/>
                  </a:lnTo>
                  <a:lnTo>
                    <a:pt x="5743905" y="0"/>
                  </a:lnTo>
                  <a:lnTo>
                    <a:pt x="5743905" y="26695"/>
                  </a:lnTo>
                  <a:lnTo>
                    <a:pt x="5743905" y="476669"/>
                  </a:lnTo>
                  <a:lnTo>
                    <a:pt x="5293919" y="476669"/>
                  </a:lnTo>
                  <a:lnTo>
                    <a:pt x="5293919" y="26695"/>
                  </a:lnTo>
                  <a:lnTo>
                    <a:pt x="5743905" y="26695"/>
                  </a:lnTo>
                  <a:lnTo>
                    <a:pt x="5743905" y="0"/>
                  </a:lnTo>
                  <a:lnTo>
                    <a:pt x="5267452" y="0"/>
                  </a:lnTo>
                  <a:lnTo>
                    <a:pt x="5267452" y="26695"/>
                  </a:lnTo>
                  <a:lnTo>
                    <a:pt x="5267452" y="476669"/>
                  </a:lnTo>
                  <a:lnTo>
                    <a:pt x="4817465" y="476669"/>
                  </a:lnTo>
                  <a:lnTo>
                    <a:pt x="4817465" y="26695"/>
                  </a:lnTo>
                  <a:lnTo>
                    <a:pt x="5267452" y="26695"/>
                  </a:lnTo>
                  <a:lnTo>
                    <a:pt x="5267452" y="0"/>
                  </a:lnTo>
                  <a:lnTo>
                    <a:pt x="4804232" y="0"/>
                  </a:lnTo>
                  <a:lnTo>
                    <a:pt x="4804232" y="12712"/>
                  </a:lnTo>
                  <a:lnTo>
                    <a:pt x="4790999" y="12712"/>
                  </a:lnTo>
                  <a:lnTo>
                    <a:pt x="4790999" y="26695"/>
                  </a:lnTo>
                  <a:lnTo>
                    <a:pt x="4790999" y="476669"/>
                  </a:lnTo>
                  <a:lnTo>
                    <a:pt x="4790999" y="503364"/>
                  </a:lnTo>
                  <a:lnTo>
                    <a:pt x="4790999" y="903770"/>
                  </a:lnTo>
                  <a:lnTo>
                    <a:pt x="4817465" y="903770"/>
                  </a:lnTo>
                  <a:lnTo>
                    <a:pt x="4817465" y="503364"/>
                  </a:lnTo>
                  <a:lnTo>
                    <a:pt x="6761670" y="503364"/>
                  </a:lnTo>
                  <a:lnTo>
                    <a:pt x="6761670" y="476669"/>
                  </a:lnTo>
                  <a:lnTo>
                    <a:pt x="6723278" y="476669"/>
                  </a:lnTo>
                  <a:lnTo>
                    <a:pt x="6723278" y="26695"/>
                  </a:lnTo>
                  <a:lnTo>
                    <a:pt x="6761670" y="26695"/>
                  </a:lnTo>
                  <a:lnTo>
                    <a:pt x="6761670" y="12712"/>
                  </a:lnTo>
                  <a:lnTo>
                    <a:pt x="6761670" y="0"/>
                  </a:lnTo>
                  <a:close/>
                </a:path>
              </a:pathLst>
            </a:custGeom>
            <a:solidFill>
              <a:srgbClr val="181717"/>
            </a:solidFill>
          </p:spPr>
          <p:txBody>
            <a:bodyPr wrap="square" lIns="0" tIns="0" rIns="0" bIns="0" rtlCol="0"/>
            <a:lstStyle/>
            <a:p/>
          </p:txBody>
        </p:sp>
      </p:grpSp>
      <p:graphicFrame>
        <p:nvGraphicFramePr>
          <p:cNvPr id="9" name="object 9"/>
          <p:cNvGraphicFramePr>
            <a:graphicFrameLocks noGrp="1"/>
          </p:cNvGraphicFramePr>
          <p:nvPr/>
        </p:nvGraphicFramePr>
        <p:xfrm>
          <a:off x="10607131" y="-628"/>
          <a:ext cx="7657465" cy="1105535"/>
        </p:xfrm>
        <a:graphic>
          <a:graphicData uri="http://schemas.openxmlformats.org/drawingml/2006/table">
            <a:tbl>
              <a:tblPr firstRow="1" bandRow="1">
                <a:tableStyleId>{2D5ABB26-0587-4C30-8999-92F81FD0307C}</a:tableStyleId>
              </a:tblPr>
              <a:tblGrid>
                <a:gridCol w="541655"/>
                <a:gridCol w="541655"/>
                <a:gridCol w="541654"/>
                <a:gridCol w="541655"/>
                <a:gridCol w="556894"/>
                <a:gridCol w="541654"/>
                <a:gridCol w="541654"/>
                <a:gridCol w="541654"/>
                <a:gridCol w="541654"/>
                <a:gridCol w="556895"/>
                <a:gridCol w="541654"/>
                <a:gridCol w="541655"/>
                <a:gridCol w="541654"/>
                <a:gridCol w="541654"/>
              </a:tblGrid>
              <a:tr h="536644">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28575">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19050">
                      <a:solidFill>
                        <a:srgbClr val="181717"/>
                      </a:solidFill>
                      <a:prstDash val="solid"/>
                    </a:lnT>
                    <a:lnB w="38100">
                      <a:solidFill>
                        <a:srgbClr val="181717"/>
                      </a:solidFill>
                      <a:prstDash val="solid"/>
                    </a:lnB>
                    <a:solidFill>
                      <a:srgbClr val="F7E9E3"/>
                    </a:solidFill>
                  </a:tcPr>
                </a:tc>
              </a:tr>
              <a:tr h="542359">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c>
                  <a:txBody>
                    <a:bodyPr/>
                    <a:lstStyle/>
                    <a:p>
                      <a:pPr>
                        <a:lnSpc>
                          <a:spcPct val="100000"/>
                        </a:lnSpc>
                      </a:pPr>
                      <a:endParaRPr sz="3200">
                        <a:latin typeface="Times New Roman"/>
                        <a:cs typeface="Times New Roman"/>
                      </a:endParaRPr>
                    </a:p>
                  </a:txBody>
                  <a:tcPr marL="0" marR="0" marB="0" marT="0">
                    <a:lnL w="38100">
                      <a:solidFill>
                        <a:srgbClr val="181717"/>
                      </a:solidFill>
                      <a:prstDash val="solid"/>
                    </a:lnL>
                    <a:lnR w="38100">
                      <a:solidFill>
                        <a:srgbClr val="181717"/>
                      </a:solidFill>
                      <a:prstDash val="solid"/>
                    </a:lnR>
                    <a:lnT w="38100">
                      <a:solidFill>
                        <a:srgbClr val="181717"/>
                      </a:solidFill>
                      <a:prstDash val="solid"/>
                    </a:lnT>
                    <a:lnB w="38100">
                      <a:solidFill>
                        <a:srgbClr val="181717"/>
                      </a:solidFill>
                      <a:prstDash val="solid"/>
                    </a:lnB>
                    <a:solidFill>
                      <a:srgbClr val="FFFFFF"/>
                    </a:solidFill>
                  </a:tcPr>
                </a:tc>
              </a:tr>
            </a:tbl>
          </a:graphicData>
        </a:graphic>
      </p:graphicFrame>
      <p:sp>
        <p:nvSpPr>
          <p:cNvPr id="10" name="object 10"/>
          <p:cNvSpPr txBox="1">
            <a:spLocks noGrp="1"/>
          </p:cNvSpPr>
          <p:nvPr>
            <p:ph type="body" idx="1"/>
          </p:nvPr>
        </p:nvSpPr>
        <p:spPr>
          <a:prstGeom prst="rect"/>
        </p:spPr>
        <p:txBody>
          <a:bodyPr wrap="square" lIns="0" tIns="12065" rIns="0" bIns="0" rtlCol="0" vert="horz">
            <a:spAutoFit/>
          </a:bodyPr>
          <a:lstStyle/>
          <a:p>
            <a:pPr marL="7705725" marR="5080">
              <a:lnSpc>
                <a:spcPct val="106600"/>
              </a:lnSpc>
              <a:spcBef>
                <a:spcPts val="95"/>
              </a:spcBef>
            </a:pPr>
            <a:r>
              <a:rPr dirty="0" spc="30"/>
              <a:t>Energi mekanik adalah energi hasil  penjumlahan antara energi potensial  dan energi kinetik. Besarnya energi  benda selalu tetap selama tidak ada  gaya luar yang bekerja pada benda  tersebut. Secara matematis, energi  mekanik dirumuskan sebagai</a:t>
            </a:r>
            <a:r>
              <a:rPr dirty="0" spc="5"/>
              <a:t> </a:t>
            </a:r>
            <a:r>
              <a:rPr dirty="0" spc="30"/>
              <a:t>berikut.</a:t>
            </a:r>
          </a:p>
          <a:p>
            <a:pPr marL="7693025">
              <a:lnSpc>
                <a:spcPct val="100000"/>
              </a:lnSpc>
              <a:spcBef>
                <a:spcPts val="5"/>
              </a:spcBef>
            </a:pPr>
            <a:endParaRPr sz="3650"/>
          </a:p>
          <a:p>
            <a:pPr marL="7705725">
              <a:lnSpc>
                <a:spcPct val="100000"/>
              </a:lnSpc>
            </a:pPr>
            <a:r>
              <a:rPr dirty="0" spc="30"/>
              <a:t>Em </a:t>
            </a:r>
            <a:r>
              <a:rPr dirty="0" spc="35"/>
              <a:t>= </a:t>
            </a:r>
            <a:r>
              <a:rPr dirty="0" spc="30"/>
              <a:t>Ep </a:t>
            </a:r>
            <a:r>
              <a:rPr dirty="0" spc="35"/>
              <a:t>+</a:t>
            </a:r>
            <a:r>
              <a:rPr dirty="0" spc="30"/>
              <a:t> Ek</a:t>
            </a:r>
          </a:p>
        </p:txBody>
      </p:sp>
      <p:sp>
        <p:nvSpPr>
          <p:cNvPr id="11" name="object 11"/>
          <p:cNvSpPr txBox="1">
            <a:spLocks noGrp="1"/>
          </p:cNvSpPr>
          <p:nvPr>
            <p:ph type="title"/>
          </p:nvPr>
        </p:nvSpPr>
        <p:spPr>
          <a:prstGeom prst="rect"/>
        </p:spPr>
        <p:txBody>
          <a:bodyPr wrap="square" lIns="0" tIns="12700" rIns="0" bIns="0" rtlCol="0" vert="horz">
            <a:spAutoFit/>
          </a:bodyPr>
          <a:lstStyle/>
          <a:p>
            <a:pPr marL="9549130">
              <a:lnSpc>
                <a:spcPct val="100000"/>
              </a:lnSpc>
              <a:spcBef>
                <a:spcPts val="100"/>
              </a:spcBef>
            </a:pPr>
            <a:r>
              <a:rPr dirty="0" spc="114"/>
              <a:t>Energi</a:t>
            </a:r>
            <a:r>
              <a:rPr dirty="0" spc="-409"/>
              <a:t> </a:t>
            </a:r>
            <a:r>
              <a:rPr dirty="0" spc="200"/>
              <a:t>Mekanik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sfitrinurindahs</dc:creator>
  <cp:keywords>DAEzUQtZcL8,BAEGpkgr44Q</cp:keywords>
  <dc:title>Merah Muda dan Ungu Digitalisme Bias Utama Fandom Seru Presentasi</dc:title>
  <dcterms:created xsi:type="dcterms:W3CDTF">2021-12-23T14:09:58Z</dcterms:created>
  <dcterms:modified xsi:type="dcterms:W3CDTF">2021-12-23T14:09:58Z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2021-12-23T00:00:00Z</vt:filetime>
  </property>
  <property fmtid="{D5CDD505-2E9C-101B-9397-08002B2CF9AE}" pid="3" name="Creator">
    <vt:lpwstr>Canva</vt:lpwstr>
  </property>
  <property fmtid="{D5CDD505-2E9C-101B-9397-08002B2CF9AE}" pid="4" name="LastSaved">
    <vt:filetime>2021-12-23T00:00:00Z</vt:filetime>
  </property>
</Properties>
</file>