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40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1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jp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12.png"/><Relationship Id="rId7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diagrams/_rels/data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4" Type="http://schemas.openxmlformats.org/officeDocument/2006/relationships/image" Target="../media/image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3AF710-0AB0-48CF-BB4E-CE6AEE0C3A7D}" type="doc">
      <dgm:prSet loTypeId="urn:microsoft.com/office/officeart/2005/8/layout/hierarchy1" loCatId="hierarchy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C6489294-7BB7-4F75-B906-AC0D4090699A}">
      <dgm:prSet phldrT="[Text]"/>
      <dgm:spPr/>
      <dgm:t>
        <a:bodyPr/>
        <a:lstStyle/>
        <a:p>
          <a:r>
            <a:rPr lang="en-ID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Usaha 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353CD07-707E-49F3-BF36-78AAE229ACEE}" type="parTrans" cxnId="{41D1F486-6470-495F-B6BC-8503720855E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909011E-E56C-472E-840F-BE2E2F4C1C6A}" type="sibTrans" cxnId="{41D1F486-6470-495F-B6BC-8503720855E8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F7063D9-B799-45DA-9E00-EDC2A46735A9}">
      <dgm:prSet phldrT="[Text]"/>
      <dgm:spPr/>
      <dgm:t>
        <a:bodyPr/>
        <a:lstStyle/>
        <a:p>
          <a:r>
            <a:rPr lang="en-ID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AA1E16D-717F-4EDE-A69C-D8207530FCCE}" type="parTrans" cxnId="{831BF298-2256-4194-99FA-D0D17777D695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99560DC6-4108-4FEE-87BC-D708B073DBB9}" type="sibTrans" cxnId="{831BF298-2256-4194-99FA-D0D17777D695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8FB081A-A062-4A28-85EE-64D31B923091}">
      <dgm:prSet phldrT="[Text]"/>
      <dgm:spPr/>
      <dgm:t>
        <a:bodyPr/>
        <a:lstStyle/>
        <a:p>
          <a:r>
            <a:rPr lang="en-ID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Daya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3F54B77-2735-468E-9103-CD949679D4A9}" type="parTrans" cxnId="{9B94AE2A-05F0-4D6B-A4C8-33C1E06790C1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8BD264F-A640-443E-9EAA-C358F9DA7CE6}" type="sibTrans" cxnId="{9B94AE2A-05F0-4D6B-A4C8-33C1E06790C1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13F8A77-A556-4AA3-8792-0B44592A64C7}">
      <dgm:prSet phldrT="[Text]"/>
      <dgm:spPr/>
      <dgm:t>
        <a:bodyPr/>
        <a:lstStyle/>
        <a:p>
          <a:r>
            <a:rPr lang="en-ID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 Potensial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5F4CD52-A35A-4412-9D42-A66BC4BB36CB}" type="parTrans" cxnId="{935B1F0E-8C03-4474-B934-43C766578D26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E582CBA-FD1F-4919-AB08-1F810F7AD8EC}" type="sibTrans" cxnId="{935B1F0E-8C03-4474-B934-43C766578D26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5A11D01-EBE4-4E8C-A147-4F81D8C7A5E0}">
      <dgm:prSet phldrT="[Text]"/>
      <dgm:spPr/>
      <dgm:t>
        <a:bodyPr/>
        <a:lstStyle/>
        <a:p>
          <a:r>
            <a:rPr lang="en-ID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Gaya 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16E2700-49C2-405C-98C8-7912E961B5BF}" type="parTrans" cxnId="{9793EE43-A0A0-43F6-B273-086E8747B207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BD7F845-0468-4345-868F-0AAA49E1340C}" type="sibTrans" cxnId="{9793EE43-A0A0-43F6-B273-086E8747B207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DDA7D5D-FDF4-4BD6-AB22-9AECBDCB13DB}">
      <dgm:prSet phldrT="[Text]"/>
      <dgm:spPr/>
      <dgm:t>
        <a:bodyPr/>
        <a:lstStyle/>
        <a:p>
          <a:r>
            <a:rPr lang="en-ID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Perpindahan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B048C5A-1309-4910-ADD3-909F4196A0B8}" type="parTrans" cxnId="{1B1E3F88-5659-4506-ADA4-DA865041B311}">
      <dgm:prSet>
        <dgm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1BD1FD9-B852-472C-A984-63778BE6421A}" type="sibTrans" cxnId="{1B1E3F88-5659-4506-ADA4-DA865041B311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4427B4B1-0028-4524-853D-ED5B9873B6AC}">
      <dgm:prSet phldrT="[Text]"/>
      <dgm:spPr/>
      <dgm:t>
        <a:bodyPr/>
        <a:lstStyle/>
        <a:p>
          <a:r>
            <a:rPr lang="en-ID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</a:t>
          </a:r>
          <a:r>
            <a:rPr lang="en-ID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ID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Kinetik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BEAABB96-36DE-4827-9C3B-C5FB1B520064}" type="parTrans" cxnId="{E0430316-D9F1-425F-9E66-3EF2E362FB54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038B1752-2736-4999-A4EB-33073C9D8DEB}" type="sibTrans" cxnId="{E0430316-D9F1-425F-9E66-3EF2E362FB54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C3D84B3-D4F9-46E5-91A7-F83AB09D6EC8}">
      <dgm:prSet phldrT="[Text]"/>
      <dgm:spPr/>
      <dgm:t>
        <a:bodyPr/>
        <a:lstStyle/>
        <a:p>
          <a:r>
            <a:rPr lang="en-ID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 Mekanik</a:t>
          </a:r>
          <a:endParaRPr lang="en-US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38ECE7C-8F51-4E11-8DC6-454CD0603652}" type="parTrans" cxnId="{72EEE814-EA6F-415F-A1EA-F677C7C9F3F5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864FACA-4986-4956-90E5-12E798987AB8}" type="sibTrans" cxnId="{72EEE814-EA6F-415F-A1EA-F677C7C9F3F5}">
      <dgm:prSet/>
      <dgm:spPr/>
      <dgm:t>
        <a:bodyPr/>
        <a:lstStyle/>
        <a:p>
          <a:endParaRPr lang="en-US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64CB10A-BF02-4A26-8E3F-C8BFA3CB7BE2}" type="pres">
      <dgm:prSet presAssocID="{293AF710-0AB0-48CF-BB4E-CE6AEE0C3A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3B5DCD3-779D-41CF-A5FA-42005D9BD845}" type="pres">
      <dgm:prSet presAssocID="{C6489294-7BB7-4F75-B906-AC0D4090699A}" presName="hierRoot1" presStyleCnt="0"/>
      <dgm:spPr/>
    </dgm:pt>
    <dgm:pt modelId="{11D97F62-71D7-43F9-BA06-8A6F5F59B781}" type="pres">
      <dgm:prSet presAssocID="{C6489294-7BB7-4F75-B906-AC0D4090699A}" presName="composite" presStyleCnt="0"/>
      <dgm:spPr/>
    </dgm:pt>
    <dgm:pt modelId="{19F54590-D626-4519-B41A-712C69C54EA2}" type="pres">
      <dgm:prSet presAssocID="{C6489294-7BB7-4F75-B906-AC0D4090699A}" presName="background" presStyleLbl="node0" presStyleIdx="0" presStyleCnt="3"/>
      <dgm:spPr/>
    </dgm:pt>
    <dgm:pt modelId="{A2FC8564-96E3-47FE-B2F0-79CBD9FF2A16}" type="pres">
      <dgm:prSet presAssocID="{C6489294-7BB7-4F75-B906-AC0D4090699A}" presName="text" presStyleLbl="fgAcc0" presStyleIdx="0" presStyleCnt="3">
        <dgm:presLayoutVars>
          <dgm:chPref val="3"/>
        </dgm:presLayoutVars>
      </dgm:prSet>
      <dgm:spPr/>
    </dgm:pt>
    <dgm:pt modelId="{3A9BB4A6-3E91-4A3D-8ED2-47D2D4B098E1}" type="pres">
      <dgm:prSet presAssocID="{C6489294-7BB7-4F75-B906-AC0D4090699A}" presName="hierChild2" presStyleCnt="0"/>
      <dgm:spPr/>
    </dgm:pt>
    <dgm:pt modelId="{EA70FB10-B2FC-4300-BE3B-C4988113CFC0}" type="pres">
      <dgm:prSet presAssocID="{D16E2700-49C2-405C-98C8-7912E961B5BF}" presName="Name10" presStyleLbl="parChTrans1D2" presStyleIdx="0" presStyleCnt="5"/>
      <dgm:spPr/>
    </dgm:pt>
    <dgm:pt modelId="{87D60481-CD4D-437F-95E6-A8559774736C}" type="pres">
      <dgm:prSet presAssocID="{F5A11D01-EBE4-4E8C-A147-4F81D8C7A5E0}" presName="hierRoot2" presStyleCnt="0"/>
      <dgm:spPr/>
    </dgm:pt>
    <dgm:pt modelId="{910440BB-393B-42D4-851D-BC57F0910D4D}" type="pres">
      <dgm:prSet presAssocID="{F5A11D01-EBE4-4E8C-A147-4F81D8C7A5E0}" presName="composite2" presStyleCnt="0"/>
      <dgm:spPr/>
    </dgm:pt>
    <dgm:pt modelId="{6A75E199-2BC7-479C-8421-03740AC53AAF}" type="pres">
      <dgm:prSet presAssocID="{F5A11D01-EBE4-4E8C-A147-4F81D8C7A5E0}" presName="background2" presStyleLbl="node2" presStyleIdx="0" presStyleCnt="5"/>
      <dgm:spPr/>
    </dgm:pt>
    <dgm:pt modelId="{E6A0837C-0B86-4A77-8584-14DF493198D3}" type="pres">
      <dgm:prSet presAssocID="{F5A11D01-EBE4-4E8C-A147-4F81D8C7A5E0}" presName="text2" presStyleLbl="fgAcc2" presStyleIdx="0" presStyleCnt="5">
        <dgm:presLayoutVars>
          <dgm:chPref val="3"/>
        </dgm:presLayoutVars>
      </dgm:prSet>
      <dgm:spPr/>
    </dgm:pt>
    <dgm:pt modelId="{252A2669-80E0-4631-B23B-3D50037E7058}" type="pres">
      <dgm:prSet presAssocID="{F5A11D01-EBE4-4E8C-A147-4F81D8C7A5E0}" presName="hierChild3" presStyleCnt="0"/>
      <dgm:spPr/>
    </dgm:pt>
    <dgm:pt modelId="{1B9FA5A5-34BC-4C0B-B8DA-C52808A3B722}" type="pres">
      <dgm:prSet presAssocID="{CB048C5A-1309-4910-ADD3-909F4196A0B8}" presName="Name10" presStyleLbl="parChTrans1D2" presStyleIdx="1" presStyleCnt="5"/>
      <dgm:spPr/>
    </dgm:pt>
    <dgm:pt modelId="{7B145DDE-9C63-4773-94FC-48E504D4B15A}" type="pres">
      <dgm:prSet presAssocID="{3DDA7D5D-FDF4-4BD6-AB22-9AECBDCB13DB}" presName="hierRoot2" presStyleCnt="0"/>
      <dgm:spPr/>
    </dgm:pt>
    <dgm:pt modelId="{BB29A315-C7D1-474A-868C-2AA245F3BCF7}" type="pres">
      <dgm:prSet presAssocID="{3DDA7D5D-FDF4-4BD6-AB22-9AECBDCB13DB}" presName="composite2" presStyleCnt="0"/>
      <dgm:spPr/>
    </dgm:pt>
    <dgm:pt modelId="{E455F460-9370-4C69-9635-29D7B3D76273}" type="pres">
      <dgm:prSet presAssocID="{3DDA7D5D-FDF4-4BD6-AB22-9AECBDCB13DB}" presName="background2" presStyleLbl="node2" presStyleIdx="1" presStyleCnt="5"/>
      <dgm:spPr/>
    </dgm:pt>
    <dgm:pt modelId="{3117A62B-2F5D-4799-848D-F3F23B69C585}" type="pres">
      <dgm:prSet presAssocID="{3DDA7D5D-FDF4-4BD6-AB22-9AECBDCB13DB}" presName="text2" presStyleLbl="fgAcc2" presStyleIdx="1" presStyleCnt="5">
        <dgm:presLayoutVars>
          <dgm:chPref val="3"/>
        </dgm:presLayoutVars>
      </dgm:prSet>
      <dgm:spPr/>
    </dgm:pt>
    <dgm:pt modelId="{A0081E3E-AFD7-4FD8-B780-99E90A398D36}" type="pres">
      <dgm:prSet presAssocID="{3DDA7D5D-FDF4-4BD6-AB22-9AECBDCB13DB}" presName="hierChild3" presStyleCnt="0"/>
      <dgm:spPr/>
    </dgm:pt>
    <dgm:pt modelId="{EF0DC722-4543-40BA-BF79-ECB0FC49C8FD}" type="pres">
      <dgm:prSet presAssocID="{0F7063D9-B799-45DA-9E00-EDC2A46735A9}" presName="hierRoot1" presStyleCnt="0"/>
      <dgm:spPr/>
    </dgm:pt>
    <dgm:pt modelId="{1BD8FEFC-D1F4-4DE5-87A6-0EF276813637}" type="pres">
      <dgm:prSet presAssocID="{0F7063D9-B799-45DA-9E00-EDC2A46735A9}" presName="composite" presStyleCnt="0"/>
      <dgm:spPr/>
    </dgm:pt>
    <dgm:pt modelId="{69F1CF92-4D3E-47C4-83DF-7D25604E4B01}" type="pres">
      <dgm:prSet presAssocID="{0F7063D9-B799-45DA-9E00-EDC2A46735A9}" presName="background" presStyleLbl="node0" presStyleIdx="1" presStyleCnt="3"/>
      <dgm:spPr/>
    </dgm:pt>
    <dgm:pt modelId="{243235CB-3C2C-4394-A07F-3CD258B13C0C}" type="pres">
      <dgm:prSet presAssocID="{0F7063D9-B799-45DA-9E00-EDC2A46735A9}" presName="text" presStyleLbl="fgAcc0" presStyleIdx="1" presStyleCnt="3">
        <dgm:presLayoutVars>
          <dgm:chPref val="3"/>
        </dgm:presLayoutVars>
      </dgm:prSet>
      <dgm:spPr/>
    </dgm:pt>
    <dgm:pt modelId="{FD0AD2A8-3364-4B0A-986C-87F0D0BF50A6}" type="pres">
      <dgm:prSet presAssocID="{0F7063D9-B799-45DA-9E00-EDC2A46735A9}" presName="hierChild2" presStyleCnt="0"/>
      <dgm:spPr/>
    </dgm:pt>
    <dgm:pt modelId="{53A5E798-E13D-4EE2-8D43-811AB13734BB}" type="pres">
      <dgm:prSet presAssocID="{A5F4CD52-A35A-4412-9D42-A66BC4BB36CB}" presName="Name10" presStyleLbl="parChTrans1D2" presStyleIdx="2" presStyleCnt="5"/>
      <dgm:spPr/>
    </dgm:pt>
    <dgm:pt modelId="{C76307D0-23FF-4AC2-9823-2A6D03CA8959}" type="pres">
      <dgm:prSet presAssocID="{B13F8A77-A556-4AA3-8792-0B44592A64C7}" presName="hierRoot2" presStyleCnt="0"/>
      <dgm:spPr/>
    </dgm:pt>
    <dgm:pt modelId="{1FD0A062-BA7E-4F78-9F76-885B4216A67F}" type="pres">
      <dgm:prSet presAssocID="{B13F8A77-A556-4AA3-8792-0B44592A64C7}" presName="composite2" presStyleCnt="0"/>
      <dgm:spPr/>
    </dgm:pt>
    <dgm:pt modelId="{366526A6-524F-4395-8440-B7461E01FCBD}" type="pres">
      <dgm:prSet presAssocID="{B13F8A77-A556-4AA3-8792-0B44592A64C7}" presName="background2" presStyleLbl="node2" presStyleIdx="2" presStyleCnt="5"/>
      <dgm:spPr/>
    </dgm:pt>
    <dgm:pt modelId="{629EE0CD-7CED-4372-94C6-500328A48658}" type="pres">
      <dgm:prSet presAssocID="{B13F8A77-A556-4AA3-8792-0B44592A64C7}" presName="text2" presStyleLbl="fgAcc2" presStyleIdx="2" presStyleCnt="5">
        <dgm:presLayoutVars>
          <dgm:chPref val="3"/>
        </dgm:presLayoutVars>
      </dgm:prSet>
      <dgm:spPr/>
    </dgm:pt>
    <dgm:pt modelId="{1698F74D-016A-4A01-B4FB-40D9EF750B3D}" type="pres">
      <dgm:prSet presAssocID="{B13F8A77-A556-4AA3-8792-0B44592A64C7}" presName="hierChild3" presStyleCnt="0"/>
      <dgm:spPr/>
    </dgm:pt>
    <dgm:pt modelId="{75DA0A56-6241-44B9-B521-8C9A4E9E5098}" type="pres">
      <dgm:prSet presAssocID="{BEAABB96-36DE-4827-9C3B-C5FB1B520064}" presName="Name10" presStyleLbl="parChTrans1D2" presStyleIdx="3" presStyleCnt="5"/>
      <dgm:spPr/>
    </dgm:pt>
    <dgm:pt modelId="{225E593D-507B-416E-9F96-7509772F4278}" type="pres">
      <dgm:prSet presAssocID="{4427B4B1-0028-4524-853D-ED5B9873B6AC}" presName="hierRoot2" presStyleCnt="0"/>
      <dgm:spPr/>
    </dgm:pt>
    <dgm:pt modelId="{327EBF05-23FF-4DD3-B4A7-A81B36F07AAF}" type="pres">
      <dgm:prSet presAssocID="{4427B4B1-0028-4524-853D-ED5B9873B6AC}" presName="composite2" presStyleCnt="0"/>
      <dgm:spPr/>
    </dgm:pt>
    <dgm:pt modelId="{B6E75BF8-F910-48B6-9069-B80071DE6D75}" type="pres">
      <dgm:prSet presAssocID="{4427B4B1-0028-4524-853D-ED5B9873B6AC}" presName="background2" presStyleLbl="node2" presStyleIdx="3" presStyleCnt="5"/>
      <dgm:spPr/>
    </dgm:pt>
    <dgm:pt modelId="{E31885FA-3A80-4622-AA8A-103C1A2D855E}" type="pres">
      <dgm:prSet presAssocID="{4427B4B1-0028-4524-853D-ED5B9873B6AC}" presName="text2" presStyleLbl="fgAcc2" presStyleIdx="3" presStyleCnt="5">
        <dgm:presLayoutVars>
          <dgm:chPref val="3"/>
        </dgm:presLayoutVars>
      </dgm:prSet>
      <dgm:spPr/>
    </dgm:pt>
    <dgm:pt modelId="{809FCF40-0C6E-4DC8-A97B-0910E9A3185E}" type="pres">
      <dgm:prSet presAssocID="{4427B4B1-0028-4524-853D-ED5B9873B6AC}" presName="hierChild3" presStyleCnt="0"/>
      <dgm:spPr/>
    </dgm:pt>
    <dgm:pt modelId="{C11BF818-B869-4B72-A616-485D286626ED}" type="pres">
      <dgm:prSet presAssocID="{338ECE7C-8F51-4E11-8DC6-454CD0603652}" presName="Name10" presStyleLbl="parChTrans1D2" presStyleIdx="4" presStyleCnt="5"/>
      <dgm:spPr/>
    </dgm:pt>
    <dgm:pt modelId="{BD970F52-2EA9-4FEB-9ACF-5C831F086B61}" type="pres">
      <dgm:prSet presAssocID="{1C3D84B3-D4F9-46E5-91A7-F83AB09D6EC8}" presName="hierRoot2" presStyleCnt="0"/>
      <dgm:spPr/>
    </dgm:pt>
    <dgm:pt modelId="{8768289B-1A8B-45DD-8971-6D27AED8D4E6}" type="pres">
      <dgm:prSet presAssocID="{1C3D84B3-D4F9-46E5-91A7-F83AB09D6EC8}" presName="composite2" presStyleCnt="0"/>
      <dgm:spPr/>
    </dgm:pt>
    <dgm:pt modelId="{EC921486-962F-4C82-88DD-A4C985E4571D}" type="pres">
      <dgm:prSet presAssocID="{1C3D84B3-D4F9-46E5-91A7-F83AB09D6EC8}" presName="background2" presStyleLbl="node2" presStyleIdx="4" presStyleCnt="5"/>
      <dgm:spPr/>
    </dgm:pt>
    <dgm:pt modelId="{B08A45D6-9439-4AC9-B2A9-BAEECA2B7062}" type="pres">
      <dgm:prSet presAssocID="{1C3D84B3-D4F9-46E5-91A7-F83AB09D6EC8}" presName="text2" presStyleLbl="fgAcc2" presStyleIdx="4" presStyleCnt="5">
        <dgm:presLayoutVars>
          <dgm:chPref val="3"/>
        </dgm:presLayoutVars>
      </dgm:prSet>
      <dgm:spPr/>
    </dgm:pt>
    <dgm:pt modelId="{9DF51E14-7090-4F91-A96A-3D5565302951}" type="pres">
      <dgm:prSet presAssocID="{1C3D84B3-D4F9-46E5-91A7-F83AB09D6EC8}" presName="hierChild3" presStyleCnt="0"/>
      <dgm:spPr/>
    </dgm:pt>
    <dgm:pt modelId="{63EED17B-76B5-4DA7-85D8-3E61AEAD5B1E}" type="pres">
      <dgm:prSet presAssocID="{78FB081A-A062-4A28-85EE-64D31B923091}" presName="hierRoot1" presStyleCnt="0"/>
      <dgm:spPr/>
    </dgm:pt>
    <dgm:pt modelId="{79BAB425-7D0B-4E08-8406-4DB4FC06422F}" type="pres">
      <dgm:prSet presAssocID="{78FB081A-A062-4A28-85EE-64D31B923091}" presName="composite" presStyleCnt="0"/>
      <dgm:spPr/>
    </dgm:pt>
    <dgm:pt modelId="{52D0AC62-D1FE-4ABB-8A09-11BA44A7CD1B}" type="pres">
      <dgm:prSet presAssocID="{78FB081A-A062-4A28-85EE-64D31B923091}" presName="background" presStyleLbl="node0" presStyleIdx="2" presStyleCnt="3"/>
      <dgm:spPr/>
    </dgm:pt>
    <dgm:pt modelId="{21E98E4D-F12D-4A60-A807-A253DDD97DA1}" type="pres">
      <dgm:prSet presAssocID="{78FB081A-A062-4A28-85EE-64D31B923091}" presName="text" presStyleLbl="fgAcc0" presStyleIdx="2" presStyleCnt="3">
        <dgm:presLayoutVars>
          <dgm:chPref val="3"/>
        </dgm:presLayoutVars>
      </dgm:prSet>
      <dgm:spPr/>
    </dgm:pt>
    <dgm:pt modelId="{7DE09A4A-F392-4BB8-B9DC-58A7E6EB5E4C}" type="pres">
      <dgm:prSet presAssocID="{78FB081A-A062-4A28-85EE-64D31B923091}" presName="hierChild2" presStyleCnt="0"/>
      <dgm:spPr/>
    </dgm:pt>
  </dgm:ptLst>
  <dgm:cxnLst>
    <dgm:cxn modelId="{1035E612-652A-4E90-8803-F2FC9B200A07}" type="presOf" srcId="{B13F8A77-A556-4AA3-8792-0B44592A64C7}" destId="{629EE0CD-7CED-4372-94C6-500328A48658}" srcOrd="0" destOrd="0" presId="urn:microsoft.com/office/officeart/2005/8/layout/hierarchy1"/>
    <dgm:cxn modelId="{2EE355E5-7C2F-4F55-94A1-DD7104D0E6B9}" type="presOf" srcId="{C6489294-7BB7-4F75-B906-AC0D4090699A}" destId="{A2FC8564-96E3-47FE-B2F0-79CBD9FF2A16}" srcOrd="0" destOrd="0" presId="urn:microsoft.com/office/officeart/2005/8/layout/hierarchy1"/>
    <dgm:cxn modelId="{7B4C25E4-F107-4518-A691-5D1A7992D560}" type="presOf" srcId="{D16E2700-49C2-405C-98C8-7912E961B5BF}" destId="{EA70FB10-B2FC-4300-BE3B-C4988113CFC0}" srcOrd="0" destOrd="0" presId="urn:microsoft.com/office/officeart/2005/8/layout/hierarchy1"/>
    <dgm:cxn modelId="{9B94AE2A-05F0-4D6B-A4C8-33C1E06790C1}" srcId="{293AF710-0AB0-48CF-BB4E-CE6AEE0C3A7D}" destId="{78FB081A-A062-4A28-85EE-64D31B923091}" srcOrd="2" destOrd="0" parTransId="{23F54B77-2735-468E-9103-CD949679D4A9}" sibTransId="{78BD264F-A640-443E-9EAA-C358F9DA7CE6}"/>
    <dgm:cxn modelId="{6E52B9D7-BB5C-4624-A608-0C1C89C544EF}" type="presOf" srcId="{3DDA7D5D-FDF4-4BD6-AB22-9AECBDCB13DB}" destId="{3117A62B-2F5D-4799-848D-F3F23B69C585}" srcOrd="0" destOrd="0" presId="urn:microsoft.com/office/officeart/2005/8/layout/hierarchy1"/>
    <dgm:cxn modelId="{41D1F486-6470-495F-B6BC-8503720855E8}" srcId="{293AF710-0AB0-48CF-BB4E-CE6AEE0C3A7D}" destId="{C6489294-7BB7-4F75-B906-AC0D4090699A}" srcOrd="0" destOrd="0" parTransId="{5353CD07-707E-49F3-BF36-78AAE229ACEE}" sibTransId="{C909011E-E56C-472E-840F-BE2E2F4C1C6A}"/>
    <dgm:cxn modelId="{B0411923-6578-4B1F-A7BD-03BC69FB744A}" type="presOf" srcId="{78FB081A-A062-4A28-85EE-64D31B923091}" destId="{21E98E4D-F12D-4A60-A807-A253DDD97DA1}" srcOrd="0" destOrd="0" presId="urn:microsoft.com/office/officeart/2005/8/layout/hierarchy1"/>
    <dgm:cxn modelId="{1B1E3F88-5659-4506-ADA4-DA865041B311}" srcId="{C6489294-7BB7-4F75-B906-AC0D4090699A}" destId="{3DDA7D5D-FDF4-4BD6-AB22-9AECBDCB13DB}" srcOrd="1" destOrd="0" parTransId="{CB048C5A-1309-4910-ADD3-909F4196A0B8}" sibTransId="{11BD1FD9-B852-472C-A984-63778BE6421A}"/>
    <dgm:cxn modelId="{DDE3112A-EAD9-4F1A-9855-F798FA87A12E}" type="presOf" srcId="{338ECE7C-8F51-4E11-8DC6-454CD0603652}" destId="{C11BF818-B869-4B72-A616-485D286626ED}" srcOrd="0" destOrd="0" presId="urn:microsoft.com/office/officeart/2005/8/layout/hierarchy1"/>
    <dgm:cxn modelId="{9AC72BE2-F08E-4BEF-80EB-DF865BCF855C}" type="presOf" srcId="{BEAABB96-36DE-4827-9C3B-C5FB1B520064}" destId="{75DA0A56-6241-44B9-B521-8C9A4E9E5098}" srcOrd="0" destOrd="0" presId="urn:microsoft.com/office/officeart/2005/8/layout/hierarchy1"/>
    <dgm:cxn modelId="{B039A42B-D408-4C82-8FF2-6D2E27F34FB3}" type="presOf" srcId="{A5F4CD52-A35A-4412-9D42-A66BC4BB36CB}" destId="{53A5E798-E13D-4EE2-8D43-811AB13734BB}" srcOrd="0" destOrd="0" presId="urn:microsoft.com/office/officeart/2005/8/layout/hierarchy1"/>
    <dgm:cxn modelId="{98B1A734-8D7C-4DB2-AC33-85FCE4DEA747}" type="presOf" srcId="{0F7063D9-B799-45DA-9E00-EDC2A46735A9}" destId="{243235CB-3C2C-4394-A07F-3CD258B13C0C}" srcOrd="0" destOrd="0" presId="urn:microsoft.com/office/officeart/2005/8/layout/hierarchy1"/>
    <dgm:cxn modelId="{FE7E1EEB-AB5E-45A2-9D82-169A868288B3}" type="presOf" srcId="{293AF710-0AB0-48CF-BB4E-CE6AEE0C3A7D}" destId="{764CB10A-BF02-4A26-8E3F-C8BFA3CB7BE2}" srcOrd="0" destOrd="0" presId="urn:microsoft.com/office/officeart/2005/8/layout/hierarchy1"/>
    <dgm:cxn modelId="{72EEE814-EA6F-415F-A1EA-F677C7C9F3F5}" srcId="{0F7063D9-B799-45DA-9E00-EDC2A46735A9}" destId="{1C3D84B3-D4F9-46E5-91A7-F83AB09D6EC8}" srcOrd="2" destOrd="0" parTransId="{338ECE7C-8F51-4E11-8DC6-454CD0603652}" sibTransId="{C864FACA-4986-4956-90E5-12E798987AB8}"/>
    <dgm:cxn modelId="{E6BBEB91-C2CE-40D0-8619-A5B06760B643}" type="presOf" srcId="{F5A11D01-EBE4-4E8C-A147-4F81D8C7A5E0}" destId="{E6A0837C-0B86-4A77-8584-14DF493198D3}" srcOrd="0" destOrd="0" presId="urn:microsoft.com/office/officeart/2005/8/layout/hierarchy1"/>
    <dgm:cxn modelId="{831BF298-2256-4194-99FA-D0D17777D695}" srcId="{293AF710-0AB0-48CF-BB4E-CE6AEE0C3A7D}" destId="{0F7063D9-B799-45DA-9E00-EDC2A46735A9}" srcOrd="1" destOrd="0" parTransId="{4AA1E16D-717F-4EDE-A69C-D8207530FCCE}" sibTransId="{99560DC6-4108-4FEE-87BC-D708B073DBB9}"/>
    <dgm:cxn modelId="{9793EE43-A0A0-43F6-B273-086E8747B207}" srcId="{C6489294-7BB7-4F75-B906-AC0D4090699A}" destId="{F5A11D01-EBE4-4E8C-A147-4F81D8C7A5E0}" srcOrd="0" destOrd="0" parTransId="{D16E2700-49C2-405C-98C8-7912E961B5BF}" sibTransId="{1BD7F845-0468-4345-868F-0AAA49E1340C}"/>
    <dgm:cxn modelId="{D75BA62C-5192-4960-A39E-482DCBF6C26A}" type="presOf" srcId="{1C3D84B3-D4F9-46E5-91A7-F83AB09D6EC8}" destId="{B08A45D6-9439-4AC9-B2A9-BAEECA2B7062}" srcOrd="0" destOrd="0" presId="urn:microsoft.com/office/officeart/2005/8/layout/hierarchy1"/>
    <dgm:cxn modelId="{E0430316-D9F1-425F-9E66-3EF2E362FB54}" srcId="{0F7063D9-B799-45DA-9E00-EDC2A46735A9}" destId="{4427B4B1-0028-4524-853D-ED5B9873B6AC}" srcOrd="1" destOrd="0" parTransId="{BEAABB96-36DE-4827-9C3B-C5FB1B520064}" sibTransId="{038B1752-2736-4999-A4EB-33073C9D8DEB}"/>
    <dgm:cxn modelId="{B119F747-849F-4293-907B-DF6FE09AA9E4}" type="presOf" srcId="{CB048C5A-1309-4910-ADD3-909F4196A0B8}" destId="{1B9FA5A5-34BC-4C0B-B8DA-C52808A3B722}" srcOrd="0" destOrd="0" presId="urn:microsoft.com/office/officeart/2005/8/layout/hierarchy1"/>
    <dgm:cxn modelId="{01E57A18-CBB7-4B22-A830-422633DDB1BA}" type="presOf" srcId="{4427B4B1-0028-4524-853D-ED5B9873B6AC}" destId="{E31885FA-3A80-4622-AA8A-103C1A2D855E}" srcOrd="0" destOrd="0" presId="urn:microsoft.com/office/officeart/2005/8/layout/hierarchy1"/>
    <dgm:cxn modelId="{935B1F0E-8C03-4474-B934-43C766578D26}" srcId="{0F7063D9-B799-45DA-9E00-EDC2A46735A9}" destId="{B13F8A77-A556-4AA3-8792-0B44592A64C7}" srcOrd="0" destOrd="0" parTransId="{A5F4CD52-A35A-4412-9D42-A66BC4BB36CB}" sibTransId="{0E582CBA-FD1F-4919-AB08-1F810F7AD8EC}"/>
    <dgm:cxn modelId="{FB01DEF7-EBC0-4A69-BDC4-02D5978CA1B7}" type="presParOf" srcId="{764CB10A-BF02-4A26-8E3F-C8BFA3CB7BE2}" destId="{13B5DCD3-779D-41CF-A5FA-42005D9BD845}" srcOrd="0" destOrd="0" presId="urn:microsoft.com/office/officeart/2005/8/layout/hierarchy1"/>
    <dgm:cxn modelId="{92D9D0AF-44AF-4D66-9A97-46CA871EE3EF}" type="presParOf" srcId="{13B5DCD3-779D-41CF-A5FA-42005D9BD845}" destId="{11D97F62-71D7-43F9-BA06-8A6F5F59B781}" srcOrd="0" destOrd="0" presId="urn:microsoft.com/office/officeart/2005/8/layout/hierarchy1"/>
    <dgm:cxn modelId="{5940E213-EDD2-48E4-BEBD-4441C67B0B12}" type="presParOf" srcId="{11D97F62-71D7-43F9-BA06-8A6F5F59B781}" destId="{19F54590-D626-4519-B41A-712C69C54EA2}" srcOrd="0" destOrd="0" presId="urn:microsoft.com/office/officeart/2005/8/layout/hierarchy1"/>
    <dgm:cxn modelId="{261F8562-34FA-4920-BD34-18F3D8F0204C}" type="presParOf" srcId="{11D97F62-71D7-43F9-BA06-8A6F5F59B781}" destId="{A2FC8564-96E3-47FE-B2F0-79CBD9FF2A16}" srcOrd="1" destOrd="0" presId="urn:microsoft.com/office/officeart/2005/8/layout/hierarchy1"/>
    <dgm:cxn modelId="{93CC27B1-627C-45F3-9352-D03C599C4C7F}" type="presParOf" srcId="{13B5DCD3-779D-41CF-A5FA-42005D9BD845}" destId="{3A9BB4A6-3E91-4A3D-8ED2-47D2D4B098E1}" srcOrd="1" destOrd="0" presId="urn:microsoft.com/office/officeart/2005/8/layout/hierarchy1"/>
    <dgm:cxn modelId="{C9FBBEFD-2244-453D-A53F-D8F67910A5A3}" type="presParOf" srcId="{3A9BB4A6-3E91-4A3D-8ED2-47D2D4B098E1}" destId="{EA70FB10-B2FC-4300-BE3B-C4988113CFC0}" srcOrd="0" destOrd="0" presId="urn:microsoft.com/office/officeart/2005/8/layout/hierarchy1"/>
    <dgm:cxn modelId="{63ECAAD9-64CE-4B79-A2DE-93809EEFDFA5}" type="presParOf" srcId="{3A9BB4A6-3E91-4A3D-8ED2-47D2D4B098E1}" destId="{87D60481-CD4D-437F-95E6-A8559774736C}" srcOrd="1" destOrd="0" presId="urn:microsoft.com/office/officeart/2005/8/layout/hierarchy1"/>
    <dgm:cxn modelId="{05E24997-6FF0-464B-AEF2-BE64DD5C78C6}" type="presParOf" srcId="{87D60481-CD4D-437F-95E6-A8559774736C}" destId="{910440BB-393B-42D4-851D-BC57F0910D4D}" srcOrd="0" destOrd="0" presId="urn:microsoft.com/office/officeart/2005/8/layout/hierarchy1"/>
    <dgm:cxn modelId="{D53F4EBE-F224-498C-8FCC-5A5BEC3C5777}" type="presParOf" srcId="{910440BB-393B-42D4-851D-BC57F0910D4D}" destId="{6A75E199-2BC7-479C-8421-03740AC53AAF}" srcOrd="0" destOrd="0" presId="urn:microsoft.com/office/officeart/2005/8/layout/hierarchy1"/>
    <dgm:cxn modelId="{501AC57E-0A51-4FEA-9746-2D67DC435C95}" type="presParOf" srcId="{910440BB-393B-42D4-851D-BC57F0910D4D}" destId="{E6A0837C-0B86-4A77-8584-14DF493198D3}" srcOrd="1" destOrd="0" presId="urn:microsoft.com/office/officeart/2005/8/layout/hierarchy1"/>
    <dgm:cxn modelId="{1EDE3DA2-09A0-4257-B74C-E0EBE6C65AD3}" type="presParOf" srcId="{87D60481-CD4D-437F-95E6-A8559774736C}" destId="{252A2669-80E0-4631-B23B-3D50037E7058}" srcOrd="1" destOrd="0" presId="urn:microsoft.com/office/officeart/2005/8/layout/hierarchy1"/>
    <dgm:cxn modelId="{7C0C46F6-C391-41E2-90E0-B79958599B1F}" type="presParOf" srcId="{3A9BB4A6-3E91-4A3D-8ED2-47D2D4B098E1}" destId="{1B9FA5A5-34BC-4C0B-B8DA-C52808A3B722}" srcOrd="2" destOrd="0" presId="urn:microsoft.com/office/officeart/2005/8/layout/hierarchy1"/>
    <dgm:cxn modelId="{B6DE8DAA-9F58-43E7-BD8F-3620087D8AC6}" type="presParOf" srcId="{3A9BB4A6-3E91-4A3D-8ED2-47D2D4B098E1}" destId="{7B145DDE-9C63-4773-94FC-48E504D4B15A}" srcOrd="3" destOrd="0" presId="urn:microsoft.com/office/officeart/2005/8/layout/hierarchy1"/>
    <dgm:cxn modelId="{51B25342-A756-4949-8FA3-E08BD5EB6BAF}" type="presParOf" srcId="{7B145DDE-9C63-4773-94FC-48E504D4B15A}" destId="{BB29A315-C7D1-474A-868C-2AA245F3BCF7}" srcOrd="0" destOrd="0" presId="urn:microsoft.com/office/officeart/2005/8/layout/hierarchy1"/>
    <dgm:cxn modelId="{75B55860-5CC4-4539-AB2A-47109020DFEA}" type="presParOf" srcId="{BB29A315-C7D1-474A-868C-2AA245F3BCF7}" destId="{E455F460-9370-4C69-9635-29D7B3D76273}" srcOrd="0" destOrd="0" presId="urn:microsoft.com/office/officeart/2005/8/layout/hierarchy1"/>
    <dgm:cxn modelId="{81EA792F-FB3C-4BE2-AE53-DA39727BBFF3}" type="presParOf" srcId="{BB29A315-C7D1-474A-868C-2AA245F3BCF7}" destId="{3117A62B-2F5D-4799-848D-F3F23B69C585}" srcOrd="1" destOrd="0" presId="urn:microsoft.com/office/officeart/2005/8/layout/hierarchy1"/>
    <dgm:cxn modelId="{A31AF006-6C58-455A-A9A7-861971391FCF}" type="presParOf" srcId="{7B145DDE-9C63-4773-94FC-48E504D4B15A}" destId="{A0081E3E-AFD7-4FD8-B780-99E90A398D36}" srcOrd="1" destOrd="0" presId="urn:microsoft.com/office/officeart/2005/8/layout/hierarchy1"/>
    <dgm:cxn modelId="{BAB8FA51-9E94-496E-80E3-EA08C4BDCF2E}" type="presParOf" srcId="{764CB10A-BF02-4A26-8E3F-C8BFA3CB7BE2}" destId="{EF0DC722-4543-40BA-BF79-ECB0FC49C8FD}" srcOrd="1" destOrd="0" presId="urn:microsoft.com/office/officeart/2005/8/layout/hierarchy1"/>
    <dgm:cxn modelId="{6FD07D83-48F4-4834-9ACE-67B240175A49}" type="presParOf" srcId="{EF0DC722-4543-40BA-BF79-ECB0FC49C8FD}" destId="{1BD8FEFC-D1F4-4DE5-87A6-0EF276813637}" srcOrd="0" destOrd="0" presId="urn:microsoft.com/office/officeart/2005/8/layout/hierarchy1"/>
    <dgm:cxn modelId="{90E8E2F6-A6E1-4813-90D3-16BAA561AADB}" type="presParOf" srcId="{1BD8FEFC-D1F4-4DE5-87A6-0EF276813637}" destId="{69F1CF92-4D3E-47C4-83DF-7D25604E4B01}" srcOrd="0" destOrd="0" presId="urn:microsoft.com/office/officeart/2005/8/layout/hierarchy1"/>
    <dgm:cxn modelId="{BB2AC4AB-4E20-433F-81F1-2DC384F2F7A9}" type="presParOf" srcId="{1BD8FEFC-D1F4-4DE5-87A6-0EF276813637}" destId="{243235CB-3C2C-4394-A07F-3CD258B13C0C}" srcOrd="1" destOrd="0" presId="urn:microsoft.com/office/officeart/2005/8/layout/hierarchy1"/>
    <dgm:cxn modelId="{80C01647-7CC9-473B-A059-6DD280CDC6FE}" type="presParOf" srcId="{EF0DC722-4543-40BA-BF79-ECB0FC49C8FD}" destId="{FD0AD2A8-3364-4B0A-986C-87F0D0BF50A6}" srcOrd="1" destOrd="0" presId="urn:microsoft.com/office/officeart/2005/8/layout/hierarchy1"/>
    <dgm:cxn modelId="{819A0ABD-4AA7-4B96-A8B5-0B7BE5775FE0}" type="presParOf" srcId="{FD0AD2A8-3364-4B0A-986C-87F0D0BF50A6}" destId="{53A5E798-E13D-4EE2-8D43-811AB13734BB}" srcOrd="0" destOrd="0" presId="urn:microsoft.com/office/officeart/2005/8/layout/hierarchy1"/>
    <dgm:cxn modelId="{98190106-33C5-41B9-8FAE-36E7A4E256CB}" type="presParOf" srcId="{FD0AD2A8-3364-4B0A-986C-87F0D0BF50A6}" destId="{C76307D0-23FF-4AC2-9823-2A6D03CA8959}" srcOrd="1" destOrd="0" presId="urn:microsoft.com/office/officeart/2005/8/layout/hierarchy1"/>
    <dgm:cxn modelId="{9FD5F8D5-6E6E-4DF1-8758-C2B15ACAD1FF}" type="presParOf" srcId="{C76307D0-23FF-4AC2-9823-2A6D03CA8959}" destId="{1FD0A062-BA7E-4F78-9F76-885B4216A67F}" srcOrd="0" destOrd="0" presId="urn:microsoft.com/office/officeart/2005/8/layout/hierarchy1"/>
    <dgm:cxn modelId="{43119A16-27AF-4343-B008-105720C8AB8A}" type="presParOf" srcId="{1FD0A062-BA7E-4F78-9F76-885B4216A67F}" destId="{366526A6-524F-4395-8440-B7461E01FCBD}" srcOrd="0" destOrd="0" presId="urn:microsoft.com/office/officeart/2005/8/layout/hierarchy1"/>
    <dgm:cxn modelId="{7D1AC49E-20CB-4D71-9212-C0666A8B9CD7}" type="presParOf" srcId="{1FD0A062-BA7E-4F78-9F76-885B4216A67F}" destId="{629EE0CD-7CED-4372-94C6-500328A48658}" srcOrd="1" destOrd="0" presId="urn:microsoft.com/office/officeart/2005/8/layout/hierarchy1"/>
    <dgm:cxn modelId="{2C0272AB-574C-4DDA-A09F-1CB6DCDC2016}" type="presParOf" srcId="{C76307D0-23FF-4AC2-9823-2A6D03CA8959}" destId="{1698F74D-016A-4A01-B4FB-40D9EF750B3D}" srcOrd="1" destOrd="0" presId="urn:microsoft.com/office/officeart/2005/8/layout/hierarchy1"/>
    <dgm:cxn modelId="{59B09928-F023-49B2-99DA-E5FF62674766}" type="presParOf" srcId="{FD0AD2A8-3364-4B0A-986C-87F0D0BF50A6}" destId="{75DA0A56-6241-44B9-B521-8C9A4E9E5098}" srcOrd="2" destOrd="0" presId="urn:microsoft.com/office/officeart/2005/8/layout/hierarchy1"/>
    <dgm:cxn modelId="{F91E373C-00E8-42A8-A568-EDED7EED90FB}" type="presParOf" srcId="{FD0AD2A8-3364-4B0A-986C-87F0D0BF50A6}" destId="{225E593D-507B-416E-9F96-7509772F4278}" srcOrd="3" destOrd="0" presId="urn:microsoft.com/office/officeart/2005/8/layout/hierarchy1"/>
    <dgm:cxn modelId="{C42D79EF-6736-415A-8832-99D2C35D87C6}" type="presParOf" srcId="{225E593D-507B-416E-9F96-7509772F4278}" destId="{327EBF05-23FF-4DD3-B4A7-A81B36F07AAF}" srcOrd="0" destOrd="0" presId="urn:microsoft.com/office/officeart/2005/8/layout/hierarchy1"/>
    <dgm:cxn modelId="{FAA09987-EAE6-4E7D-8200-4C14B04C895F}" type="presParOf" srcId="{327EBF05-23FF-4DD3-B4A7-A81B36F07AAF}" destId="{B6E75BF8-F910-48B6-9069-B80071DE6D75}" srcOrd="0" destOrd="0" presId="urn:microsoft.com/office/officeart/2005/8/layout/hierarchy1"/>
    <dgm:cxn modelId="{68F21750-3205-440C-B753-8E2494D33FDD}" type="presParOf" srcId="{327EBF05-23FF-4DD3-B4A7-A81B36F07AAF}" destId="{E31885FA-3A80-4622-AA8A-103C1A2D855E}" srcOrd="1" destOrd="0" presId="urn:microsoft.com/office/officeart/2005/8/layout/hierarchy1"/>
    <dgm:cxn modelId="{BCE03386-A2EB-4972-817F-8BA43B44E3EE}" type="presParOf" srcId="{225E593D-507B-416E-9F96-7509772F4278}" destId="{809FCF40-0C6E-4DC8-A97B-0910E9A3185E}" srcOrd="1" destOrd="0" presId="urn:microsoft.com/office/officeart/2005/8/layout/hierarchy1"/>
    <dgm:cxn modelId="{A86C7B8C-E298-44BF-8E43-66E1F00CD648}" type="presParOf" srcId="{FD0AD2A8-3364-4B0A-986C-87F0D0BF50A6}" destId="{C11BF818-B869-4B72-A616-485D286626ED}" srcOrd="4" destOrd="0" presId="urn:microsoft.com/office/officeart/2005/8/layout/hierarchy1"/>
    <dgm:cxn modelId="{1BA07B92-C542-4AA3-B88B-1E7F6049FDE9}" type="presParOf" srcId="{FD0AD2A8-3364-4B0A-986C-87F0D0BF50A6}" destId="{BD970F52-2EA9-4FEB-9ACF-5C831F086B61}" srcOrd="5" destOrd="0" presId="urn:microsoft.com/office/officeart/2005/8/layout/hierarchy1"/>
    <dgm:cxn modelId="{50559257-84F5-4129-8EAA-FA0BCEF54F04}" type="presParOf" srcId="{BD970F52-2EA9-4FEB-9ACF-5C831F086B61}" destId="{8768289B-1A8B-45DD-8971-6D27AED8D4E6}" srcOrd="0" destOrd="0" presId="urn:microsoft.com/office/officeart/2005/8/layout/hierarchy1"/>
    <dgm:cxn modelId="{790AFA6A-5B81-4104-A1D1-E12657CFC661}" type="presParOf" srcId="{8768289B-1A8B-45DD-8971-6D27AED8D4E6}" destId="{EC921486-962F-4C82-88DD-A4C985E4571D}" srcOrd="0" destOrd="0" presId="urn:microsoft.com/office/officeart/2005/8/layout/hierarchy1"/>
    <dgm:cxn modelId="{6088D07C-1AD6-44AA-B06A-BFF8147AA91D}" type="presParOf" srcId="{8768289B-1A8B-45DD-8971-6D27AED8D4E6}" destId="{B08A45D6-9439-4AC9-B2A9-BAEECA2B7062}" srcOrd="1" destOrd="0" presId="urn:microsoft.com/office/officeart/2005/8/layout/hierarchy1"/>
    <dgm:cxn modelId="{F7CCC184-CD57-41AF-B12D-C7CF447E90AD}" type="presParOf" srcId="{BD970F52-2EA9-4FEB-9ACF-5C831F086B61}" destId="{9DF51E14-7090-4F91-A96A-3D5565302951}" srcOrd="1" destOrd="0" presId="urn:microsoft.com/office/officeart/2005/8/layout/hierarchy1"/>
    <dgm:cxn modelId="{F53950FE-C51A-4375-B95C-098BB67C6D80}" type="presParOf" srcId="{764CB10A-BF02-4A26-8E3F-C8BFA3CB7BE2}" destId="{63EED17B-76B5-4DA7-85D8-3E61AEAD5B1E}" srcOrd="2" destOrd="0" presId="urn:microsoft.com/office/officeart/2005/8/layout/hierarchy1"/>
    <dgm:cxn modelId="{56D78C12-BDEB-4E30-8D7B-A74EF97D02AE}" type="presParOf" srcId="{63EED17B-76B5-4DA7-85D8-3E61AEAD5B1E}" destId="{79BAB425-7D0B-4E08-8406-4DB4FC06422F}" srcOrd="0" destOrd="0" presId="urn:microsoft.com/office/officeart/2005/8/layout/hierarchy1"/>
    <dgm:cxn modelId="{799E1EF8-CF44-4C30-B46F-79D05206EA2C}" type="presParOf" srcId="{79BAB425-7D0B-4E08-8406-4DB4FC06422F}" destId="{52D0AC62-D1FE-4ABB-8A09-11BA44A7CD1B}" srcOrd="0" destOrd="0" presId="urn:microsoft.com/office/officeart/2005/8/layout/hierarchy1"/>
    <dgm:cxn modelId="{4DCACBD1-BBDA-4049-B99D-2F2D36E32D1D}" type="presParOf" srcId="{79BAB425-7D0B-4E08-8406-4DB4FC06422F}" destId="{21E98E4D-F12D-4A60-A807-A253DDD97DA1}" srcOrd="1" destOrd="0" presId="urn:microsoft.com/office/officeart/2005/8/layout/hierarchy1"/>
    <dgm:cxn modelId="{BF73BB30-E6FA-420F-A025-39512B1FDBFA}" type="presParOf" srcId="{63EED17B-76B5-4DA7-85D8-3E61AEAD5B1E}" destId="{7DE09A4A-F392-4BB8-B9DC-58A7E6EB5E4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862D00-0EA8-46BD-9A23-A9E6A3F1E7E3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9D68A4E8-7C84-4BC4-92A0-C69905D751AA}">
          <dgm:prSet phldrT="[Text]"/>
          <dgm:spPr>
            <a:xfrm>
              <a:off x="5619379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Berbagai Gaya</a:t>
              </a:r>
            </a:p>
            <a:p>
              <a14:m>
                <m:oMath xmlns:m="http://schemas.openxmlformats.org/officeDocument/2006/math">
                  <m:sSub>
                    <m:sSubPr>
                      <m:ctrlPr>
                        <a:rPr lang="en-US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𝑊</m:t>
                      </m:r>
                    </m:e>
                    <m:sub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𝑡𝑜𝑡𝑎𝑙</m:t>
                      </m:r>
                    </m:sub>
                  </m:sSub>
                  <m:r>
                    <a:rPr lang="en-ID" b="0" i="1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=</m:t>
                  </m:r>
                  <m:sSub>
                    <m:sSubPr>
                      <m:ctrlP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𝑊</m:t>
                      </m:r>
                    </m:e>
                    <m:sub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sub>
                  </m:sSub>
                </m:oMath>
              </a14:m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+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dirty="0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dirty="0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𝑊</m:t>
                      </m:r>
                    </m:e>
                    <m:sub>
                      <m:r>
                        <a:rPr lang="en-ID" b="0" i="1" dirty="0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</m:sub>
                  </m:sSub>
                </m:oMath>
              </a14:m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+…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Choice>
      <mc:Fallback xmlns="">
        <dgm:pt modelId="{9D68A4E8-7C84-4BC4-92A0-C69905D751AA}">
          <dgm:prSet phldrT="[Text]"/>
          <dgm:spPr>
            <a:xfrm>
              <a:off x="5619379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Berbagai Gaya</a:t>
              </a:r>
            </a:p>
            <a:p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𝑊</a:t>
              </a:r>
              <a:r>
                <a:rPr lang="en-US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_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𝑡𝑜𝑡𝑎𝑙=𝑊_1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+</a:t>
              </a:r>
              <a:r>
                <a:rPr lang="en-ID" b="0" i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𝑊</a:t>
              </a:r>
              <a:r>
                <a:rPr lang="en-US" b="0" i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_</a:t>
              </a:r>
              <a:r>
                <a:rPr lang="en-ID" b="0" i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2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+…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Fallback>
    </mc:AlternateContent>
    <dgm:pt modelId="{2204013E-9C67-4EB3-B200-889AE6DCDB7E}" type="parTrans" cxnId="{513742AE-4341-40A6-AF93-3447B2A1FF06}">
      <dgm:prSet/>
      <dgm:spPr/>
      <dgm:t>
        <a:bodyPr/>
        <a:lstStyle/>
        <a:p>
          <a:endParaRPr lang="en-US"/>
        </a:p>
      </dgm:t>
    </dgm:pt>
    <dgm:pt modelId="{AFB983BC-9912-4CBD-A8F0-F438EBBD47E7}" type="sibTrans" cxnId="{513742AE-4341-40A6-AF93-3447B2A1FF0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565D19B2-787C-45D0-AE9B-42D46638E641}">
          <dgm:prSet phldrT="[Text]"/>
          <dgm:spPr>
            <a:xfrm>
              <a:off x="3100546" y="4554379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ID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Bernilai </a:t>
              </a:r>
              <a:r>
                <a:rPr lang="en-ID" b="0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Negatif</a:t>
              </a:r>
              <a:endParaRPr lang="en-ID" b="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  <a:p>
              <a14:m>
                <m:oMath xmlns:m="http://schemas.openxmlformats.org/officeDocument/2006/math">
                  <m:sSub>
                    <m:sSubPr>
                      <m:ctrlPr>
                        <a:rPr lang="en-US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𝐹</m:t>
                      </m:r>
                    </m:e>
                    <m:sub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𝐴</m:t>
                      </m:r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</m:sub>
                  </m:sSub>
                </m:oMath>
              </a14:m>
              <a:r>
                <a:rPr lang="en-US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pada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B = - </a:t>
              </a:r>
              <a14:m>
                <m:oMath xmlns:m="http://schemas.openxmlformats.org/officeDocument/2006/math">
                  <m:sSub>
                    <m:sSubPr>
                      <m:ctrlPr>
                        <a:rPr lang="en-US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𝐹</m:t>
                      </m:r>
                    </m:e>
                    <m:sub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𝐵</m:t>
                      </m:r>
                    </m:sub>
                  </m:sSub>
                </m:oMath>
              </a14:m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lang="en-US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pada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A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Choice>
      <mc:Fallback xmlns="">
        <dgm:pt modelId="{565D19B2-787C-45D0-AE9B-42D46638E641}">
          <dgm:prSet phldrT="[Text]"/>
          <dgm:spPr>
            <a:xfrm>
              <a:off x="3100546" y="4554379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ID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Bernilai </a:t>
              </a:r>
              <a:r>
                <a:rPr lang="en-ID" b="0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Negatif</a:t>
              </a:r>
              <a:endParaRPr lang="en-ID" b="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  <a:p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𝐹</a:t>
              </a:r>
              <a:r>
                <a:rPr lang="en-US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_(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𝐴 </a:t>
              </a:r>
              <a:r>
                <a:rPr lang="en-US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)</a:t>
              </a:r>
              <a:r>
                <a:rPr lang="en-US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pada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B = - 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𝐹</a:t>
              </a:r>
              <a:r>
                <a:rPr lang="en-US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_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𝐵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lang="en-US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pada</a:t>
              </a:r>
              <a:r>
                <a:rPr lang="en-US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libri" panose="020F0502020204030204"/>
                  <a:ea typeface="+mn-ea"/>
                  <a:cs typeface="+mn-cs"/>
                </a:rPr>
                <a:t> A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Fallback>
    </mc:AlternateContent>
    <dgm:pt modelId="{3B5C7FCD-97A8-45DD-94A0-B94D1FAA91C3}" type="parTrans" cxnId="{6C71CD48-DB0A-4DDA-A6A1-44BA662216A5}">
      <dgm:prSet/>
      <dgm:spPr/>
      <dgm:t>
        <a:bodyPr/>
        <a:lstStyle/>
        <a:p>
          <a:endParaRPr lang="en-US"/>
        </a:p>
      </dgm:t>
    </dgm:pt>
    <dgm:pt modelId="{18BC4292-43B7-4434-A10F-977B6140B995}" type="sibTrans" cxnId="{6C71CD48-DB0A-4DDA-A6A1-44BA662216A5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962E7CF-1766-47D7-9215-12EC1F49DBD2}">
          <dgm:prSet phldrT="[Text]"/>
          <dgm:spPr>
            <a:xfrm>
              <a:off x="581712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Gaya </a:t>
              </a:r>
              <a:r>
                <a:rPr lang="en-US" b="0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Konstan</a:t>
              </a:r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</a:p>
            <a:p>
              <a14:m>
                <m:oMath xmlns:m="http://schemas.openxmlformats.org/officeDocument/2006/math">
                  <m:r>
                    <a:rPr lang="en-ID" b="0" i="1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𝑊</m:t>
                  </m:r>
                  <m:r>
                    <a:rPr lang="en-ID" b="0" i="1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=</m:t>
                  </m:r>
                  <m:sSub>
                    <m:sSubPr>
                      <m:ctrlP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</m:ctrlPr>
                    </m:sSubPr>
                    <m:e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𝐹</m:t>
                      </m:r>
                    </m:e>
                    <m:sub>
                      <m:r>
                        <a:rPr lang="en-ID" b="0" i="1" smtClean="0">
                          <a:solidFill>
                            <a:sysClr val="windowText" lastClr="000000">
                              <a:hueOff val="0"/>
                              <a:satOff val="0"/>
                              <a:lumOff val="0"/>
                              <a:alphaOff val="0"/>
                            </a:sysClr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𝑠</m:t>
                      </m:r>
                    </m:sub>
                  </m:sSub>
                  <m:r>
                    <a:rPr lang="en-ID" b="0" i="1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.</m:t>
                  </m:r>
                  <m:r>
                    <a:rPr lang="en-ID" b="0" i="1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𝑠</m:t>
                  </m:r>
                </m:oMath>
              </a14:m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Choice>
      <mc:Fallback xmlns="">
        <dgm:pt modelId="{6962E7CF-1766-47D7-9215-12EC1F49DBD2}">
          <dgm:prSet phldrT="[Text]"/>
          <dgm:spPr>
            <a:xfrm>
              <a:off x="581712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Gaya </a:t>
              </a:r>
              <a:r>
                <a:rPr lang="en-US" b="0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Konstan</a:t>
              </a:r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</a:p>
            <a:p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𝑊=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𝐹_𝑠.𝑠</a:t>
              </a:r>
              <a:r>
                <a:rPr lang="en-US" b="0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 panose="020F0502020204030204"/>
                <a:ea typeface="+mn-ea"/>
                <a:cs typeface="+mn-cs"/>
              </a:endParaRPr>
            </a:p>
          </dgm:t>
        </dgm:pt>
      </mc:Fallback>
    </mc:AlternateContent>
    <dgm:pt modelId="{FAA5BE61-39D6-4F24-B92E-B085036B71DE}" type="parTrans" cxnId="{A9C256D1-3B02-4422-8292-B3FC7B31AF4B}">
      <dgm:prSet/>
      <dgm:spPr/>
      <dgm:t>
        <a:bodyPr/>
        <a:lstStyle/>
        <a:p>
          <a:endParaRPr lang="en-US"/>
        </a:p>
      </dgm:t>
    </dgm:pt>
    <dgm:pt modelId="{926A226B-8718-45AA-8F47-F7CF9C4A664A}" type="sibTrans" cxnId="{A9C256D1-3B02-4422-8292-B3FC7B31AF4B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33A7259-3230-4B8D-87F7-1E997CBC38F9}">
          <dgm:prSet phldrT="[Text]"/>
          <dgm:spPr>
            <a:xfrm>
              <a:off x="3100546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ID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Gaya </a:t>
              </a:r>
              <a:r>
                <a:rPr lang="en-ID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tidak</a:t>
              </a:r>
              <a:r>
                <a:rPr lang="en-ID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  <a:r>
                <a:rPr lang="en-ID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konstan</a:t>
              </a:r>
              <a:endParaRPr lang="en-ID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  <a:p>
              <a:pPr/>
              <a14:m>
                <m:oMathPara xmlns:m="http://schemas.openxmlformats.org/officeDocument/2006/math">
                  <m:oMathParaPr>
                    <m:jc m:val="center"/>
                  </m:oMathParaPr>
                  <m:oMath xmlns:m="http://schemas.openxmlformats.org/officeDocument/2006/math">
                    <m:r>
                      <a:rPr lang="en-ID" b="0" i="1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𝑊</m:t>
                    </m:r>
                    <m:r>
                      <a:rPr lang="en-ID" b="0" i="1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nary>
                      <m:naryPr>
                        <m:ctrlP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b>
                      <m:sup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sup>
                      <m:e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𝐹</m:t>
                        </m:r>
                        <m:d>
                          <m:dPr>
                            <m:ctrlPr>
                              <a:rPr lang="en-ID" b="0" i="1" smtClean="0">
                                <a:solidFill>
                                  <a:sysClr val="windowText" lastClr="000000">
                                    <a:hueOff val="0"/>
                                    <a:satOff val="0"/>
                                    <a:lumOff val="0"/>
                                    <a:alphaOff val="0"/>
                                  </a:sysClr>
                                </a:solidFill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lang="en-ID" b="0" i="1" smtClean="0">
                                <a:solidFill>
                                  <a:sysClr val="windowText" lastClr="000000">
                                    <a:hueOff val="0"/>
                                    <a:satOff val="0"/>
                                    <a:lumOff val="0"/>
                                    <a:alphaOff val="0"/>
                                  </a:sysClr>
                                </a:solidFill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𝑥</m:t>
                            </m:r>
                          </m:e>
                        </m:d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.</m:t>
                        </m:r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∆</m:t>
                        </m:r>
                        <m:r>
                          <a:rPr lang="en-ID" b="0" i="1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𝑥</m:t>
                        </m:r>
                      </m:e>
                    </m:nary>
                  </m:oMath>
                </m:oMathPara>
              </a14:m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</dgm:t>
        </dgm:pt>
      </mc:Choice>
      <mc:Fallback xmlns="">
        <dgm:pt modelId="{F33A7259-3230-4B8D-87F7-1E997CBC38F9}">
          <dgm:prSet phldrT="[Text]"/>
          <dgm:spPr>
            <a:xfrm>
              <a:off x="3100546" y="1821444"/>
              <a:ext cx="1926907" cy="680085"/>
            </a:xfrm>
            <a:noFill/>
            <a:ln>
              <a:noFill/>
            </a:ln>
            <a:effectLst/>
          </dgm:spPr>
          <dgm:t>
            <a:bodyPr/>
            <a:lstStyle/>
            <a:p>
              <a:r>
                <a:rPr lang="en-ID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Gaya </a:t>
              </a:r>
              <a:r>
                <a:rPr lang="en-ID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tidak</a:t>
              </a:r>
              <a:r>
                <a:rPr lang="en-ID" dirty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 </a:t>
              </a:r>
              <a:r>
                <a:rPr lang="en-ID" dirty="0" err="1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Baskerville Old Face" panose="02020602080505020303" pitchFamily="18" charset="0"/>
                  <a:ea typeface="+mn-ea"/>
                  <a:cs typeface="+mn-cs"/>
                </a:rPr>
                <a:t>konstan</a:t>
              </a:r>
              <a:endParaRPr lang="en-ID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  <a:p>
              <a:pPr/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𝑊=∫24_𝑥2^𝑥1▒〖𝐹(𝑥).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+mn-cs"/>
                </a:rPr>
                <a:t>∆𝑥</a:t>
              </a:r>
              <a:r>
                <a:rPr lang="en-ID" b="0" i="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a:t>〗</a:t>
              </a:r>
              <a:endParaRPr lang="en-US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Baskerville Old Face" panose="02020602080505020303" pitchFamily="18" charset="0"/>
                <a:ea typeface="+mn-ea"/>
                <a:cs typeface="+mn-cs"/>
              </a:endParaRPr>
            </a:p>
          </dgm:t>
        </dgm:pt>
      </mc:Fallback>
    </mc:AlternateContent>
    <dgm:pt modelId="{5B05FE85-8C4B-4A37-A4B5-DAC41922CDD8}" type="parTrans" cxnId="{420CB7FE-D6BD-42D1-ADF3-B99531B88863}">
      <dgm:prSet/>
      <dgm:spPr/>
      <dgm:t>
        <a:bodyPr/>
        <a:lstStyle/>
        <a:p>
          <a:endParaRPr lang="en-US"/>
        </a:p>
      </dgm:t>
    </dgm:pt>
    <dgm:pt modelId="{E16B3EF8-274B-4A56-919E-E2A51C82B857}" type="sibTrans" cxnId="{420CB7FE-D6BD-42D1-ADF3-B99531B88863}">
      <dgm:prSet/>
      <dgm:spPr/>
      <dgm:t>
        <a:bodyPr/>
        <a:lstStyle/>
        <a:p>
          <a:endParaRPr lang="en-US"/>
        </a:p>
      </dgm:t>
    </dgm:pt>
    <dgm:pt modelId="{A9FAD546-3623-41F0-8F1F-2BF7927BF355}" type="pres">
      <dgm:prSet presAssocID="{2E862D00-0EA8-46BD-9A23-A9E6A3F1E7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DEEB14-6F25-4732-B98B-7190C82C111C}" type="pres">
      <dgm:prSet presAssocID="{6962E7CF-1766-47D7-9215-12EC1F49DBD2}" presName="composite" presStyleCnt="0"/>
      <dgm:spPr/>
    </dgm:pt>
    <dgm:pt modelId="{3B894F9B-1F47-4E12-B282-74B2446214CF}" type="pres">
      <dgm:prSet presAssocID="{6962E7CF-1766-47D7-9215-12EC1F49DBD2}" presName="rect1" presStyleLbl="trAlignAcc1" presStyleIdx="0" presStyleCnt="4" custScaleX="55233" custLinFactNeighborX="-144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E904A2-BDF7-49B9-A9AA-58DE673FBBD7}" type="pres">
      <dgm:prSet presAssocID="{6962E7CF-1766-47D7-9215-12EC1F49DBD2}" presName="rect2" presStyleLbl="fgImgPlace1" presStyleIdx="0" presStyleCnt="4" custScaleX="187994" custLinFactNeighborX="-27932" custLinFactNeighborY="242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88C4E959-8A88-4D99-A47E-2E8CE9BAD31D}" type="pres">
      <dgm:prSet presAssocID="{926A226B-8718-45AA-8F47-F7CF9C4A664A}" presName="sibTrans" presStyleCnt="0"/>
      <dgm:spPr/>
    </dgm:pt>
    <dgm:pt modelId="{385246D6-F96E-453E-9020-14BAB0CF2AAD}" type="pres">
      <dgm:prSet presAssocID="{F33A7259-3230-4B8D-87F7-1E997CBC38F9}" presName="composite" presStyleCnt="0"/>
      <dgm:spPr/>
    </dgm:pt>
    <dgm:pt modelId="{4D9725CE-F3EB-48E1-9E91-93E0009CA692}" type="pres">
      <dgm:prSet presAssocID="{F33A7259-3230-4B8D-87F7-1E997CBC38F9}" presName="rect1" presStyleLbl="trAlignAcc1" presStyleIdx="1" presStyleCnt="4" custLinFactNeighborX="18357" custLinFactNeighborY="-2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019A7-5EE8-44C2-AE55-8F6422DA03CB}" type="pres">
      <dgm:prSet presAssocID="{F33A7259-3230-4B8D-87F7-1E997CBC38F9}" presName="rect2" presStyleLbl="fgImgPlace1" presStyleIdx="1" presStyleCnt="4" custScaleX="145403" custScaleY="83342" custLinFactNeighborX="-5200" custLinFactNeighborY="-1750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2169185B-0AF5-4CB1-8151-7C42DBBE22C8}" type="pres">
      <dgm:prSet presAssocID="{E16B3EF8-274B-4A56-919E-E2A51C82B857}" presName="sibTrans" presStyleCnt="0"/>
      <dgm:spPr/>
    </dgm:pt>
    <dgm:pt modelId="{DF0501D5-4B1C-4A8E-927E-D701A69069C6}" type="pres">
      <dgm:prSet presAssocID="{9D68A4E8-7C84-4BC4-92A0-C69905D751AA}" presName="composite" presStyleCnt="0"/>
      <dgm:spPr/>
    </dgm:pt>
    <dgm:pt modelId="{2B4CE9E0-71B8-48F1-9000-AE9633E7F491}" type="pres">
      <dgm:prSet presAssocID="{9D68A4E8-7C84-4BC4-92A0-C69905D751AA}" presName="rect1" presStyleLbl="trAlignAcc1" presStyleIdx="2" presStyleCnt="4" custScaleX="80304" custLinFactNeighborX="3986" custLinFactNeighborY="-34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EE4F9-EAB1-4B0C-9966-558DEB6E2CEF}" type="pres">
      <dgm:prSet presAssocID="{9D68A4E8-7C84-4BC4-92A0-C69905D751AA}" presName="rect2" presStyleLbl="fgImgPlace1" presStyleIdx="2" presStyleCnt="4" custScaleX="202626" custLinFactNeighborX="-28674" custLinFactNeighborY="3523"/>
      <dgm:spPr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683" t="2132" r="10109" b="-13878"/>
          </a:stretch>
        </a:blipFill>
      </dgm:spPr>
      <dgm:t>
        <a:bodyPr/>
        <a:lstStyle/>
        <a:p>
          <a:endParaRPr lang="en-US"/>
        </a:p>
      </dgm:t>
    </dgm:pt>
    <dgm:pt modelId="{0D84CAC0-4B8D-40EA-BBA3-108249CE2553}" type="pres">
      <dgm:prSet presAssocID="{AFB983BC-9912-4CBD-A8F0-F438EBBD47E7}" presName="sibTrans" presStyleCnt="0"/>
      <dgm:spPr/>
    </dgm:pt>
    <dgm:pt modelId="{72D056D6-20D2-462E-8425-47FD132DDDF5}" type="pres">
      <dgm:prSet presAssocID="{565D19B2-787C-45D0-AE9B-42D46638E641}" presName="composite" presStyleCnt="0"/>
      <dgm:spPr/>
    </dgm:pt>
    <dgm:pt modelId="{F79F8E8E-E053-4206-877F-9C917EB66FE7}" type="pres">
      <dgm:prSet presAssocID="{565D19B2-787C-45D0-AE9B-42D46638E641}" presName="rect1" presStyleLbl="trAlignAcc1" presStyleIdx="3" presStyleCnt="4" custLinFactNeighborX="4139" custLinFactNeighborY="-52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24F7F4-AEA0-4107-9719-D3A674B6BAD5}" type="pres">
      <dgm:prSet presAssocID="{565D19B2-787C-45D0-AE9B-42D46638E641}" presName="rect2" presStyleLbl="fgImgPlace1" presStyleIdx="3" presStyleCnt="4" custScaleX="147180" custLinFactNeighborX="-27345" custLinFactNeighborY="-829"/>
      <dgm:spPr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900" t="9836" r="-127550" b="-167216"/>
          </a:stretch>
        </a:blipFill>
      </dgm:spPr>
    </dgm:pt>
  </dgm:ptLst>
  <dgm:cxnLst>
    <dgm:cxn modelId="{6C71CD48-DB0A-4DDA-A6A1-44BA662216A5}" srcId="{2E862D00-0EA8-46BD-9A23-A9E6A3F1E7E3}" destId="{565D19B2-787C-45D0-AE9B-42D46638E641}" srcOrd="3" destOrd="0" parTransId="{3B5C7FCD-97A8-45DD-94A0-B94D1FAA91C3}" sibTransId="{18BC4292-43B7-4434-A10F-977B6140B995}"/>
    <dgm:cxn modelId="{420CB7FE-D6BD-42D1-ADF3-B99531B88863}" srcId="{2E862D00-0EA8-46BD-9A23-A9E6A3F1E7E3}" destId="{F33A7259-3230-4B8D-87F7-1E997CBC38F9}" srcOrd="1" destOrd="0" parTransId="{5B05FE85-8C4B-4A37-A4B5-DAC41922CDD8}" sibTransId="{E16B3EF8-274B-4A56-919E-E2A51C82B857}"/>
    <dgm:cxn modelId="{5F0370D6-ED9B-4183-9AC7-E32BBDA63A3A}" type="presOf" srcId="{2E862D00-0EA8-46BD-9A23-A9E6A3F1E7E3}" destId="{A9FAD546-3623-41F0-8F1F-2BF7927BF355}" srcOrd="0" destOrd="0" presId="urn:microsoft.com/office/officeart/2008/layout/PictureStrips"/>
    <dgm:cxn modelId="{A9C256D1-3B02-4422-8292-B3FC7B31AF4B}" srcId="{2E862D00-0EA8-46BD-9A23-A9E6A3F1E7E3}" destId="{6962E7CF-1766-47D7-9215-12EC1F49DBD2}" srcOrd="0" destOrd="0" parTransId="{FAA5BE61-39D6-4F24-B92E-B085036B71DE}" sibTransId="{926A226B-8718-45AA-8F47-F7CF9C4A664A}"/>
    <dgm:cxn modelId="{77709507-4C77-4157-9F29-27990F306364}" type="presOf" srcId="{6962E7CF-1766-47D7-9215-12EC1F49DBD2}" destId="{3B894F9B-1F47-4E12-B282-74B2446214CF}" srcOrd="0" destOrd="0" presId="urn:microsoft.com/office/officeart/2008/layout/PictureStrips"/>
    <dgm:cxn modelId="{930664E6-2219-4E58-B933-B65BC7CEC3B3}" type="presOf" srcId="{F33A7259-3230-4B8D-87F7-1E997CBC38F9}" destId="{4D9725CE-F3EB-48E1-9E91-93E0009CA692}" srcOrd="0" destOrd="0" presId="urn:microsoft.com/office/officeart/2008/layout/PictureStrips"/>
    <dgm:cxn modelId="{513742AE-4341-40A6-AF93-3447B2A1FF06}" srcId="{2E862D00-0EA8-46BD-9A23-A9E6A3F1E7E3}" destId="{9D68A4E8-7C84-4BC4-92A0-C69905D751AA}" srcOrd="2" destOrd="0" parTransId="{2204013E-9C67-4EB3-B200-889AE6DCDB7E}" sibTransId="{AFB983BC-9912-4CBD-A8F0-F438EBBD47E7}"/>
    <dgm:cxn modelId="{C38CA8E1-3562-4F72-AAB5-B4064DB275ED}" type="presOf" srcId="{565D19B2-787C-45D0-AE9B-42D46638E641}" destId="{F79F8E8E-E053-4206-877F-9C917EB66FE7}" srcOrd="0" destOrd="0" presId="urn:microsoft.com/office/officeart/2008/layout/PictureStrips"/>
    <dgm:cxn modelId="{0622893E-EC34-4F71-8AB6-0E5A8C0FA4AF}" type="presOf" srcId="{9D68A4E8-7C84-4BC4-92A0-C69905D751AA}" destId="{2B4CE9E0-71B8-48F1-9000-AE9633E7F491}" srcOrd="0" destOrd="0" presId="urn:microsoft.com/office/officeart/2008/layout/PictureStrips"/>
    <dgm:cxn modelId="{1F621D2F-9089-4327-9D18-390CBF8EAB1D}" type="presParOf" srcId="{A9FAD546-3623-41F0-8F1F-2BF7927BF355}" destId="{BDDEEB14-6F25-4732-B98B-7190C82C111C}" srcOrd="0" destOrd="0" presId="urn:microsoft.com/office/officeart/2008/layout/PictureStrips"/>
    <dgm:cxn modelId="{C52F5B3F-C939-4BA7-A29E-65D5B06D6C27}" type="presParOf" srcId="{BDDEEB14-6F25-4732-B98B-7190C82C111C}" destId="{3B894F9B-1F47-4E12-B282-74B2446214CF}" srcOrd="0" destOrd="0" presId="urn:microsoft.com/office/officeart/2008/layout/PictureStrips"/>
    <dgm:cxn modelId="{D6A5FAA2-D7E8-4A2B-A0C8-85B7061D5FA6}" type="presParOf" srcId="{BDDEEB14-6F25-4732-B98B-7190C82C111C}" destId="{27E904A2-BDF7-49B9-A9AA-58DE673FBBD7}" srcOrd="1" destOrd="0" presId="urn:microsoft.com/office/officeart/2008/layout/PictureStrips"/>
    <dgm:cxn modelId="{A7E049B3-2651-4C45-9A35-460AF9FA3CA0}" type="presParOf" srcId="{A9FAD546-3623-41F0-8F1F-2BF7927BF355}" destId="{88C4E959-8A88-4D99-A47E-2E8CE9BAD31D}" srcOrd="1" destOrd="0" presId="urn:microsoft.com/office/officeart/2008/layout/PictureStrips"/>
    <dgm:cxn modelId="{46AFC35B-A91E-4BFC-8ED6-ED244651C943}" type="presParOf" srcId="{A9FAD546-3623-41F0-8F1F-2BF7927BF355}" destId="{385246D6-F96E-453E-9020-14BAB0CF2AAD}" srcOrd="2" destOrd="0" presId="urn:microsoft.com/office/officeart/2008/layout/PictureStrips"/>
    <dgm:cxn modelId="{783DD181-9DE9-4617-B824-C3C632BEC89C}" type="presParOf" srcId="{385246D6-F96E-453E-9020-14BAB0CF2AAD}" destId="{4D9725CE-F3EB-48E1-9E91-93E0009CA692}" srcOrd="0" destOrd="0" presId="urn:microsoft.com/office/officeart/2008/layout/PictureStrips"/>
    <dgm:cxn modelId="{64524A9F-C4BD-4C81-A74A-6580DF889EB7}" type="presParOf" srcId="{385246D6-F96E-453E-9020-14BAB0CF2AAD}" destId="{E86019A7-5EE8-44C2-AE55-8F6422DA03CB}" srcOrd="1" destOrd="0" presId="urn:microsoft.com/office/officeart/2008/layout/PictureStrips"/>
    <dgm:cxn modelId="{DF04F6E1-63D7-4944-AC3C-14D7417D78E6}" type="presParOf" srcId="{A9FAD546-3623-41F0-8F1F-2BF7927BF355}" destId="{2169185B-0AF5-4CB1-8151-7C42DBBE22C8}" srcOrd="3" destOrd="0" presId="urn:microsoft.com/office/officeart/2008/layout/PictureStrips"/>
    <dgm:cxn modelId="{2A69FA8C-5AAC-417A-B291-5289C886342F}" type="presParOf" srcId="{A9FAD546-3623-41F0-8F1F-2BF7927BF355}" destId="{DF0501D5-4B1C-4A8E-927E-D701A69069C6}" srcOrd="4" destOrd="0" presId="urn:microsoft.com/office/officeart/2008/layout/PictureStrips"/>
    <dgm:cxn modelId="{3659E835-3E40-452F-9147-4425BB1DF058}" type="presParOf" srcId="{DF0501D5-4B1C-4A8E-927E-D701A69069C6}" destId="{2B4CE9E0-71B8-48F1-9000-AE9633E7F491}" srcOrd="0" destOrd="0" presId="urn:microsoft.com/office/officeart/2008/layout/PictureStrips"/>
    <dgm:cxn modelId="{B5029740-B7E4-4FA6-91FC-9FB1D241FCD4}" type="presParOf" srcId="{DF0501D5-4B1C-4A8E-927E-D701A69069C6}" destId="{A84EE4F9-EAB1-4B0C-9966-558DEB6E2CEF}" srcOrd="1" destOrd="0" presId="urn:microsoft.com/office/officeart/2008/layout/PictureStrips"/>
    <dgm:cxn modelId="{98647E94-BA94-47CB-AEB3-743DAD0775F7}" type="presParOf" srcId="{A9FAD546-3623-41F0-8F1F-2BF7927BF355}" destId="{0D84CAC0-4B8D-40EA-BBA3-108249CE2553}" srcOrd="5" destOrd="0" presId="urn:microsoft.com/office/officeart/2008/layout/PictureStrips"/>
    <dgm:cxn modelId="{73F24806-107A-4DA5-B5DF-DDFB23C64418}" type="presParOf" srcId="{A9FAD546-3623-41F0-8F1F-2BF7927BF355}" destId="{72D056D6-20D2-462E-8425-47FD132DDDF5}" srcOrd="6" destOrd="0" presId="urn:microsoft.com/office/officeart/2008/layout/PictureStrips"/>
    <dgm:cxn modelId="{05199C7E-2379-4150-9F56-FBD013EC7D0F}" type="presParOf" srcId="{72D056D6-20D2-462E-8425-47FD132DDDF5}" destId="{F79F8E8E-E053-4206-877F-9C917EB66FE7}" srcOrd="0" destOrd="0" presId="urn:microsoft.com/office/officeart/2008/layout/PictureStrips"/>
    <dgm:cxn modelId="{17D3FCE9-9775-4646-89D0-17009C0876F1}" type="presParOf" srcId="{72D056D6-20D2-462E-8425-47FD132DDDF5}" destId="{5024F7F4-AEA0-4107-9719-D3A674B6BAD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862D00-0EA8-46BD-9A23-A9E6A3F1E7E3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68A4E8-7C84-4BC4-92A0-C69905D751AA}">
      <dgm:prSet phldrT="[Text]"/>
      <dgm:spPr>
        <a:xfrm>
          <a:off x="5619379" y="1821444"/>
          <a:ext cx="1926907" cy="680085"/>
        </a:xfr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204013E-9C67-4EB3-B200-889AE6DCDB7E}" type="parTrans" cxnId="{513742AE-4341-40A6-AF93-3447B2A1FF06}">
      <dgm:prSet/>
      <dgm:spPr/>
      <dgm:t>
        <a:bodyPr/>
        <a:lstStyle/>
        <a:p>
          <a:endParaRPr lang="en-US"/>
        </a:p>
      </dgm:t>
    </dgm:pt>
    <dgm:pt modelId="{AFB983BC-9912-4CBD-A8F0-F438EBBD47E7}" type="sibTrans" cxnId="{513742AE-4341-40A6-AF93-3447B2A1FF06}">
      <dgm:prSet/>
      <dgm:spPr/>
      <dgm:t>
        <a:bodyPr/>
        <a:lstStyle/>
        <a:p>
          <a:endParaRPr lang="en-US"/>
        </a:p>
      </dgm:t>
    </dgm:pt>
    <dgm:pt modelId="{565D19B2-787C-45D0-AE9B-42D46638E641}">
      <dgm:prSet phldrT="[Text]"/>
      <dgm:spPr>
        <a:xfrm>
          <a:off x="3100546" y="4554379"/>
          <a:ext cx="1926907" cy="680085"/>
        </a:xfr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3B5C7FCD-97A8-45DD-94A0-B94D1FAA91C3}" type="parTrans" cxnId="{6C71CD48-DB0A-4DDA-A6A1-44BA662216A5}">
      <dgm:prSet/>
      <dgm:spPr/>
      <dgm:t>
        <a:bodyPr/>
        <a:lstStyle/>
        <a:p>
          <a:endParaRPr lang="en-US"/>
        </a:p>
      </dgm:t>
    </dgm:pt>
    <dgm:pt modelId="{18BC4292-43B7-4434-A10F-977B6140B995}" type="sibTrans" cxnId="{6C71CD48-DB0A-4DDA-A6A1-44BA662216A5}">
      <dgm:prSet/>
      <dgm:spPr/>
      <dgm:t>
        <a:bodyPr/>
        <a:lstStyle/>
        <a:p>
          <a:endParaRPr lang="en-US"/>
        </a:p>
      </dgm:t>
    </dgm:pt>
    <dgm:pt modelId="{6962E7CF-1766-47D7-9215-12EC1F49DBD2}">
      <dgm:prSet phldrT="[Text]"/>
      <dgm:spPr>
        <a:xfrm>
          <a:off x="581712" y="1821444"/>
          <a:ext cx="1926907" cy="680085"/>
        </a:xfrm>
        <a:blipFill rotWithShape="0">
          <a:blip xmlns:r="http://schemas.openxmlformats.org/officeDocument/2006/relationships" r:embed="rId3"/>
          <a:stretch>
            <a:fillRect r="-1282"/>
          </a:stretch>
        </a:blipFill>
        <a:ln>
          <a:noFill/>
        </a:ln>
        <a:effectLst/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FAA5BE61-39D6-4F24-B92E-B085036B71DE}" type="parTrans" cxnId="{A9C256D1-3B02-4422-8292-B3FC7B31AF4B}">
      <dgm:prSet/>
      <dgm:spPr/>
      <dgm:t>
        <a:bodyPr/>
        <a:lstStyle/>
        <a:p>
          <a:endParaRPr lang="en-US"/>
        </a:p>
      </dgm:t>
    </dgm:pt>
    <dgm:pt modelId="{926A226B-8718-45AA-8F47-F7CF9C4A664A}" type="sibTrans" cxnId="{A9C256D1-3B02-4422-8292-B3FC7B31AF4B}">
      <dgm:prSet/>
      <dgm:spPr/>
      <dgm:t>
        <a:bodyPr/>
        <a:lstStyle/>
        <a:p>
          <a:endParaRPr lang="en-US"/>
        </a:p>
      </dgm:t>
    </dgm:pt>
    <dgm:pt modelId="{F33A7259-3230-4B8D-87F7-1E997CBC38F9}">
      <dgm:prSet phldrT="[Text]"/>
      <dgm:spPr>
        <a:xfrm>
          <a:off x="3100546" y="1821444"/>
          <a:ext cx="1926907" cy="680085"/>
        </a:xfrm>
        <a:blipFill rotWithShape="0">
          <a:blip xmlns:r="http://schemas.openxmlformats.org/officeDocument/2006/relationships" r:embed="rId4"/>
          <a:stretch>
            <a:fillRect t="-758"/>
          </a:stretch>
        </a:blipFill>
        <a:ln>
          <a:noFill/>
        </a:ln>
        <a:effectLst/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B05FE85-8C4B-4A37-A4B5-DAC41922CDD8}" type="parTrans" cxnId="{420CB7FE-D6BD-42D1-ADF3-B99531B88863}">
      <dgm:prSet/>
      <dgm:spPr/>
      <dgm:t>
        <a:bodyPr/>
        <a:lstStyle/>
        <a:p>
          <a:endParaRPr lang="en-US"/>
        </a:p>
      </dgm:t>
    </dgm:pt>
    <dgm:pt modelId="{E16B3EF8-274B-4A56-919E-E2A51C82B857}" type="sibTrans" cxnId="{420CB7FE-D6BD-42D1-ADF3-B99531B88863}">
      <dgm:prSet/>
      <dgm:spPr/>
      <dgm:t>
        <a:bodyPr/>
        <a:lstStyle/>
        <a:p>
          <a:endParaRPr lang="en-US"/>
        </a:p>
      </dgm:t>
    </dgm:pt>
    <dgm:pt modelId="{A9FAD546-3623-41F0-8F1F-2BF7927BF355}" type="pres">
      <dgm:prSet presAssocID="{2E862D00-0EA8-46BD-9A23-A9E6A3F1E7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DEEB14-6F25-4732-B98B-7190C82C111C}" type="pres">
      <dgm:prSet presAssocID="{6962E7CF-1766-47D7-9215-12EC1F49DBD2}" presName="composite" presStyleCnt="0"/>
      <dgm:spPr/>
    </dgm:pt>
    <dgm:pt modelId="{3B894F9B-1F47-4E12-B282-74B2446214CF}" type="pres">
      <dgm:prSet presAssocID="{6962E7CF-1766-47D7-9215-12EC1F49DBD2}" presName="rect1" presStyleLbl="trAlignAcc1" presStyleIdx="0" presStyleCnt="4" custScaleX="55233" custLinFactNeighborX="-144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E904A2-BDF7-49B9-A9AA-58DE673FBBD7}" type="pres">
      <dgm:prSet presAssocID="{6962E7CF-1766-47D7-9215-12EC1F49DBD2}" presName="rect2" presStyleLbl="fgImgPlace1" presStyleIdx="0" presStyleCnt="4" custScaleX="187994" custLinFactNeighborX="-27932" custLinFactNeighborY="2429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  <dgm:pt modelId="{88C4E959-8A88-4D99-A47E-2E8CE9BAD31D}" type="pres">
      <dgm:prSet presAssocID="{926A226B-8718-45AA-8F47-F7CF9C4A664A}" presName="sibTrans" presStyleCnt="0"/>
      <dgm:spPr/>
    </dgm:pt>
    <dgm:pt modelId="{385246D6-F96E-453E-9020-14BAB0CF2AAD}" type="pres">
      <dgm:prSet presAssocID="{F33A7259-3230-4B8D-87F7-1E997CBC38F9}" presName="composite" presStyleCnt="0"/>
      <dgm:spPr/>
    </dgm:pt>
    <dgm:pt modelId="{4D9725CE-F3EB-48E1-9E91-93E0009CA692}" type="pres">
      <dgm:prSet presAssocID="{F33A7259-3230-4B8D-87F7-1E997CBC38F9}" presName="rect1" presStyleLbl="trAlignAcc1" presStyleIdx="1" presStyleCnt="4" custLinFactNeighborX="18357" custLinFactNeighborY="-2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6019A7-5EE8-44C2-AE55-8F6422DA03CB}" type="pres">
      <dgm:prSet presAssocID="{F33A7259-3230-4B8D-87F7-1E997CBC38F9}" presName="rect2" presStyleLbl="fgImgPlace1" presStyleIdx="1" presStyleCnt="4" custScaleX="145403" custScaleY="83342" custLinFactNeighborX="-5200" custLinFactNeighborY="-1750"/>
      <dgm:spPr>
        <a:blipFill rotWithShape="1">
          <a:blip xmlns:r="http://schemas.openxmlformats.org/officeDocument/2006/relationships" r:embed="rId6"/>
          <a:stretch>
            <a:fillRect/>
          </a:stretch>
        </a:blipFill>
      </dgm:spPr>
    </dgm:pt>
    <dgm:pt modelId="{2169185B-0AF5-4CB1-8151-7C42DBBE22C8}" type="pres">
      <dgm:prSet presAssocID="{E16B3EF8-274B-4A56-919E-E2A51C82B857}" presName="sibTrans" presStyleCnt="0"/>
      <dgm:spPr/>
    </dgm:pt>
    <dgm:pt modelId="{DF0501D5-4B1C-4A8E-927E-D701A69069C6}" type="pres">
      <dgm:prSet presAssocID="{9D68A4E8-7C84-4BC4-92A0-C69905D751AA}" presName="composite" presStyleCnt="0"/>
      <dgm:spPr/>
    </dgm:pt>
    <dgm:pt modelId="{2B4CE9E0-71B8-48F1-9000-AE9633E7F491}" type="pres">
      <dgm:prSet presAssocID="{9D68A4E8-7C84-4BC4-92A0-C69905D751AA}" presName="rect1" presStyleLbl="trAlignAcc1" presStyleIdx="2" presStyleCnt="4" custScaleX="80304" custLinFactNeighborX="3986" custLinFactNeighborY="-34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EE4F9-EAB1-4B0C-9966-558DEB6E2CEF}" type="pres">
      <dgm:prSet presAssocID="{9D68A4E8-7C84-4BC4-92A0-C69905D751AA}" presName="rect2" presStyleLbl="fgImgPlace1" presStyleIdx="2" presStyleCnt="4" custScaleX="202626" custLinFactNeighborX="-28674" custLinFactNeighborY="3523"/>
      <dgm:spPr>
        <a:blipFill dpi="0"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683" t="2132" r="10109" b="-13878"/>
          </a:stretch>
        </a:blipFill>
      </dgm:spPr>
      <dgm:t>
        <a:bodyPr/>
        <a:lstStyle/>
        <a:p>
          <a:endParaRPr lang="en-US"/>
        </a:p>
      </dgm:t>
    </dgm:pt>
    <dgm:pt modelId="{0D84CAC0-4B8D-40EA-BBA3-108249CE2553}" type="pres">
      <dgm:prSet presAssocID="{AFB983BC-9912-4CBD-A8F0-F438EBBD47E7}" presName="sibTrans" presStyleCnt="0"/>
      <dgm:spPr/>
    </dgm:pt>
    <dgm:pt modelId="{72D056D6-20D2-462E-8425-47FD132DDDF5}" type="pres">
      <dgm:prSet presAssocID="{565D19B2-787C-45D0-AE9B-42D46638E641}" presName="composite" presStyleCnt="0"/>
      <dgm:spPr/>
    </dgm:pt>
    <dgm:pt modelId="{F79F8E8E-E053-4206-877F-9C917EB66FE7}" type="pres">
      <dgm:prSet presAssocID="{565D19B2-787C-45D0-AE9B-42D46638E641}" presName="rect1" presStyleLbl="trAlignAcc1" presStyleIdx="3" presStyleCnt="4" custLinFactNeighborX="4139" custLinFactNeighborY="-52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24F7F4-AEA0-4107-9719-D3A674B6BAD5}" type="pres">
      <dgm:prSet presAssocID="{565D19B2-787C-45D0-AE9B-42D46638E641}" presName="rect2" presStyleLbl="fgImgPlace1" presStyleIdx="3" presStyleCnt="4" custScaleX="147180" custLinFactNeighborX="-27345" custLinFactNeighborY="-829"/>
      <dgm:spPr>
        <a:blipFill dpi="0" rotWithShape="1"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900" t="9836" r="-127550" b="-167216"/>
          </a:stretch>
        </a:blipFill>
      </dgm:spPr>
    </dgm:pt>
  </dgm:ptLst>
  <dgm:cxnLst>
    <dgm:cxn modelId="{6C71CD48-DB0A-4DDA-A6A1-44BA662216A5}" srcId="{2E862D00-0EA8-46BD-9A23-A9E6A3F1E7E3}" destId="{565D19B2-787C-45D0-AE9B-42D46638E641}" srcOrd="3" destOrd="0" parTransId="{3B5C7FCD-97A8-45DD-94A0-B94D1FAA91C3}" sibTransId="{18BC4292-43B7-4434-A10F-977B6140B995}"/>
    <dgm:cxn modelId="{420CB7FE-D6BD-42D1-ADF3-B99531B88863}" srcId="{2E862D00-0EA8-46BD-9A23-A9E6A3F1E7E3}" destId="{F33A7259-3230-4B8D-87F7-1E997CBC38F9}" srcOrd="1" destOrd="0" parTransId="{5B05FE85-8C4B-4A37-A4B5-DAC41922CDD8}" sibTransId="{E16B3EF8-274B-4A56-919E-E2A51C82B857}"/>
    <dgm:cxn modelId="{5F0370D6-ED9B-4183-9AC7-E32BBDA63A3A}" type="presOf" srcId="{2E862D00-0EA8-46BD-9A23-A9E6A3F1E7E3}" destId="{A9FAD546-3623-41F0-8F1F-2BF7927BF355}" srcOrd="0" destOrd="0" presId="urn:microsoft.com/office/officeart/2008/layout/PictureStrips"/>
    <dgm:cxn modelId="{A9C256D1-3B02-4422-8292-B3FC7B31AF4B}" srcId="{2E862D00-0EA8-46BD-9A23-A9E6A3F1E7E3}" destId="{6962E7CF-1766-47D7-9215-12EC1F49DBD2}" srcOrd="0" destOrd="0" parTransId="{FAA5BE61-39D6-4F24-B92E-B085036B71DE}" sibTransId="{926A226B-8718-45AA-8F47-F7CF9C4A664A}"/>
    <dgm:cxn modelId="{77709507-4C77-4157-9F29-27990F306364}" type="presOf" srcId="{6962E7CF-1766-47D7-9215-12EC1F49DBD2}" destId="{3B894F9B-1F47-4E12-B282-74B2446214CF}" srcOrd="0" destOrd="0" presId="urn:microsoft.com/office/officeart/2008/layout/PictureStrips"/>
    <dgm:cxn modelId="{930664E6-2219-4E58-B933-B65BC7CEC3B3}" type="presOf" srcId="{F33A7259-3230-4B8D-87F7-1E997CBC38F9}" destId="{4D9725CE-F3EB-48E1-9E91-93E0009CA692}" srcOrd="0" destOrd="0" presId="urn:microsoft.com/office/officeart/2008/layout/PictureStrips"/>
    <dgm:cxn modelId="{513742AE-4341-40A6-AF93-3447B2A1FF06}" srcId="{2E862D00-0EA8-46BD-9A23-A9E6A3F1E7E3}" destId="{9D68A4E8-7C84-4BC4-92A0-C69905D751AA}" srcOrd="2" destOrd="0" parTransId="{2204013E-9C67-4EB3-B200-889AE6DCDB7E}" sibTransId="{AFB983BC-9912-4CBD-A8F0-F438EBBD47E7}"/>
    <dgm:cxn modelId="{C38CA8E1-3562-4F72-AAB5-B4064DB275ED}" type="presOf" srcId="{565D19B2-787C-45D0-AE9B-42D46638E641}" destId="{F79F8E8E-E053-4206-877F-9C917EB66FE7}" srcOrd="0" destOrd="0" presId="urn:microsoft.com/office/officeart/2008/layout/PictureStrips"/>
    <dgm:cxn modelId="{0622893E-EC34-4F71-8AB6-0E5A8C0FA4AF}" type="presOf" srcId="{9D68A4E8-7C84-4BC4-92A0-C69905D751AA}" destId="{2B4CE9E0-71B8-48F1-9000-AE9633E7F491}" srcOrd="0" destOrd="0" presId="urn:microsoft.com/office/officeart/2008/layout/PictureStrips"/>
    <dgm:cxn modelId="{1F621D2F-9089-4327-9D18-390CBF8EAB1D}" type="presParOf" srcId="{A9FAD546-3623-41F0-8F1F-2BF7927BF355}" destId="{BDDEEB14-6F25-4732-B98B-7190C82C111C}" srcOrd="0" destOrd="0" presId="urn:microsoft.com/office/officeart/2008/layout/PictureStrips"/>
    <dgm:cxn modelId="{C52F5B3F-C939-4BA7-A29E-65D5B06D6C27}" type="presParOf" srcId="{BDDEEB14-6F25-4732-B98B-7190C82C111C}" destId="{3B894F9B-1F47-4E12-B282-74B2446214CF}" srcOrd="0" destOrd="0" presId="urn:microsoft.com/office/officeart/2008/layout/PictureStrips"/>
    <dgm:cxn modelId="{D6A5FAA2-D7E8-4A2B-A0C8-85B7061D5FA6}" type="presParOf" srcId="{BDDEEB14-6F25-4732-B98B-7190C82C111C}" destId="{27E904A2-BDF7-49B9-A9AA-58DE673FBBD7}" srcOrd="1" destOrd="0" presId="urn:microsoft.com/office/officeart/2008/layout/PictureStrips"/>
    <dgm:cxn modelId="{A7E049B3-2651-4C45-9A35-460AF9FA3CA0}" type="presParOf" srcId="{A9FAD546-3623-41F0-8F1F-2BF7927BF355}" destId="{88C4E959-8A88-4D99-A47E-2E8CE9BAD31D}" srcOrd="1" destOrd="0" presId="urn:microsoft.com/office/officeart/2008/layout/PictureStrips"/>
    <dgm:cxn modelId="{46AFC35B-A91E-4BFC-8ED6-ED244651C943}" type="presParOf" srcId="{A9FAD546-3623-41F0-8F1F-2BF7927BF355}" destId="{385246D6-F96E-453E-9020-14BAB0CF2AAD}" srcOrd="2" destOrd="0" presId="urn:microsoft.com/office/officeart/2008/layout/PictureStrips"/>
    <dgm:cxn modelId="{783DD181-9DE9-4617-B824-C3C632BEC89C}" type="presParOf" srcId="{385246D6-F96E-453E-9020-14BAB0CF2AAD}" destId="{4D9725CE-F3EB-48E1-9E91-93E0009CA692}" srcOrd="0" destOrd="0" presId="urn:microsoft.com/office/officeart/2008/layout/PictureStrips"/>
    <dgm:cxn modelId="{64524A9F-C4BD-4C81-A74A-6580DF889EB7}" type="presParOf" srcId="{385246D6-F96E-453E-9020-14BAB0CF2AAD}" destId="{E86019A7-5EE8-44C2-AE55-8F6422DA03CB}" srcOrd="1" destOrd="0" presId="urn:microsoft.com/office/officeart/2008/layout/PictureStrips"/>
    <dgm:cxn modelId="{DF04F6E1-63D7-4944-AC3C-14D7417D78E6}" type="presParOf" srcId="{A9FAD546-3623-41F0-8F1F-2BF7927BF355}" destId="{2169185B-0AF5-4CB1-8151-7C42DBBE22C8}" srcOrd="3" destOrd="0" presId="urn:microsoft.com/office/officeart/2008/layout/PictureStrips"/>
    <dgm:cxn modelId="{2A69FA8C-5AAC-417A-B291-5289C886342F}" type="presParOf" srcId="{A9FAD546-3623-41F0-8F1F-2BF7927BF355}" destId="{DF0501D5-4B1C-4A8E-927E-D701A69069C6}" srcOrd="4" destOrd="0" presId="urn:microsoft.com/office/officeart/2008/layout/PictureStrips"/>
    <dgm:cxn modelId="{3659E835-3E40-452F-9147-4425BB1DF058}" type="presParOf" srcId="{DF0501D5-4B1C-4A8E-927E-D701A69069C6}" destId="{2B4CE9E0-71B8-48F1-9000-AE9633E7F491}" srcOrd="0" destOrd="0" presId="urn:microsoft.com/office/officeart/2008/layout/PictureStrips"/>
    <dgm:cxn modelId="{B5029740-B7E4-4FA6-91FC-9FB1D241FCD4}" type="presParOf" srcId="{DF0501D5-4B1C-4A8E-927E-D701A69069C6}" destId="{A84EE4F9-EAB1-4B0C-9966-558DEB6E2CEF}" srcOrd="1" destOrd="0" presId="urn:microsoft.com/office/officeart/2008/layout/PictureStrips"/>
    <dgm:cxn modelId="{98647E94-BA94-47CB-AEB3-743DAD0775F7}" type="presParOf" srcId="{A9FAD546-3623-41F0-8F1F-2BF7927BF355}" destId="{0D84CAC0-4B8D-40EA-BBA3-108249CE2553}" srcOrd="5" destOrd="0" presId="urn:microsoft.com/office/officeart/2008/layout/PictureStrips"/>
    <dgm:cxn modelId="{73F24806-107A-4DA5-B5DF-DDFB23C64418}" type="presParOf" srcId="{A9FAD546-3623-41F0-8F1F-2BF7927BF355}" destId="{72D056D6-20D2-462E-8425-47FD132DDDF5}" srcOrd="6" destOrd="0" presId="urn:microsoft.com/office/officeart/2008/layout/PictureStrips"/>
    <dgm:cxn modelId="{05199C7E-2379-4150-9F56-FBD013EC7D0F}" type="presParOf" srcId="{72D056D6-20D2-462E-8425-47FD132DDDF5}" destId="{F79F8E8E-E053-4206-877F-9C917EB66FE7}" srcOrd="0" destOrd="0" presId="urn:microsoft.com/office/officeart/2008/layout/PictureStrips"/>
    <dgm:cxn modelId="{17D3FCE9-9775-4646-89D0-17009C0876F1}" type="presParOf" srcId="{72D056D6-20D2-462E-8425-47FD132DDDF5}" destId="{5024F7F4-AEA0-4107-9719-D3A674B6BAD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B84C1E-E812-42D0-89DC-DB60F449F28B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23D934D-3389-4EB9-A4BB-94FD53B9E648}">
      <dgm:prSet phldrT="[Text]"/>
      <dgm:spPr/>
      <dgm:t>
        <a:bodyPr/>
        <a:lstStyle/>
        <a:p>
          <a:r>
            <a:rPr lang="en-ID" dirty="0" err="1" smtClean="0"/>
            <a:t>Daya</a:t>
          </a:r>
          <a:endParaRPr lang="en-US" dirty="0"/>
        </a:p>
      </dgm:t>
    </dgm:pt>
    <dgm:pt modelId="{2C07C153-2F62-47DB-BEF1-80ECC501FA34}" type="parTrans" cxnId="{DDE51FFB-4EDC-4696-A940-C9DEEC99E659}">
      <dgm:prSet/>
      <dgm:spPr/>
      <dgm:t>
        <a:bodyPr/>
        <a:lstStyle/>
        <a:p>
          <a:endParaRPr lang="en-US"/>
        </a:p>
      </dgm:t>
    </dgm:pt>
    <dgm:pt modelId="{898CE7D0-C218-4C09-9360-F82999FABD20}" type="sibTrans" cxnId="{DDE51FFB-4EDC-4696-A940-C9DEEC99E659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538C5E69-C086-45A8-AEA0-269F1901A696}">
          <dgm:prSet phldrT="[Text]" custT="1"/>
          <dgm:spPr/>
          <dgm:t>
            <a:bodyPr/>
            <a:lstStyle/>
            <a:p>
              <a:pPr algn="l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          </m:t>
                    </m:r>
                  </m:oMath>
                </m:oMathPara>
              </a14:m>
              <a:endParaRPr lang="en-US" sz="2400" dirty="0"/>
            </a:p>
          </dgm:t>
        </dgm:pt>
      </mc:Choice>
      <mc:Fallback xmlns="">
        <dgm:pt modelId="{538C5E69-C086-45A8-AEA0-269F1901A696}">
          <dgm:prSet phldrT="[Text]" custT="1"/>
          <dgm:spPr/>
          <dgm:t>
            <a:bodyPr/>
            <a:lstStyle/>
            <a:p>
              <a:pPr algn="l"/>
              <a:r>
                <a:rPr lang="en-ID" sz="2400" b="0" i="0" smtClean="0">
                  <a:latin typeface="Cambria Math" panose="02040503050406030204" pitchFamily="18" charset="0"/>
                </a:rPr>
                <a:t>𝑃=</a:t>
              </a:r>
              <a:r>
                <a:rPr lang="en-ID" sz="2400" b="0" i="0" smtClean="0">
                  <a:latin typeface="Cambria Math" panose="02040503050406030204" pitchFamily="18" charset="0"/>
                </a:rPr>
                <a:t>𝑊/𝑡           </a:t>
              </a:r>
              <a:endParaRPr lang="en-US" sz="2400" dirty="0"/>
            </a:p>
          </dgm:t>
        </dgm:pt>
      </mc:Fallback>
    </mc:AlternateContent>
    <dgm:pt modelId="{2842DE8F-AE7D-4970-B0BC-BA8F80F19F12}" type="parTrans" cxnId="{2A4EAFCD-D506-4488-BA7B-02BBC60455C2}">
      <dgm:prSet/>
      <dgm:spPr/>
      <dgm:t>
        <a:bodyPr/>
        <a:lstStyle/>
        <a:p>
          <a:endParaRPr lang="en-US"/>
        </a:p>
      </dgm:t>
    </dgm:pt>
    <dgm:pt modelId="{77C18D8B-4A07-4529-B793-D4CA20D74887}" type="sibTrans" cxnId="{2A4EAFCD-D506-4488-BA7B-02BBC60455C2}">
      <dgm:prSet/>
      <dgm:spPr/>
      <dgm:t>
        <a:bodyPr/>
        <a:lstStyle/>
        <a:p>
          <a:endParaRPr lang="en-US"/>
        </a:p>
      </dgm:t>
    </dgm:pt>
    <dgm:pt modelId="{CD02BFA8-FF3E-4A77-A9E7-F108B89A886E}">
      <dgm:prSet phldrT="[Text]"/>
      <dgm:spPr/>
      <dgm:t>
        <a:bodyPr/>
        <a:lstStyle/>
        <a:p>
          <a:r>
            <a:rPr lang="en-ID" dirty="0" err="1" smtClean="0"/>
            <a:t>Efisiensi</a:t>
          </a:r>
          <a:endParaRPr lang="en-US" dirty="0"/>
        </a:p>
      </dgm:t>
    </dgm:pt>
    <dgm:pt modelId="{55474C48-EC4F-4F70-A9B2-EB780EFFB22A}" type="parTrans" cxnId="{C7A466BF-E785-4FD0-8F84-0BFC4B894593}">
      <dgm:prSet/>
      <dgm:spPr/>
      <dgm:t>
        <a:bodyPr/>
        <a:lstStyle/>
        <a:p>
          <a:endParaRPr lang="en-US"/>
        </a:p>
      </dgm:t>
    </dgm:pt>
    <dgm:pt modelId="{00010E6B-A33F-4EDC-8759-AAA5BB572868}" type="sibTrans" cxnId="{C7A466BF-E785-4FD0-8F84-0BFC4B894593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7BFBCBF-3731-4F14-9654-1F4068131A8E}">
          <dgm:prSet phldrT="[Text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en-ID" sz="2000" b="0" i="1" smtClean="0">
                      <a:latin typeface="Cambria Math" panose="02040503050406030204" pitchFamily="18" charset="0"/>
                    </a:rPr>
                    <m:t>𝐷</m:t>
                  </m:r>
                  <m:r>
                    <a:rPr lang="en-ID" sz="2000" b="0" i="1" smtClean="0">
                      <a:latin typeface="Cambria Math" panose="02040503050406030204" pitchFamily="18" charset="0"/>
                    </a:rPr>
                    <m:t>.</m:t>
                  </m:r>
                  <m:r>
                    <a:rPr lang="en-ID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𝜂</m:t>
                  </m:r>
                  <m:r>
                    <a:rPr lang="en-ID" sz="2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𝑑𝑎𝑦𝑎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𝑘𝑒𝑙𝑢𝑎𝑟𝑎𝑛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𝑜𝑢𝑡𝑝𝑢𝑡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num>
                    <m:den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𝑑𝑎𝑦𝑎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𝑚𝑎𝑠𝑢𝑘𝑎𝑛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𝑖𝑛𝑝𝑢𝑡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den>
                  </m:f>
                </m:oMath>
              </a14:m>
              <a:r>
                <a:rPr lang="en-US" sz="2000" dirty="0" smtClean="0"/>
                <a:t> x 100%</a:t>
              </a:r>
              <a:endParaRPr lang="en-US" sz="2000" dirty="0"/>
            </a:p>
          </dgm:t>
        </dgm:pt>
      </mc:Choice>
      <mc:Fallback xmlns="">
        <dgm:pt modelId="{17BFBCBF-3731-4F14-9654-1F4068131A8E}">
          <dgm:prSet phldrT="[Text]" custT="1"/>
          <dgm:spPr/>
          <dgm:t>
            <a:bodyPr/>
            <a:lstStyle/>
            <a:p>
              <a:r>
                <a:rPr lang="en-ID" sz="2000" b="0" i="0" smtClean="0">
                  <a:latin typeface="Cambria Math" panose="02040503050406030204" pitchFamily="18" charset="0"/>
                </a:rPr>
                <a:t>𝐷.</a:t>
              </a:r>
              <a:r>
                <a:rPr lang="en-ID" sz="2000" b="0" i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𝜂=(𝑑𝑎𝑦𝑎 𝑘𝑒𝑙𝑢𝑎𝑟𝑎𝑛(𝑜𝑢𝑡𝑝𝑢𝑡))/(𝑑𝑎𝑦𝑎 𝑚𝑎𝑠𝑢𝑘𝑎𝑛 (𝑖𝑛𝑝𝑢𝑡))</a:t>
              </a:r>
              <a:r>
                <a:rPr lang="en-US" sz="2000" dirty="0" smtClean="0"/>
                <a:t> x 100%</a:t>
              </a:r>
              <a:endParaRPr lang="en-US" sz="2000" dirty="0"/>
            </a:p>
          </dgm:t>
        </dgm:pt>
      </mc:Fallback>
    </mc:AlternateContent>
    <dgm:pt modelId="{262AE371-5A29-48B1-B72F-B396A5917C5C}" type="parTrans" cxnId="{7A17A5CE-E4B5-4DB5-BE87-68E18B0B847E}">
      <dgm:prSet/>
      <dgm:spPr/>
      <dgm:t>
        <a:bodyPr/>
        <a:lstStyle/>
        <a:p>
          <a:endParaRPr lang="en-US"/>
        </a:p>
      </dgm:t>
    </dgm:pt>
    <dgm:pt modelId="{1AE1B2DF-0C90-482C-93D8-5AC1FD16FC62}" type="sibTrans" cxnId="{7A17A5CE-E4B5-4DB5-BE87-68E18B0B847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A05C701F-34B4-4ECF-9D4B-AB6EF7B62C3E}">
          <dgm:prSet custT="1"/>
          <dgm:spPr/>
          <dgm:t>
            <a:bodyPr/>
            <a:lstStyle/>
            <a:p>
              <a:pPr algn="l"/>
              <a:endParaRPr lang="en-ID" sz="2400" b="0" i="1" dirty="0" smtClean="0">
                <a:latin typeface="Cambria Math" panose="02040503050406030204" pitchFamily="18" charset="0"/>
              </a:endParaRPr>
            </a:p>
            <a:p>
              <a:pPr algn="l"/>
              <a14:m>
                <m:oMathPara xmlns:m="http://schemas.openxmlformats.org/officeDocument/2006/math">
                  <m:oMathParaPr>
                    <m:jc m:val="left"/>
                  </m:oMathParaPr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m:oMathPara>
              </a14:m>
              <a:endParaRPr lang="en-ID" sz="2400" b="0" i="1" dirty="0" smtClean="0">
                <a:latin typeface="Cambria Math" panose="02040503050406030204" pitchFamily="18" charset="0"/>
              </a:endParaRPr>
            </a:p>
          </dgm:t>
        </dgm:pt>
      </mc:Choice>
      <mc:Fallback xmlns="">
        <dgm:pt modelId="{A05C701F-34B4-4ECF-9D4B-AB6EF7B62C3E}">
          <dgm:prSet custT="1"/>
          <dgm:spPr/>
          <dgm:t>
            <a:bodyPr/>
            <a:lstStyle/>
            <a:p>
              <a:pPr algn="l"/>
              <a:endParaRPr lang="en-ID" sz="2400" b="0" i="1" dirty="0" smtClean="0">
                <a:latin typeface="Cambria Math" panose="02040503050406030204" pitchFamily="18" charset="0"/>
              </a:endParaRPr>
            </a:p>
            <a:p>
              <a:pPr algn="l"/>
              <a:r>
                <a:rPr lang="en-ID" sz="2400" b="0" i="0" smtClean="0">
                  <a:latin typeface="Cambria Math" panose="02040503050406030204" pitchFamily="18" charset="0"/>
                </a:rPr>
                <a:t>𝑃=𝑣.</a:t>
              </a:r>
              <a:r>
                <a:rPr lang="en-ID" sz="2400" i="0">
                  <a:latin typeface="Cambria Math" panose="02040503050406030204" pitchFamily="18" charset="0"/>
                </a:rPr>
                <a:t>𝑠/𝑡</a:t>
              </a:r>
              <a:r>
                <a:rPr lang="en-ID" sz="2400" b="0" i="0" smtClean="0">
                  <a:latin typeface="Cambria Math" panose="02040503050406030204" pitchFamily="18" charset="0"/>
                </a:rPr>
                <a:t>=𝐹.𝑣</a:t>
              </a:r>
              <a:endParaRPr lang="en-ID" sz="2400" b="0" i="1" dirty="0" smtClean="0">
                <a:latin typeface="Cambria Math" panose="02040503050406030204" pitchFamily="18" charset="0"/>
              </a:endParaRPr>
            </a:p>
          </dgm:t>
        </dgm:pt>
      </mc:Fallback>
    </mc:AlternateContent>
    <dgm:pt modelId="{DB8F34A0-2DE2-4650-AB68-1AD893CE1D45}" type="parTrans" cxnId="{D19129BC-6FDF-4B4B-BC8B-D330BF72881B}">
      <dgm:prSet/>
      <dgm:spPr/>
      <dgm:t>
        <a:bodyPr/>
        <a:lstStyle/>
        <a:p>
          <a:endParaRPr lang="en-US"/>
        </a:p>
      </dgm:t>
    </dgm:pt>
    <dgm:pt modelId="{BDBEDD22-4C40-44F5-ADD0-9A1D1599662D}" type="sibTrans" cxnId="{D19129BC-6FDF-4B4B-BC8B-D330BF72881B}">
      <dgm:prSet/>
      <dgm:spPr/>
      <dgm:t>
        <a:bodyPr/>
        <a:lstStyle/>
        <a:p>
          <a:endParaRPr lang="en-US"/>
        </a:p>
      </dgm:t>
    </dgm:pt>
    <dgm:pt modelId="{5C43B7F5-C60D-4838-9B5F-2711AF55C807}" type="pres">
      <dgm:prSet presAssocID="{14B84C1E-E812-42D0-89DC-DB60F449F28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C07C9B6-0910-4D42-A7C9-A8F5AA31F425}" type="pres">
      <dgm:prSet presAssocID="{223D934D-3389-4EB9-A4BB-94FD53B9E648}" presName="composite" presStyleCnt="0"/>
      <dgm:spPr/>
    </dgm:pt>
    <dgm:pt modelId="{CB1ED9C7-5FA1-47C7-A1C8-2F1BF5041760}" type="pres">
      <dgm:prSet presAssocID="{223D934D-3389-4EB9-A4BB-94FD53B9E648}" presName="BackAccent" presStyleLbl="bgShp" presStyleIdx="0" presStyleCnt="2" custLinFactNeighborX="-92015" custLinFactNeighborY="10224"/>
      <dgm:spPr/>
    </dgm:pt>
    <dgm:pt modelId="{F927A274-0262-4E40-B5C5-294E652F3C8B}" type="pres">
      <dgm:prSet presAssocID="{223D934D-3389-4EB9-A4BB-94FD53B9E648}" presName="Accent" presStyleLbl="alignNode1" presStyleIdx="0" presStyleCnt="2" custLinFactX="-15019" custLinFactNeighborX="-100000" custLinFactNeighborY="12780"/>
      <dgm:spPr/>
    </dgm:pt>
    <dgm:pt modelId="{3D9EA3CB-BAEB-4EA2-9227-2DE3948715C1}" type="pres">
      <dgm:prSet presAssocID="{223D934D-3389-4EB9-A4BB-94FD53B9E648}" presName="Child" presStyleLbl="revTx" presStyleIdx="0" presStyleCnt="4" custScaleX="176228" custScaleY="85423" custLinFactNeighborX="6912" custLinFactNeighborY="59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698F0-F23F-47ED-8B90-8BD4E65DCCF6}" type="pres">
      <dgm:prSet presAssocID="{223D934D-3389-4EB9-A4BB-94FD53B9E648}" presName="Parent" presStyleLbl="revTx" presStyleIdx="1" presStyleCnt="4" custLinFactNeighborX="-33177" custLinFactNeighborY="613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EA298-45E0-4B7B-8494-DB04B159BA16}" type="pres">
      <dgm:prSet presAssocID="{898CE7D0-C218-4C09-9360-F82999FABD20}" presName="sibTrans" presStyleCnt="0"/>
      <dgm:spPr/>
    </dgm:pt>
    <dgm:pt modelId="{EDCBFDEA-5297-4673-BFE6-22C8EC4DA013}" type="pres">
      <dgm:prSet presAssocID="{CD02BFA8-FF3E-4A77-A9E7-F108B89A886E}" presName="composite" presStyleCnt="0"/>
      <dgm:spPr/>
    </dgm:pt>
    <dgm:pt modelId="{331D3307-AAD5-4C27-BB03-620C139EC4BA}" type="pres">
      <dgm:prSet presAssocID="{CD02BFA8-FF3E-4A77-A9E7-F108B89A886E}" presName="BackAccent" presStyleLbl="bgShp" presStyleIdx="1" presStyleCnt="2"/>
      <dgm:spPr/>
    </dgm:pt>
    <dgm:pt modelId="{56A5ACC9-005B-4A6D-8AD4-A7D8E7FAE542}" type="pres">
      <dgm:prSet presAssocID="{CD02BFA8-FF3E-4A77-A9E7-F108B89A886E}" presName="Accent" presStyleLbl="alignNode1" presStyleIdx="1" presStyleCnt="2"/>
      <dgm:spPr/>
    </dgm:pt>
    <dgm:pt modelId="{19984BE7-4116-4F7F-BA59-EE71014B25A9}" type="pres">
      <dgm:prSet presAssocID="{CD02BFA8-FF3E-4A77-A9E7-F108B89A886E}" presName="Child" presStyleLbl="revTx" presStyleIdx="2" presStyleCnt="4" custScaleX="206169" custScaleY="81537" custLinFactNeighborX="47519" custLinFactNeighborY="-3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E08DA-3A5C-4770-8AA6-DD4D8CD913FB}" type="pres">
      <dgm:prSet presAssocID="{CD02BFA8-FF3E-4A77-A9E7-F108B89A886E}" presName="Parent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5E1AE9-33D3-496A-9280-027A75924641}" type="presOf" srcId="{17BFBCBF-3731-4F14-9654-1F4068131A8E}" destId="{19984BE7-4116-4F7F-BA59-EE71014B25A9}" srcOrd="0" destOrd="0" presId="urn:microsoft.com/office/officeart/2008/layout/IncreasingCircleProcess"/>
    <dgm:cxn modelId="{8CC7FFBF-537D-4107-BECB-2DCDD9CE9376}" type="presOf" srcId="{CD02BFA8-FF3E-4A77-A9E7-F108B89A886E}" destId="{D32E08DA-3A5C-4770-8AA6-DD4D8CD913FB}" srcOrd="0" destOrd="0" presId="urn:microsoft.com/office/officeart/2008/layout/IncreasingCircleProcess"/>
    <dgm:cxn modelId="{2A4EAFCD-D506-4488-BA7B-02BBC60455C2}" srcId="{223D934D-3389-4EB9-A4BB-94FD53B9E648}" destId="{538C5E69-C086-45A8-AEA0-269F1901A696}" srcOrd="0" destOrd="0" parTransId="{2842DE8F-AE7D-4970-B0BC-BA8F80F19F12}" sibTransId="{77C18D8B-4A07-4529-B793-D4CA20D74887}"/>
    <dgm:cxn modelId="{D19129BC-6FDF-4B4B-BC8B-D330BF72881B}" srcId="{223D934D-3389-4EB9-A4BB-94FD53B9E648}" destId="{A05C701F-34B4-4ECF-9D4B-AB6EF7B62C3E}" srcOrd="1" destOrd="0" parTransId="{DB8F34A0-2DE2-4650-AB68-1AD893CE1D45}" sibTransId="{BDBEDD22-4C40-44F5-ADD0-9A1D1599662D}"/>
    <dgm:cxn modelId="{C4C8F970-EE43-4945-8399-058F5BA2CB57}" type="presOf" srcId="{A05C701F-34B4-4ECF-9D4B-AB6EF7B62C3E}" destId="{3D9EA3CB-BAEB-4EA2-9227-2DE3948715C1}" srcOrd="0" destOrd="1" presId="urn:microsoft.com/office/officeart/2008/layout/IncreasingCircleProcess"/>
    <dgm:cxn modelId="{F6AE23BF-15C6-435E-AEB7-B4208F197EA4}" type="presOf" srcId="{14B84C1E-E812-42D0-89DC-DB60F449F28B}" destId="{5C43B7F5-C60D-4838-9B5F-2711AF55C807}" srcOrd="0" destOrd="0" presId="urn:microsoft.com/office/officeart/2008/layout/IncreasingCircleProcess"/>
    <dgm:cxn modelId="{84ECEB58-0E41-4A70-8579-3784C74708B5}" type="presOf" srcId="{538C5E69-C086-45A8-AEA0-269F1901A696}" destId="{3D9EA3CB-BAEB-4EA2-9227-2DE3948715C1}" srcOrd="0" destOrd="0" presId="urn:microsoft.com/office/officeart/2008/layout/IncreasingCircleProcess"/>
    <dgm:cxn modelId="{7A17A5CE-E4B5-4DB5-BE87-68E18B0B847E}" srcId="{CD02BFA8-FF3E-4A77-A9E7-F108B89A886E}" destId="{17BFBCBF-3731-4F14-9654-1F4068131A8E}" srcOrd="0" destOrd="0" parTransId="{262AE371-5A29-48B1-B72F-B396A5917C5C}" sibTransId="{1AE1B2DF-0C90-482C-93D8-5AC1FD16FC62}"/>
    <dgm:cxn modelId="{DDE51FFB-4EDC-4696-A940-C9DEEC99E659}" srcId="{14B84C1E-E812-42D0-89DC-DB60F449F28B}" destId="{223D934D-3389-4EB9-A4BB-94FD53B9E648}" srcOrd="0" destOrd="0" parTransId="{2C07C153-2F62-47DB-BEF1-80ECC501FA34}" sibTransId="{898CE7D0-C218-4C09-9360-F82999FABD20}"/>
    <dgm:cxn modelId="{C7A466BF-E785-4FD0-8F84-0BFC4B894593}" srcId="{14B84C1E-E812-42D0-89DC-DB60F449F28B}" destId="{CD02BFA8-FF3E-4A77-A9E7-F108B89A886E}" srcOrd="1" destOrd="0" parTransId="{55474C48-EC4F-4F70-A9B2-EB780EFFB22A}" sibTransId="{00010E6B-A33F-4EDC-8759-AAA5BB572868}"/>
    <dgm:cxn modelId="{D4A1DA18-C218-48E3-A9A2-AD8A1298ACF8}" type="presOf" srcId="{223D934D-3389-4EB9-A4BB-94FD53B9E648}" destId="{D98698F0-F23F-47ED-8B90-8BD4E65DCCF6}" srcOrd="0" destOrd="0" presId="urn:microsoft.com/office/officeart/2008/layout/IncreasingCircleProcess"/>
    <dgm:cxn modelId="{ACE6FB61-19F3-4706-986D-46BAD74FC89E}" type="presParOf" srcId="{5C43B7F5-C60D-4838-9B5F-2711AF55C807}" destId="{9C07C9B6-0910-4D42-A7C9-A8F5AA31F425}" srcOrd="0" destOrd="0" presId="urn:microsoft.com/office/officeart/2008/layout/IncreasingCircleProcess"/>
    <dgm:cxn modelId="{58950526-B33A-433E-86F1-DC508A3961EC}" type="presParOf" srcId="{9C07C9B6-0910-4D42-A7C9-A8F5AA31F425}" destId="{CB1ED9C7-5FA1-47C7-A1C8-2F1BF5041760}" srcOrd="0" destOrd="0" presId="urn:microsoft.com/office/officeart/2008/layout/IncreasingCircleProcess"/>
    <dgm:cxn modelId="{9999B60D-7946-449E-8D26-0C37BF228E5E}" type="presParOf" srcId="{9C07C9B6-0910-4D42-A7C9-A8F5AA31F425}" destId="{F927A274-0262-4E40-B5C5-294E652F3C8B}" srcOrd="1" destOrd="0" presId="urn:microsoft.com/office/officeart/2008/layout/IncreasingCircleProcess"/>
    <dgm:cxn modelId="{E6872E7F-BDC7-4F93-8609-D9117CA19054}" type="presParOf" srcId="{9C07C9B6-0910-4D42-A7C9-A8F5AA31F425}" destId="{3D9EA3CB-BAEB-4EA2-9227-2DE3948715C1}" srcOrd="2" destOrd="0" presId="urn:microsoft.com/office/officeart/2008/layout/IncreasingCircleProcess"/>
    <dgm:cxn modelId="{7EC696DE-E887-4738-BF31-8EABA3991F59}" type="presParOf" srcId="{9C07C9B6-0910-4D42-A7C9-A8F5AA31F425}" destId="{D98698F0-F23F-47ED-8B90-8BD4E65DCCF6}" srcOrd="3" destOrd="0" presId="urn:microsoft.com/office/officeart/2008/layout/IncreasingCircleProcess"/>
    <dgm:cxn modelId="{2B632453-620A-4742-85E6-23B27FB90A97}" type="presParOf" srcId="{5C43B7F5-C60D-4838-9B5F-2711AF55C807}" destId="{50AEA298-45E0-4B7B-8494-DB04B159BA16}" srcOrd="1" destOrd="0" presId="urn:microsoft.com/office/officeart/2008/layout/IncreasingCircleProcess"/>
    <dgm:cxn modelId="{84C80AE7-E925-4738-8B93-333165D3A852}" type="presParOf" srcId="{5C43B7F5-C60D-4838-9B5F-2711AF55C807}" destId="{EDCBFDEA-5297-4673-BFE6-22C8EC4DA013}" srcOrd="2" destOrd="0" presId="urn:microsoft.com/office/officeart/2008/layout/IncreasingCircleProcess"/>
    <dgm:cxn modelId="{742780A1-A486-420D-B983-5E23BCEBB151}" type="presParOf" srcId="{EDCBFDEA-5297-4673-BFE6-22C8EC4DA013}" destId="{331D3307-AAD5-4C27-BB03-620C139EC4BA}" srcOrd="0" destOrd="0" presId="urn:microsoft.com/office/officeart/2008/layout/IncreasingCircleProcess"/>
    <dgm:cxn modelId="{AE8A242A-4B40-4EC8-A0C5-03DE75FFD438}" type="presParOf" srcId="{EDCBFDEA-5297-4673-BFE6-22C8EC4DA013}" destId="{56A5ACC9-005B-4A6D-8AD4-A7D8E7FAE542}" srcOrd="1" destOrd="0" presId="urn:microsoft.com/office/officeart/2008/layout/IncreasingCircleProcess"/>
    <dgm:cxn modelId="{D1CC969E-19CE-4455-8215-E1846812BC94}" type="presParOf" srcId="{EDCBFDEA-5297-4673-BFE6-22C8EC4DA013}" destId="{19984BE7-4116-4F7F-BA59-EE71014B25A9}" srcOrd="2" destOrd="0" presId="urn:microsoft.com/office/officeart/2008/layout/IncreasingCircleProcess"/>
    <dgm:cxn modelId="{F10A7EE5-E8EB-4E36-871B-8773512B92E2}" type="presParOf" srcId="{EDCBFDEA-5297-4673-BFE6-22C8EC4DA013}" destId="{D32E08DA-3A5C-4770-8AA6-DD4D8CD913F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14B84C1E-E812-42D0-89DC-DB60F449F28B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23D934D-3389-4EB9-A4BB-94FD53B9E648}">
      <dgm:prSet phldrT="[Text]"/>
      <dgm:spPr/>
      <dgm:t>
        <a:bodyPr/>
        <a:lstStyle/>
        <a:p>
          <a:r>
            <a:rPr lang="en-ID" dirty="0" err="1" smtClean="0"/>
            <a:t>Daya</a:t>
          </a:r>
          <a:endParaRPr lang="en-US" dirty="0"/>
        </a:p>
      </dgm:t>
    </dgm:pt>
    <dgm:pt modelId="{2C07C153-2F62-47DB-BEF1-80ECC501FA34}" type="parTrans" cxnId="{DDE51FFB-4EDC-4696-A940-C9DEEC99E659}">
      <dgm:prSet/>
      <dgm:spPr/>
      <dgm:t>
        <a:bodyPr/>
        <a:lstStyle/>
        <a:p>
          <a:endParaRPr lang="en-US"/>
        </a:p>
      </dgm:t>
    </dgm:pt>
    <dgm:pt modelId="{898CE7D0-C218-4C09-9360-F82999FABD20}" type="sibTrans" cxnId="{DDE51FFB-4EDC-4696-A940-C9DEEC99E659}">
      <dgm:prSet/>
      <dgm:spPr/>
      <dgm:t>
        <a:bodyPr/>
        <a:lstStyle/>
        <a:p>
          <a:endParaRPr lang="en-US"/>
        </a:p>
      </dgm:t>
    </dgm:pt>
    <dgm:pt modelId="{538C5E69-C086-45A8-AEA0-269F1901A696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842DE8F-AE7D-4970-B0BC-BA8F80F19F12}" type="parTrans" cxnId="{2A4EAFCD-D506-4488-BA7B-02BBC60455C2}">
      <dgm:prSet/>
      <dgm:spPr/>
      <dgm:t>
        <a:bodyPr/>
        <a:lstStyle/>
        <a:p>
          <a:endParaRPr lang="en-US"/>
        </a:p>
      </dgm:t>
    </dgm:pt>
    <dgm:pt modelId="{77C18D8B-4A07-4529-B793-D4CA20D74887}" type="sibTrans" cxnId="{2A4EAFCD-D506-4488-BA7B-02BBC60455C2}">
      <dgm:prSet/>
      <dgm:spPr/>
      <dgm:t>
        <a:bodyPr/>
        <a:lstStyle/>
        <a:p>
          <a:endParaRPr lang="en-US"/>
        </a:p>
      </dgm:t>
    </dgm:pt>
    <dgm:pt modelId="{CD02BFA8-FF3E-4A77-A9E7-F108B89A886E}">
      <dgm:prSet phldrT="[Text]"/>
      <dgm:spPr/>
      <dgm:t>
        <a:bodyPr/>
        <a:lstStyle/>
        <a:p>
          <a:r>
            <a:rPr lang="en-ID" dirty="0" err="1" smtClean="0"/>
            <a:t>Efisiensi</a:t>
          </a:r>
          <a:endParaRPr lang="en-US" dirty="0"/>
        </a:p>
      </dgm:t>
    </dgm:pt>
    <dgm:pt modelId="{55474C48-EC4F-4F70-A9B2-EB780EFFB22A}" type="parTrans" cxnId="{C7A466BF-E785-4FD0-8F84-0BFC4B894593}">
      <dgm:prSet/>
      <dgm:spPr/>
      <dgm:t>
        <a:bodyPr/>
        <a:lstStyle/>
        <a:p>
          <a:endParaRPr lang="en-US"/>
        </a:p>
      </dgm:t>
    </dgm:pt>
    <dgm:pt modelId="{00010E6B-A33F-4EDC-8759-AAA5BB572868}" type="sibTrans" cxnId="{C7A466BF-E785-4FD0-8F84-0BFC4B894593}">
      <dgm:prSet/>
      <dgm:spPr/>
      <dgm:t>
        <a:bodyPr/>
        <a:lstStyle/>
        <a:p>
          <a:endParaRPr lang="en-US"/>
        </a:p>
      </dgm:t>
    </dgm:pt>
    <dgm:pt modelId="{17BFBCBF-3731-4F14-9654-1F4068131A8E}">
      <dgm:prSet phldrT="[Text]" custT="1"/>
      <dgm:spPr>
        <a:blipFill rotWithShape="0">
          <a:blip xmlns:r="http://schemas.openxmlformats.org/officeDocument/2006/relationships" r:embed="rId2"/>
          <a:stretch>
            <a:fillRect r="-912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62AE371-5A29-48B1-B72F-B396A5917C5C}" type="parTrans" cxnId="{7A17A5CE-E4B5-4DB5-BE87-68E18B0B847E}">
      <dgm:prSet/>
      <dgm:spPr/>
      <dgm:t>
        <a:bodyPr/>
        <a:lstStyle/>
        <a:p>
          <a:endParaRPr lang="en-US"/>
        </a:p>
      </dgm:t>
    </dgm:pt>
    <dgm:pt modelId="{1AE1B2DF-0C90-482C-93D8-5AC1FD16FC62}" type="sibTrans" cxnId="{7A17A5CE-E4B5-4DB5-BE87-68E18B0B847E}">
      <dgm:prSet/>
      <dgm:spPr/>
      <dgm:t>
        <a:bodyPr/>
        <a:lstStyle/>
        <a:p>
          <a:endParaRPr lang="en-US"/>
        </a:p>
      </dgm:t>
    </dgm:pt>
    <dgm:pt modelId="{A05C701F-34B4-4ECF-9D4B-AB6EF7B62C3E}">
      <dgm:prSet custT="1"/>
      <dgm:spPr/>
      <dgm:t>
        <a:bodyPr/>
        <a:lstStyle/>
        <a:p>
          <a:r>
            <a:rPr lang="en-US">
              <a:noFill/>
            </a:rPr>
            <a:t> </a:t>
          </a:r>
        </a:p>
      </dgm:t>
    </dgm:pt>
    <dgm:pt modelId="{DB8F34A0-2DE2-4650-AB68-1AD893CE1D45}" type="parTrans" cxnId="{D19129BC-6FDF-4B4B-BC8B-D330BF72881B}">
      <dgm:prSet/>
      <dgm:spPr/>
      <dgm:t>
        <a:bodyPr/>
        <a:lstStyle/>
        <a:p>
          <a:endParaRPr lang="en-US"/>
        </a:p>
      </dgm:t>
    </dgm:pt>
    <dgm:pt modelId="{BDBEDD22-4C40-44F5-ADD0-9A1D1599662D}" type="sibTrans" cxnId="{D19129BC-6FDF-4B4B-BC8B-D330BF72881B}">
      <dgm:prSet/>
      <dgm:spPr/>
      <dgm:t>
        <a:bodyPr/>
        <a:lstStyle/>
        <a:p>
          <a:endParaRPr lang="en-US"/>
        </a:p>
      </dgm:t>
    </dgm:pt>
    <dgm:pt modelId="{5C43B7F5-C60D-4838-9B5F-2711AF55C807}" type="pres">
      <dgm:prSet presAssocID="{14B84C1E-E812-42D0-89DC-DB60F449F28B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9C07C9B6-0910-4D42-A7C9-A8F5AA31F425}" type="pres">
      <dgm:prSet presAssocID="{223D934D-3389-4EB9-A4BB-94FD53B9E648}" presName="composite" presStyleCnt="0"/>
      <dgm:spPr/>
    </dgm:pt>
    <dgm:pt modelId="{CB1ED9C7-5FA1-47C7-A1C8-2F1BF5041760}" type="pres">
      <dgm:prSet presAssocID="{223D934D-3389-4EB9-A4BB-94FD53B9E648}" presName="BackAccent" presStyleLbl="bgShp" presStyleIdx="0" presStyleCnt="2" custLinFactNeighborX="-92015" custLinFactNeighborY="10224"/>
      <dgm:spPr/>
    </dgm:pt>
    <dgm:pt modelId="{F927A274-0262-4E40-B5C5-294E652F3C8B}" type="pres">
      <dgm:prSet presAssocID="{223D934D-3389-4EB9-A4BB-94FD53B9E648}" presName="Accent" presStyleLbl="alignNode1" presStyleIdx="0" presStyleCnt="2" custLinFactX="-15019" custLinFactNeighborX="-100000" custLinFactNeighborY="12780"/>
      <dgm:spPr/>
    </dgm:pt>
    <dgm:pt modelId="{3D9EA3CB-BAEB-4EA2-9227-2DE3948715C1}" type="pres">
      <dgm:prSet presAssocID="{223D934D-3389-4EB9-A4BB-94FD53B9E648}" presName="Child" presStyleLbl="revTx" presStyleIdx="0" presStyleCnt="4" custScaleX="176228" custScaleY="85423" custLinFactNeighborX="6912" custLinFactNeighborY="59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698F0-F23F-47ED-8B90-8BD4E65DCCF6}" type="pres">
      <dgm:prSet presAssocID="{223D934D-3389-4EB9-A4BB-94FD53B9E648}" presName="Parent" presStyleLbl="revTx" presStyleIdx="1" presStyleCnt="4" custLinFactNeighborX="-33177" custLinFactNeighborY="6134">
        <dgm:presLayoutVars>
          <dgm:chMax val="1"/>
          <dgm:chPref val="1"/>
          <dgm:bulletEnabled val="1"/>
        </dgm:presLayoutVars>
      </dgm:prSet>
      <dgm:spPr/>
    </dgm:pt>
    <dgm:pt modelId="{50AEA298-45E0-4B7B-8494-DB04B159BA16}" type="pres">
      <dgm:prSet presAssocID="{898CE7D0-C218-4C09-9360-F82999FABD20}" presName="sibTrans" presStyleCnt="0"/>
      <dgm:spPr/>
    </dgm:pt>
    <dgm:pt modelId="{EDCBFDEA-5297-4673-BFE6-22C8EC4DA013}" type="pres">
      <dgm:prSet presAssocID="{CD02BFA8-FF3E-4A77-A9E7-F108B89A886E}" presName="composite" presStyleCnt="0"/>
      <dgm:spPr/>
    </dgm:pt>
    <dgm:pt modelId="{331D3307-AAD5-4C27-BB03-620C139EC4BA}" type="pres">
      <dgm:prSet presAssocID="{CD02BFA8-FF3E-4A77-A9E7-F108B89A886E}" presName="BackAccent" presStyleLbl="bgShp" presStyleIdx="1" presStyleCnt="2"/>
      <dgm:spPr/>
    </dgm:pt>
    <dgm:pt modelId="{56A5ACC9-005B-4A6D-8AD4-A7D8E7FAE542}" type="pres">
      <dgm:prSet presAssocID="{CD02BFA8-FF3E-4A77-A9E7-F108B89A886E}" presName="Accent" presStyleLbl="alignNode1" presStyleIdx="1" presStyleCnt="2"/>
      <dgm:spPr/>
    </dgm:pt>
    <dgm:pt modelId="{19984BE7-4116-4F7F-BA59-EE71014B25A9}" type="pres">
      <dgm:prSet presAssocID="{CD02BFA8-FF3E-4A77-A9E7-F108B89A886E}" presName="Child" presStyleLbl="revTx" presStyleIdx="2" presStyleCnt="4" custScaleX="206169" custScaleY="81537" custLinFactNeighborX="47519" custLinFactNeighborY="-3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2E08DA-3A5C-4770-8AA6-DD4D8CD913FB}" type="pres">
      <dgm:prSet presAssocID="{CD02BFA8-FF3E-4A77-A9E7-F108B89A886E}" presName="Parent" presStyleLbl="revTx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305E1AE9-33D3-496A-9280-027A75924641}" type="presOf" srcId="{17BFBCBF-3731-4F14-9654-1F4068131A8E}" destId="{19984BE7-4116-4F7F-BA59-EE71014B25A9}" srcOrd="0" destOrd="0" presId="urn:microsoft.com/office/officeart/2008/layout/IncreasingCircleProcess"/>
    <dgm:cxn modelId="{8CC7FFBF-537D-4107-BECB-2DCDD9CE9376}" type="presOf" srcId="{CD02BFA8-FF3E-4A77-A9E7-F108B89A886E}" destId="{D32E08DA-3A5C-4770-8AA6-DD4D8CD913FB}" srcOrd="0" destOrd="0" presId="urn:microsoft.com/office/officeart/2008/layout/IncreasingCircleProcess"/>
    <dgm:cxn modelId="{2A4EAFCD-D506-4488-BA7B-02BBC60455C2}" srcId="{223D934D-3389-4EB9-A4BB-94FD53B9E648}" destId="{538C5E69-C086-45A8-AEA0-269F1901A696}" srcOrd="0" destOrd="0" parTransId="{2842DE8F-AE7D-4970-B0BC-BA8F80F19F12}" sibTransId="{77C18D8B-4A07-4529-B793-D4CA20D74887}"/>
    <dgm:cxn modelId="{D19129BC-6FDF-4B4B-BC8B-D330BF72881B}" srcId="{223D934D-3389-4EB9-A4BB-94FD53B9E648}" destId="{A05C701F-34B4-4ECF-9D4B-AB6EF7B62C3E}" srcOrd="1" destOrd="0" parTransId="{DB8F34A0-2DE2-4650-AB68-1AD893CE1D45}" sibTransId="{BDBEDD22-4C40-44F5-ADD0-9A1D1599662D}"/>
    <dgm:cxn modelId="{C4C8F970-EE43-4945-8399-058F5BA2CB57}" type="presOf" srcId="{A05C701F-34B4-4ECF-9D4B-AB6EF7B62C3E}" destId="{3D9EA3CB-BAEB-4EA2-9227-2DE3948715C1}" srcOrd="0" destOrd="1" presId="urn:microsoft.com/office/officeart/2008/layout/IncreasingCircleProcess"/>
    <dgm:cxn modelId="{F6AE23BF-15C6-435E-AEB7-B4208F197EA4}" type="presOf" srcId="{14B84C1E-E812-42D0-89DC-DB60F449F28B}" destId="{5C43B7F5-C60D-4838-9B5F-2711AF55C807}" srcOrd="0" destOrd="0" presId="urn:microsoft.com/office/officeart/2008/layout/IncreasingCircleProcess"/>
    <dgm:cxn modelId="{84ECEB58-0E41-4A70-8579-3784C74708B5}" type="presOf" srcId="{538C5E69-C086-45A8-AEA0-269F1901A696}" destId="{3D9EA3CB-BAEB-4EA2-9227-2DE3948715C1}" srcOrd="0" destOrd="0" presId="urn:microsoft.com/office/officeart/2008/layout/IncreasingCircleProcess"/>
    <dgm:cxn modelId="{7A17A5CE-E4B5-4DB5-BE87-68E18B0B847E}" srcId="{CD02BFA8-FF3E-4A77-A9E7-F108B89A886E}" destId="{17BFBCBF-3731-4F14-9654-1F4068131A8E}" srcOrd="0" destOrd="0" parTransId="{262AE371-5A29-48B1-B72F-B396A5917C5C}" sibTransId="{1AE1B2DF-0C90-482C-93D8-5AC1FD16FC62}"/>
    <dgm:cxn modelId="{DDE51FFB-4EDC-4696-A940-C9DEEC99E659}" srcId="{14B84C1E-E812-42D0-89DC-DB60F449F28B}" destId="{223D934D-3389-4EB9-A4BB-94FD53B9E648}" srcOrd="0" destOrd="0" parTransId="{2C07C153-2F62-47DB-BEF1-80ECC501FA34}" sibTransId="{898CE7D0-C218-4C09-9360-F82999FABD20}"/>
    <dgm:cxn modelId="{C7A466BF-E785-4FD0-8F84-0BFC4B894593}" srcId="{14B84C1E-E812-42D0-89DC-DB60F449F28B}" destId="{CD02BFA8-FF3E-4A77-A9E7-F108B89A886E}" srcOrd="1" destOrd="0" parTransId="{55474C48-EC4F-4F70-A9B2-EB780EFFB22A}" sibTransId="{00010E6B-A33F-4EDC-8759-AAA5BB572868}"/>
    <dgm:cxn modelId="{D4A1DA18-C218-48E3-A9A2-AD8A1298ACF8}" type="presOf" srcId="{223D934D-3389-4EB9-A4BB-94FD53B9E648}" destId="{D98698F0-F23F-47ED-8B90-8BD4E65DCCF6}" srcOrd="0" destOrd="0" presId="urn:microsoft.com/office/officeart/2008/layout/IncreasingCircleProcess"/>
    <dgm:cxn modelId="{ACE6FB61-19F3-4706-986D-46BAD74FC89E}" type="presParOf" srcId="{5C43B7F5-C60D-4838-9B5F-2711AF55C807}" destId="{9C07C9B6-0910-4D42-A7C9-A8F5AA31F425}" srcOrd="0" destOrd="0" presId="urn:microsoft.com/office/officeart/2008/layout/IncreasingCircleProcess"/>
    <dgm:cxn modelId="{58950526-B33A-433E-86F1-DC508A3961EC}" type="presParOf" srcId="{9C07C9B6-0910-4D42-A7C9-A8F5AA31F425}" destId="{CB1ED9C7-5FA1-47C7-A1C8-2F1BF5041760}" srcOrd="0" destOrd="0" presId="urn:microsoft.com/office/officeart/2008/layout/IncreasingCircleProcess"/>
    <dgm:cxn modelId="{9999B60D-7946-449E-8D26-0C37BF228E5E}" type="presParOf" srcId="{9C07C9B6-0910-4D42-A7C9-A8F5AA31F425}" destId="{F927A274-0262-4E40-B5C5-294E652F3C8B}" srcOrd="1" destOrd="0" presId="urn:microsoft.com/office/officeart/2008/layout/IncreasingCircleProcess"/>
    <dgm:cxn modelId="{E6872E7F-BDC7-4F93-8609-D9117CA19054}" type="presParOf" srcId="{9C07C9B6-0910-4D42-A7C9-A8F5AA31F425}" destId="{3D9EA3CB-BAEB-4EA2-9227-2DE3948715C1}" srcOrd="2" destOrd="0" presId="urn:microsoft.com/office/officeart/2008/layout/IncreasingCircleProcess"/>
    <dgm:cxn modelId="{7EC696DE-E887-4738-BF31-8EABA3991F59}" type="presParOf" srcId="{9C07C9B6-0910-4D42-A7C9-A8F5AA31F425}" destId="{D98698F0-F23F-47ED-8B90-8BD4E65DCCF6}" srcOrd="3" destOrd="0" presId="urn:microsoft.com/office/officeart/2008/layout/IncreasingCircleProcess"/>
    <dgm:cxn modelId="{2B632453-620A-4742-85E6-23B27FB90A97}" type="presParOf" srcId="{5C43B7F5-C60D-4838-9B5F-2711AF55C807}" destId="{50AEA298-45E0-4B7B-8494-DB04B159BA16}" srcOrd="1" destOrd="0" presId="urn:microsoft.com/office/officeart/2008/layout/IncreasingCircleProcess"/>
    <dgm:cxn modelId="{84C80AE7-E925-4738-8B93-333165D3A852}" type="presParOf" srcId="{5C43B7F5-C60D-4838-9B5F-2711AF55C807}" destId="{EDCBFDEA-5297-4673-BFE6-22C8EC4DA013}" srcOrd="2" destOrd="0" presId="urn:microsoft.com/office/officeart/2008/layout/IncreasingCircleProcess"/>
    <dgm:cxn modelId="{742780A1-A486-420D-B983-5E23BCEBB151}" type="presParOf" srcId="{EDCBFDEA-5297-4673-BFE6-22C8EC4DA013}" destId="{331D3307-AAD5-4C27-BB03-620C139EC4BA}" srcOrd="0" destOrd="0" presId="urn:microsoft.com/office/officeart/2008/layout/IncreasingCircleProcess"/>
    <dgm:cxn modelId="{AE8A242A-4B40-4EC8-A0C5-03DE75FFD438}" type="presParOf" srcId="{EDCBFDEA-5297-4673-BFE6-22C8EC4DA013}" destId="{56A5ACC9-005B-4A6D-8AD4-A7D8E7FAE542}" srcOrd="1" destOrd="0" presId="urn:microsoft.com/office/officeart/2008/layout/IncreasingCircleProcess"/>
    <dgm:cxn modelId="{D1CC969E-19CE-4455-8215-E1846812BC94}" type="presParOf" srcId="{EDCBFDEA-5297-4673-BFE6-22C8EC4DA013}" destId="{19984BE7-4116-4F7F-BA59-EE71014B25A9}" srcOrd="2" destOrd="0" presId="urn:microsoft.com/office/officeart/2008/layout/IncreasingCircleProcess"/>
    <dgm:cxn modelId="{F10A7EE5-E8EB-4E36-871B-8773512B92E2}" type="presParOf" srcId="{EDCBFDEA-5297-4673-BFE6-22C8EC4DA013}" destId="{D32E08DA-3A5C-4770-8AA6-DD4D8CD913FB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BF818-B869-4B72-A616-485D286626ED}">
      <dsp:nvSpPr>
        <dsp:cNvPr id="0" name=""/>
        <dsp:cNvSpPr/>
      </dsp:nvSpPr>
      <dsp:spPr>
        <a:xfrm>
          <a:off x="6983751" y="1693619"/>
          <a:ext cx="2047558" cy="48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030"/>
              </a:lnTo>
              <a:lnTo>
                <a:pt x="2047558" y="332030"/>
              </a:lnTo>
              <a:lnTo>
                <a:pt x="2047558" y="487225"/>
              </a:lnTo>
            </a:path>
          </a:pathLst>
        </a:custGeom>
        <a:noFill/>
        <a:ln w="635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</dsp:sp>
    <dsp:sp modelId="{75DA0A56-6241-44B9-B521-8C9A4E9E5098}">
      <dsp:nvSpPr>
        <dsp:cNvPr id="0" name=""/>
        <dsp:cNvSpPr/>
      </dsp:nvSpPr>
      <dsp:spPr>
        <a:xfrm>
          <a:off x="6938031" y="1693619"/>
          <a:ext cx="91440" cy="4872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7225"/>
              </a:lnTo>
            </a:path>
          </a:pathLst>
        </a:custGeom>
        <a:noFill/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A5E798-E13D-4EE2-8D43-811AB13734BB}">
      <dsp:nvSpPr>
        <dsp:cNvPr id="0" name=""/>
        <dsp:cNvSpPr/>
      </dsp:nvSpPr>
      <dsp:spPr>
        <a:xfrm>
          <a:off x="4936192" y="1693619"/>
          <a:ext cx="2047558" cy="487225"/>
        </a:xfrm>
        <a:custGeom>
          <a:avLst/>
          <a:gdLst/>
          <a:ahLst/>
          <a:cxnLst/>
          <a:rect l="0" t="0" r="0" b="0"/>
          <a:pathLst>
            <a:path>
              <a:moveTo>
                <a:pt x="2047558" y="0"/>
              </a:moveTo>
              <a:lnTo>
                <a:pt x="2047558" y="332030"/>
              </a:lnTo>
              <a:lnTo>
                <a:pt x="0" y="332030"/>
              </a:lnTo>
              <a:lnTo>
                <a:pt x="0" y="487225"/>
              </a:lnTo>
            </a:path>
          </a:pathLst>
        </a:custGeom>
        <a:noFill/>
        <a:ln w="635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</dsp:sp>
    <dsp:sp modelId="{1B9FA5A5-34BC-4C0B-B8DA-C52808A3B722}">
      <dsp:nvSpPr>
        <dsp:cNvPr id="0" name=""/>
        <dsp:cNvSpPr/>
      </dsp:nvSpPr>
      <dsp:spPr>
        <a:xfrm>
          <a:off x="1864854" y="1693619"/>
          <a:ext cx="1023779" cy="487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030"/>
              </a:lnTo>
              <a:lnTo>
                <a:pt x="1023779" y="332030"/>
              </a:lnTo>
              <a:lnTo>
                <a:pt x="1023779" y="487225"/>
              </a:lnTo>
            </a:path>
          </a:pathLst>
        </a:custGeom>
        <a:noFill/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dsp:style>
    </dsp:sp>
    <dsp:sp modelId="{EA70FB10-B2FC-4300-BE3B-C4988113CFC0}">
      <dsp:nvSpPr>
        <dsp:cNvPr id="0" name=""/>
        <dsp:cNvSpPr/>
      </dsp:nvSpPr>
      <dsp:spPr>
        <a:xfrm>
          <a:off x="841075" y="1693619"/>
          <a:ext cx="1023779" cy="487225"/>
        </a:xfrm>
        <a:custGeom>
          <a:avLst/>
          <a:gdLst/>
          <a:ahLst/>
          <a:cxnLst/>
          <a:rect l="0" t="0" r="0" b="0"/>
          <a:pathLst>
            <a:path>
              <a:moveTo>
                <a:pt x="1023779" y="0"/>
              </a:moveTo>
              <a:lnTo>
                <a:pt x="1023779" y="332030"/>
              </a:lnTo>
              <a:lnTo>
                <a:pt x="0" y="332030"/>
              </a:lnTo>
              <a:lnTo>
                <a:pt x="0" y="487225"/>
              </a:lnTo>
            </a:path>
          </a:pathLst>
        </a:custGeom>
        <a:noFill/>
        <a:ln w="635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</dsp:sp>
    <dsp:sp modelId="{19F54590-D626-4519-B41A-712C69C54EA2}">
      <dsp:nvSpPr>
        <dsp:cNvPr id="0" name=""/>
        <dsp:cNvSpPr/>
      </dsp:nvSpPr>
      <dsp:spPr>
        <a:xfrm>
          <a:off x="1027217" y="629820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C8564-96E3-47FE-B2F0-79CBD9FF2A16}">
      <dsp:nvSpPr>
        <dsp:cNvPr id="0" name=""/>
        <dsp:cNvSpPr/>
      </dsp:nvSpPr>
      <dsp:spPr>
        <a:xfrm>
          <a:off x="1213358" y="806654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Usaha 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1244516" y="837812"/>
        <a:ext cx="1612959" cy="1001483"/>
      </dsp:txXfrm>
    </dsp:sp>
    <dsp:sp modelId="{6A75E199-2BC7-479C-8421-03740AC53AAF}">
      <dsp:nvSpPr>
        <dsp:cNvPr id="0" name=""/>
        <dsp:cNvSpPr/>
      </dsp:nvSpPr>
      <dsp:spPr>
        <a:xfrm>
          <a:off x="3437" y="2180845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0837C-0B86-4A77-8584-14DF493198D3}">
      <dsp:nvSpPr>
        <dsp:cNvPr id="0" name=""/>
        <dsp:cNvSpPr/>
      </dsp:nvSpPr>
      <dsp:spPr>
        <a:xfrm>
          <a:off x="189579" y="2357680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Gaya 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20737" y="2388838"/>
        <a:ext cx="1612959" cy="1001483"/>
      </dsp:txXfrm>
    </dsp:sp>
    <dsp:sp modelId="{E455F460-9370-4C69-9635-29D7B3D76273}">
      <dsp:nvSpPr>
        <dsp:cNvPr id="0" name=""/>
        <dsp:cNvSpPr/>
      </dsp:nvSpPr>
      <dsp:spPr>
        <a:xfrm>
          <a:off x="2050996" y="2180845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7A62B-2F5D-4799-848D-F3F23B69C585}">
      <dsp:nvSpPr>
        <dsp:cNvPr id="0" name=""/>
        <dsp:cNvSpPr/>
      </dsp:nvSpPr>
      <dsp:spPr>
        <a:xfrm>
          <a:off x="2237138" y="2357680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Perpindahan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268296" y="2388838"/>
        <a:ext cx="1612959" cy="1001483"/>
      </dsp:txXfrm>
    </dsp:sp>
    <dsp:sp modelId="{69F1CF92-4D3E-47C4-83DF-7D25604E4B01}">
      <dsp:nvSpPr>
        <dsp:cNvPr id="0" name=""/>
        <dsp:cNvSpPr/>
      </dsp:nvSpPr>
      <dsp:spPr>
        <a:xfrm>
          <a:off x="6146113" y="629820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3235CB-3C2C-4394-A07F-3CD258B13C0C}">
      <dsp:nvSpPr>
        <dsp:cNvPr id="0" name=""/>
        <dsp:cNvSpPr/>
      </dsp:nvSpPr>
      <dsp:spPr>
        <a:xfrm>
          <a:off x="6332255" y="806654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6363413" y="837812"/>
        <a:ext cx="1612959" cy="1001483"/>
      </dsp:txXfrm>
    </dsp:sp>
    <dsp:sp modelId="{366526A6-524F-4395-8440-B7461E01FCBD}">
      <dsp:nvSpPr>
        <dsp:cNvPr id="0" name=""/>
        <dsp:cNvSpPr/>
      </dsp:nvSpPr>
      <dsp:spPr>
        <a:xfrm>
          <a:off x="4098555" y="2180845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9EE0CD-7CED-4372-94C6-500328A48658}">
      <dsp:nvSpPr>
        <dsp:cNvPr id="0" name=""/>
        <dsp:cNvSpPr/>
      </dsp:nvSpPr>
      <dsp:spPr>
        <a:xfrm>
          <a:off x="4284696" y="2357680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 Potensial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315854" y="2388838"/>
        <a:ext cx="1612959" cy="1001483"/>
      </dsp:txXfrm>
    </dsp:sp>
    <dsp:sp modelId="{B6E75BF8-F910-48B6-9069-B80071DE6D75}">
      <dsp:nvSpPr>
        <dsp:cNvPr id="0" name=""/>
        <dsp:cNvSpPr/>
      </dsp:nvSpPr>
      <dsp:spPr>
        <a:xfrm>
          <a:off x="6146113" y="2180845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885FA-3A80-4622-AA8A-103C1A2D855E}">
      <dsp:nvSpPr>
        <dsp:cNvPr id="0" name=""/>
        <dsp:cNvSpPr/>
      </dsp:nvSpPr>
      <dsp:spPr>
        <a:xfrm>
          <a:off x="6332255" y="2357680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</a:t>
          </a:r>
          <a:r>
            <a:rPr lang="en-ID" sz="19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ID" sz="1900" b="0" kern="120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Kinetik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6363413" y="2388838"/>
        <a:ext cx="1612959" cy="1001483"/>
      </dsp:txXfrm>
    </dsp:sp>
    <dsp:sp modelId="{EC921486-962F-4C82-88DD-A4C985E4571D}">
      <dsp:nvSpPr>
        <dsp:cNvPr id="0" name=""/>
        <dsp:cNvSpPr/>
      </dsp:nvSpPr>
      <dsp:spPr>
        <a:xfrm>
          <a:off x="8193672" y="2180845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A45D6-9439-4AC9-B2A9-BAEECA2B7062}">
      <dsp:nvSpPr>
        <dsp:cNvPr id="0" name=""/>
        <dsp:cNvSpPr/>
      </dsp:nvSpPr>
      <dsp:spPr>
        <a:xfrm>
          <a:off x="8379813" y="2357680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Energi Mekanik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8410971" y="2388838"/>
        <a:ext cx="1612959" cy="1001483"/>
      </dsp:txXfrm>
    </dsp:sp>
    <dsp:sp modelId="{52D0AC62-D1FE-4ABB-8A09-11BA44A7CD1B}">
      <dsp:nvSpPr>
        <dsp:cNvPr id="0" name=""/>
        <dsp:cNvSpPr/>
      </dsp:nvSpPr>
      <dsp:spPr>
        <a:xfrm>
          <a:off x="8193672" y="629820"/>
          <a:ext cx="1675275" cy="1063799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E98E4D-F12D-4A60-A807-A253DDD97DA1}">
      <dsp:nvSpPr>
        <dsp:cNvPr id="0" name=""/>
        <dsp:cNvSpPr/>
      </dsp:nvSpPr>
      <dsp:spPr>
        <a:xfrm>
          <a:off x="8379813" y="806654"/>
          <a:ext cx="1675275" cy="1063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9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Daya</a:t>
          </a:r>
          <a:endParaRPr lang="en-US" sz="19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8410971" y="837812"/>
        <a:ext cx="1612959" cy="10014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94F9B-1F47-4E12-B282-74B2446214CF}">
      <dsp:nvSpPr>
        <dsp:cNvPr id="0" name=""/>
        <dsp:cNvSpPr/>
      </dsp:nvSpPr>
      <dsp:spPr>
        <a:xfrm>
          <a:off x="1497362" y="320082"/>
          <a:ext cx="2851354" cy="1613253"/>
        </a:xfrm>
        <a:prstGeom prst="rect">
          <a:avLst/>
        </a:prstGeom>
        <a:noFill/>
        <a:ln w="635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71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Gaya </a:t>
          </a:r>
          <a:r>
            <a:rPr lang="en-US" sz="2300" b="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Konstan</a:t>
          </a:r>
          <a:r>
            <a:rPr lang="en-US" sz="23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en-ID" sz="2300" b="0" i="1" kern="120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m:t>𝑊</m:t>
              </m:r>
              <m:r>
                <a:rPr lang="en-ID" sz="2300" b="0" i="1" kern="120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m:t>=</m:t>
              </m:r>
              <m:sSub>
                <m:sSubPr>
                  <m:ctrlP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𝐹</m:t>
                  </m:r>
                </m:e>
                <m:sub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𝑠</m:t>
                  </m:r>
                </m:sub>
              </m:sSub>
              <m:r>
                <a:rPr lang="en-ID" sz="2300" b="0" i="1" kern="120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m:t>.</m:t>
              </m:r>
              <m:r>
                <a:rPr lang="en-ID" sz="2300" b="0" i="1" kern="120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m:t>𝑠</m:t>
              </m:r>
            </m:oMath>
          </a14:m>
          <a:r>
            <a:rPr lang="en-US" sz="23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 </a:t>
          </a:r>
          <a:endParaRPr lang="en-US" sz="2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497362" y="320082"/>
        <a:ext cx="2851354" cy="1613253"/>
      </dsp:txXfrm>
    </dsp:sp>
    <dsp:sp modelId="{27E904A2-BDF7-49B9-A9AA-58DE673FBBD7}">
      <dsp:nvSpPr>
        <dsp:cNvPr id="0" name=""/>
        <dsp:cNvSpPr/>
      </dsp:nvSpPr>
      <dsp:spPr>
        <a:xfrm>
          <a:off x="59547" y="128202"/>
          <a:ext cx="2122973" cy="1693915"/>
        </a:xfrm>
        <a:prstGeom prst="rect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9725CE-F3EB-48E1-9E91-93E0009CA692}">
      <dsp:nvSpPr>
        <dsp:cNvPr id="0" name=""/>
        <dsp:cNvSpPr/>
      </dsp:nvSpPr>
      <dsp:spPr>
        <a:xfrm>
          <a:off x="6133119" y="205417"/>
          <a:ext cx="5162410" cy="1613253"/>
        </a:xfrm>
        <a:prstGeom prst="rect">
          <a:avLst/>
        </a:prstGeom>
        <a:noFill/>
        <a:ln w="635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71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Gaya </a:t>
          </a:r>
          <a:r>
            <a:rPr lang="en-ID" sz="23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tidak</a:t>
          </a:r>
          <a:r>
            <a:rPr lang="en-ID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 </a:t>
          </a:r>
          <a:r>
            <a:rPr lang="en-ID" sz="23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konstan</a:t>
          </a:r>
          <a:endParaRPr lang="en-ID" sz="2300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askerville Old Face" panose="02020602080505020303" pitchFamily="18" charset="0"/>
            <a:ea typeface="+mn-ea"/>
            <a:cs typeface="+mn-cs"/>
          </a:endParaRP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"/>
              </m:oMathParaPr>
              <m:oMath xmlns:m="http://schemas.openxmlformats.org/officeDocument/2006/math">
                <m:r>
                  <a:rPr lang="en-ID" sz="2300" b="0" i="1" kern="1200" smtClean="0">
                    <a:solidFill>
                      <a:sysClr val="windowText" lastClr="000000">
                        <a:hueOff val="0"/>
                        <a:satOff val="0"/>
                        <a:lumOff val="0"/>
                        <a:alphaOff val="0"/>
                      </a:sysClr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m:t>𝑊</m:t>
                </m:r>
                <m:r>
                  <a:rPr lang="en-ID" sz="2300" b="0" i="1" kern="1200" smtClean="0">
                    <a:solidFill>
                      <a:sysClr val="windowText" lastClr="000000">
                        <a:hueOff val="0"/>
                        <a:satOff val="0"/>
                        <a:lumOff val="0"/>
                        <a:alphaOff val="0"/>
                      </a:sysClr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m:t>=</m:t>
                </m:r>
                <m:nary>
                  <m:naryPr>
                    <m:ctrlP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</m:ctrlPr>
                  </m:naryPr>
                  <m:sub>
                    <m:r>
                      <m:rPr>
                        <m:brk m:alnAt="23"/>
                      </m:rP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2</m:t>
                    </m:r>
                  </m:sub>
                  <m:sup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1</m:t>
                    </m:r>
                  </m:sup>
                  <m:e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𝐹</m:t>
                    </m:r>
                    <m:d>
                      <m:dPr>
                        <m:ctrlPr>
                          <a:rPr lang="en-ID" sz="2300" b="0" i="1" kern="1200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lang="en-ID" sz="2300" b="0" i="1" kern="1200" smtClean="0">
                            <a:solidFill>
                              <a:sysClr val="windowText" lastClr="000000">
                                <a:hueOff val="0"/>
                                <a:satOff val="0"/>
                                <a:lumOff val="0"/>
                                <a:alphaOff val="0"/>
                              </a:sysClr>
                            </a:solidFill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e>
                    </m:d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.</m:t>
                    </m:r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∆</m:t>
                    </m:r>
                    <m:r>
                      <a:rPr lang="en-ID" sz="2300" b="0" i="1" kern="1200" smtClean="0">
                        <a:solidFill>
                          <a:sysClr val="windowText" lastClr="000000">
                            <a:hueOff val="0"/>
                            <a:satOff val="0"/>
                            <a:lumOff val="0"/>
                            <a:alphaOff val="0"/>
                          </a:sys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𝑥</m:t>
                    </m:r>
                  </m:e>
                </m:nary>
              </m:oMath>
            </m:oMathPara>
          </a14:m>
          <a:endParaRPr lang="en-US" sz="2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askerville Old Face" panose="02020602080505020303" pitchFamily="18" charset="0"/>
            <a:ea typeface="+mn-ea"/>
            <a:cs typeface="+mn-cs"/>
          </a:endParaRPr>
        </a:p>
      </dsp:txBody>
      <dsp:txXfrm>
        <a:off x="6133119" y="205417"/>
        <a:ext cx="5162410" cy="1613253"/>
      </dsp:txXfrm>
    </dsp:sp>
    <dsp:sp modelId="{E86019A7-5EE8-44C2-AE55-8F6422DA03CB}">
      <dsp:nvSpPr>
        <dsp:cNvPr id="0" name=""/>
        <dsp:cNvSpPr/>
      </dsp:nvSpPr>
      <dsp:spPr>
        <a:xfrm>
          <a:off x="5227957" y="127957"/>
          <a:ext cx="1642002" cy="1411743"/>
        </a:xfrm>
        <a:prstGeom prst="rect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4CE9E0-71B8-48F1-9000-AE9633E7F491}">
      <dsp:nvSpPr>
        <dsp:cNvPr id="0" name=""/>
        <dsp:cNvSpPr/>
      </dsp:nvSpPr>
      <dsp:spPr>
        <a:xfrm>
          <a:off x="1513818" y="2296138"/>
          <a:ext cx="4145621" cy="1613253"/>
        </a:xfrm>
        <a:prstGeom prst="rect">
          <a:avLst/>
        </a:prstGeom>
        <a:noFill/>
        <a:ln w="635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71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Berbagai Gaya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30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𝑊</m:t>
                  </m:r>
                </m:e>
                <m:sub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𝑡𝑜𝑡𝑎𝑙</m:t>
                  </m:r>
                </m:sub>
              </m:sSub>
              <m:r>
                <a:rPr lang="en-ID" sz="2300" b="0" i="1" kern="1200" smtClean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Cambria Math" panose="02040503050406030204" pitchFamily="18" charset="0"/>
                  <a:ea typeface="+mn-ea"/>
                  <a:cs typeface="+mn-cs"/>
                </a:rPr>
                <m:t>=</m:t>
              </m:r>
              <m:sSub>
                <m:sSubPr>
                  <m:ctrlP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𝑊</m:t>
                  </m:r>
                </m:e>
                <m:sub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1</m:t>
                  </m:r>
                </m:sub>
              </m:sSub>
            </m:oMath>
          </a14:m>
          <a:r>
            <a:rPr lang="en-US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+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300" i="1" kern="1200" dirty="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dirty="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𝑊</m:t>
                  </m:r>
                </m:e>
                <m:sub>
                  <m:r>
                    <a:rPr lang="en-ID" sz="2300" b="0" i="1" kern="1200" dirty="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2</m:t>
                  </m:r>
                </m:sub>
              </m:sSub>
            </m:oMath>
          </a14:m>
          <a:r>
            <a:rPr lang="en-US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+…</a:t>
          </a:r>
          <a:endParaRPr lang="en-US" sz="2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513818" y="2296138"/>
        <a:ext cx="4145621" cy="1613253"/>
      </dsp:txXfrm>
    </dsp:sp>
    <dsp:sp modelId="{A84EE4F9-EAB1-4B0C-9966-558DEB6E2CEF}">
      <dsp:nvSpPr>
        <dsp:cNvPr id="0" name=""/>
        <dsp:cNvSpPr/>
      </dsp:nvSpPr>
      <dsp:spPr>
        <a:xfrm>
          <a:off x="0" y="2177640"/>
          <a:ext cx="2288209" cy="1693915"/>
        </a:xfrm>
        <a:prstGeom prst="rect">
          <a:avLst/>
        </a:prstGeom>
        <a:blipFill dpi="0"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683" t="2132" r="10109" b="-13878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9F8E8E-E053-4206-877F-9C917EB66FE7}">
      <dsp:nvSpPr>
        <dsp:cNvPr id="0" name=""/>
        <dsp:cNvSpPr/>
      </dsp:nvSpPr>
      <dsp:spPr>
        <a:xfrm>
          <a:off x="6133119" y="2266777"/>
          <a:ext cx="5162410" cy="1613253"/>
        </a:xfrm>
        <a:prstGeom prst="rect">
          <a:avLst/>
        </a:prstGeom>
        <a:noFill/>
        <a:ln w="6350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271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300" b="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Bernilai </a:t>
          </a:r>
          <a:r>
            <a:rPr lang="en-ID" sz="2300" b="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Baskerville Old Face" panose="02020602080505020303" pitchFamily="18" charset="0"/>
              <a:ea typeface="+mn-ea"/>
              <a:cs typeface="+mn-cs"/>
            </a:rPr>
            <a:t>Negatif</a:t>
          </a:r>
          <a:endParaRPr lang="en-ID" sz="2300" b="0" kern="1200" dirty="0" smtClean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Baskerville Old Face" panose="02020602080505020303" pitchFamily="18" charset="0"/>
            <a:ea typeface="+mn-ea"/>
            <a:cs typeface="+mn-cs"/>
          </a:endParaRP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30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𝐹</m:t>
                  </m:r>
                </m:e>
                <m:sub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𝐴</m:t>
                  </m:r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 </m:t>
                  </m:r>
                </m:sub>
              </m:sSub>
            </m:oMath>
          </a14:m>
          <a:r>
            <a:rPr lang="en-US" sz="23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pada</a:t>
          </a:r>
          <a:r>
            <a:rPr lang="en-US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B = -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en-US" sz="230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</m:ctrlPr>
                </m:sSubPr>
                <m:e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𝐹</m:t>
                  </m:r>
                </m:e>
                <m:sub>
                  <m:r>
                    <a:rPr lang="en-ID" sz="2300" b="0" i="1" kern="1200" smtClean="0">
                      <a:solidFill>
                        <a:sysClr val="windowText" lastClr="000000">
                          <a:hueOff val="0"/>
                          <a:satOff val="0"/>
                          <a:lumOff val="0"/>
                          <a:alphaOff val="0"/>
                        </a:sysClr>
                      </a:solidFill>
                      <a:latin typeface="Cambria Math" panose="02040503050406030204" pitchFamily="18" charset="0"/>
                      <a:ea typeface="+mn-ea"/>
                      <a:cs typeface="+mn-cs"/>
                    </a:rPr>
                    <m:t>𝐵</m:t>
                  </m:r>
                </m:sub>
              </m:sSub>
            </m:oMath>
          </a14:m>
          <a:r>
            <a:rPr lang="en-US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2300" kern="1200" dirty="0" err="1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pada</a:t>
          </a:r>
          <a:r>
            <a:rPr lang="en-US" sz="23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A</a:t>
          </a:r>
          <a:endParaRPr lang="en-US" sz="23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133119" y="2266777"/>
        <a:ext cx="5162410" cy="1613253"/>
      </dsp:txXfrm>
    </dsp:sp>
    <dsp:sp modelId="{5024F7F4-AEA0-4107-9719-D3A674B6BAD5}">
      <dsp:nvSpPr>
        <dsp:cNvPr id="0" name=""/>
        <dsp:cNvSpPr/>
      </dsp:nvSpPr>
      <dsp:spPr>
        <a:xfrm>
          <a:off x="5337737" y="2103921"/>
          <a:ext cx="1662070" cy="1693915"/>
        </a:xfrm>
        <a:prstGeom prst="rect">
          <a:avLst/>
        </a:prstGeom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900" t="9836" r="-127550" b="-167216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ED9C7-5FA1-47C7-A1C8-2F1BF5041760}">
      <dsp:nvSpPr>
        <dsp:cNvPr id="0" name=""/>
        <dsp:cNvSpPr/>
      </dsp:nvSpPr>
      <dsp:spPr>
        <a:xfrm>
          <a:off x="609271" y="67236"/>
          <a:ext cx="657629" cy="65762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27A274-0262-4E40-B5C5-294E652F3C8B}">
      <dsp:nvSpPr>
        <dsp:cNvPr id="0" name=""/>
        <dsp:cNvSpPr/>
      </dsp:nvSpPr>
      <dsp:spPr>
        <a:xfrm>
          <a:off x="675032" y="132998"/>
          <a:ext cx="526103" cy="526103"/>
        </a:xfrm>
        <a:prstGeom prst="chord">
          <a:avLst>
            <a:gd name="adj1" fmla="val 0"/>
            <a:gd name="adj2" fmla="val 1080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EA3CB-BAEB-4EA2-9227-2DE3948715C1}">
      <dsp:nvSpPr>
        <dsp:cNvPr id="0" name=""/>
        <dsp:cNvSpPr/>
      </dsp:nvSpPr>
      <dsp:spPr>
        <a:xfrm>
          <a:off x="1401993" y="1024063"/>
          <a:ext cx="3428492" cy="23641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en-ID" sz="2400" b="0" i="1" kern="1200" smtClean="0">
                    <a:latin typeface="Cambria Math" panose="02040503050406030204" pitchFamily="18" charset="0"/>
                  </a:rPr>
                  <m:t>𝑃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lang="en-ID" sz="2400" b="0" i="1" kern="1200" smtClean="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ID" sz="2400" b="0" i="1" kern="1200" smtClean="0">
                        <a:latin typeface="Cambria Math" panose="02040503050406030204" pitchFamily="18" charset="0"/>
                      </a:rPr>
                      <m:t>𝑊</m:t>
                    </m:r>
                  </m:num>
                  <m:den>
                    <m:r>
                      <a:rPr lang="en-ID" sz="2400" b="0" i="1" kern="1200" smtClean="0">
                        <a:latin typeface="Cambria Math" panose="02040503050406030204" pitchFamily="18" charset="0"/>
                      </a:rPr>
                      <m:t>𝑡</m:t>
                    </m:r>
                  </m:den>
                </m:f>
                <m:r>
                  <a:rPr lang="en-ID" sz="2400" b="0" i="1" kern="1200" smtClean="0">
                    <a:latin typeface="Cambria Math" panose="02040503050406030204" pitchFamily="18" charset="0"/>
                  </a:rPr>
                  <m:t>          </m:t>
                </m:r>
              </m:oMath>
            </m:oMathPara>
          </a14:m>
          <a:endParaRPr lang="en-US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D" sz="2400" b="0" i="1" kern="1200" dirty="0" smtClean="0">
            <a:latin typeface="Cambria Math" panose="02040503050406030204" pitchFamily="18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left"/>
              </m:oMathParaPr>
              <m:oMath xmlns:m="http://schemas.openxmlformats.org/officeDocument/2006/math">
                <m:r>
                  <a:rPr lang="en-ID" sz="2400" b="0" i="1" kern="1200" smtClean="0">
                    <a:latin typeface="Cambria Math" panose="02040503050406030204" pitchFamily="18" charset="0"/>
                  </a:rPr>
                  <m:t>𝑃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=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𝑣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.</m:t>
                </m:r>
                <m:f>
                  <m:fPr>
                    <m:ctrlPr>
                      <a:rPr lang="en-ID" sz="2400" i="1" kern="1200">
                        <a:latin typeface="Cambria Math" panose="02040503050406030204" pitchFamily="18" charset="0"/>
                      </a:rPr>
                    </m:ctrlPr>
                  </m:fPr>
                  <m:num>
                    <m:r>
                      <a:rPr lang="en-ID" sz="2400" i="1" kern="1200">
                        <a:latin typeface="Cambria Math" panose="02040503050406030204" pitchFamily="18" charset="0"/>
                      </a:rPr>
                      <m:t>𝑠</m:t>
                    </m:r>
                  </m:num>
                  <m:den>
                    <m:r>
                      <a:rPr lang="en-ID" sz="2400" i="1" kern="1200">
                        <a:latin typeface="Cambria Math" panose="02040503050406030204" pitchFamily="18" charset="0"/>
                      </a:rPr>
                      <m:t>𝑡</m:t>
                    </m:r>
                  </m:den>
                </m:f>
                <m:r>
                  <a:rPr lang="en-ID" sz="2400" b="0" i="1" kern="1200" smtClean="0">
                    <a:latin typeface="Cambria Math" panose="02040503050406030204" pitchFamily="18" charset="0"/>
                  </a:rPr>
                  <m:t>=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𝐹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.</m:t>
                </m:r>
                <m:r>
                  <a:rPr lang="en-ID" sz="2400" b="0" i="1" kern="1200" smtClean="0">
                    <a:latin typeface="Cambria Math" panose="02040503050406030204" pitchFamily="18" charset="0"/>
                  </a:rPr>
                  <m:t>𝑣</m:t>
                </m:r>
              </m:oMath>
            </m:oMathPara>
          </a14:m>
          <a:endParaRPr lang="en-ID" sz="2400" b="0" i="1" kern="1200" dirty="0" smtClean="0">
            <a:latin typeface="Cambria Math" panose="02040503050406030204" pitchFamily="18" charset="0"/>
          </a:endParaRPr>
        </a:p>
      </dsp:txBody>
      <dsp:txXfrm>
        <a:off x="1401993" y="1024063"/>
        <a:ext cx="3428492" cy="2364101"/>
      </dsp:txXfrm>
    </dsp:sp>
    <dsp:sp modelId="{D98698F0-F23F-47ED-8B90-8BD4E65DCCF6}">
      <dsp:nvSpPr>
        <dsp:cNvPr id="0" name=""/>
        <dsp:cNvSpPr/>
      </dsp:nvSpPr>
      <dsp:spPr>
        <a:xfrm>
          <a:off x="1363570" y="40338"/>
          <a:ext cx="1945486" cy="65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88900" rIns="88900" bIns="8890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500" kern="1200" dirty="0" err="1" smtClean="0"/>
            <a:t>Daya</a:t>
          </a:r>
          <a:endParaRPr lang="en-US" sz="3500" kern="1200" dirty="0"/>
        </a:p>
      </dsp:txBody>
      <dsp:txXfrm>
        <a:off x="1363570" y="40338"/>
        <a:ext cx="1945486" cy="657629"/>
      </dsp:txXfrm>
    </dsp:sp>
    <dsp:sp modelId="{331D3307-AAD5-4C27-BB03-620C139EC4BA}">
      <dsp:nvSpPr>
        <dsp:cNvPr id="0" name=""/>
        <dsp:cNvSpPr/>
      </dsp:nvSpPr>
      <dsp:spPr>
        <a:xfrm>
          <a:off x="5071136" y="26886"/>
          <a:ext cx="657629" cy="65762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5ACC9-005B-4A6D-8AD4-A7D8E7FAE542}">
      <dsp:nvSpPr>
        <dsp:cNvPr id="0" name=""/>
        <dsp:cNvSpPr/>
      </dsp:nvSpPr>
      <dsp:spPr>
        <a:xfrm>
          <a:off x="5136899" y="92649"/>
          <a:ext cx="526103" cy="526103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84BE7-4116-4F7F-BA59-EE71014B25A9}">
      <dsp:nvSpPr>
        <dsp:cNvPr id="0" name=""/>
        <dsp:cNvSpPr/>
      </dsp:nvSpPr>
      <dsp:spPr>
        <a:xfrm>
          <a:off x="5757496" y="929898"/>
          <a:ext cx="4010990" cy="225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en-ID" sz="2000" b="0" i="1" kern="1200" smtClean="0">
                  <a:latin typeface="Cambria Math" panose="02040503050406030204" pitchFamily="18" charset="0"/>
                </a:rPr>
                <m:t>𝐷</m:t>
              </m:r>
              <m:r>
                <a:rPr lang="en-ID" sz="2000" b="0" i="1" kern="1200" smtClean="0">
                  <a:latin typeface="Cambria Math" panose="02040503050406030204" pitchFamily="18" charset="0"/>
                </a:rPr>
                <m:t>.</m:t>
              </m:r>
              <m:r>
                <a:rPr lang="en-ID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𝜂</m:t>
              </m:r>
              <m:r>
                <a:rPr lang="en-ID" sz="2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𝑑𝑎𝑦𝑎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 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𝑘𝑒𝑙𝑢𝑎𝑟𝑎𝑛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(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𝑜𝑢𝑡𝑝𝑢𝑡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)</m:t>
                  </m:r>
                </m:num>
                <m:den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𝑑𝑎𝑦𝑎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 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𝑚𝑎𝑠𝑢𝑘𝑎𝑛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 (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𝑖𝑛𝑝𝑢𝑡</m:t>
                  </m:r>
                  <m:r>
                    <a:rPr lang="en-ID" sz="2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)</m:t>
                  </m:r>
                </m:den>
              </m:f>
            </m:oMath>
          </a14:m>
          <a:r>
            <a:rPr lang="en-US" sz="2000" kern="1200" dirty="0" smtClean="0"/>
            <a:t> x 100%</a:t>
          </a:r>
          <a:endParaRPr lang="en-US" sz="2000" kern="1200" dirty="0"/>
        </a:p>
      </dsp:txBody>
      <dsp:txXfrm>
        <a:off x="5757496" y="929898"/>
        <a:ext cx="4010990" cy="2256555"/>
      </dsp:txXfrm>
    </dsp:sp>
    <dsp:sp modelId="{D32E08DA-3A5C-4770-8AA6-DD4D8CD913FB}">
      <dsp:nvSpPr>
        <dsp:cNvPr id="0" name=""/>
        <dsp:cNvSpPr/>
      </dsp:nvSpPr>
      <dsp:spPr>
        <a:xfrm>
          <a:off x="5865772" y="26886"/>
          <a:ext cx="1945486" cy="6576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0" tIns="88900" rIns="88900" bIns="88900" numCol="1" spcCol="1270" anchor="b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500" kern="1200" dirty="0" err="1" smtClean="0"/>
            <a:t>Efisiensi</a:t>
          </a:r>
          <a:endParaRPr lang="en-US" sz="3500" kern="1200" dirty="0"/>
        </a:p>
      </dsp:txBody>
      <dsp:txXfrm>
        <a:off x="5865772" y="26886"/>
        <a:ext cx="1945486" cy="6576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1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1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3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2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1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6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0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8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4C527E6-A57B-47B0-885F-85AA95793759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9B9D674-99FE-4166-A867-277CAB63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3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0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353311"/>
            <a:ext cx="9966960" cy="3035808"/>
          </a:xfrm>
        </p:spPr>
        <p:txBody>
          <a:bodyPr/>
          <a:lstStyle/>
          <a:p>
            <a:pPr algn="r"/>
            <a:r>
              <a:rPr lang="en-US" b="1" dirty="0"/>
              <a:t>USAHA DAN </a:t>
            </a:r>
            <a:r>
              <a:rPr lang="en-US" b="1" dirty="0" smtClean="0"/>
              <a:t>ENERGI </a:t>
            </a:r>
            <a:r>
              <a:rPr lang="en-ID" sz="4000" dirty="0" err="1"/>
              <a:t>Mekanika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6847" y="4389119"/>
            <a:ext cx="5196481" cy="1877209"/>
          </a:xfrm>
        </p:spPr>
        <p:txBody>
          <a:bodyPr>
            <a:normAutofit fontScale="70000" lnSpcReduction="20000"/>
          </a:bodyPr>
          <a:lstStyle/>
          <a:p>
            <a:r>
              <a:rPr lang="en-ID" dirty="0" err="1"/>
              <a:t>Dosen</a:t>
            </a:r>
            <a:r>
              <a:rPr lang="en-ID" dirty="0"/>
              <a:t> </a:t>
            </a:r>
            <a:r>
              <a:rPr lang="en-ID" dirty="0" err="1"/>
              <a:t>Pengampu</a:t>
            </a:r>
            <a:r>
              <a:rPr lang="en-ID" dirty="0"/>
              <a:t> : </a:t>
            </a:r>
            <a:r>
              <a:rPr lang="en-ID" dirty="0" err="1"/>
              <a:t>Dr.</a:t>
            </a:r>
            <a:r>
              <a:rPr lang="en-ID" dirty="0"/>
              <a:t> </a:t>
            </a:r>
            <a:r>
              <a:rPr lang="en-ID" dirty="0" err="1"/>
              <a:t>Doni</a:t>
            </a:r>
            <a:r>
              <a:rPr lang="en-ID" dirty="0"/>
              <a:t> </a:t>
            </a:r>
            <a:r>
              <a:rPr lang="en-ID" dirty="0" err="1"/>
              <a:t>Andra</a:t>
            </a:r>
            <a:r>
              <a:rPr lang="en-ID" dirty="0"/>
              <a:t>, </a:t>
            </a:r>
            <a:r>
              <a:rPr lang="en-ID" dirty="0" err="1"/>
              <a:t>S.Pd</a:t>
            </a:r>
            <a:r>
              <a:rPr lang="en-ID" dirty="0"/>
              <a:t>., </a:t>
            </a:r>
            <a:r>
              <a:rPr lang="en-ID" dirty="0" err="1" smtClean="0"/>
              <a:t>M.Sc</a:t>
            </a:r>
            <a:endParaRPr lang="en-ID" dirty="0" smtClean="0"/>
          </a:p>
          <a:p>
            <a:endParaRPr lang="en-US" dirty="0"/>
          </a:p>
          <a:p>
            <a:r>
              <a:rPr lang="en-ID" dirty="0" err="1"/>
              <a:t>Disusun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: </a:t>
            </a:r>
            <a:endParaRPr lang="en-US" dirty="0"/>
          </a:p>
          <a:p>
            <a:r>
              <a:rPr lang="en-ID" dirty="0" err="1"/>
              <a:t>Nama</a:t>
            </a:r>
            <a:r>
              <a:rPr lang="en-ID" dirty="0"/>
              <a:t> 	: Pita Nadia</a:t>
            </a:r>
            <a:endParaRPr lang="en-US" dirty="0"/>
          </a:p>
          <a:p>
            <a:r>
              <a:rPr lang="en-ID" dirty="0"/>
              <a:t>NPM 	: 2013022008</a:t>
            </a:r>
            <a:endParaRPr lang="en-US" dirty="0"/>
          </a:p>
          <a:p>
            <a:r>
              <a:rPr lang="en-ID" dirty="0" err="1"/>
              <a:t>Kelas</a:t>
            </a:r>
            <a:r>
              <a:rPr lang="en-ID" dirty="0"/>
              <a:t> 	: B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95037" y="4793070"/>
            <a:ext cx="4241740" cy="4571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932" y="440472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en-ID" sz="4400" u="sng" dirty="0" err="1" smtClean="0"/>
              <a:t>Peta</a:t>
            </a:r>
            <a:r>
              <a:rPr lang="en-ID" sz="4400" u="sng" dirty="0" smtClean="0"/>
              <a:t> </a:t>
            </a:r>
            <a:r>
              <a:rPr lang="en-ID" sz="4400" u="sng" dirty="0" err="1" smtClean="0"/>
              <a:t>Konsep</a:t>
            </a:r>
            <a:endParaRPr lang="en-US" sz="4400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42259"/>
              </p:ext>
            </p:extLst>
          </p:nvPr>
        </p:nvGraphicFramePr>
        <p:xfrm>
          <a:off x="1069848" y="2120900"/>
          <a:ext cx="10058527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845859" y="3523130"/>
            <a:ext cx="3415553" cy="1344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076765" y="3523130"/>
            <a:ext cx="38996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Cloud 20"/>
          <p:cNvSpPr/>
          <p:nvPr/>
        </p:nvSpPr>
        <p:spPr>
          <a:xfrm>
            <a:off x="0" y="-35830"/>
            <a:ext cx="1161143" cy="484632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>
            <a:off x="677962" y="242316"/>
            <a:ext cx="1233714" cy="34587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loud 22"/>
          <p:cNvSpPr/>
          <p:nvPr/>
        </p:nvSpPr>
        <p:spPr>
          <a:xfrm>
            <a:off x="-72571" y="446750"/>
            <a:ext cx="1233714" cy="34587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23"/>
          <p:cNvSpPr/>
          <p:nvPr/>
        </p:nvSpPr>
        <p:spPr>
          <a:xfrm>
            <a:off x="10682517" y="5338"/>
            <a:ext cx="819630" cy="479294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loud 24"/>
          <p:cNvSpPr/>
          <p:nvPr/>
        </p:nvSpPr>
        <p:spPr>
          <a:xfrm>
            <a:off x="11360477" y="246126"/>
            <a:ext cx="870857" cy="34206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loud 25"/>
          <p:cNvSpPr/>
          <p:nvPr/>
        </p:nvSpPr>
        <p:spPr>
          <a:xfrm>
            <a:off x="10609944" y="450560"/>
            <a:ext cx="870857" cy="34206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1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222682" y="538419"/>
                <a:ext cx="4954435" cy="1609344"/>
              </a:xfrm>
            </p:spPr>
            <p:txBody>
              <a:bodyPr/>
              <a:lstStyle/>
              <a:p>
                <a:pPr lvl="0"/>
                <a:r>
                  <a:rPr lang="en-ID" sz="4400" b="1" dirty="0">
                    <a:latin typeface="Baskerville Old Face" panose="02020602080505020303" pitchFamily="18" charset="0"/>
                  </a:rPr>
                  <a:t>USAHA</a:t>
                </a:r>
                <a:r>
                  <a:rPr lang="en-ID" b="1" dirty="0">
                    <a:latin typeface="Baskerville Old Face" panose="02020602080505020303" pitchFamily="18" charset="0"/>
                  </a:rPr>
                  <a:t> </a:t>
                </a:r>
                <a:r>
                  <a:rPr lang="en-ID" sz="2000" dirty="0" smtClean="0">
                    <a:latin typeface="Baskerville Old Face" panose="02020602080505020303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ID" sz="2000" i="1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en-ID" sz="20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 smtClean="0">
                    <a:latin typeface="Baskerville Old Face" panose="02020602080505020303" pitchFamily="18" charset="0"/>
                  </a:rPr>
                  <a:t>)</a:t>
                </a:r>
                <a:endParaRPr lang="en-US" sz="44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2682" y="538419"/>
                <a:ext cx="4954435" cy="1609344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3469960"/>
                  </p:ext>
                </p:extLst>
              </p:nvPr>
            </p:nvGraphicFramePr>
            <p:xfrm>
              <a:off x="551329" y="2120900"/>
              <a:ext cx="11295530" cy="40513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3469960"/>
                  </p:ext>
                </p:extLst>
              </p:nvPr>
            </p:nvGraphicFramePr>
            <p:xfrm>
              <a:off x="551329" y="2120900"/>
              <a:ext cx="11295530" cy="40513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4" r:qs="rId5" r:cs="rId6"/>
              </a:graphicData>
            </a:graphic>
          </p:graphicFrame>
        </mc:Fallback>
      </mc:AlternateContent>
      <p:sp>
        <p:nvSpPr>
          <p:cNvPr id="5" name="Rectangle 4"/>
          <p:cNvSpPr/>
          <p:nvPr/>
        </p:nvSpPr>
        <p:spPr>
          <a:xfrm>
            <a:off x="5576047" y="1461964"/>
            <a:ext cx="6615953" cy="672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1794376"/>
            <a:ext cx="6006353" cy="80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1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130" y="512064"/>
            <a:ext cx="10058400" cy="1609344"/>
          </a:xfrm>
        </p:spPr>
        <p:txBody>
          <a:bodyPr/>
          <a:lstStyle/>
          <a:p>
            <a:r>
              <a:rPr lang="en-ID" sz="4800" dirty="0" err="1" smtClean="0"/>
              <a:t>Energi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kinetik</a:t>
            </a:r>
            <a:endParaRPr lang="en-I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geraknya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kecepatannya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gaya-gaya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kinetik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endParaRPr lang="en-I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dimiliki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kedudukan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acuannya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pegas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Gravitasi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I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ID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mekanik</a:t>
            </a:r>
            <a:endParaRPr lang="en-ID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794376"/>
            <a:ext cx="6006353" cy="80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76047" y="1461964"/>
            <a:ext cx="6615953" cy="672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5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78" y="548102"/>
            <a:ext cx="10058400" cy="1609344"/>
          </a:xfrm>
        </p:spPr>
        <p:txBody>
          <a:bodyPr>
            <a:normAutofit/>
          </a:bodyPr>
          <a:lstStyle/>
          <a:p>
            <a:pPr lvl="0"/>
            <a:r>
              <a:rPr lang="en-US" sz="4400" b="1" dirty="0" err="1"/>
              <a:t>Daya</a:t>
            </a:r>
            <a:r>
              <a:rPr lang="en-US" sz="4400" b="1" dirty="0"/>
              <a:t> Dan </a:t>
            </a:r>
            <a:r>
              <a:rPr lang="en-US" sz="4400" b="1" dirty="0" err="1" smtClean="0"/>
              <a:t>Efisiensi</a:t>
            </a:r>
            <a:endParaRPr lang="en-US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78891776"/>
                  </p:ext>
                </p:extLst>
              </p:nvPr>
            </p:nvGraphicFramePr>
            <p:xfrm>
              <a:off x="1069848" y="2434417"/>
              <a:ext cx="10058400" cy="342850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78891776"/>
                  </p:ext>
                </p:extLst>
              </p:nvPr>
            </p:nvGraphicFramePr>
            <p:xfrm>
              <a:off x="1069848" y="2434417"/>
              <a:ext cx="10058400" cy="342850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8" name="Rectangle 7"/>
          <p:cNvSpPr/>
          <p:nvPr/>
        </p:nvSpPr>
        <p:spPr>
          <a:xfrm>
            <a:off x="0" y="1794376"/>
            <a:ext cx="6006353" cy="806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76047" y="1461964"/>
            <a:ext cx="6615953" cy="672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6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187</TotalTime>
  <Words>179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Baskerville Old Face</vt:lpstr>
      <vt:lpstr>Calibri</vt:lpstr>
      <vt:lpstr>Cambria Math</vt:lpstr>
      <vt:lpstr>Rockwell</vt:lpstr>
      <vt:lpstr>Rockwell Condensed</vt:lpstr>
      <vt:lpstr>Times New Roman</vt:lpstr>
      <vt:lpstr>Wingdings</vt:lpstr>
      <vt:lpstr>Wood Type</vt:lpstr>
      <vt:lpstr>USAHA DAN ENERGI Mekanika</vt:lpstr>
      <vt:lpstr>Peta Konsep</vt:lpstr>
      <vt:lpstr>USAHA (W=F.s)</vt:lpstr>
      <vt:lpstr>Energi</vt:lpstr>
      <vt:lpstr>Daya Dan Efisiensi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USAHA DAN ENERGI Mekanika</dc:title>
  <dc:creator>Windows User</dc:creator>
  <cp:lastModifiedBy>Windows User</cp:lastModifiedBy>
  <cp:revision>18</cp:revision>
  <dcterms:created xsi:type="dcterms:W3CDTF">2021-12-23T07:39:22Z</dcterms:created>
  <dcterms:modified xsi:type="dcterms:W3CDTF">2021-12-23T13:01:15Z</dcterms:modified>
</cp:coreProperties>
</file>