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9" r:id="rId1"/>
  </p:sldMasterIdLst>
  <p:notesMasterIdLst>
    <p:notesMasterId r:id="rId11"/>
  </p:notesMasterIdLst>
  <p:sldIdLst>
    <p:sldId id="256" r:id="rId2"/>
    <p:sldId id="349" r:id="rId3"/>
    <p:sldId id="257" r:id="rId4"/>
    <p:sldId id="260" r:id="rId5"/>
    <p:sldId id="326" r:id="rId6"/>
    <p:sldId id="310" r:id="rId7"/>
    <p:sldId id="259" r:id="rId8"/>
    <p:sldId id="304" r:id="rId9"/>
    <p:sldId id="351" r:id="rId10"/>
  </p:sldIdLst>
  <p:sldSz cx="9144000" cy="5143500" type="screen16x9"/>
  <p:notesSz cx="6858000" cy="9144000"/>
  <p:embeddedFontLst>
    <p:embeddedFont>
      <p:font typeface="Hammersmith One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69F5060C-84F0-405A-BE40-EDB345C477CD}">
  <a:tblStyle styleId="{69F5060C-84F0-405A-BE40-EDB345C477C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D836813-99DB-427A-8D60-6F9FF13A5D2C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4E7E7"/>
          </a:solidFill>
        </a:fill>
      </a:tcStyle>
    </a:wholeTbl>
    <a:band1H>
      <a:tcTxStyle/>
      <a:tcStyle>
        <a:tcBdr/>
        <a:fill>
          <a:solidFill>
            <a:srgbClr val="E8CC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8CC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CBD2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CBD2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A278B1F2-495A-4157-9A37-658EB14DCAB7}" styleName="Table_2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CF3"/>
          </a:solidFill>
        </a:fill>
      </a:tcStyle>
    </a:wholeTbl>
    <a:band1H>
      <a:tcTxStyle/>
      <a:tcStyle>
        <a:tcBdr/>
        <a:fill>
          <a:solidFill>
            <a:srgbClr val="CBD7E6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7E6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EB2FC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EB2FC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759483A-B2D4-4790-8FCE-2FA927BA273D}" styleName="Table_3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7E8"/>
          </a:solidFill>
        </a:fill>
      </a:tcStyle>
    </a:wholeTbl>
    <a:band1H>
      <a:tcTxStyle/>
      <a:tcStyle>
        <a:tcBdr/>
        <a:fill>
          <a:solidFill>
            <a:srgbClr val="CECBC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ECBC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C3A3B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EC3A3B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B657B32-8EAC-45FD-AA25-11F35A4A462B}" styleName="Table_4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0ED"/>
          </a:solidFill>
        </a:fill>
      </a:tcStyle>
    </a:wholeTbl>
    <a:band1H>
      <a:tcTxStyle/>
      <a:tcStyle>
        <a:tcBdr/>
        <a:fill>
          <a:solidFill>
            <a:srgbClr val="CADF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F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69E78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69E78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9A4BB52-BC61-4CFB-A70B-8BB1D835A487}" styleName="Table_5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FE6"/>
          </a:solidFill>
        </a:fill>
      </a:tcStyle>
    </a:wholeTbl>
    <a:band1H>
      <a:tcTxStyle/>
      <a:tcStyle>
        <a:tcBdr/>
        <a:fill>
          <a:solidFill>
            <a:srgbClr val="FAD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AD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4949E7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4949E7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7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" name="Google Shape;13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8" name="Google Shape;13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" name="Google Shape;13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8" name="Google Shape;13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gc6a01074ef_0_179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4" name="Google Shape;1324;gc6a01074ef_0_179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9" name="Google Shape;1359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0" name="Google Shape;1360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4" name="Google Shape;2574;gc6a01074ef_0_217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5" name="Google Shape;2575;gc6a01074ef_0_217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0" name="Google Shape;2360;gc6a01074ef_0_207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1" name="Google Shape;2361;gc6a01074ef_0_207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gc33250489b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3" name="Google Shape;1353;gc33250489b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6" name="Google Shape;2276;gc6a01074ef_0_202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7" name="Google Shape;2277;gc6a01074ef_0_202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gc33250489b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3" name="Google Shape;1353;gc33250489b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10800000" flipH="1">
            <a:off x="-1411582" y="-1157400"/>
            <a:ext cx="4436782" cy="3714342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062825" y="3370500"/>
            <a:ext cx="775608" cy="1012954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605425" y="342175"/>
            <a:ext cx="2052600" cy="2052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6412578" y="-640069"/>
            <a:ext cx="1962482" cy="1953284"/>
            <a:chOff x="386328" y="2672681"/>
            <a:chExt cx="1962482" cy="1953284"/>
          </a:xfrm>
        </p:grpSpPr>
        <p:sp>
          <p:nvSpPr>
            <p:cNvPr id="13" name="Google Shape;13;p2"/>
            <p:cNvSpPr/>
            <p:nvPr/>
          </p:nvSpPr>
          <p:spPr>
            <a:xfrm>
              <a:off x="602590" y="3031586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86328" y="2672681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95817" y="2846396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906269" y="2679600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314642" y="2672681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724131" y="2785411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874810" y="2808447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51868" y="3289279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16292" y="3153513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704963" y="2940732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113335" y="2940732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522825" y="2940732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931197" y="2975243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89766" y="3559565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97897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906269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314642" y="3303075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724131" y="3301915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132503" y="3301915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5525" y="3644703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04963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113335" y="36447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522825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931197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339569" y="3728681"/>
              <a:ext cx="6919" cy="10401"/>
            </a:xfrm>
            <a:custGeom>
              <a:avLst/>
              <a:gdLst/>
              <a:ahLst/>
              <a:cxnLst/>
              <a:rect l="l" t="t" r="r" b="b"/>
              <a:pathLst>
                <a:path w="161" h="242" extrusionOk="0">
                  <a:moveTo>
                    <a:pt x="81" y="1"/>
                  </a:moveTo>
                  <a:lnTo>
                    <a:pt x="0" y="161"/>
                  </a:lnTo>
                  <a:lnTo>
                    <a:pt x="134" y="241"/>
                  </a:lnTo>
                  <a:cubicBezTo>
                    <a:pt x="134" y="161"/>
                    <a:pt x="134" y="108"/>
                    <a:pt x="161" y="27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97897" y="4010528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906269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314642" y="401052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724131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132503" y="4095623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90153" y="4437294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55642" y="4352156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113335" y="4352156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522825" y="4352156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931197" y="4437294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2"/>
          <p:cNvSpPr/>
          <p:nvPr/>
        </p:nvSpPr>
        <p:spPr>
          <a:xfrm>
            <a:off x="-125" y="4599425"/>
            <a:ext cx="9144321" cy="595550"/>
          </a:xfrm>
          <a:custGeom>
            <a:avLst/>
            <a:gdLst/>
            <a:ahLst/>
            <a:cxnLst/>
            <a:rect l="l" t="t" r="r" b="b"/>
            <a:pathLst>
              <a:path w="287196" h="23822" extrusionOk="0">
                <a:moveTo>
                  <a:pt x="1" y="0"/>
                </a:moveTo>
                <a:lnTo>
                  <a:pt x="1" y="23822"/>
                </a:lnTo>
                <a:lnTo>
                  <a:pt x="287196" y="23822"/>
                </a:lnTo>
                <a:lnTo>
                  <a:pt x="287196" y="0"/>
                </a:ln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1283094" y="1290750"/>
            <a:ext cx="6577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 b="1">
                <a:solidFill>
                  <a:srgbClr val="80686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ubTitle" idx="1"/>
          </p:nvPr>
        </p:nvSpPr>
        <p:spPr>
          <a:xfrm>
            <a:off x="1283100" y="3394625"/>
            <a:ext cx="65778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>
                <a:latin typeface="Manjari"/>
                <a:ea typeface="Manjari"/>
                <a:cs typeface="Manjari"/>
                <a:sym typeface="Manja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1">
    <p:spTree>
      <p:nvGrpSpPr>
        <p:cNvPr id="1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Google Shape;1146;p47"/>
          <p:cNvSpPr/>
          <p:nvPr/>
        </p:nvSpPr>
        <p:spPr>
          <a:xfrm rot="5716307" flipH="1">
            <a:off x="3128709" y="-17350"/>
            <a:ext cx="3009510" cy="5911593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Google Shape;1147;p47"/>
          <p:cNvSpPr/>
          <p:nvPr/>
        </p:nvSpPr>
        <p:spPr>
          <a:xfrm rot="-1408952">
            <a:off x="7059833" y="-1532053"/>
            <a:ext cx="3561578" cy="4437854"/>
          </a:xfrm>
          <a:custGeom>
            <a:avLst/>
            <a:gdLst/>
            <a:ahLst/>
            <a:cxnLst/>
            <a:rect l="l" t="t" r="r" b="b"/>
            <a:pathLst>
              <a:path w="15146" h="21250" extrusionOk="0">
                <a:moveTo>
                  <a:pt x="2903" y="12143"/>
                </a:moveTo>
                <a:cubicBezTo>
                  <a:pt x="1936" y="10308"/>
                  <a:pt x="234" y="9174"/>
                  <a:pt x="201" y="6972"/>
                </a:cubicBezTo>
                <a:cubicBezTo>
                  <a:pt x="1" y="1"/>
                  <a:pt x="7773" y="1769"/>
                  <a:pt x="11209" y="4637"/>
                </a:cubicBezTo>
                <a:cubicBezTo>
                  <a:pt x="13877" y="6839"/>
                  <a:pt x="15145" y="10208"/>
                  <a:pt x="14178" y="13544"/>
                </a:cubicBezTo>
                <a:cubicBezTo>
                  <a:pt x="13310" y="16379"/>
                  <a:pt x="10141" y="21249"/>
                  <a:pt x="6472" y="20349"/>
                </a:cubicBezTo>
                <a:cubicBezTo>
                  <a:pt x="3203" y="19581"/>
                  <a:pt x="4070" y="14811"/>
                  <a:pt x="3070" y="12476"/>
                </a:cubicBezTo>
                <a:cubicBezTo>
                  <a:pt x="3036" y="12343"/>
                  <a:pt x="2970" y="12243"/>
                  <a:pt x="2903" y="121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8" name="Google Shape;1148;p47"/>
          <p:cNvSpPr/>
          <p:nvPr/>
        </p:nvSpPr>
        <p:spPr>
          <a:xfrm rot="10800000">
            <a:off x="797253" y="2885987"/>
            <a:ext cx="1774800" cy="17748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9" name="Google Shape;1149;p47"/>
          <p:cNvGrpSpPr/>
          <p:nvPr/>
        </p:nvGrpSpPr>
        <p:grpSpPr>
          <a:xfrm rot="10800000">
            <a:off x="162225" y="2264370"/>
            <a:ext cx="1696762" cy="1688828"/>
            <a:chOff x="2414491" y="671177"/>
            <a:chExt cx="1830972" cy="1822411"/>
          </a:xfrm>
        </p:grpSpPr>
        <p:sp>
          <p:nvSpPr>
            <p:cNvPr id="1150" name="Google Shape;1150;p47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7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7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7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7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7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7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7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7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7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7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7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7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7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7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7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7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7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7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7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7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7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7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7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7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7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7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7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7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7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7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7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7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7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4" name="Google Shape;1184;p47"/>
          <p:cNvSpPr/>
          <p:nvPr/>
        </p:nvSpPr>
        <p:spPr>
          <a:xfrm rot="8100000">
            <a:off x="371399" y="-1150417"/>
            <a:ext cx="1938844" cy="3305623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5" name="Google Shape;1185;p47"/>
          <p:cNvSpPr txBox="1">
            <a:spLocks noGrp="1"/>
          </p:cNvSpPr>
          <p:nvPr>
            <p:ph type="title"/>
          </p:nvPr>
        </p:nvSpPr>
        <p:spPr>
          <a:xfrm>
            <a:off x="2572050" y="539888"/>
            <a:ext cx="3999900" cy="10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77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86" name="Google Shape;1186;p47"/>
          <p:cNvSpPr txBox="1">
            <a:spLocks noGrp="1"/>
          </p:cNvSpPr>
          <p:nvPr>
            <p:ph type="subTitle" idx="1"/>
          </p:nvPr>
        </p:nvSpPr>
        <p:spPr>
          <a:xfrm>
            <a:off x="2572050" y="1652263"/>
            <a:ext cx="3999900" cy="8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naheim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9pPr>
          </a:lstStyle>
          <a:p>
            <a:endParaRPr/>
          </a:p>
        </p:txBody>
      </p:sp>
      <p:sp>
        <p:nvSpPr>
          <p:cNvPr id="1187" name="Google Shape;1187;p47"/>
          <p:cNvSpPr txBox="1"/>
          <p:nvPr/>
        </p:nvSpPr>
        <p:spPr>
          <a:xfrm>
            <a:off x="2720550" y="3431613"/>
            <a:ext cx="37029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CREDITS: This presentation template was created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, including icons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, infographics &amp; images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endParaRPr sz="1200">
              <a:solidFill>
                <a:schemeClr val="accent2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"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48"/>
          <p:cNvSpPr/>
          <p:nvPr/>
        </p:nvSpPr>
        <p:spPr>
          <a:xfrm rot="288678" flipH="1">
            <a:off x="-1270417" y="553336"/>
            <a:ext cx="4658411" cy="4765187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0" name="Google Shape;1190;p48"/>
          <p:cNvSpPr/>
          <p:nvPr/>
        </p:nvSpPr>
        <p:spPr>
          <a:xfrm>
            <a:off x="1334050" y="1127073"/>
            <a:ext cx="1522302" cy="1342795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1" name="Google Shape;1191;p48"/>
          <p:cNvGrpSpPr/>
          <p:nvPr/>
        </p:nvGrpSpPr>
        <p:grpSpPr>
          <a:xfrm>
            <a:off x="5119018" y="713081"/>
            <a:ext cx="2270935" cy="2260334"/>
            <a:chOff x="6762468" y="1386456"/>
            <a:chExt cx="2270935" cy="2260334"/>
          </a:xfrm>
        </p:grpSpPr>
        <p:sp>
          <p:nvSpPr>
            <p:cNvPr id="1192" name="Google Shape;1192;p48"/>
            <p:cNvSpPr/>
            <p:nvPr/>
          </p:nvSpPr>
          <p:spPr>
            <a:xfrm>
              <a:off x="6762468" y="1386456"/>
              <a:ext cx="2270935" cy="2260292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48"/>
            <p:cNvSpPr/>
            <p:nvPr/>
          </p:nvSpPr>
          <p:spPr>
            <a:xfrm>
              <a:off x="7236329" y="1587480"/>
              <a:ext cx="12035" cy="935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48"/>
            <p:cNvSpPr/>
            <p:nvPr/>
          </p:nvSpPr>
          <p:spPr>
            <a:xfrm>
              <a:off x="7364144" y="1394464"/>
              <a:ext cx="356781" cy="300882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48"/>
            <p:cNvSpPr/>
            <p:nvPr/>
          </p:nvSpPr>
          <p:spPr>
            <a:xfrm>
              <a:off x="7836713" y="1386456"/>
              <a:ext cx="358124" cy="308889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48"/>
            <p:cNvSpPr/>
            <p:nvPr/>
          </p:nvSpPr>
          <p:spPr>
            <a:xfrm>
              <a:off x="8310574" y="1516908"/>
              <a:ext cx="135819" cy="79920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48"/>
            <p:cNvSpPr/>
            <p:nvPr/>
          </p:nvSpPr>
          <p:spPr>
            <a:xfrm>
              <a:off x="8484940" y="1543565"/>
              <a:ext cx="8057" cy="151784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48"/>
            <p:cNvSpPr/>
            <p:nvPr/>
          </p:nvSpPr>
          <p:spPr>
            <a:xfrm>
              <a:off x="6838311" y="2099984"/>
              <a:ext cx="2735" cy="537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48"/>
            <p:cNvSpPr/>
            <p:nvPr/>
          </p:nvSpPr>
          <p:spPr>
            <a:xfrm>
              <a:off x="7012727" y="1801781"/>
              <a:ext cx="2686" cy="273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48"/>
            <p:cNvSpPr/>
            <p:nvPr/>
          </p:nvSpPr>
          <p:spPr>
            <a:xfrm>
              <a:off x="6912862" y="1942876"/>
              <a:ext cx="102548" cy="63956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48"/>
            <p:cNvSpPr/>
            <p:nvPr/>
          </p:nvSpPr>
          <p:spPr>
            <a:xfrm>
              <a:off x="7131192" y="1696645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48"/>
            <p:cNvSpPr/>
            <p:nvPr/>
          </p:nvSpPr>
          <p:spPr>
            <a:xfrm>
              <a:off x="7603761" y="1696645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48"/>
            <p:cNvSpPr/>
            <p:nvPr/>
          </p:nvSpPr>
          <p:spPr>
            <a:xfrm>
              <a:off x="8077622" y="1696645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48"/>
            <p:cNvSpPr/>
            <p:nvPr/>
          </p:nvSpPr>
          <p:spPr>
            <a:xfrm>
              <a:off x="8550190" y="1736581"/>
              <a:ext cx="356781" cy="367424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48"/>
            <p:cNvSpPr/>
            <p:nvPr/>
          </p:nvSpPr>
          <p:spPr>
            <a:xfrm>
              <a:off x="6891576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48"/>
            <p:cNvSpPr/>
            <p:nvPr/>
          </p:nvSpPr>
          <p:spPr>
            <a:xfrm>
              <a:off x="7364144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48"/>
            <p:cNvSpPr/>
            <p:nvPr/>
          </p:nvSpPr>
          <p:spPr>
            <a:xfrm>
              <a:off x="7836713" y="2115948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48"/>
            <p:cNvSpPr/>
            <p:nvPr/>
          </p:nvSpPr>
          <p:spPr>
            <a:xfrm>
              <a:off x="8310574" y="2114606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48"/>
            <p:cNvSpPr/>
            <p:nvPr/>
          </p:nvSpPr>
          <p:spPr>
            <a:xfrm>
              <a:off x="8783142" y="2114606"/>
              <a:ext cx="239661" cy="408702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48"/>
            <p:cNvSpPr/>
            <p:nvPr/>
          </p:nvSpPr>
          <p:spPr>
            <a:xfrm>
              <a:off x="6773111" y="2511280"/>
              <a:ext cx="242297" cy="40735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48"/>
            <p:cNvSpPr/>
            <p:nvPr/>
          </p:nvSpPr>
          <p:spPr>
            <a:xfrm>
              <a:off x="713119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48"/>
            <p:cNvSpPr/>
            <p:nvPr/>
          </p:nvSpPr>
          <p:spPr>
            <a:xfrm>
              <a:off x="7603761" y="2511280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48"/>
            <p:cNvSpPr/>
            <p:nvPr/>
          </p:nvSpPr>
          <p:spPr>
            <a:xfrm>
              <a:off x="807762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48"/>
            <p:cNvSpPr/>
            <p:nvPr/>
          </p:nvSpPr>
          <p:spPr>
            <a:xfrm>
              <a:off x="8550190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48"/>
            <p:cNvSpPr/>
            <p:nvPr/>
          </p:nvSpPr>
          <p:spPr>
            <a:xfrm>
              <a:off x="6891576" y="2934613"/>
              <a:ext cx="356781" cy="363445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48"/>
            <p:cNvSpPr/>
            <p:nvPr/>
          </p:nvSpPr>
          <p:spPr>
            <a:xfrm>
              <a:off x="736414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48"/>
            <p:cNvSpPr/>
            <p:nvPr/>
          </p:nvSpPr>
          <p:spPr>
            <a:xfrm>
              <a:off x="7836713" y="2934613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48"/>
            <p:cNvSpPr/>
            <p:nvPr/>
          </p:nvSpPr>
          <p:spPr>
            <a:xfrm>
              <a:off x="831057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48"/>
            <p:cNvSpPr/>
            <p:nvPr/>
          </p:nvSpPr>
          <p:spPr>
            <a:xfrm>
              <a:off x="8783142" y="3033085"/>
              <a:ext cx="97227" cy="6127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48"/>
            <p:cNvSpPr/>
            <p:nvPr/>
          </p:nvSpPr>
          <p:spPr>
            <a:xfrm>
              <a:off x="7345494" y="3428467"/>
              <a:ext cx="142484" cy="85242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48"/>
            <p:cNvSpPr/>
            <p:nvPr/>
          </p:nvSpPr>
          <p:spPr>
            <a:xfrm>
              <a:off x="7305558" y="3329945"/>
              <a:ext cx="8057" cy="161133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48"/>
            <p:cNvSpPr/>
            <p:nvPr/>
          </p:nvSpPr>
          <p:spPr>
            <a:xfrm>
              <a:off x="7603761" y="3329945"/>
              <a:ext cx="358124" cy="316846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48"/>
            <p:cNvSpPr/>
            <p:nvPr/>
          </p:nvSpPr>
          <p:spPr>
            <a:xfrm>
              <a:off x="8077622" y="3329945"/>
              <a:ext cx="356781" cy="307546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48"/>
            <p:cNvSpPr/>
            <p:nvPr/>
          </p:nvSpPr>
          <p:spPr>
            <a:xfrm>
              <a:off x="8550190" y="3428467"/>
              <a:ext cx="16014" cy="12035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5" name="Google Shape;1225;p48"/>
          <p:cNvSpPr/>
          <p:nvPr/>
        </p:nvSpPr>
        <p:spPr>
          <a:xfrm rot="-1848056" flipH="1">
            <a:off x="7756025" y="2517986"/>
            <a:ext cx="1938888" cy="3305698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4">
    <p:spTree>
      <p:nvGrpSpPr>
        <p:cNvPr id="1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6" name="Google Shape;1256;p50"/>
          <p:cNvGrpSpPr/>
          <p:nvPr/>
        </p:nvGrpSpPr>
        <p:grpSpPr>
          <a:xfrm rot="-4412986">
            <a:off x="6233427" y="1978854"/>
            <a:ext cx="2523466" cy="2406919"/>
            <a:chOff x="616550" y="744600"/>
            <a:chExt cx="936200" cy="893025"/>
          </a:xfrm>
        </p:grpSpPr>
        <p:sp>
          <p:nvSpPr>
            <p:cNvPr id="1257" name="Google Shape;1257;p50"/>
            <p:cNvSpPr/>
            <p:nvPr/>
          </p:nvSpPr>
          <p:spPr>
            <a:xfrm>
              <a:off x="616550" y="744600"/>
              <a:ext cx="936200" cy="893025"/>
            </a:xfrm>
            <a:custGeom>
              <a:avLst/>
              <a:gdLst/>
              <a:ahLst/>
              <a:cxnLst/>
              <a:rect l="l" t="t" r="r" b="b"/>
              <a:pathLst>
                <a:path w="37448" h="35721" extrusionOk="0">
                  <a:moveTo>
                    <a:pt x="21003" y="1"/>
                  </a:moveTo>
                  <a:cubicBezTo>
                    <a:pt x="20950" y="1"/>
                    <a:pt x="20897" y="16"/>
                    <a:pt x="20852" y="46"/>
                  </a:cubicBezTo>
                  <a:lnTo>
                    <a:pt x="18177" y="2356"/>
                  </a:lnTo>
                  <a:cubicBezTo>
                    <a:pt x="18177" y="2356"/>
                    <a:pt x="18146" y="2387"/>
                    <a:pt x="18146" y="2387"/>
                  </a:cubicBezTo>
                  <a:lnTo>
                    <a:pt x="91" y="26946"/>
                  </a:lnTo>
                  <a:cubicBezTo>
                    <a:pt x="0" y="27068"/>
                    <a:pt x="61" y="27220"/>
                    <a:pt x="182" y="27281"/>
                  </a:cubicBezTo>
                  <a:lnTo>
                    <a:pt x="2523" y="28436"/>
                  </a:lnTo>
                  <a:lnTo>
                    <a:pt x="15654" y="35700"/>
                  </a:lnTo>
                  <a:cubicBezTo>
                    <a:pt x="15692" y="35713"/>
                    <a:pt x="15735" y="35720"/>
                    <a:pt x="15776" y="35720"/>
                  </a:cubicBezTo>
                  <a:cubicBezTo>
                    <a:pt x="15835" y="35720"/>
                    <a:pt x="15892" y="35705"/>
                    <a:pt x="15927" y="35670"/>
                  </a:cubicBezTo>
                  <a:cubicBezTo>
                    <a:pt x="16657" y="35092"/>
                    <a:pt x="20274" y="32083"/>
                    <a:pt x="25320" y="27433"/>
                  </a:cubicBezTo>
                  <a:cubicBezTo>
                    <a:pt x="30730" y="22417"/>
                    <a:pt x="37204" y="14666"/>
                    <a:pt x="37204" y="14666"/>
                  </a:cubicBezTo>
                  <a:cubicBezTo>
                    <a:pt x="37448" y="14454"/>
                    <a:pt x="37448" y="14089"/>
                    <a:pt x="37204" y="13876"/>
                  </a:cubicBezTo>
                  <a:cubicBezTo>
                    <a:pt x="36779" y="13451"/>
                    <a:pt x="35867" y="12600"/>
                    <a:pt x="34286" y="11171"/>
                  </a:cubicBezTo>
                  <a:cubicBezTo>
                    <a:pt x="31824" y="9013"/>
                    <a:pt x="22493" y="1171"/>
                    <a:pt x="21155" y="46"/>
                  </a:cubicBezTo>
                  <a:cubicBezTo>
                    <a:pt x="21110" y="16"/>
                    <a:pt x="21057" y="1"/>
                    <a:pt x="210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0"/>
            <p:cNvSpPr/>
            <p:nvPr/>
          </p:nvSpPr>
          <p:spPr>
            <a:xfrm>
              <a:off x="1118825" y="951075"/>
              <a:ext cx="191525" cy="163425"/>
            </a:xfrm>
            <a:custGeom>
              <a:avLst/>
              <a:gdLst/>
              <a:ahLst/>
              <a:cxnLst/>
              <a:rect l="l" t="t" r="r" b="b"/>
              <a:pathLst>
                <a:path w="7661" h="6537" extrusionOk="0">
                  <a:moveTo>
                    <a:pt x="426" y="0"/>
                  </a:moveTo>
                  <a:cubicBezTo>
                    <a:pt x="317" y="0"/>
                    <a:pt x="206" y="46"/>
                    <a:pt x="122" y="146"/>
                  </a:cubicBezTo>
                  <a:cubicBezTo>
                    <a:pt x="1" y="298"/>
                    <a:pt x="31" y="541"/>
                    <a:pt x="183" y="663"/>
                  </a:cubicBezTo>
                  <a:lnTo>
                    <a:pt x="6992" y="6468"/>
                  </a:lnTo>
                  <a:cubicBezTo>
                    <a:pt x="7052" y="6499"/>
                    <a:pt x="7144" y="6529"/>
                    <a:pt x="7235" y="6529"/>
                  </a:cubicBezTo>
                  <a:cubicBezTo>
                    <a:pt x="7251" y="6534"/>
                    <a:pt x="7268" y="6537"/>
                    <a:pt x="7286" y="6537"/>
                  </a:cubicBezTo>
                  <a:cubicBezTo>
                    <a:pt x="7368" y="6537"/>
                    <a:pt x="7464" y="6483"/>
                    <a:pt x="7539" y="6407"/>
                  </a:cubicBezTo>
                  <a:cubicBezTo>
                    <a:pt x="7660" y="6255"/>
                    <a:pt x="7630" y="6012"/>
                    <a:pt x="7478" y="5860"/>
                  </a:cubicBezTo>
                  <a:lnTo>
                    <a:pt x="669" y="85"/>
                  </a:lnTo>
                  <a:cubicBezTo>
                    <a:pt x="601" y="31"/>
                    <a:pt x="514" y="0"/>
                    <a:pt x="4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0"/>
            <p:cNvSpPr/>
            <p:nvPr/>
          </p:nvSpPr>
          <p:spPr>
            <a:xfrm>
              <a:off x="1078550" y="994400"/>
              <a:ext cx="190750" cy="164750"/>
            </a:xfrm>
            <a:custGeom>
              <a:avLst/>
              <a:gdLst/>
              <a:ahLst/>
              <a:cxnLst/>
              <a:rect l="l" t="t" r="r" b="b"/>
              <a:pathLst>
                <a:path w="7630" h="6590" extrusionOk="0">
                  <a:moveTo>
                    <a:pt x="413" y="0"/>
                  </a:moveTo>
                  <a:cubicBezTo>
                    <a:pt x="308" y="0"/>
                    <a:pt x="206" y="45"/>
                    <a:pt x="122" y="146"/>
                  </a:cubicBezTo>
                  <a:cubicBezTo>
                    <a:pt x="1" y="298"/>
                    <a:pt x="1" y="541"/>
                    <a:pt x="153" y="662"/>
                  </a:cubicBezTo>
                  <a:lnTo>
                    <a:pt x="6931" y="6498"/>
                  </a:lnTo>
                  <a:cubicBezTo>
                    <a:pt x="7022" y="6559"/>
                    <a:pt x="7113" y="6589"/>
                    <a:pt x="7174" y="6589"/>
                  </a:cubicBezTo>
                  <a:cubicBezTo>
                    <a:pt x="7296" y="6589"/>
                    <a:pt x="7417" y="6529"/>
                    <a:pt x="7478" y="6437"/>
                  </a:cubicBezTo>
                  <a:cubicBezTo>
                    <a:pt x="7630" y="6285"/>
                    <a:pt x="7600" y="6042"/>
                    <a:pt x="7448" y="5921"/>
                  </a:cubicBezTo>
                  <a:lnTo>
                    <a:pt x="669" y="85"/>
                  </a:lnTo>
                  <a:cubicBezTo>
                    <a:pt x="587" y="30"/>
                    <a:pt x="499" y="0"/>
                    <a:pt x="4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0"/>
            <p:cNvSpPr/>
            <p:nvPr/>
          </p:nvSpPr>
          <p:spPr>
            <a:xfrm>
              <a:off x="1041325" y="1033375"/>
              <a:ext cx="196075" cy="159975"/>
            </a:xfrm>
            <a:custGeom>
              <a:avLst/>
              <a:gdLst/>
              <a:ahLst/>
              <a:cxnLst/>
              <a:rect l="l" t="t" r="r" b="b"/>
              <a:pathLst>
                <a:path w="7843" h="6399" extrusionOk="0">
                  <a:moveTo>
                    <a:pt x="446" y="1"/>
                  </a:moveTo>
                  <a:cubicBezTo>
                    <a:pt x="335" y="1"/>
                    <a:pt x="223" y="48"/>
                    <a:pt x="152" y="137"/>
                  </a:cubicBezTo>
                  <a:cubicBezTo>
                    <a:pt x="0" y="319"/>
                    <a:pt x="31" y="532"/>
                    <a:pt x="213" y="684"/>
                  </a:cubicBezTo>
                  <a:lnTo>
                    <a:pt x="7174" y="6307"/>
                  </a:lnTo>
                  <a:cubicBezTo>
                    <a:pt x="7234" y="6368"/>
                    <a:pt x="7326" y="6398"/>
                    <a:pt x="7386" y="6398"/>
                  </a:cubicBezTo>
                  <a:cubicBezTo>
                    <a:pt x="7508" y="6398"/>
                    <a:pt x="7630" y="6337"/>
                    <a:pt x="7690" y="6246"/>
                  </a:cubicBezTo>
                  <a:cubicBezTo>
                    <a:pt x="7842" y="6094"/>
                    <a:pt x="7812" y="5851"/>
                    <a:pt x="7630" y="5729"/>
                  </a:cubicBezTo>
                  <a:lnTo>
                    <a:pt x="669" y="76"/>
                  </a:lnTo>
                  <a:cubicBezTo>
                    <a:pt x="606" y="25"/>
                    <a:pt x="526" y="1"/>
                    <a:pt x="4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50"/>
            <p:cNvSpPr/>
            <p:nvPr/>
          </p:nvSpPr>
          <p:spPr>
            <a:xfrm>
              <a:off x="1007125" y="1070750"/>
              <a:ext cx="186950" cy="159825"/>
            </a:xfrm>
            <a:custGeom>
              <a:avLst/>
              <a:gdLst/>
              <a:ahLst/>
              <a:cxnLst/>
              <a:rect l="l" t="t" r="r" b="b"/>
              <a:pathLst>
                <a:path w="7478" h="6393" extrusionOk="0">
                  <a:moveTo>
                    <a:pt x="413" y="1"/>
                  </a:moveTo>
                  <a:cubicBezTo>
                    <a:pt x="307" y="1"/>
                    <a:pt x="206" y="48"/>
                    <a:pt x="122" y="131"/>
                  </a:cubicBezTo>
                  <a:cubicBezTo>
                    <a:pt x="0" y="283"/>
                    <a:pt x="0" y="526"/>
                    <a:pt x="183" y="678"/>
                  </a:cubicBezTo>
                  <a:lnTo>
                    <a:pt x="6809" y="6301"/>
                  </a:lnTo>
                  <a:cubicBezTo>
                    <a:pt x="6870" y="6362"/>
                    <a:pt x="6961" y="6393"/>
                    <a:pt x="7022" y="6393"/>
                  </a:cubicBezTo>
                  <a:cubicBezTo>
                    <a:pt x="7143" y="6393"/>
                    <a:pt x="7265" y="6362"/>
                    <a:pt x="7326" y="6271"/>
                  </a:cubicBezTo>
                  <a:cubicBezTo>
                    <a:pt x="7478" y="6119"/>
                    <a:pt x="7447" y="5876"/>
                    <a:pt x="7295" y="5724"/>
                  </a:cubicBezTo>
                  <a:lnTo>
                    <a:pt x="669" y="101"/>
                  </a:lnTo>
                  <a:cubicBezTo>
                    <a:pt x="587" y="32"/>
                    <a:pt x="499" y="1"/>
                    <a:pt x="4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2" name="Google Shape;1262;p50"/>
          <p:cNvGrpSpPr/>
          <p:nvPr/>
        </p:nvGrpSpPr>
        <p:grpSpPr>
          <a:xfrm>
            <a:off x="1326404" y="500540"/>
            <a:ext cx="1830972" cy="1822411"/>
            <a:chOff x="2414491" y="671177"/>
            <a:chExt cx="1830972" cy="1822411"/>
          </a:xfrm>
        </p:grpSpPr>
        <p:sp>
          <p:nvSpPr>
            <p:cNvPr id="1263" name="Google Shape;1263;p50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50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50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50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50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50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50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50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50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50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50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50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50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50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50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50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50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50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50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50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50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50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50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50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50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50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50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50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50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50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50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50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50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50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7" name="Google Shape;1297;p50"/>
          <p:cNvGrpSpPr/>
          <p:nvPr/>
        </p:nvGrpSpPr>
        <p:grpSpPr>
          <a:xfrm rot="-969610">
            <a:off x="6880585" y="2461943"/>
            <a:ext cx="2217391" cy="2896369"/>
            <a:chOff x="6078061" y="1684347"/>
            <a:chExt cx="1743860" cy="2277840"/>
          </a:xfrm>
        </p:grpSpPr>
        <p:sp>
          <p:nvSpPr>
            <p:cNvPr id="1298" name="Google Shape;1298;p50"/>
            <p:cNvSpPr/>
            <p:nvPr/>
          </p:nvSpPr>
          <p:spPr>
            <a:xfrm>
              <a:off x="7384410" y="1684347"/>
              <a:ext cx="437511" cy="516459"/>
            </a:xfrm>
            <a:custGeom>
              <a:avLst/>
              <a:gdLst/>
              <a:ahLst/>
              <a:cxnLst/>
              <a:rect l="l" t="t" r="r" b="b"/>
              <a:pathLst>
                <a:path w="8490" h="10022" extrusionOk="0">
                  <a:moveTo>
                    <a:pt x="8405" y="0"/>
                  </a:moveTo>
                  <a:cubicBezTo>
                    <a:pt x="8396" y="0"/>
                    <a:pt x="8390" y="41"/>
                    <a:pt x="8390" y="41"/>
                  </a:cubicBezTo>
                  <a:cubicBezTo>
                    <a:pt x="8390" y="41"/>
                    <a:pt x="6535" y="1439"/>
                    <a:pt x="4043" y="1986"/>
                  </a:cubicBezTo>
                  <a:cubicBezTo>
                    <a:pt x="1551" y="2563"/>
                    <a:pt x="0" y="6636"/>
                    <a:pt x="487" y="8430"/>
                  </a:cubicBezTo>
                  <a:cubicBezTo>
                    <a:pt x="895" y="9870"/>
                    <a:pt x="1871" y="10021"/>
                    <a:pt x="2264" y="10021"/>
                  </a:cubicBezTo>
                  <a:cubicBezTo>
                    <a:pt x="2369" y="10021"/>
                    <a:pt x="2432" y="10010"/>
                    <a:pt x="2432" y="10010"/>
                  </a:cubicBezTo>
                  <a:cubicBezTo>
                    <a:pt x="2432" y="10010"/>
                    <a:pt x="8298" y="8794"/>
                    <a:pt x="8420" y="4053"/>
                  </a:cubicBezTo>
                  <a:cubicBezTo>
                    <a:pt x="8490" y="427"/>
                    <a:pt x="8435" y="0"/>
                    <a:pt x="84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50"/>
            <p:cNvSpPr/>
            <p:nvPr/>
          </p:nvSpPr>
          <p:spPr>
            <a:xfrm>
              <a:off x="6078061" y="2151644"/>
              <a:ext cx="1448939" cy="1810543"/>
            </a:xfrm>
            <a:custGeom>
              <a:avLst/>
              <a:gdLst/>
              <a:ahLst/>
              <a:cxnLst/>
              <a:rect l="l" t="t" r="r" b="b"/>
              <a:pathLst>
                <a:path w="28117" h="35134" extrusionOk="0">
                  <a:moveTo>
                    <a:pt x="26110" y="0"/>
                  </a:moveTo>
                  <a:cubicBezTo>
                    <a:pt x="26110" y="0"/>
                    <a:pt x="21247" y="3587"/>
                    <a:pt x="16353" y="10213"/>
                  </a:cubicBezTo>
                  <a:cubicBezTo>
                    <a:pt x="11429" y="16839"/>
                    <a:pt x="0" y="34256"/>
                    <a:pt x="1186" y="35107"/>
                  </a:cubicBezTo>
                  <a:cubicBezTo>
                    <a:pt x="1210" y="35125"/>
                    <a:pt x="1241" y="35134"/>
                    <a:pt x="1279" y="35134"/>
                  </a:cubicBezTo>
                  <a:cubicBezTo>
                    <a:pt x="3097" y="35134"/>
                    <a:pt x="20354" y="14791"/>
                    <a:pt x="24195" y="8420"/>
                  </a:cubicBezTo>
                  <a:cubicBezTo>
                    <a:pt x="28116" y="1915"/>
                    <a:pt x="27782" y="942"/>
                    <a:pt x="27782" y="942"/>
                  </a:cubicBezTo>
                  <a:lnTo>
                    <a:pt x="261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0" name="Google Shape;1300;p50"/>
          <p:cNvSpPr/>
          <p:nvPr/>
        </p:nvSpPr>
        <p:spPr>
          <a:xfrm rot="5400000">
            <a:off x="-1836150" y="1175258"/>
            <a:ext cx="4913539" cy="3022943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50"/>
          <p:cNvSpPr/>
          <p:nvPr/>
        </p:nvSpPr>
        <p:spPr>
          <a:xfrm rot="-7977683">
            <a:off x="2160949" y="3164250"/>
            <a:ext cx="1554661" cy="1491741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50"/>
          <p:cNvSpPr/>
          <p:nvPr/>
        </p:nvSpPr>
        <p:spPr>
          <a:xfrm rot="4742319" flipH="1">
            <a:off x="6790763" y="-645967"/>
            <a:ext cx="3210858" cy="3197544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 rot="-1762095" flipH="1">
            <a:off x="-645480" y="2383695"/>
            <a:ext cx="2540453" cy="3781447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4"/>
          <p:cNvSpPr/>
          <p:nvPr/>
        </p:nvSpPr>
        <p:spPr>
          <a:xfrm>
            <a:off x="8139625" y="1901675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95" name="Google Shape;95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Hammersmith One"/>
              <a:buAutoNum type="arabicPeriod"/>
              <a:defRPr sz="1600">
                <a:solidFill>
                  <a:srgbClr val="806860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Hammersmith One"/>
              <a:buAutoNum type="alphaLcPeriod"/>
              <a:defRPr sz="16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9pPr>
          </a:lstStyle>
          <a:p>
            <a:endParaRPr/>
          </a:p>
        </p:txBody>
      </p:sp>
      <p:grpSp>
        <p:nvGrpSpPr>
          <p:cNvPr id="111" name="Google Shape;111;p7"/>
          <p:cNvGrpSpPr/>
          <p:nvPr/>
        </p:nvGrpSpPr>
        <p:grpSpPr>
          <a:xfrm>
            <a:off x="8039875" y="1772525"/>
            <a:ext cx="2052600" cy="2052600"/>
            <a:chOff x="-1185375" y="1414000"/>
            <a:chExt cx="2052600" cy="2052600"/>
          </a:xfrm>
        </p:grpSpPr>
        <p:sp>
          <p:nvSpPr>
            <p:cNvPr id="112" name="Google Shape;112;p7"/>
            <p:cNvSpPr/>
            <p:nvPr/>
          </p:nvSpPr>
          <p:spPr>
            <a:xfrm>
              <a:off x="-1185375" y="1414000"/>
              <a:ext cx="2052600" cy="20526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-1140322" y="1463656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-730833" y="1637371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-620381" y="1470575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-212008" y="1463656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197481" y="1576386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348160" y="1599422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-1074782" y="2080254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-924060" y="1822561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-1010358" y="1944488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-821687" y="1731707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-413315" y="1731707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-3825" y="1731707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404547" y="1766218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-1136884" y="2350540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-1028753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-620381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-212008" y="2094050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197481" y="2092890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7"/>
            <p:cNvSpPr/>
            <p:nvPr/>
          </p:nvSpPr>
          <p:spPr>
            <a:xfrm>
              <a:off x="605853" y="2092890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7"/>
            <p:cNvSpPr/>
            <p:nvPr/>
          </p:nvSpPr>
          <p:spPr>
            <a:xfrm>
              <a:off x="-1131125" y="2435678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-82168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-413315" y="243567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7"/>
            <p:cNvSpPr/>
            <p:nvPr/>
          </p:nvSpPr>
          <p:spPr>
            <a:xfrm>
              <a:off x="-3825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7"/>
            <p:cNvSpPr/>
            <p:nvPr/>
          </p:nvSpPr>
          <p:spPr>
            <a:xfrm>
              <a:off x="40454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7"/>
            <p:cNvSpPr/>
            <p:nvPr/>
          </p:nvSpPr>
          <p:spPr>
            <a:xfrm>
              <a:off x="-1028753" y="2801503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7"/>
            <p:cNvSpPr/>
            <p:nvPr/>
          </p:nvSpPr>
          <p:spPr>
            <a:xfrm>
              <a:off x="-6203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7"/>
            <p:cNvSpPr/>
            <p:nvPr/>
          </p:nvSpPr>
          <p:spPr>
            <a:xfrm>
              <a:off x="-212008" y="28015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7"/>
            <p:cNvSpPr/>
            <p:nvPr/>
          </p:nvSpPr>
          <p:spPr>
            <a:xfrm>
              <a:off x="1974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605853" y="2886598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-636497" y="3228269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7"/>
            <p:cNvSpPr/>
            <p:nvPr/>
          </p:nvSpPr>
          <p:spPr>
            <a:xfrm>
              <a:off x="-671008" y="3143131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7"/>
            <p:cNvSpPr/>
            <p:nvPr/>
          </p:nvSpPr>
          <p:spPr>
            <a:xfrm>
              <a:off x="-413315" y="3143131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7"/>
            <p:cNvSpPr/>
            <p:nvPr/>
          </p:nvSpPr>
          <p:spPr>
            <a:xfrm>
              <a:off x="-3825" y="3143131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7"/>
            <p:cNvSpPr/>
            <p:nvPr/>
          </p:nvSpPr>
          <p:spPr>
            <a:xfrm>
              <a:off x="404547" y="3228269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" name="Google Shape;147;p7"/>
          <p:cNvSpPr/>
          <p:nvPr/>
        </p:nvSpPr>
        <p:spPr>
          <a:xfrm flipH="1">
            <a:off x="-817503" y="2575150"/>
            <a:ext cx="2540578" cy="378149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"/>
          <p:cNvSpPr/>
          <p:nvPr/>
        </p:nvSpPr>
        <p:spPr>
          <a:xfrm>
            <a:off x="763275" y="799200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9"/>
          <p:cNvSpPr/>
          <p:nvPr/>
        </p:nvSpPr>
        <p:spPr>
          <a:xfrm>
            <a:off x="6926300" y="-86950"/>
            <a:ext cx="4030804" cy="5999550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9"/>
          <p:cNvSpPr/>
          <p:nvPr/>
        </p:nvSpPr>
        <p:spPr>
          <a:xfrm>
            <a:off x="112700" y="3113038"/>
            <a:ext cx="1938817" cy="3305577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"/>
          <p:cNvSpPr txBox="1">
            <a:spLocks noGrp="1"/>
          </p:cNvSpPr>
          <p:nvPr>
            <p:ph type="title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6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60" name="Google Shape;160;p9"/>
          <p:cNvSpPr txBox="1">
            <a:spLocks noGrp="1"/>
          </p:cNvSpPr>
          <p:nvPr>
            <p:ph type="subTitle" idx="1"/>
          </p:nvPr>
        </p:nvSpPr>
        <p:spPr>
          <a:xfrm>
            <a:off x="1904250" y="2756350"/>
            <a:ext cx="53355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24"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5"/>
          <p:cNvSpPr/>
          <p:nvPr/>
        </p:nvSpPr>
        <p:spPr>
          <a:xfrm rot="2465585" flipH="1">
            <a:off x="-2193957" y="2702195"/>
            <a:ext cx="4267802" cy="2625668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15"/>
          <p:cNvSpPr/>
          <p:nvPr/>
        </p:nvSpPr>
        <p:spPr>
          <a:xfrm rot="-6430284" flipH="1">
            <a:off x="6992855" y="-1008460"/>
            <a:ext cx="3967958" cy="3604468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5"/>
          <p:cNvSpPr/>
          <p:nvPr/>
        </p:nvSpPr>
        <p:spPr>
          <a:xfrm>
            <a:off x="-458900" y="-740250"/>
            <a:ext cx="2037008" cy="2154203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5"/>
          <p:cNvSpPr txBox="1">
            <a:spLocks noGrp="1"/>
          </p:cNvSpPr>
          <p:nvPr>
            <p:ph type="subTitle" idx="1"/>
          </p:nvPr>
        </p:nvSpPr>
        <p:spPr>
          <a:xfrm>
            <a:off x="628701" y="318197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5"/>
          <p:cNvSpPr txBox="1">
            <a:spLocks noGrp="1"/>
          </p:cNvSpPr>
          <p:nvPr>
            <p:ph type="subTitle" idx="2"/>
          </p:nvPr>
        </p:nvSpPr>
        <p:spPr>
          <a:xfrm>
            <a:off x="3488100" y="318197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9" name="Google Shape;269;p15"/>
          <p:cNvSpPr txBox="1">
            <a:spLocks noGrp="1"/>
          </p:cNvSpPr>
          <p:nvPr>
            <p:ph type="subTitle" idx="3"/>
          </p:nvPr>
        </p:nvSpPr>
        <p:spPr>
          <a:xfrm>
            <a:off x="628700" y="364971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4"/>
          </p:nvPr>
        </p:nvSpPr>
        <p:spPr>
          <a:xfrm>
            <a:off x="3488100" y="364971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hasCustomPrompt="1"/>
          </p:nvPr>
        </p:nvSpPr>
        <p:spPr>
          <a:xfrm>
            <a:off x="628699" y="1464438"/>
            <a:ext cx="21678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72" name="Google Shape;272;p15"/>
          <p:cNvSpPr txBox="1">
            <a:spLocks noGrp="1"/>
          </p:cNvSpPr>
          <p:nvPr>
            <p:ph type="title" idx="5" hasCustomPrompt="1"/>
          </p:nvPr>
        </p:nvSpPr>
        <p:spPr>
          <a:xfrm>
            <a:off x="3456213" y="1464438"/>
            <a:ext cx="21678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73" name="Google Shape;273;p15"/>
          <p:cNvSpPr txBox="1">
            <a:spLocks noGrp="1"/>
          </p:cNvSpPr>
          <p:nvPr>
            <p:ph type="subTitle" idx="6"/>
          </p:nvPr>
        </p:nvSpPr>
        <p:spPr>
          <a:xfrm>
            <a:off x="6347500" y="3181975"/>
            <a:ext cx="21678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5"/>
          <p:cNvSpPr txBox="1">
            <a:spLocks noGrp="1"/>
          </p:cNvSpPr>
          <p:nvPr>
            <p:ph type="subTitle" idx="7"/>
          </p:nvPr>
        </p:nvSpPr>
        <p:spPr>
          <a:xfrm>
            <a:off x="6347488" y="3649713"/>
            <a:ext cx="216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8" hasCustomPrompt="1"/>
          </p:nvPr>
        </p:nvSpPr>
        <p:spPr>
          <a:xfrm>
            <a:off x="6347501" y="1464438"/>
            <a:ext cx="21678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76" name="Google Shape;276;p15"/>
          <p:cNvSpPr txBox="1">
            <a:spLocks noGrp="1"/>
          </p:cNvSpPr>
          <p:nvPr>
            <p:ph type="title" idx="9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list">
  <p:cSld name="CUSTOM_22"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7"/>
          <p:cNvSpPr/>
          <p:nvPr/>
        </p:nvSpPr>
        <p:spPr>
          <a:xfrm rot="-1781954">
            <a:off x="6294084" y="45611"/>
            <a:ext cx="4658414" cy="476516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17"/>
          <p:cNvSpPr/>
          <p:nvPr/>
        </p:nvSpPr>
        <p:spPr>
          <a:xfrm>
            <a:off x="6619750" y="1260100"/>
            <a:ext cx="1269687" cy="1658228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17"/>
          <p:cNvSpPr/>
          <p:nvPr/>
        </p:nvSpPr>
        <p:spPr>
          <a:xfrm rot="1145765" flipH="1">
            <a:off x="-1426013" y="-803761"/>
            <a:ext cx="3397353" cy="3383266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1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7" name="Google Shape;327;p17"/>
          <p:cNvSpPr txBox="1">
            <a:spLocks noGrp="1"/>
          </p:cNvSpPr>
          <p:nvPr>
            <p:ph type="subTitle" idx="1"/>
          </p:nvPr>
        </p:nvSpPr>
        <p:spPr>
          <a:xfrm>
            <a:off x="897675" y="1577850"/>
            <a:ext cx="4809300" cy="248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8C353C"/>
              </a:buClr>
              <a:buSzPts val="1600"/>
              <a:buFont typeface="Nunito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9pPr>
          </a:lstStyle>
          <a:p>
            <a:endParaRPr/>
          </a:p>
        </p:txBody>
      </p:sp>
      <p:grpSp>
        <p:nvGrpSpPr>
          <p:cNvPr id="328" name="Google Shape;328;p17"/>
          <p:cNvGrpSpPr/>
          <p:nvPr/>
        </p:nvGrpSpPr>
        <p:grpSpPr>
          <a:xfrm rot="10800000" flipH="1">
            <a:off x="4776891" y="3572332"/>
            <a:ext cx="1696762" cy="1688828"/>
            <a:chOff x="2414491" y="671177"/>
            <a:chExt cx="1830972" cy="1822411"/>
          </a:xfrm>
        </p:grpSpPr>
        <p:sp>
          <p:nvSpPr>
            <p:cNvPr id="329" name="Google Shape;329;p17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7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7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7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17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7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7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7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7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7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7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7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7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7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7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7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7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7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7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7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7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7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7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7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7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7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7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7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7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7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4">
  <p:cSld name="CUSTOM_27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21"/>
          <p:cNvSpPr/>
          <p:nvPr/>
        </p:nvSpPr>
        <p:spPr>
          <a:xfrm rot="-1408952">
            <a:off x="7039333" y="962822"/>
            <a:ext cx="3561578" cy="4437854"/>
          </a:xfrm>
          <a:custGeom>
            <a:avLst/>
            <a:gdLst/>
            <a:ahLst/>
            <a:cxnLst/>
            <a:rect l="l" t="t" r="r" b="b"/>
            <a:pathLst>
              <a:path w="15146" h="21250" extrusionOk="0">
                <a:moveTo>
                  <a:pt x="2903" y="12143"/>
                </a:moveTo>
                <a:cubicBezTo>
                  <a:pt x="1936" y="10308"/>
                  <a:pt x="234" y="9174"/>
                  <a:pt x="201" y="6972"/>
                </a:cubicBezTo>
                <a:cubicBezTo>
                  <a:pt x="1" y="1"/>
                  <a:pt x="7773" y="1769"/>
                  <a:pt x="11209" y="4637"/>
                </a:cubicBezTo>
                <a:cubicBezTo>
                  <a:pt x="13877" y="6839"/>
                  <a:pt x="15145" y="10208"/>
                  <a:pt x="14178" y="13544"/>
                </a:cubicBezTo>
                <a:cubicBezTo>
                  <a:pt x="13310" y="16379"/>
                  <a:pt x="10141" y="21249"/>
                  <a:pt x="6472" y="20349"/>
                </a:cubicBezTo>
                <a:cubicBezTo>
                  <a:pt x="3203" y="19581"/>
                  <a:pt x="4070" y="14811"/>
                  <a:pt x="3070" y="12476"/>
                </a:cubicBezTo>
                <a:cubicBezTo>
                  <a:pt x="3036" y="12343"/>
                  <a:pt x="2970" y="12243"/>
                  <a:pt x="2903" y="1214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21"/>
          <p:cNvSpPr/>
          <p:nvPr/>
        </p:nvSpPr>
        <p:spPr>
          <a:xfrm rot="5400000" flipH="1">
            <a:off x="-1331519" y="-591459"/>
            <a:ext cx="5570538" cy="3629454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21"/>
          <p:cNvSpPr/>
          <p:nvPr/>
        </p:nvSpPr>
        <p:spPr>
          <a:xfrm rot="-7977677">
            <a:off x="1465320" y="3454594"/>
            <a:ext cx="1601627" cy="1536805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6" name="Google Shape;476;p21"/>
          <p:cNvGrpSpPr/>
          <p:nvPr/>
        </p:nvGrpSpPr>
        <p:grpSpPr>
          <a:xfrm>
            <a:off x="5084307" y="-1054185"/>
            <a:ext cx="2304462" cy="2293869"/>
            <a:chOff x="2414491" y="671177"/>
            <a:chExt cx="1830972" cy="1822411"/>
          </a:xfrm>
        </p:grpSpPr>
        <p:sp>
          <p:nvSpPr>
            <p:cNvPr id="477" name="Google Shape;477;p21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1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1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1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1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1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1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1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1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1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1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1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1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1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1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1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1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1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1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1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1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1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1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1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1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1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1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1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1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1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1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1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1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1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1" name="Google Shape;511;p21"/>
          <p:cNvSpPr txBox="1">
            <a:spLocks noGrp="1"/>
          </p:cNvSpPr>
          <p:nvPr>
            <p:ph type="title"/>
          </p:nvPr>
        </p:nvSpPr>
        <p:spPr>
          <a:xfrm>
            <a:off x="2690725" y="1505725"/>
            <a:ext cx="3858900" cy="11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85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2" name="Google Shape;512;p21"/>
          <p:cNvSpPr txBox="1">
            <a:spLocks noGrp="1"/>
          </p:cNvSpPr>
          <p:nvPr>
            <p:ph type="subTitle" idx="1"/>
          </p:nvPr>
        </p:nvSpPr>
        <p:spPr>
          <a:xfrm>
            <a:off x="2690725" y="2725750"/>
            <a:ext cx="3858900" cy="9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8C353C"/>
              </a:buClr>
              <a:buSzPts val="1600"/>
              <a:buFont typeface="Nunito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32"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41"/>
          <p:cNvSpPr/>
          <p:nvPr/>
        </p:nvSpPr>
        <p:spPr>
          <a:xfrm rot="-455554">
            <a:off x="6637849" y="-126684"/>
            <a:ext cx="3253668" cy="548076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41"/>
          <p:cNvSpPr/>
          <p:nvPr/>
        </p:nvSpPr>
        <p:spPr>
          <a:xfrm rot="-7977677">
            <a:off x="5635995" y="1509394"/>
            <a:ext cx="1601627" cy="1536805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1" name="Google Shape;1021;p41"/>
          <p:cNvSpPr/>
          <p:nvPr/>
        </p:nvSpPr>
        <p:spPr>
          <a:xfrm rot="8880872">
            <a:off x="-2066784" y="-214836"/>
            <a:ext cx="4047011" cy="2490084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2" name="Google Shape;1022;p41"/>
          <p:cNvSpPr txBox="1">
            <a:spLocks noGrp="1"/>
          </p:cNvSpPr>
          <p:nvPr>
            <p:ph type="title"/>
          </p:nvPr>
        </p:nvSpPr>
        <p:spPr>
          <a:xfrm>
            <a:off x="713225" y="5281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23" name="Google Shape;1023;p41"/>
          <p:cNvSpPr txBox="1">
            <a:spLocks noGrp="1"/>
          </p:cNvSpPr>
          <p:nvPr>
            <p:ph type="subTitle" idx="1"/>
          </p:nvPr>
        </p:nvSpPr>
        <p:spPr>
          <a:xfrm>
            <a:off x="713225" y="1168075"/>
            <a:ext cx="4989900" cy="3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 b="1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jari"/>
              <a:buChar char="●"/>
              <a:defRPr sz="18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5" r:id="rId4"/>
    <p:sldLayoutId id="2147483658" r:id="rId5"/>
    <p:sldLayoutId id="2147483661" r:id="rId6"/>
    <p:sldLayoutId id="2147483663" r:id="rId7"/>
    <p:sldLayoutId id="2147483667" r:id="rId8"/>
    <p:sldLayoutId id="2147483687" r:id="rId9"/>
    <p:sldLayoutId id="2147483693" r:id="rId10"/>
    <p:sldLayoutId id="2147483694" r:id="rId11"/>
    <p:sldLayoutId id="214748369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p54"/>
          <p:cNvSpPr txBox="1">
            <a:spLocks noGrp="1"/>
          </p:cNvSpPr>
          <p:nvPr>
            <p:ph type="ctrTitle"/>
          </p:nvPr>
        </p:nvSpPr>
        <p:spPr>
          <a:xfrm>
            <a:off x="1071538" y="642924"/>
            <a:ext cx="6577800" cy="142387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USAHA DAN ENERGI</a:t>
            </a:r>
            <a:endParaRPr sz="480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21" name="Google Shape;1321;p54"/>
          <p:cNvSpPr txBox="1">
            <a:spLocks noGrp="1"/>
          </p:cNvSpPr>
          <p:nvPr>
            <p:ph type="subTitle" idx="1"/>
          </p:nvPr>
        </p:nvSpPr>
        <p:spPr>
          <a:xfrm>
            <a:off x="1142976" y="2214560"/>
            <a:ext cx="65778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Mata Kuliah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Mekanika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Dosen Pengampu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Drs. I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Dewa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Putu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Nyeneng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M.Sc.</a:t>
            </a:r>
            <a:endParaRPr lang="id-ID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d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Dr.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Doni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Andra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S.Pd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., M.Sc.</a:t>
            </a:r>
          </a:p>
          <a:p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: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Gustin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Wardani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NPM	: 2013022030</a:t>
            </a:r>
          </a:p>
          <a:p>
            <a:pPr algn="just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Prodi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: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Fisika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: B</a:t>
            </a:r>
            <a:endParaRPr lang="id-ID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sz="180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sz="180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p54"/>
          <p:cNvSpPr txBox="1">
            <a:spLocks noGrp="1"/>
          </p:cNvSpPr>
          <p:nvPr>
            <p:ph type="title"/>
          </p:nvPr>
        </p:nvSpPr>
        <p:spPr>
          <a:xfrm>
            <a:off x="2214546" y="500048"/>
            <a:ext cx="3858900" cy="7143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endParaRPr sz="2400">
              <a:solidFill>
                <a:schemeClr val="accent2"/>
              </a:solidFill>
            </a:endParaRPr>
          </a:p>
        </p:txBody>
      </p:sp>
      <p:sp>
        <p:nvSpPr>
          <p:cNvPr id="1321" name="Google Shape;1321;p54"/>
          <p:cNvSpPr txBox="1">
            <a:spLocks noGrp="1"/>
          </p:cNvSpPr>
          <p:nvPr>
            <p:ph type="subTitle" idx="1"/>
          </p:nvPr>
        </p:nvSpPr>
        <p:spPr>
          <a:xfrm>
            <a:off x="1000100" y="1142990"/>
            <a:ext cx="7929618" cy="37862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fisika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F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berpindah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sejauh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s,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W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dinyatakan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W = F . 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F =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(N),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       s 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perpindahan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(m),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      W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(Nm = joule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endParaRPr lang="en-ID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Gaya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sudut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α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arah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perpindahannya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dinyatakan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persamaan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= F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α 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α =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sudut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perpindahan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derajat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ID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ID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ID" sz="18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</a:rPr>
              <a:t>	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en-US" sz="1800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0" algn="l">
              <a:buNone/>
            </a:pPr>
            <a:endParaRPr lang="id-ID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2214560"/>
            <a:ext cx="2733675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Google Shape;1326;p55"/>
          <p:cNvSpPr txBox="1">
            <a:spLocks noGrp="1"/>
          </p:cNvSpPr>
          <p:nvPr>
            <p:ph type="body" idx="1"/>
          </p:nvPr>
        </p:nvSpPr>
        <p:spPr>
          <a:xfrm>
            <a:off x="714348" y="285734"/>
            <a:ext cx="8001056" cy="485776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endParaRPr lang="id-ID" sz="18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ID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endParaRPr lang="en-ID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tersimpan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posisi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dimunculkan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None/>
            </a:pP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a.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Gravitasi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gravitasi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timbul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tarikan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gravitasi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bumi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ctr">
              <a:buNone/>
            </a:pP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EP 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m . g . h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EP =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(joule),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   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w 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berat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newton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mg,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   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m 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massa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(kg),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   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g  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percepatan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gravitasi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bumi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(m/s</a:t>
            </a:r>
            <a:r>
              <a:rPr lang="en-ID" sz="1800" baseline="30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   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h   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(m).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None/>
            </a:pP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</a:rPr>
              <a:t>	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 algn="just">
              <a:buNone/>
            </a:pPr>
            <a:endParaRPr lang="en-US" sz="18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 algn="just">
              <a:buNone/>
            </a:pPr>
            <a:endParaRPr lang="en-US" sz="18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27" name="Google Shape;1327;p55"/>
          <p:cNvSpPr txBox="1">
            <a:spLocks noGrp="1"/>
          </p:cNvSpPr>
          <p:nvPr>
            <p:ph type="title"/>
          </p:nvPr>
        </p:nvSpPr>
        <p:spPr>
          <a:xfrm>
            <a:off x="642910" y="142858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endParaRPr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" name="Google Shape;1362;p58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61996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endParaRPr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3" name="Google Shape;1363;p58"/>
          <p:cNvSpPr txBox="1">
            <a:spLocks noGrp="1"/>
          </p:cNvSpPr>
          <p:nvPr>
            <p:ph type="body" idx="1"/>
          </p:nvPr>
        </p:nvSpPr>
        <p:spPr>
          <a:xfrm>
            <a:off x="500035" y="1142990"/>
            <a:ext cx="7930690" cy="38576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Elastis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tersimpan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elastis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tekan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regang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Persamaan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pegas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ID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EP </a:t>
            </a:r>
            <a:r>
              <a:rPr lang="en-ID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=  k ∆</a:t>
            </a:r>
            <a:r>
              <a:rPr lang="en-ID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ID" sz="1800" baseline="30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800" baseline="300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pegas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berubah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pegas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pegas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ditulis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persamaan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D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W = -∆EP</a:t>
            </a:r>
            <a:endParaRPr lang="en-US" sz="1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endParaRPr sz="180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4" name="Google Shape;1364;p58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7" name="Google Shape;2577;p124"/>
          <p:cNvSpPr txBox="1">
            <a:spLocks noGrp="1"/>
          </p:cNvSpPr>
          <p:nvPr>
            <p:ph type="title"/>
          </p:nvPr>
        </p:nvSpPr>
        <p:spPr>
          <a:xfrm>
            <a:off x="714348" y="142858"/>
            <a:ext cx="7717500" cy="78581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endParaRPr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78" name="Google Shape;2578;p124"/>
          <p:cNvSpPr txBox="1">
            <a:spLocks noGrp="1"/>
          </p:cNvSpPr>
          <p:nvPr>
            <p:ph type="subTitle" idx="1"/>
          </p:nvPr>
        </p:nvSpPr>
        <p:spPr>
          <a:xfrm>
            <a:off x="642910" y="1214410"/>
            <a:ext cx="6357982" cy="3929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Kinetik</a:t>
            </a: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kinetik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dimiliki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gerakannya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persamaan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kinetik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dituliskan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EK = 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   mv</a:t>
            </a:r>
            <a:r>
              <a:rPr lang="en-ID" sz="1800" b="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>
              <a:buNone/>
            </a:pP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EK =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kinetik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(joule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         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 =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massa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(kg),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         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  =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kecepatan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(m/s).</a:t>
            </a: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id-ID" sz="1800" b="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5" name="Google Shape;1326;p55"/>
          <p:cNvSpPr txBox="1">
            <a:spLocks/>
          </p:cNvSpPr>
          <p:nvPr/>
        </p:nvSpPr>
        <p:spPr>
          <a:xfrm>
            <a:off x="6929454" y="1214428"/>
            <a:ext cx="428628" cy="3429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anjari"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Manjari"/>
              <a:ea typeface="Manjari"/>
              <a:cs typeface="Manjari"/>
              <a:sym typeface="Manja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anjari"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Manjari"/>
              <a:ea typeface="Manjari"/>
              <a:cs typeface="Manjari"/>
              <a:sym typeface="Manja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anjari"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2643188"/>
            <a:ext cx="85725" cy="352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2" name="Google Shape;2372;p108"/>
          <p:cNvSpPr txBox="1">
            <a:spLocks noGrp="1"/>
          </p:cNvSpPr>
          <p:nvPr>
            <p:ph type="title" idx="9"/>
          </p:nvPr>
        </p:nvSpPr>
        <p:spPr>
          <a:xfrm>
            <a:off x="714348" y="142858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Google Shape;1356;p57"/>
          <p:cNvSpPr txBox="1">
            <a:spLocks noGrp="1"/>
          </p:cNvSpPr>
          <p:nvPr>
            <p:ph type="subTitle" idx="1"/>
          </p:nvPr>
        </p:nvSpPr>
        <p:spPr>
          <a:xfrm>
            <a:off x="714348" y="642924"/>
            <a:ext cx="7358114" cy="45005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US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Kekekalan</a:t>
            </a:r>
            <a:r>
              <a:rPr lang="en-US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Mekanik</a:t>
            </a: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mekanik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kinetik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dimiliki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total.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Penulisannya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EM = EP + EK</a:t>
            </a:r>
            <a:endParaRPr lang="en-US" sz="18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kinetik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benda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demikian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dituliskan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W = ∆EK = ∆EP</a:t>
            </a:r>
            <a:endParaRPr lang="en-US" sz="18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EK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- EK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= EP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- EP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EP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+ EK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= EP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+ EK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Mgh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+  mv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D" sz="1800" b="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= mgh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ID" sz="1800" b="0" dirty="0" smtClean="0">
                <a:latin typeface="Times New Roman" pitchFamily="18" charset="0"/>
                <a:cs typeface="Times New Roman" pitchFamily="18" charset="0"/>
              </a:rPr>
              <a:t>mv</a:t>
            </a:r>
            <a:r>
              <a:rPr lang="en-ID" sz="1800" b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D" sz="1800" b="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Kekekalan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b="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Mekanik</a:t>
            </a:r>
            <a:r>
              <a:rPr lang="en-ID" sz="1800" b="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800" b="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p57"/>
          <p:cNvSpPr txBox="1">
            <a:spLocks noGrp="1"/>
          </p:cNvSpPr>
          <p:nvPr>
            <p:ph type="title"/>
          </p:nvPr>
        </p:nvSpPr>
        <p:spPr>
          <a:xfrm>
            <a:off x="1571604" y="214296"/>
            <a:ext cx="6005100" cy="7143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endParaRPr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6" name="Google Shape;1356;p57"/>
          <p:cNvSpPr txBox="1">
            <a:spLocks noGrp="1"/>
          </p:cNvSpPr>
          <p:nvPr>
            <p:ph type="subTitle" idx="1"/>
          </p:nvPr>
        </p:nvSpPr>
        <p:spPr>
          <a:xfrm>
            <a:off x="2643174" y="1000114"/>
            <a:ext cx="5357850" cy="34290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algn="just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algn="just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didefiniskan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kelajuan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per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satuan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dituliskan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				    </a:t>
            </a:r>
            <a:r>
              <a:rPr lang="en-ID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ID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W =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(joule)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  =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sekon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  =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(J/s </a:t>
            </a:r>
            <a:r>
              <a:rPr lang="en-ID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watt).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algn="just">
              <a:spcAft>
                <a:spcPts val="1200"/>
              </a:spcAft>
              <a:buClr>
                <a:schemeClr val="dk1"/>
              </a:buClr>
              <a:buSzPts val="1100"/>
            </a:pPr>
            <a:endParaRPr lang="id-ID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357" name="Google Shape;1357;p57"/>
          <p:cNvSpPr/>
          <p:nvPr/>
        </p:nvSpPr>
        <p:spPr>
          <a:xfrm>
            <a:off x="2214546" y="4500576"/>
            <a:ext cx="4643470" cy="45719"/>
          </a:xfrm>
          <a:custGeom>
            <a:avLst/>
            <a:gdLst/>
            <a:ahLst/>
            <a:cxnLst/>
            <a:rect l="l" t="t" r="r" b="b"/>
            <a:pathLst>
              <a:path w="17505" h="670" extrusionOk="0">
                <a:moveTo>
                  <a:pt x="0" y="0"/>
                </a:moveTo>
                <a:lnTo>
                  <a:pt x="0" y="669"/>
                </a:lnTo>
                <a:lnTo>
                  <a:pt x="17505" y="669"/>
                </a:lnTo>
                <a:lnTo>
                  <a:pt x="1750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2428874"/>
            <a:ext cx="142875" cy="352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0" name="Google Shape;2280;p102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61996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81" name="Google Shape;2281;p102"/>
          <p:cNvSpPr txBox="1">
            <a:spLocks noGrp="1"/>
          </p:cNvSpPr>
          <p:nvPr>
            <p:ph type="subTitle" idx="1"/>
          </p:nvPr>
        </p:nvSpPr>
        <p:spPr>
          <a:xfrm>
            <a:off x="714348" y="1214428"/>
            <a:ext cx="5786478" cy="30718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buClr>
                <a:srgbClr val="1A1A1A"/>
              </a:buClr>
              <a:buSzPts val="1100"/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Efisiensi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Pengubah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endParaRPr lang="en-ID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Clr>
                <a:srgbClr val="1A1A1A"/>
              </a:buClr>
              <a:buSzPts val="1100"/>
              <a:buNone/>
            </a:pPr>
            <a:endParaRPr lang="en-US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Clr>
                <a:srgbClr val="1A1A1A"/>
              </a:buClr>
              <a:buSzPts val="1100"/>
              <a:buNone/>
            </a:pP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Perbandingan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bermanfaat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keluaran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diterima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pengubah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masukan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efisiensi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dituliskan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ID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Clr>
                <a:srgbClr val="1A1A1A"/>
              </a:buClr>
              <a:buSzPts val="1100"/>
              <a:buNone/>
            </a:pPr>
            <a:endParaRPr lang="en-US" dirty="0" smtClean="0"/>
          </a:p>
          <a:p>
            <a:pPr marL="0" indent="0" algn="ctr">
              <a:buClr>
                <a:srgbClr val="1A1A1A"/>
              </a:buClr>
              <a:buSzPts val="1100"/>
              <a:buNone/>
            </a:pPr>
            <a:r>
              <a:rPr lang="en-ID" dirty="0" err="1" smtClean="0"/>
              <a:t>Efisiensi</a:t>
            </a:r>
            <a:r>
              <a:rPr lang="en-ID" dirty="0" smtClean="0"/>
              <a:t>: ƞ =  </a:t>
            </a:r>
            <a:r>
              <a:rPr lang="en-ID" dirty="0" smtClean="0"/>
              <a:t>                    × </a:t>
            </a:r>
            <a:r>
              <a:rPr lang="en-ID" dirty="0" smtClean="0"/>
              <a:t>100%</a:t>
            </a:r>
            <a:endParaRPr lang="en-US" dirty="0" smtClean="0"/>
          </a:p>
          <a:p>
            <a:pPr marL="0" indent="0" algn="ctr">
              <a:buClr>
                <a:srgbClr val="1A1A1A"/>
              </a:buClr>
              <a:buSzPts val="1100"/>
              <a:buNone/>
            </a:pPr>
            <a:endParaRPr lang="en-US" dirty="0" smtClean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3143254"/>
            <a:ext cx="1038225" cy="390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p57"/>
          <p:cNvSpPr txBox="1">
            <a:spLocks noGrp="1"/>
          </p:cNvSpPr>
          <p:nvPr>
            <p:ph type="title"/>
          </p:nvPr>
        </p:nvSpPr>
        <p:spPr>
          <a:xfrm>
            <a:off x="2428860" y="2428874"/>
            <a:ext cx="4071966" cy="7143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smtClean="0"/>
              <a:t>Terima Kasih</a:t>
            </a:r>
            <a:endParaRPr/>
          </a:p>
        </p:txBody>
      </p:sp>
      <p:sp>
        <p:nvSpPr>
          <p:cNvPr id="1357" name="Google Shape;1357;p57"/>
          <p:cNvSpPr/>
          <p:nvPr/>
        </p:nvSpPr>
        <p:spPr>
          <a:xfrm>
            <a:off x="3714744" y="3286130"/>
            <a:ext cx="1380619" cy="71438"/>
          </a:xfrm>
          <a:custGeom>
            <a:avLst/>
            <a:gdLst/>
            <a:ahLst/>
            <a:cxnLst/>
            <a:rect l="l" t="t" r="r" b="b"/>
            <a:pathLst>
              <a:path w="17505" h="670" extrusionOk="0">
                <a:moveTo>
                  <a:pt x="0" y="0"/>
                </a:moveTo>
                <a:lnTo>
                  <a:pt x="0" y="669"/>
                </a:lnTo>
                <a:lnTo>
                  <a:pt x="17505" y="669"/>
                </a:lnTo>
                <a:lnTo>
                  <a:pt x="1750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" name="Google Shape;2282;p102"/>
          <p:cNvGrpSpPr/>
          <p:nvPr/>
        </p:nvGrpSpPr>
        <p:grpSpPr>
          <a:xfrm rot="10800000" flipH="1">
            <a:off x="6429388" y="571486"/>
            <a:ext cx="1696762" cy="1688828"/>
            <a:chOff x="2414491" y="671177"/>
            <a:chExt cx="1830972" cy="1822411"/>
          </a:xfrm>
        </p:grpSpPr>
        <p:sp>
          <p:nvSpPr>
            <p:cNvPr id="7" name="Google Shape;2283;p102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284;p102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285;p102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286;p102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287;p102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288;p102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289;p102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290;p102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291;p102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292;p102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293;p102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294;p102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295;p102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296;p102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297;p102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98;p102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299;p102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300;p102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301;p102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302;p102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303;p102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304;p102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305;p102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306;p102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307;p102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308;p102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309;p102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310;p102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311;p102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312;p102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313;p102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314;p102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315;p102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316;p102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egant Education Pack for Students by Slidesgo">
  <a:themeElements>
    <a:clrScheme name="Simple Light">
      <a:dk1>
        <a:srgbClr val="FFFFFF"/>
      </a:dk1>
      <a:lt1>
        <a:srgbClr val="EDECDF"/>
      </a:lt1>
      <a:dk2>
        <a:srgbClr val="C8A591"/>
      </a:dk2>
      <a:lt2>
        <a:srgbClr val="FFFFFF"/>
      </a:lt2>
      <a:accent1>
        <a:srgbClr val="A0A299"/>
      </a:accent1>
      <a:accent2>
        <a:srgbClr val="40474B"/>
      </a:accent2>
      <a:accent3>
        <a:srgbClr val="C8A591"/>
      </a:accent3>
      <a:accent4>
        <a:srgbClr val="EDECDF"/>
      </a:accent4>
      <a:accent5>
        <a:srgbClr val="A0A299"/>
      </a:accent5>
      <a:accent6>
        <a:srgbClr val="FFFFFF"/>
      </a:accent6>
      <a:hlink>
        <a:srgbClr val="40474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244</Words>
  <PresentationFormat>On-screen Show (16:9)</PresentationFormat>
  <Paragraphs>86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Times New Roman</vt:lpstr>
      <vt:lpstr>Hammersmith One</vt:lpstr>
      <vt:lpstr>Manjari</vt:lpstr>
      <vt:lpstr>Nunito</vt:lpstr>
      <vt:lpstr>Roboto Condensed Light</vt:lpstr>
      <vt:lpstr>Anaheim</vt:lpstr>
      <vt:lpstr>Elegant Education Pack for Students by Slidesgo</vt:lpstr>
      <vt:lpstr>USAHA DAN ENERGI</vt:lpstr>
      <vt:lpstr>Usaha</vt:lpstr>
      <vt:lpstr>Energi</vt:lpstr>
      <vt:lpstr>Energi</vt:lpstr>
      <vt:lpstr>Energi</vt:lpstr>
      <vt:lpstr>Energi </vt:lpstr>
      <vt:lpstr>Daya</vt:lpstr>
      <vt:lpstr>Daya 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Panas Dari Dalam Bumi</dc:title>
  <dc:creator>Ika</dc:creator>
  <cp:lastModifiedBy>Acer</cp:lastModifiedBy>
  <cp:revision>46</cp:revision>
  <dcterms:modified xsi:type="dcterms:W3CDTF">2021-12-23T08:42:18Z</dcterms:modified>
</cp:coreProperties>
</file>