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2" r:id="rId1"/>
  </p:sldMasterIdLst>
  <p:notesMasterIdLst>
    <p:notesMasterId r:id="rId10"/>
  </p:notesMasterIdLst>
  <p:sldIdLst>
    <p:sldId id="256" r:id="rId2"/>
    <p:sldId id="257" r:id="rId3"/>
    <p:sldId id="280" r:id="rId4"/>
    <p:sldId id="281" r:id="rId5"/>
    <p:sldId id="282" r:id="rId6"/>
    <p:sldId id="283" r:id="rId7"/>
    <p:sldId id="284" r:id="rId8"/>
    <p:sldId id="271" r:id="rId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0308C5A-5B8A-4253-9804-1698624DDB9E}">
  <a:tblStyle styleId="{20308C5A-5B8A-4253-9804-1698624DDB9E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24" autoAdjust="0"/>
  </p:normalViewPr>
  <p:slideViewPr>
    <p:cSldViewPr>
      <p:cViewPr varScale="1">
        <p:scale>
          <a:sx n="90" d="100"/>
          <a:sy n="90" d="100"/>
        </p:scale>
        <p:origin x="840" y="8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22362164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" name="Google Shape;494;g53de5052a6_0_5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5" name="Google Shape;495;g53de5052a6_0_5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" name="Google Shape;541;ga71291a82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2" name="Google Shape;542;ga71291a82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" name="Google Shape;541;ga71291a82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2" name="Google Shape;542;ga71291a82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495307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7" name="Google Shape;1087;ga745d1862b_0_4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8" name="Google Shape;1088;ga745d1862b_0_4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accent2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255151" y="2785291"/>
            <a:ext cx="2526614" cy="874564"/>
            <a:chOff x="3457434" y="4469778"/>
            <a:chExt cx="1572451" cy="544289"/>
          </a:xfrm>
        </p:grpSpPr>
        <p:sp>
          <p:nvSpPr>
            <p:cNvPr id="10" name="Google Shape;10;p2"/>
            <p:cNvSpPr/>
            <p:nvPr/>
          </p:nvSpPr>
          <p:spPr>
            <a:xfrm>
              <a:off x="3457434" y="4667694"/>
              <a:ext cx="1467538" cy="346372"/>
            </a:xfrm>
            <a:custGeom>
              <a:avLst/>
              <a:gdLst/>
              <a:ahLst/>
              <a:cxnLst/>
              <a:rect l="l" t="t" r="r" b="b"/>
              <a:pathLst>
                <a:path w="60617" h="14307" extrusionOk="0">
                  <a:moveTo>
                    <a:pt x="7848" y="0"/>
                  </a:moveTo>
                  <a:cubicBezTo>
                    <a:pt x="3393" y="0"/>
                    <a:pt x="1" y="3229"/>
                    <a:pt x="1" y="7153"/>
                  </a:cubicBezTo>
                  <a:cubicBezTo>
                    <a:pt x="1" y="11077"/>
                    <a:pt x="3393" y="14306"/>
                    <a:pt x="7848" y="14306"/>
                  </a:cubicBezTo>
                  <a:lnTo>
                    <a:pt x="60617" y="14306"/>
                  </a:lnTo>
                  <a:lnTo>
                    <a:pt x="60617" y="0"/>
                  </a:lnTo>
                  <a:close/>
                </a:path>
              </a:pathLst>
            </a:custGeom>
            <a:solidFill>
              <a:schemeClr val="accent6"/>
            </a:solidFill>
            <a:ln w="19050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11;p2"/>
            <p:cNvSpPr/>
            <p:nvPr/>
          </p:nvSpPr>
          <p:spPr>
            <a:xfrm>
              <a:off x="3531662" y="4713209"/>
              <a:ext cx="1393310" cy="255319"/>
            </a:xfrm>
            <a:custGeom>
              <a:avLst/>
              <a:gdLst/>
              <a:ahLst/>
              <a:cxnLst/>
              <a:rect l="l" t="t" r="r" b="b"/>
              <a:pathLst>
                <a:path w="57551" h="10546" extrusionOk="0">
                  <a:moveTo>
                    <a:pt x="7480" y="0"/>
                  </a:moveTo>
                  <a:cubicBezTo>
                    <a:pt x="3393" y="0"/>
                    <a:pt x="0" y="2371"/>
                    <a:pt x="0" y="5273"/>
                  </a:cubicBezTo>
                  <a:cubicBezTo>
                    <a:pt x="0" y="8175"/>
                    <a:pt x="3393" y="10546"/>
                    <a:pt x="7480" y="10546"/>
                  </a:cubicBezTo>
                  <a:lnTo>
                    <a:pt x="57551" y="10546"/>
                  </a:lnTo>
                  <a:lnTo>
                    <a:pt x="5755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3531662" y="4750807"/>
              <a:ext cx="1422023" cy="24"/>
            </a:xfrm>
            <a:custGeom>
              <a:avLst/>
              <a:gdLst/>
              <a:ahLst/>
              <a:cxnLst/>
              <a:rect l="l" t="t" r="r" b="b"/>
              <a:pathLst>
                <a:path w="58737" h="1" extrusionOk="0">
                  <a:moveTo>
                    <a:pt x="0" y="1"/>
                  </a:moveTo>
                  <a:lnTo>
                    <a:pt x="5873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3598337" y="4741898"/>
              <a:ext cx="1422023" cy="16850"/>
            </a:xfrm>
            <a:custGeom>
              <a:avLst/>
              <a:gdLst/>
              <a:ahLst/>
              <a:cxnLst/>
              <a:rect l="l" t="t" r="r" b="b"/>
              <a:pathLst>
                <a:path w="58737" h="696" extrusionOk="0">
                  <a:moveTo>
                    <a:pt x="0" y="1"/>
                  </a:moveTo>
                  <a:lnTo>
                    <a:pt x="0" y="696"/>
                  </a:lnTo>
                  <a:lnTo>
                    <a:pt x="58736" y="696"/>
                  </a:lnTo>
                  <a:lnTo>
                    <a:pt x="5873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3531662" y="4812156"/>
              <a:ext cx="1422023" cy="24"/>
            </a:xfrm>
            <a:custGeom>
              <a:avLst/>
              <a:gdLst/>
              <a:ahLst/>
              <a:cxnLst/>
              <a:rect l="l" t="t" r="r" b="b"/>
              <a:pathLst>
                <a:path w="58737" h="1" extrusionOk="0">
                  <a:moveTo>
                    <a:pt x="0" y="1"/>
                  </a:moveTo>
                  <a:lnTo>
                    <a:pt x="5873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3531662" y="4804239"/>
              <a:ext cx="1422023" cy="15858"/>
            </a:xfrm>
            <a:custGeom>
              <a:avLst/>
              <a:gdLst/>
              <a:ahLst/>
              <a:cxnLst/>
              <a:rect l="l" t="t" r="r" b="b"/>
              <a:pathLst>
                <a:path w="58737" h="655" extrusionOk="0">
                  <a:moveTo>
                    <a:pt x="0" y="1"/>
                  </a:moveTo>
                  <a:lnTo>
                    <a:pt x="0" y="655"/>
                  </a:lnTo>
                  <a:lnTo>
                    <a:pt x="58736" y="655"/>
                  </a:lnTo>
                  <a:lnTo>
                    <a:pt x="5873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3531662" y="4869557"/>
              <a:ext cx="1422023" cy="24"/>
            </a:xfrm>
            <a:custGeom>
              <a:avLst/>
              <a:gdLst/>
              <a:ahLst/>
              <a:cxnLst/>
              <a:rect l="l" t="t" r="r" b="b"/>
              <a:pathLst>
                <a:path w="58737" h="1" extrusionOk="0">
                  <a:moveTo>
                    <a:pt x="0" y="0"/>
                  </a:moveTo>
                  <a:lnTo>
                    <a:pt x="58736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3531662" y="4861641"/>
              <a:ext cx="1422023" cy="16850"/>
            </a:xfrm>
            <a:custGeom>
              <a:avLst/>
              <a:gdLst/>
              <a:ahLst/>
              <a:cxnLst/>
              <a:rect l="l" t="t" r="r" b="b"/>
              <a:pathLst>
                <a:path w="58737" h="696" extrusionOk="0">
                  <a:moveTo>
                    <a:pt x="0" y="0"/>
                  </a:moveTo>
                  <a:lnTo>
                    <a:pt x="0" y="695"/>
                  </a:lnTo>
                  <a:lnTo>
                    <a:pt x="58736" y="695"/>
                  </a:lnTo>
                  <a:lnTo>
                    <a:pt x="5873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3531662" y="4931898"/>
              <a:ext cx="1422023" cy="24"/>
            </a:xfrm>
            <a:custGeom>
              <a:avLst/>
              <a:gdLst/>
              <a:ahLst/>
              <a:cxnLst/>
              <a:rect l="l" t="t" r="r" b="b"/>
              <a:pathLst>
                <a:path w="58737" h="1" extrusionOk="0">
                  <a:moveTo>
                    <a:pt x="0" y="0"/>
                  </a:moveTo>
                  <a:lnTo>
                    <a:pt x="58736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3607862" y="4923982"/>
              <a:ext cx="1422023" cy="15858"/>
            </a:xfrm>
            <a:custGeom>
              <a:avLst/>
              <a:gdLst/>
              <a:ahLst/>
              <a:cxnLst/>
              <a:rect l="l" t="t" r="r" b="b"/>
              <a:pathLst>
                <a:path w="58737" h="655" extrusionOk="0">
                  <a:moveTo>
                    <a:pt x="0" y="0"/>
                  </a:moveTo>
                  <a:lnTo>
                    <a:pt x="0" y="654"/>
                  </a:lnTo>
                  <a:lnTo>
                    <a:pt x="58736" y="654"/>
                  </a:lnTo>
                  <a:lnTo>
                    <a:pt x="5873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3457434" y="4469778"/>
              <a:ext cx="1467538" cy="197941"/>
            </a:xfrm>
            <a:custGeom>
              <a:avLst/>
              <a:gdLst/>
              <a:ahLst/>
              <a:cxnLst/>
              <a:rect l="l" t="t" r="r" b="b"/>
              <a:pathLst>
                <a:path w="60617" h="8176" extrusionOk="0">
                  <a:moveTo>
                    <a:pt x="7848" y="0"/>
                  </a:moveTo>
                  <a:cubicBezTo>
                    <a:pt x="3393" y="0"/>
                    <a:pt x="1" y="1881"/>
                    <a:pt x="1" y="4088"/>
                  </a:cubicBezTo>
                  <a:cubicBezTo>
                    <a:pt x="1" y="6295"/>
                    <a:pt x="3393" y="8175"/>
                    <a:pt x="7848" y="8175"/>
                  </a:cubicBezTo>
                  <a:lnTo>
                    <a:pt x="60617" y="8175"/>
                  </a:lnTo>
                  <a:lnTo>
                    <a:pt x="60617" y="0"/>
                  </a:lnTo>
                  <a:close/>
                </a:path>
              </a:pathLst>
            </a:custGeom>
            <a:solidFill>
              <a:schemeClr val="accent3"/>
            </a:solidFill>
            <a:ln w="19050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3531662" y="4494520"/>
              <a:ext cx="1393310" cy="144485"/>
            </a:xfrm>
            <a:custGeom>
              <a:avLst/>
              <a:gdLst/>
              <a:ahLst/>
              <a:cxnLst/>
              <a:rect l="l" t="t" r="r" b="b"/>
              <a:pathLst>
                <a:path w="57551" h="5968" extrusionOk="0">
                  <a:moveTo>
                    <a:pt x="7480" y="0"/>
                  </a:moveTo>
                  <a:cubicBezTo>
                    <a:pt x="3393" y="0"/>
                    <a:pt x="0" y="1390"/>
                    <a:pt x="0" y="3066"/>
                  </a:cubicBezTo>
                  <a:cubicBezTo>
                    <a:pt x="0" y="4782"/>
                    <a:pt x="3393" y="5968"/>
                    <a:pt x="7480" y="5968"/>
                  </a:cubicBezTo>
                  <a:lnTo>
                    <a:pt x="57551" y="5968"/>
                  </a:lnTo>
                  <a:lnTo>
                    <a:pt x="5755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3531662" y="4515293"/>
              <a:ext cx="1422023" cy="24"/>
            </a:xfrm>
            <a:custGeom>
              <a:avLst/>
              <a:gdLst/>
              <a:ahLst/>
              <a:cxnLst/>
              <a:rect l="l" t="t" r="r" b="b"/>
              <a:pathLst>
                <a:path w="58737" h="1" extrusionOk="0">
                  <a:moveTo>
                    <a:pt x="0" y="1"/>
                  </a:moveTo>
                  <a:lnTo>
                    <a:pt x="5873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3607862" y="4507376"/>
              <a:ext cx="1422023" cy="15858"/>
            </a:xfrm>
            <a:custGeom>
              <a:avLst/>
              <a:gdLst/>
              <a:ahLst/>
              <a:cxnLst/>
              <a:rect l="l" t="t" r="r" b="b"/>
              <a:pathLst>
                <a:path w="58737" h="655" extrusionOk="0">
                  <a:moveTo>
                    <a:pt x="0" y="1"/>
                  </a:moveTo>
                  <a:lnTo>
                    <a:pt x="0" y="655"/>
                  </a:lnTo>
                  <a:lnTo>
                    <a:pt x="58736" y="655"/>
                  </a:lnTo>
                  <a:lnTo>
                    <a:pt x="5873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3531662" y="4552891"/>
              <a:ext cx="1422023" cy="24"/>
            </a:xfrm>
            <a:custGeom>
              <a:avLst/>
              <a:gdLst/>
              <a:ahLst/>
              <a:cxnLst/>
              <a:rect l="l" t="t" r="r" b="b"/>
              <a:pathLst>
                <a:path w="58737" h="1" extrusionOk="0">
                  <a:moveTo>
                    <a:pt x="0" y="1"/>
                  </a:moveTo>
                  <a:lnTo>
                    <a:pt x="5873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3541187" y="4543981"/>
              <a:ext cx="1422023" cy="16850"/>
            </a:xfrm>
            <a:custGeom>
              <a:avLst/>
              <a:gdLst/>
              <a:ahLst/>
              <a:cxnLst/>
              <a:rect l="l" t="t" r="r" b="b"/>
              <a:pathLst>
                <a:path w="58737" h="696" extrusionOk="0">
                  <a:moveTo>
                    <a:pt x="0" y="1"/>
                  </a:moveTo>
                  <a:lnTo>
                    <a:pt x="0" y="696"/>
                  </a:lnTo>
                  <a:lnTo>
                    <a:pt x="58736" y="696"/>
                  </a:lnTo>
                  <a:lnTo>
                    <a:pt x="5873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3531662" y="4585550"/>
              <a:ext cx="1422023" cy="24"/>
            </a:xfrm>
            <a:custGeom>
              <a:avLst/>
              <a:gdLst/>
              <a:ahLst/>
              <a:cxnLst/>
              <a:rect l="l" t="t" r="r" b="b"/>
              <a:pathLst>
                <a:path w="58737" h="1" extrusionOk="0">
                  <a:moveTo>
                    <a:pt x="0" y="1"/>
                  </a:moveTo>
                  <a:lnTo>
                    <a:pt x="5873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3531662" y="4618209"/>
              <a:ext cx="1422023" cy="24"/>
            </a:xfrm>
            <a:custGeom>
              <a:avLst/>
              <a:gdLst/>
              <a:ahLst/>
              <a:cxnLst/>
              <a:rect l="l" t="t" r="r" b="b"/>
              <a:pathLst>
                <a:path w="58737" h="1" extrusionOk="0">
                  <a:moveTo>
                    <a:pt x="0" y="0"/>
                  </a:moveTo>
                  <a:lnTo>
                    <a:pt x="58736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3607862" y="4610293"/>
              <a:ext cx="1422023" cy="16850"/>
            </a:xfrm>
            <a:custGeom>
              <a:avLst/>
              <a:gdLst/>
              <a:ahLst/>
              <a:cxnLst/>
              <a:rect l="l" t="t" r="r" b="b"/>
              <a:pathLst>
                <a:path w="58737" h="696" extrusionOk="0">
                  <a:moveTo>
                    <a:pt x="0" y="0"/>
                  </a:moveTo>
                  <a:lnTo>
                    <a:pt x="0" y="695"/>
                  </a:lnTo>
                  <a:lnTo>
                    <a:pt x="58736" y="695"/>
                  </a:lnTo>
                  <a:lnTo>
                    <a:pt x="5873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3541187" y="4577633"/>
              <a:ext cx="1422023" cy="15858"/>
            </a:xfrm>
            <a:custGeom>
              <a:avLst/>
              <a:gdLst/>
              <a:ahLst/>
              <a:cxnLst/>
              <a:rect l="l" t="t" r="r" b="b"/>
              <a:pathLst>
                <a:path w="58737" h="655" extrusionOk="0">
                  <a:moveTo>
                    <a:pt x="0" y="1"/>
                  </a:moveTo>
                  <a:lnTo>
                    <a:pt x="0" y="655"/>
                  </a:lnTo>
                  <a:lnTo>
                    <a:pt x="58736" y="655"/>
                  </a:lnTo>
                  <a:lnTo>
                    <a:pt x="5873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0" name="Google Shape;30;p2"/>
          <p:cNvGrpSpPr/>
          <p:nvPr/>
        </p:nvGrpSpPr>
        <p:grpSpPr>
          <a:xfrm>
            <a:off x="102751" y="3680641"/>
            <a:ext cx="2526614" cy="874564"/>
            <a:chOff x="3457434" y="4469778"/>
            <a:chExt cx="1572451" cy="544289"/>
          </a:xfrm>
        </p:grpSpPr>
        <p:sp>
          <p:nvSpPr>
            <p:cNvPr id="31" name="Google Shape;31;p2"/>
            <p:cNvSpPr/>
            <p:nvPr/>
          </p:nvSpPr>
          <p:spPr>
            <a:xfrm>
              <a:off x="3457434" y="4667694"/>
              <a:ext cx="1467538" cy="346372"/>
            </a:xfrm>
            <a:custGeom>
              <a:avLst/>
              <a:gdLst/>
              <a:ahLst/>
              <a:cxnLst/>
              <a:rect l="l" t="t" r="r" b="b"/>
              <a:pathLst>
                <a:path w="60617" h="14307" extrusionOk="0">
                  <a:moveTo>
                    <a:pt x="7848" y="0"/>
                  </a:moveTo>
                  <a:cubicBezTo>
                    <a:pt x="3393" y="0"/>
                    <a:pt x="1" y="3229"/>
                    <a:pt x="1" y="7153"/>
                  </a:cubicBezTo>
                  <a:cubicBezTo>
                    <a:pt x="1" y="11077"/>
                    <a:pt x="3393" y="14306"/>
                    <a:pt x="7848" y="14306"/>
                  </a:cubicBezTo>
                  <a:lnTo>
                    <a:pt x="60617" y="14306"/>
                  </a:lnTo>
                  <a:lnTo>
                    <a:pt x="60617" y="0"/>
                  </a:lnTo>
                  <a:close/>
                </a:path>
              </a:pathLst>
            </a:custGeom>
            <a:solidFill>
              <a:schemeClr val="accent3"/>
            </a:solidFill>
            <a:ln w="19050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3531662" y="4713209"/>
              <a:ext cx="1393310" cy="255319"/>
            </a:xfrm>
            <a:custGeom>
              <a:avLst/>
              <a:gdLst/>
              <a:ahLst/>
              <a:cxnLst/>
              <a:rect l="l" t="t" r="r" b="b"/>
              <a:pathLst>
                <a:path w="57551" h="10546" extrusionOk="0">
                  <a:moveTo>
                    <a:pt x="7480" y="0"/>
                  </a:moveTo>
                  <a:cubicBezTo>
                    <a:pt x="3393" y="0"/>
                    <a:pt x="0" y="2371"/>
                    <a:pt x="0" y="5273"/>
                  </a:cubicBezTo>
                  <a:cubicBezTo>
                    <a:pt x="0" y="8175"/>
                    <a:pt x="3393" y="10546"/>
                    <a:pt x="7480" y="10546"/>
                  </a:cubicBezTo>
                  <a:lnTo>
                    <a:pt x="57551" y="10546"/>
                  </a:lnTo>
                  <a:lnTo>
                    <a:pt x="5755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3531662" y="4750807"/>
              <a:ext cx="1422023" cy="24"/>
            </a:xfrm>
            <a:custGeom>
              <a:avLst/>
              <a:gdLst/>
              <a:ahLst/>
              <a:cxnLst/>
              <a:rect l="l" t="t" r="r" b="b"/>
              <a:pathLst>
                <a:path w="58737" h="1" extrusionOk="0">
                  <a:moveTo>
                    <a:pt x="0" y="1"/>
                  </a:moveTo>
                  <a:lnTo>
                    <a:pt x="5873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3598337" y="4741898"/>
              <a:ext cx="1422023" cy="16850"/>
            </a:xfrm>
            <a:custGeom>
              <a:avLst/>
              <a:gdLst/>
              <a:ahLst/>
              <a:cxnLst/>
              <a:rect l="l" t="t" r="r" b="b"/>
              <a:pathLst>
                <a:path w="58737" h="696" extrusionOk="0">
                  <a:moveTo>
                    <a:pt x="0" y="1"/>
                  </a:moveTo>
                  <a:lnTo>
                    <a:pt x="0" y="696"/>
                  </a:lnTo>
                  <a:lnTo>
                    <a:pt x="58736" y="696"/>
                  </a:lnTo>
                  <a:lnTo>
                    <a:pt x="5873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3531662" y="4812156"/>
              <a:ext cx="1422023" cy="24"/>
            </a:xfrm>
            <a:custGeom>
              <a:avLst/>
              <a:gdLst/>
              <a:ahLst/>
              <a:cxnLst/>
              <a:rect l="l" t="t" r="r" b="b"/>
              <a:pathLst>
                <a:path w="58737" h="1" extrusionOk="0">
                  <a:moveTo>
                    <a:pt x="0" y="1"/>
                  </a:moveTo>
                  <a:lnTo>
                    <a:pt x="5873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3531662" y="4804239"/>
              <a:ext cx="1422023" cy="15858"/>
            </a:xfrm>
            <a:custGeom>
              <a:avLst/>
              <a:gdLst/>
              <a:ahLst/>
              <a:cxnLst/>
              <a:rect l="l" t="t" r="r" b="b"/>
              <a:pathLst>
                <a:path w="58737" h="655" extrusionOk="0">
                  <a:moveTo>
                    <a:pt x="0" y="1"/>
                  </a:moveTo>
                  <a:lnTo>
                    <a:pt x="0" y="655"/>
                  </a:lnTo>
                  <a:lnTo>
                    <a:pt x="58736" y="655"/>
                  </a:lnTo>
                  <a:lnTo>
                    <a:pt x="5873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3531662" y="4869557"/>
              <a:ext cx="1422023" cy="24"/>
            </a:xfrm>
            <a:custGeom>
              <a:avLst/>
              <a:gdLst/>
              <a:ahLst/>
              <a:cxnLst/>
              <a:rect l="l" t="t" r="r" b="b"/>
              <a:pathLst>
                <a:path w="58737" h="1" extrusionOk="0">
                  <a:moveTo>
                    <a:pt x="0" y="0"/>
                  </a:moveTo>
                  <a:lnTo>
                    <a:pt x="58736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3531662" y="4861641"/>
              <a:ext cx="1422023" cy="16850"/>
            </a:xfrm>
            <a:custGeom>
              <a:avLst/>
              <a:gdLst/>
              <a:ahLst/>
              <a:cxnLst/>
              <a:rect l="l" t="t" r="r" b="b"/>
              <a:pathLst>
                <a:path w="58737" h="696" extrusionOk="0">
                  <a:moveTo>
                    <a:pt x="0" y="0"/>
                  </a:moveTo>
                  <a:lnTo>
                    <a:pt x="0" y="695"/>
                  </a:lnTo>
                  <a:lnTo>
                    <a:pt x="58736" y="695"/>
                  </a:lnTo>
                  <a:lnTo>
                    <a:pt x="5873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3531662" y="4931898"/>
              <a:ext cx="1422023" cy="24"/>
            </a:xfrm>
            <a:custGeom>
              <a:avLst/>
              <a:gdLst/>
              <a:ahLst/>
              <a:cxnLst/>
              <a:rect l="l" t="t" r="r" b="b"/>
              <a:pathLst>
                <a:path w="58737" h="1" extrusionOk="0">
                  <a:moveTo>
                    <a:pt x="0" y="0"/>
                  </a:moveTo>
                  <a:lnTo>
                    <a:pt x="58736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3607862" y="4923982"/>
              <a:ext cx="1422023" cy="15858"/>
            </a:xfrm>
            <a:custGeom>
              <a:avLst/>
              <a:gdLst/>
              <a:ahLst/>
              <a:cxnLst/>
              <a:rect l="l" t="t" r="r" b="b"/>
              <a:pathLst>
                <a:path w="58737" h="655" extrusionOk="0">
                  <a:moveTo>
                    <a:pt x="0" y="0"/>
                  </a:moveTo>
                  <a:lnTo>
                    <a:pt x="0" y="654"/>
                  </a:lnTo>
                  <a:lnTo>
                    <a:pt x="58736" y="654"/>
                  </a:lnTo>
                  <a:lnTo>
                    <a:pt x="5873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3457434" y="4469778"/>
              <a:ext cx="1467538" cy="197941"/>
            </a:xfrm>
            <a:custGeom>
              <a:avLst/>
              <a:gdLst/>
              <a:ahLst/>
              <a:cxnLst/>
              <a:rect l="l" t="t" r="r" b="b"/>
              <a:pathLst>
                <a:path w="60617" h="8176" extrusionOk="0">
                  <a:moveTo>
                    <a:pt x="7848" y="0"/>
                  </a:moveTo>
                  <a:cubicBezTo>
                    <a:pt x="3393" y="0"/>
                    <a:pt x="1" y="1881"/>
                    <a:pt x="1" y="4088"/>
                  </a:cubicBezTo>
                  <a:cubicBezTo>
                    <a:pt x="1" y="6295"/>
                    <a:pt x="3393" y="8175"/>
                    <a:pt x="7848" y="8175"/>
                  </a:cubicBezTo>
                  <a:lnTo>
                    <a:pt x="60617" y="8175"/>
                  </a:lnTo>
                  <a:lnTo>
                    <a:pt x="60617" y="0"/>
                  </a:lnTo>
                  <a:close/>
                </a:path>
              </a:pathLst>
            </a:custGeom>
            <a:solidFill>
              <a:schemeClr val="accent1"/>
            </a:solidFill>
            <a:ln w="19050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3531662" y="4494520"/>
              <a:ext cx="1393310" cy="144485"/>
            </a:xfrm>
            <a:custGeom>
              <a:avLst/>
              <a:gdLst/>
              <a:ahLst/>
              <a:cxnLst/>
              <a:rect l="l" t="t" r="r" b="b"/>
              <a:pathLst>
                <a:path w="57551" h="5968" extrusionOk="0">
                  <a:moveTo>
                    <a:pt x="7480" y="0"/>
                  </a:moveTo>
                  <a:cubicBezTo>
                    <a:pt x="3393" y="0"/>
                    <a:pt x="0" y="1390"/>
                    <a:pt x="0" y="3066"/>
                  </a:cubicBezTo>
                  <a:cubicBezTo>
                    <a:pt x="0" y="4782"/>
                    <a:pt x="3393" y="5968"/>
                    <a:pt x="7480" y="5968"/>
                  </a:cubicBezTo>
                  <a:lnTo>
                    <a:pt x="57551" y="5968"/>
                  </a:lnTo>
                  <a:lnTo>
                    <a:pt x="5755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2"/>
            <p:cNvSpPr/>
            <p:nvPr/>
          </p:nvSpPr>
          <p:spPr>
            <a:xfrm>
              <a:off x="3531662" y="4536065"/>
              <a:ext cx="477978" cy="102941"/>
            </a:xfrm>
            <a:custGeom>
              <a:avLst/>
              <a:gdLst/>
              <a:ahLst/>
              <a:cxnLst/>
              <a:rect l="l" t="t" r="r" b="b"/>
              <a:pathLst>
                <a:path w="19743" h="4252" extrusionOk="0">
                  <a:moveTo>
                    <a:pt x="859" y="1"/>
                  </a:moveTo>
                  <a:cubicBezTo>
                    <a:pt x="327" y="328"/>
                    <a:pt x="0" y="859"/>
                    <a:pt x="0" y="1350"/>
                  </a:cubicBezTo>
                  <a:cubicBezTo>
                    <a:pt x="0" y="3066"/>
                    <a:pt x="3393" y="4252"/>
                    <a:pt x="7480" y="4252"/>
                  </a:cubicBezTo>
                  <a:lnTo>
                    <a:pt x="19742" y="4252"/>
                  </a:lnTo>
                  <a:cubicBezTo>
                    <a:pt x="12753" y="3761"/>
                    <a:pt x="4946" y="2739"/>
                    <a:pt x="85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3531662" y="4515293"/>
              <a:ext cx="1422023" cy="24"/>
            </a:xfrm>
            <a:custGeom>
              <a:avLst/>
              <a:gdLst/>
              <a:ahLst/>
              <a:cxnLst/>
              <a:rect l="l" t="t" r="r" b="b"/>
              <a:pathLst>
                <a:path w="58737" h="1" extrusionOk="0">
                  <a:moveTo>
                    <a:pt x="0" y="1"/>
                  </a:moveTo>
                  <a:lnTo>
                    <a:pt x="5873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3607862" y="4507376"/>
              <a:ext cx="1422023" cy="15858"/>
            </a:xfrm>
            <a:custGeom>
              <a:avLst/>
              <a:gdLst/>
              <a:ahLst/>
              <a:cxnLst/>
              <a:rect l="l" t="t" r="r" b="b"/>
              <a:pathLst>
                <a:path w="58737" h="655" extrusionOk="0">
                  <a:moveTo>
                    <a:pt x="0" y="1"/>
                  </a:moveTo>
                  <a:lnTo>
                    <a:pt x="0" y="655"/>
                  </a:lnTo>
                  <a:lnTo>
                    <a:pt x="58736" y="655"/>
                  </a:lnTo>
                  <a:lnTo>
                    <a:pt x="5873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3531662" y="4552891"/>
              <a:ext cx="1422023" cy="24"/>
            </a:xfrm>
            <a:custGeom>
              <a:avLst/>
              <a:gdLst/>
              <a:ahLst/>
              <a:cxnLst/>
              <a:rect l="l" t="t" r="r" b="b"/>
              <a:pathLst>
                <a:path w="58737" h="1" extrusionOk="0">
                  <a:moveTo>
                    <a:pt x="0" y="1"/>
                  </a:moveTo>
                  <a:lnTo>
                    <a:pt x="5873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3541187" y="4543981"/>
              <a:ext cx="1422023" cy="16850"/>
            </a:xfrm>
            <a:custGeom>
              <a:avLst/>
              <a:gdLst/>
              <a:ahLst/>
              <a:cxnLst/>
              <a:rect l="l" t="t" r="r" b="b"/>
              <a:pathLst>
                <a:path w="58737" h="696" extrusionOk="0">
                  <a:moveTo>
                    <a:pt x="0" y="1"/>
                  </a:moveTo>
                  <a:lnTo>
                    <a:pt x="0" y="696"/>
                  </a:lnTo>
                  <a:lnTo>
                    <a:pt x="58736" y="696"/>
                  </a:lnTo>
                  <a:lnTo>
                    <a:pt x="5873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p2"/>
            <p:cNvSpPr/>
            <p:nvPr/>
          </p:nvSpPr>
          <p:spPr>
            <a:xfrm>
              <a:off x="3531662" y="4585550"/>
              <a:ext cx="1422023" cy="24"/>
            </a:xfrm>
            <a:custGeom>
              <a:avLst/>
              <a:gdLst/>
              <a:ahLst/>
              <a:cxnLst/>
              <a:rect l="l" t="t" r="r" b="b"/>
              <a:pathLst>
                <a:path w="58737" h="1" extrusionOk="0">
                  <a:moveTo>
                    <a:pt x="0" y="1"/>
                  </a:moveTo>
                  <a:lnTo>
                    <a:pt x="5873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9;p2"/>
            <p:cNvSpPr/>
            <p:nvPr/>
          </p:nvSpPr>
          <p:spPr>
            <a:xfrm>
              <a:off x="3531662" y="4618209"/>
              <a:ext cx="1422023" cy="24"/>
            </a:xfrm>
            <a:custGeom>
              <a:avLst/>
              <a:gdLst/>
              <a:ahLst/>
              <a:cxnLst/>
              <a:rect l="l" t="t" r="r" b="b"/>
              <a:pathLst>
                <a:path w="58737" h="1" extrusionOk="0">
                  <a:moveTo>
                    <a:pt x="0" y="0"/>
                  </a:moveTo>
                  <a:lnTo>
                    <a:pt x="58736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50;p2"/>
            <p:cNvSpPr/>
            <p:nvPr/>
          </p:nvSpPr>
          <p:spPr>
            <a:xfrm>
              <a:off x="3607862" y="4610293"/>
              <a:ext cx="1422023" cy="16850"/>
            </a:xfrm>
            <a:custGeom>
              <a:avLst/>
              <a:gdLst/>
              <a:ahLst/>
              <a:cxnLst/>
              <a:rect l="l" t="t" r="r" b="b"/>
              <a:pathLst>
                <a:path w="58737" h="696" extrusionOk="0">
                  <a:moveTo>
                    <a:pt x="0" y="0"/>
                  </a:moveTo>
                  <a:lnTo>
                    <a:pt x="0" y="695"/>
                  </a:lnTo>
                  <a:lnTo>
                    <a:pt x="58736" y="695"/>
                  </a:lnTo>
                  <a:lnTo>
                    <a:pt x="5873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2"/>
            <p:cNvSpPr/>
            <p:nvPr/>
          </p:nvSpPr>
          <p:spPr>
            <a:xfrm>
              <a:off x="3541187" y="4577633"/>
              <a:ext cx="1422023" cy="15858"/>
            </a:xfrm>
            <a:custGeom>
              <a:avLst/>
              <a:gdLst/>
              <a:ahLst/>
              <a:cxnLst/>
              <a:rect l="l" t="t" r="r" b="b"/>
              <a:pathLst>
                <a:path w="58737" h="655" extrusionOk="0">
                  <a:moveTo>
                    <a:pt x="0" y="1"/>
                  </a:moveTo>
                  <a:lnTo>
                    <a:pt x="0" y="655"/>
                  </a:lnTo>
                  <a:lnTo>
                    <a:pt x="58736" y="655"/>
                  </a:lnTo>
                  <a:lnTo>
                    <a:pt x="5873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2" name="Google Shape;52;p2"/>
          <p:cNvGrpSpPr/>
          <p:nvPr/>
        </p:nvGrpSpPr>
        <p:grpSpPr>
          <a:xfrm>
            <a:off x="7228313" y="-114309"/>
            <a:ext cx="1915697" cy="4616272"/>
            <a:chOff x="7899913" y="-114309"/>
            <a:chExt cx="1915697" cy="4616272"/>
          </a:xfrm>
        </p:grpSpPr>
        <p:sp>
          <p:nvSpPr>
            <p:cNvPr id="53" name="Google Shape;53;p2"/>
            <p:cNvSpPr/>
            <p:nvPr/>
          </p:nvSpPr>
          <p:spPr>
            <a:xfrm>
              <a:off x="8606186" y="3608365"/>
              <a:ext cx="39" cy="483371"/>
            </a:xfrm>
            <a:custGeom>
              <a:avLst/>
              <a:gdLst/>
              <a:ahLst/>
              <a:cxnLst/>
              <a:rect l="l" t="t" r="r" b="b"/>
              <a:pathLst>
                <a:path w="1" h="12426" extrusionOk="0">
                  <a:moveTo>
                    <a:pt x="1" y="0"/>
                  </a:moveTo>
                  <a:lnTo>
                    <a:pt x="1" y="1242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2"/>
            <p:cNvSpPr/>
            <p:nvPr/>
          </p:nvSpPr>
          <p:spPr>
            <a:xfrm>
              <a:off x="8566430" y="3568608"/>
              <a:ext cx="79551" cy="562883"/>
            </a:xfrm>
            <a:custGeom>
              <a:avLst/>
              <a:gdLst/>
              <a:ahLst/>
              <a:cxnLst/>
              <a:rect l="l" t="t" r="r" b="b"/>
              <a:pathLst>
                <a:path w="2045" h="14470" extrusionOk="0">
                  <a:moveTo>
                    <a:pt x="1023" y="0"/>
                  </a:moveTo>
                  <a:cubicBezTo>
                    <a:pt x="369" y="0"/>
                    <a:pt x="1" y="327"/>
                    <a:pt x="1" y="1022"/>
                  </a:cubicBezTo>
                  <a:lnTo>
                    <a:pt x="1" y="13448"/>
                  </a:lnTo>
                  <a:cubicBezTo>
                    <a:pt x="1" y="13979"/>
                    <a:pt x="369" y="14470"/>
                    <a:pt x="1023" y="14470"/>
                  </a:cubicBezTo>
                  <a:cubicBezTo>
                    <a:pt x="1554" y="14470"/>
                    <a:pt x="2044" y="13979"/>
                    <a:pt x="2044" y="13448"/>
                  </a:cubicBezTo>
                  <a:lnTo>
                    <a:pt x="2044" y="1022"/>
                  </a:lnTo>
                  <a:cubicBezTo>
                    <a:pt x="2044" y="327"/>
                    <a:pt x="1554" y="0"/>
                    <a:pt x="1023" y="0"/>
                  </a:cubicBezTo>
                  <a:close/>
                </a:path>
              </a:pathLst>
            </a:custGeom>
            <a:solidFill>
              <a:schemeClr val="accent1">
                <a:alpha val="122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p2"/>
            <p:cNvSpPr/>
            <p:nvPr/>
          </p:nvSpPr>
          <p:spPr>
            <a:xfrm>
              <a:off x="8798589" y="3873900"/>
              <a:ext cx="39" cy="483371"/>
            </a:xfrm>
            <a:custGeom>
              <a:avLst/>
              <a:gdLst/>
              <a:ahLst/>
              <a:cxnLst/>
              <a:rect l="l" t="t" r="r" b="b"/>
              <a:pathLst>
                <a:path w="1" h="12426" extrusionOk="0">
                  <a:moveTo>
                    <a:pt x="0" y="0"/>
                  </a:moveTo>
                  <a:lnTo>
                    <a:pt x="0" y="1242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6;p2"/>
            <p:cNvSpPr/>
            <p:nvPr/>
          </p:nvSpPr>
          <p:spPr>
            <a:xfrm>
              <a:off x="8758832" y="3834144"/>
              <a:ext cx="79551" cy="562883"/>
            </a:xfrm>
            <a:custGeom>
              <a:avLst/>
              <a:gdLst/>
              <a:ahLst/>
              <a:cxnLst/>
              <a:rect l="l" t="t" r="r" b="b"/>
              <a:pathLst>
                <a:path w="2045" h="14470" extrusionOk="0">
                  <a:moveTo>
                    <a:pt x="1022" y="0"/>
                  </a:moveTo>
                  <a:cubicBezTo>
                    <a:pt x="532" y="0"/>
                    <a:pt x="0" y="491"/>
                    <a:pt x="0" y="1022"/>
                  </a:cubicBezTo>
                  <a:lnTo>
                    <a:pt x="0" y="13448"/>
                  </a:lnTo>
                  <a:cubicBezTo>
                    <a:pt x="0" y="14102"/>
                    <a:pt x="532" y="14470"/>
                    <a:pt x="1022" y="14470"/>
                  </a:cubicBezTo>
                  <a:cubicBezTo>
                    <a:pt x="1554" y="14470"/>
                    <a:pt x="2044" y="14102"/>
                    <a:pt x="2044" y="13448"/>
                  </a:cubicBezTo>
                  <a:lnTo>
                    <a:pt x="2044" y="1022"/>
                  </a:lnTo>
                  <a:cubicBezTo>
                    <a:pt x="2044" y="491"/>
                    <a:pt x="1554" y="0"/>
                    <a:pt x="1022" y="0"/>
                  </a:cubicBezTo>
                  <a:close/>
                </a:path>
              </a:pathLst>
            </a:custGeom>
            <a:solidFill>
              <a:schemeClr val="accent1">
                <a:alpha val="122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2"/>
            <p:cNvSpPr/>
            <p:nvPr/>
          </p:nvSpPr>
          <p:spPr>
            <a:xfrm>
              <a:off x="7899913" y="-114309"/>
              <a:ext cx="1238654" cy="3139619"/>
            </a:xfrm>
            <a:custGeom>
              <a:avLst/>
              <a:gdLst/>
              <a:ahLst/>
              <a:cxnLst/>
              <a:rect l="l" t="t" r="r" b="b"/>
              <a:pathLst>
                <a:path w="31842" h="80710" extrusionOk="0">
                  <a:moveTo>
                    <a:pt x="3210" y="0"/>
                  </a:moveTo>
                  <a:cubicBezTo>
                    <a:pt x="2252" y="0"/>
                    <a:pt x="1348" y="293"/>
                    <a:pt x="818" y="992"/>
                  </a:cubicBezTo>
                  <a:cubicBezTo>
                    <a:pt x="164" y="1851"/>
                    <a:pt x="1" y="2873"/>
                    <a:pt x="1" y="3894"/>
                  </a:cubicBezTo>
                  <a:cubicBezTo>
                    <a:pt x="1" y="8677"/>
                    <a:pt x="4088" y="12928"/>
                    <a:pt x="3557" y="17710"/>
                  </a:cubicBezTo>
                  <a:cubicBezTo>
                    <a:pt x="3393" y="20408"/>
                    <a:pt x="1513" y="22983"/>
                    <a:pt x="1513" y="25680"/>
                  </a:cubicBezTo>
                  <a:cubicBezTo>
                    <a:pt x="1513" y="29768"/>
                    <a:pt x="5437" y="33038"/>
                    <a:pt x="6295" y="36921"/>
                  </a:cubicBezTo>
                  <a:cubicBezTo>
                    <a:pt x="7481" y="43420"/>
                    <a:pt x="655" y="50736"/>
                    <a:pt x="4579" y="56009"/>
                  </a:cubicBezTo>
                  <a:cubicBezTo>
                    <a:pt x="6295" y="58584"/>
                    <a:pt x="10219" y="59933"/>
                    <a:pt x="10383" y="62998"/>
                  </a:cubicBezTo>
                  <a:cubicBezTo>
                    <a:pt x="10546" y="65369"/>
                    <a:pt x="7971" y="67086"/>
                    <a:pt x="6786" y="69293"/>
                  </a:cubicBezTo>
                  <a:cubicBezTo>
                    <a:pt x="5273" y="71663"/>
                    <a:pt x="5437" y="74729"/>
                    <a:pt x="6786" y="77141"/>
                  </a:cubicBezTo>
                  <a:cubicBezTo>
                    <a:pt x="8254" y="79382"/>
                    <a:pt x="10929" y="80710"/>
                    <a:pt x="13496" y="80710"/>
                  </a:cubicBezTo>
                  <a:cubicBezTo>
                    <a:pt x="13644" y="80710"/>
                    <a:pt x="13792" y="80706"/>
                    <a:pt x="13939" y="80697"/>
                  </a:cubicBezTo>
                  <a:lnTo>
                    <a:pt x="22645" y="79838"/>
                  </a:lnTo>
                  <a:cubicBezTo>
                    <a:pt x="28245" y="79511"/>
                    <a:pt x="31842" y="71663"/>
                    <a:pt x="28245" y="67249"/>
                  </a:cubicBezTo>
                  <a:cubicBezTo>
                    <a:pt x="26569" y="65042"/>
                    <a:pt x="23503" y="63489"/>
                    <a:pt x="22645" y="60791"/>
                  </a:cubicBezTo>
                  <a:cubicBezTo>
                    <a:pt x="21623" y="56540"/>
                    <a:pt x="26732" y="52248"/>
                    <a:pt x="25016" y="48161"/>
                  </a:cubicBezTo>
                  <a:cubicBezTo>
                    <a:pt x="24321" y="46322"/>
                    <a:pt x="22277" y="45300"/>
                    <a:pt x="21092" y="43583"/>
                  </a:cubicBezTo>
                  <a:cubicBezTo>
                    <a:pt x="17863" y="39169"/>
                    <a:pt x="21787" y="32670"/>
                    <a:pt x="20601" y="27397"/>
                  </a:cubicBezTo>
                  <a:cubicBezTo>
                    <a:pt x="19743" y="22615"/>
                    <a:pt x="15124" y="19549"/>
                    <a:pt x="12917" y="15298"/>
                  </a:cubicBezTo>
                  <a:cubicBezTo>
                    <a:pt x="10383" y="10353"/>
                    <a:pt x="10546" y="3404"/>
                    <a:pt x="5764" y="665"/>
                  </a:cubicBezTo>
                  <a:cubicBezTo>
                    <a:pt x="5036" y="252"/>
                    <a:pt x="4100" y="0"/>
                    <a:pt x="3210" y="0"/>
                  </a:cubicBezTo>
                  <a:close/>
                </a:path>
              </a:pathLst>
            </a:custGeom>
            <a:solidFill>
              <a:schemeClr val="accent6"/>
            </a:solidFill>
            <a:ln w="2857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2"/>
            <p:cNvSpPr/>
            <p:nvPr/>
          </p:nvSpPr>
          <p:spPr>
            <a:xfrm>
              <a:off x="8119015" y="89647"/>
              <a:ext cx="596298" cy="2776176"/>
            </a:xfrm>
            <a:custGeom>
              <a:avLst/>
              <a:gdLst/>
              <a:ahLst/>
              <a:cxnLst/>
              <a:rect l="l" t="t" r="r" b="b"/>
              <a:pathLst>
                <a:path w="15329" h="71367" extrusionOk="0">
                  <a:moveTo>
                    <a:pt x="328" y="0"/>
                  </a:moveTo>
                  <a:cubicBezTo>
                    <a:pt x="164" y="0"/>
                    <a:pt x="1" y="205"/>
                    <a:pt x="1" y="368"/>
                  </a:cubicBezTo>
                  <a:cubicBezTo>
                    <a:pt x="164" y="695"/>
                    <a:pt x="5805" y="23339"/>
                    <a:pt x="10219" y="43776"/>
                  </a:cubicBezTo>
                  <a:lnTo>
                    <a:pt x="10219" y="43776"/>
                  </a:lnTo>
                  <a:lnTo>
                    <a:pt x="4252" y="39525"/>
                  </a:lnTo>
                  <a:cubicBezTo>
                    <a:pt x="4252" y="39362"/>
                    <a:pt x="4088" y="39362"/>
                    <a:pt x="4088" y="39362"/>
                  </a:cubicBezTo>
                  <a:cubicBezTo>
                    <a:pt x="3925" y="39362"/>
                    <a:pt x="3925" y="39362"/>
                    <a:pt x="3925" y="39525"/>
                  </a:cubicBezTo>
                  <a:cubicBezTo>
                    <a:pt x="3761" y="39689"/>
                    <a:pt x="3761" y="39852"/>
                    <a:pt x="3925" y="40057"/>
                  </a:cubicBezTo>
                  <a:lnTo>
                    <a:pt x="10056" y="44471"/>
                  </a:lnTo>
                  <a:lnTo>
                    <a:pt x="10219" y="44635"/>
                  </a:lnTo>
                  <a:lnTo>
                    <a:pt x="10383" y="44635"/>
                  </a:lnTo>
                  <a:cubicBezTo>
                    <a:pt x="11568" y="50929"/>
                    <a:pt x="12754" y="57060"/>
                    <a:pt x="13612" y="62170"/>
                  </a:cubicBezTo>
                  <a:lnTo>
                    <a:pt x="8666" y="57060"/>
                  </a:lnTo>
                  <a:cubicBezTo>
                    <a:pt x="8666" y="56897"/>
                    <a:pt x="8503" y="56897"/>
                    <a:pt x="8503" y="56897"/>
                  </a:cubicBezTo>
                  <a:cubicBezTo>
                    <a:pt x="8339" y="56897"/>
                    <a:pt x="8339" y="56897"/>
                    <a:pt x="8176" y="57060"/>
                  </a:cubicBezTo>
                  <a:lnTo>
                    <a:pt x="8176" y="57428"/>
                  </a:lnTo>
                  <a:lnTo>
                    <a:pt x="13775" y="63355"/>
                  </a:lnTo>
                  <a:cubicBezTo>
                    <a:pt x="14307" y="66420"/>
                    <a:pt x="14634" y="69159"/>
                    <a:pt x="14797" y="71366"/>
                  </a:cubicBezTo>
                  <a:lnTo>
                    <a:pt x="15329" y="71366"/>
                  </a:lnTo>
                  <a:cubicBezTo>
                    <a:pt x="15329" y="69322"/>
                    <a:pt x="15002" y="66788"/>
                    <a:pt x="14470" y="64050"/>
                  </a:cubicBezTo>
                  <a:lnTo>
                    <a:pt x="14634" y="64050"/>
                  </a:lnTo>
                  <a:cubicBezTo>
                    <a:pt x="14634" y="64050"/>
                    <a:pt x="14797" y="64050"/>
                    <a:pt x="14797" y="63886"/>
                  </a:cubicBezTo>
                  <a:cubicBezTo>
                    <a:pt x="15002" y="63886"/>
                    <a:pt x="15002" y="63559"/>
                    <a:pt x="14797" y="63559"/>
                  </a:cubicBezTo>
                  <a:lnTo>
                    <a:pt x="14470" y="63028"/>
                  </a:lnTo>
                  <a:cubicBezTo>
                    <a:pt x="11078" y="41406"/>
                    <a:pt x="859" y="695"/>
                    <a:pt x="696" y="205"/>
                  </a:cubicBezTo>
                  <a:cubicBezTo>
                    <a:pt x="696" y="0"/>
                    <a:pt x="491" y="0"/>
                    <a:pt x="328" y="0"/>
                  </a:cubicBezTo>
                  <a:close/>
                </a:path>
              </a:pathLst>
            </a:custGeom>
            <a:solidFill>
              <a:schemeClr val="accent5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2"/>
            <p:cNvSpPr/>
            <p:nvPr/>
          </p:nvSpPr>
          <p:spPr>
            <a:xfrm>
              <a:off x="8424307" y="938692"/>
              <a:ext cx="111332" cy="318046"/>
            </a:xfrm>
            <a:custGeom>
              <a:avLst/>
              <a:gdLst/>
              <a:ahLst/>
              <a:cxnLst/>
              <a:rect l="l" t="t" r="r" b="b"/>
              <a:pathLst>
                <a:path w="2862" h="8176" extrusionOk="0">
                  <a:moveTo>
                    <a:pt x="2535" y="1"/>
                  </a:moveTo>
                  <a:cubicBezTo>
                    <a:pt x="2371" y="1"/>
                    <a:pt x="2208" y="164"/>
                    <a:pt x="2208" y="328"/>
                  </a:cubicBezTo>
                  <a:lnTo>
                    <a:pt x="1" y="7808"/>
                  </a:lnTo>
                  <a:cubicBezTo>
                    <a:pt x="1" y="8012"/>
                    <a:pt x="1" y="8176"/>
                    <a:pt x="164" y="8176"/>
                  </a:cubicBezTo>
                  <a:lnTo>
                    <a:pt x="328" y="8176"/>
                  </a:lnTo>
                  <a:cubicBezTo>
                    <a:pt x="491" y="8176"/>
                    <a:pt x="491" y="8176"/>
                    <a:pt x="655" y="8012"/>
                  </a:cubicBezTo>
                  <a:lnTo>
                    <a:pt x="2862" y="491"/>
                  </a:lnTo>
                  <a:cubicBezTo>
                    <a:pt x="2862" y="328"/>
                    <a:pt x="2698" y="164"/>
                    <a:pt x="2535" y="1"/>
                  </a:cubicBezTo>
                  <a:close/>
                </a:path>
              </a:pathLst>
            </a:custGeom>
            <a:solidFill>
              <a:schemeClr val="accent5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2"/>
            <p:cNvSpPr/>
            <p:nvPr/>
          </p:nvSpPr>
          <p:spPr>
            <a:xfrm>
              <a:off x="8788417" y="298310"/>
              <a:ext cx="1027193" cy="2682583"/>
            </a:xfrm>
            <a:custGeom>
              <a:avLst/>
              <a:gdLst/>
              <a:ahLst/>
              <a:cxnLst/>
              <a:rect l="l" t="t" r="r" b="b"/>
              <a:pathLst>
                <a:path w="26406" h="68961" extrusionOk="0">
                  <a:moveTo>
                    <a:pt x="18871" y="0"/>
                  </a:moveTo>
                  <a:cubicBezTo>
                    <a:pt x="18467" y="0"/>
                    <a:pt x="18069" y="86"/>
                    <a:pt x="17699" y="277"/>
                  </a:cubicBezTo>
                  <a:cubicBezTo>
                    <a:pt x="17004" y="604"/>
                    <a:pt x="16514" y="1462"/>
                    <a:pt x="16187" y="2321"/>
                  </a:cubicBezTo>
                  <a:cubicBezTo>
                    <a:pt x="14961" y="6081"/>
                    <a:pt x="16841" y="10495"/>
                    <a:pt x="15165" y="14256"/>
                  </a:cubicBezTo>
                  <a:cubicBezTo>
                    <a:pt x="14143" y="16299"/>
                    <a:pt x="12100" y="17648"/>
                    <a:pt x="11241" y="19856"/>
                  </a:cubicBezTo>
                  <a:cubicBezTo>
                    <a:pt x="10056" y="23085"/>
                    <a:pt x="12263" y="26845"/>
                    <a:pt x="11568" y="30237"/>
                  </a:cubicBezTo>
                  <a:cubicBezTo>
                    <a:pt x="10710" y="35715"/>
                    <a:pt x="3230" y="39434"/>
                    <a:pt x="4742" y="44707"/>
                  </a:cubicBezTo>
                  <a:cubicBezTo>
                    <a:pt x="5437" y="47282"/>
                    <a:pt x="8176" y="49326"/>
                    <a:pt x="7317" y="51696"/>
                  </a:cubicBezTo>
                  <a:cubicBezTo>
                    <a:pt x="6786" y="53740"/>
                    <a:pt x="4415" y="54435"/>
                    <a:pt x="2699" y="55784"/>
                  </a:cubicBezTo>
                  <a:cubicBezTo>
                    <a:pt x="859" y="57173"/>
                    <a:pt x="1" y="59708"/>
                    <a:pt x="491" y="62078"/>
                  </a:cubicBezTo>
                  <a:cubicBezTo>
                    <a:pt x="1023" y="64326"/>
                    <a:pt x="2903" y="66166"/>
                    <a:pt x="5110" y="66861"/>
                  </a:cubicBezTo>
                  <a:lnTo>
                    <a:pt x="12263" y="68741"/>
                  </a:lnTo>
                  <a:cubicBezTo>
                    <a:pt x="12754" y="68891"/>
                    <a:pt x="13251" y="68961"/>
                    <a:pt x="13745" y="68961"/>
                  </a:cubicBezTo>
                  <a:cubicBezTo>
                    <a:pt x="17699" y="68961"/>
                    <a:pt x="21473" y="64472"/>
                    <a:pt x="20274" y="60402"/>
                  </a:cubicBezTo>
                  <a:cubicBezTo>
                    <a:pt x="19580" y="58195"/>
                    <a:pt x="17536" y="56152"/>
                    <a:pt x="17699" y="53577"/>
                  </a:cubicBezTo>
                  <a:cubicBezTo>
                    <a:pt x="18026" y="50020"/>
                    <a:pt x="23340" y="48140"/>
                    <a:pt x="23136" y="44380"/>
                  </a:cubicBezTo>
                  <a:cubicBezTo>
                    <a:pt x="23136" y="42663"/>
                    <a:pt x="21787" y="41314"/>
                    <a:pt x="21460" y="39598"/>
                  </a:cubicBezTo>
                  <a:cubicBezTo>
                    <a:pt x="20070" y="35183"/>
                    <a:pt x="25016" y="31259"/>
                    <a:pt x="25711" y="26681"/>
                  </a:cubicBezTo>
                  <a:cubicBezTo>
                    <a:pt x="26406" y="22758"/>
                    <a:pt x="23667" y="18997"/>
                    <a:pt x="23340" y="14910"/>
                  </a:cubicBezTo>
                  <a:cubicBezTo>
                    <a:pt x="22645" y="10332"/>
                    <a:pt x="24852" y="4855"/>
                    <a:pt x="21787" y="1462"/>
                  </a:cubicBezTo>
                  <a:cubicBezTo>
                    <a:pt x="21045" y="602"/>
                    <a:pt x="19938" y="0"/>
                    <a:pt x="18871" y="0"/>
                  </a:cubicBezTo>
                  <a:close/>
                </a:path>
              </a:pathLst>
            </a:custGeom>
            <a:solidFill>
              <a:schemeClr val="accent6"/>
            </a:solidFill>
            <a:ln w="2857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2"/>
            <p:cNvSpPr/>
            <p:nvPr/>
          </p:nvSpPr>
          <p:spPr>
            <a:xfrm>
              <a:off x="9179562" y="495109"/>
              <a:ext cx="410278" cy="2370722"/>
            </a:xfrm>
            <a:custGeom>
              <a:avLst/>
              <a:gdLst/>
              <a:ahLst/>
              <a:cxnLst/>
              <a:rect l="l" t="t" r="r" b="b"/>
              <a:pathLst>
                <a:path w="10547" h="60944" extrusionOk="0">
                  <a:moveTo>
                    <a:pt x="10383" y="0"/>
                  </a:moveTo>
                  <a:cubicBezTo>
                    <a:pt x="10219" y="0"/>
                    <a:pt x="10015" y="0"/>
                    <a:pt x="10015" y="164"/>
                  </a:cubicBezTo>
                  <a:cubicBezTo>
                    <a:pt x="10015" y="491"/>
                    <a:pt x="7971" y="19906"/>
                    <a:pt x="5437" y="37277"/>
                  </a:cubicBezTo>
                  <a:lnTo>
                    <a:pt x="2045" y="32168"/>
                  </a:lnTo>
                  <a:cubicBezTo>
                    <a:pt x="2045" y="32168"/>
                    <a:pt x="2045" y="32004"/>
                    <a:pt x="1840" y="32004"/>
                  </a:cubicBezTo>
                  <a:lnTo>
                    <a:pt x="1677" y="32168"/>
                  </a:lnTo>
                  <a:cubicBezTo>
                    <a:pt x="1677" y="32168"/>
                    <a:pt x="1513" y="32331"/>
                    <a:pt x="1677" y="32495"/>
                  </a:cubicBezTo>
                  <a:lnTo>
                    <a:pt x="5274" y="37972"/>
                  </a:lnTo>
                  <a:lnTo>
                    <a:pt x="5437" y="37972"/>
                  </a:lnTo>
                  <a:cubicBezTo>
                    <a:pt x="4579" y="43408"/>
                    <a:pt x="3720" y="48518"/>
                    <a:pt x="2862" y="52768"/>
                  </a:cubicBezTo>
                  <a:lnTo>
                    <a:pt x="491" y="47332"/>
                  </a:lnTo>
                  <a:cubicBezTo>
                    <a:pt x="491" y="47169"/>
                    <a:pt x="328" y="47169"/>
                    <a:pt x="328" y="47169"/>
                  </a:cubicBezTo>
                  <a:lnTo>
                    <a:pt x="164" y="47169"/>
                  </a:lnTo>
                  <a:cubicBezTo>
                    <a:pt x="1" y="47169"/>
                    <a:pt x="1" y="47332"/>
                    <a:pt x="1" y="47496"/>
                  </a:cubicBezTo>
                  <a:lnTo>
                    <a:pt x="2699" y="53790"/>
                  </a:lnTo>
                  <a:cubicBezTo>
                    <a:pt x="2208" y="56692"/>
                    <a:pt x="1513" y="59063"/>
                    <a:pt x="1023" y="60943"/>
                  </a:cubicBezTo>
                  <a:lnTo>
                    <a:pt x="1513" y="60943"/>
                  </a:lnTo>
                  <a:cubicBezTo>
                    <a:pt x="2045" y="59267"/>
                    <a:pt x="2535" y="57019"/>
                    <a:pt x="3066" y="54485"/>
                  </a:cubicBezTo>
                  <a:lnTo>
                    <a:pt x="3393" y="54485"/>
                  </a:lnTo>
                  <a:cubicBezTo>
                    <a:pt x="3393" y="54485"/>
                    <a:pt x="3557" y="54322"/>
                    <a:pt x="3393" y="54158"/>
                  </a:cubicBezTo>
                  <a:lnTo>
                    <a:pt x="3230" y="53627"/>
                  </a:lnTo>
                  <a:cubicBezTo>
                    <a:pt x="6786" y="35560"/>
                    <a:pt x="10546" y="654"/>
                    <a:pt x="10546" y="164"/>
                  </a:cubicBezTo>
                  <a:cubicBezTo>
                    <a:pt x="10546" y="164"/>
                    <a:pt x="10546" y="0"/>
                    <a:pt x="10383" y="0"/>
                  </a:cubicBezTo>
                  <a:close/>
                </a:path>
              </a:pathLst>
            </a:custGeom>
            <a:solidFill>
              <a:schemeClr val="accent5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2"/>
            <p:cNvSpPr/>
            <p:nvPr/>
          </p:nvSpPr>
          <p:spPr>
            <a:xfrm>
              <a:off x="9476919" y="1275805"/>
              <a:ext cx="179718" cy="225815"/>
            </a:xfrm>
            <a:custGeom>
              <a:avLst/>
              <a:gdLst/>
              <a:ahLst/>
              <a:cxnLst/>
              <a:rect l="l" t="t" r="r" b="b"/>
              <a:pathLst>
                <a:path w="4620" h="5805" extrusionOk="0">
                  <a:moveTo>
                    <a:pt x="4251" y="0"/>
                  </a:moveTo>
                  <a:cubicBezTo>
                    <a:pt x="4088" y="0"/>
                    <a:pt x="4088" y="0"/>
                    <a:pt x="4088" y="164"/>
                  </a:cubicBezTo>
                  <a:lnTo>
                    <a:pt x="0" y="5477"/>
                  </a:lnTo>
                  <a:cubicBezTo>
                    <a:pt x="0" y="5477"/>
                    <a:pt x="0" y="5641"/>
                    <a:pt x="164" y="5804"/>
                  </a:cubicBezTo>
                  <a:lnTo>
                    <a:pt x="532" y="5804"/>
                  </a:lnTo>
                  <a:lnTo>
                    <a:pt x="4415" y="368"/>
                  </a:lnTo>
                  <a:cubicBezTo>
                    <a:pt x="4619" y="368"/>
                    <a:pt x="4415" y="164"/>
                    <a:pt x="4415" y="0"/>
                  </a:cubicBezTo>
                  <a:close/>
                </a:path>
              </a:pathLst>
            </a:custGeom>
            <a:solidFill>
              <a:schemeClr val="accent5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2"/>
            <p:cNvSpPr/>
            <p:nvPr/>
          </p:nvSpPr>
          <p:spPr>
            <a:xfrm>
              <a:off x="8106294" y="2865830"/>
              <a:ext cx="1510565" cy="1636134"/>
            </a:xfrm>
            <a:custGeom>
              <a:avLst/>
              <a:gdLst/>
              <a:ahLst/>
              <a:cxnLst/>
              <a:rect l="l" t="t" r="r" b="b"/>
              <a:pathLst>
                <a:path w="38832" h="42060" extrusionOk="0">
                  <a:moveTo>
                    <a:pt x="1" y="0"/>
                  </a:moveTo>
                  <a:lnTo>
                    <a:pt x="5437" y="42059"/>
                  </a:lnTo>
                  <a:lnTo>
                    <a:pt x="34744" y="42059"/>
                  </a:lnTo>
                  <a:lnTo>
                    <a:pt x="38831" y="0"/>
                  </a:lnTo>
                  <a:close/>
                </a:path>
              </a:pathLst>
            </a:custGeom>
            <a:solidFill>
              <a:schemeClr val="accent3"/>
            </a:solidFill>
            <a:ln w="2857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2"/>
            <p:cNvSpPr/>
            <p:nvPr/>
          </p:nvSpPr>
          <p:spPr>
            <a:xfrm>
              <a:off x="8522881" y="3144086"/>
              <a:ext cx="39" cy="483371"/>
            </a:xfrm>
            <a:custGeom>
              <a:avLst/>
              <a:gdLst/>
              <a:ahLst/>
              <a:cxnLst/>
              <a:rect l="l" t="t" r="r" b="b"/>
              <a:pathLst>
                <a:path w="1" h="12426" extrusionOk="0">
                  <a:moveTo>
                    <a:pt x="1" y="0"/>
                  </a:moveTo>
                  <a:lnTo>
                    <a:pt x="1" y="1242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2"/>
            <p:cNvSpPr/>
            <p:nvPr/>
          </p:nvSpPr>
          <p:spPr>
            <a:xfrm>
              <a:off x="8483163" y="3104329"/>
              <a:ext cx="79512" cy="562883"/>
            </a:xfrm>
            <a:custGeom>
              <a:avLst/>
              <a:gdLst/>
              <a:ahLst/>
              <a:cxnLst/>
              <a:rect l="l" t="t" r="r" b="b"/>
              <a:pathLst>
                <a:path w="2044" h="14470" extrusionOk="0">
                  <a:moveTo>
                    <a:pt x="1022" y="0"/>
                  </a:moveTo>
                  <a:cubicBezTo>
                    <a:pt x="327" y="0"/>
                    <a:pt x="0" y="368"/>
                    <a:pt x="0" y="1022"/>
                  </a:cubicBezTo>
                  <a:lnTo>
                    <a:pt x="0" y="13448"/>
                  </a:lnTo>
                  <a:cubicBezTo>
                    <a:pt x="0" y="13979"/>
                    <a:pt x="327" y="14470"/>
                    <a:pt x="1022" y="14470"/>
                  </a:cubicBezTo>
                  <a:cubicBezTo>
                    <a:pt x="1553" y="14470"/>
                    <a:pt x="2044" y="13979"/>
                    <a:pt x="2044" y="13448"/>
                  </a:cubicBezTo>
                  <a:lnTo>
                    <a:pt x="2044" y="1022"/>
                  </a:lnTo>
                  <a:cubicBezTo>
                    <a:pt x="2044" y="368"/>
                    <a:pt x="1553" y="0"/>
                    <a:pt x="1022" y="0"/>
                  </a:cubicBezTo>
                  <a:close/>
                </a:path>
              </a:pathLst>
            </a:custGeom>
            <a:solidFill>
              <a:schemeClr val="accent1">
                <a:alpha val="122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66;p2"/>
            <p:cNvSpPr/>
            <p:nvPr/>
          </p:nvSpPr>
          <p:spPr>
            <a:xfrm>
              <a:off x="9139845" y="3031196"/>
              <a:ext cx="79512" cy="564478"/>
            </a:xfrm>
            <a:custGeom>
              <a:avLst/>
              <a:gdLst/>
              <a:ahLst/>
              <a:cxnLst/>
              <a:rect l="l" t="t" r="r" b="b"/>
              <a:pathLst>
                <a:path w="2044" h="14511" extrusionOk="0">
                  <a:moveTo>
                    <a:pt x="1022" y="0"/>
                  </a:moveTo>
                  <a:cubicBezTo>
                    <a:pt x="491" y="0"/>
                    <a:pt x="0" y="368"/>
                    <a:pt x="0" y="1022"/>
                  </a:cubicBezTo>
                  <a:lnTo>
                    <a:pt x="0" y="13488"/>
                  </a:lnTo>
                  <a:cubicBezTo>
                    <a:pt x="0" y="13979"/>
                    <a:pt x="491" y="14510"/>
                    <a:pt x="1022" y="14510"/>
                  </a:cubicBezTo>
                  <a:cubicBezTo>
                    <a:pt x="1512" y="14510"/>
                    <a:pt x="2044" y="13979"/>
                    <a:pt x="2044" y="13488"/>
                  </a:cubicBezTo>
                  <a:lnTo>
                    <a:pt x="2044" y="1022"/>
                  </a:lnTo>
                  <a:cubicBezTo>
                    <a:pt x="2044" y="368"/>
                    <a:pt x="1512" y="0"/>
                    <a:pt x="1022" y="0"/>
                  </a:cubicBezTo>
                  <a:close/>
                </a:path>
              </a:pathLst>
            </a:custGeom>
            <a:solidFill>
              <a:schemeClr val="accent2">
                <a:alpha val="536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7;p2"/>
            <p:cNvSpPr/>
            <p:nvPr/>
          </p:nvSpPr>
          <p:spPr>
            <a:xfrm>
              <a:off x="8993540" y="3323729"/>
              <a:ext cx="79551" cy="562922"/>
            </a:xfrm>
            <a:custGeom>
              <a:avLst/>
              <a:gdLst/>
              <a:ahLst/>
              <a:cxnLst/>
              <a:rect l="l" t="t" r="r" b="b"/>
              <a:pathLst>
                <a:path w="2045" h="14471" extrusionOk="0">
                  <a:moveTo>
                    <a:pt x="1022" y="1"/>
                  </a:moveTo>
                  <a:cubicBezTo>
                    <a:pt x="491" y="1"/>
                    <a:pt x="1" y="328"/>
                    <a:pt x="1" y="1023"/>
                  </a:cubicBezTo>
                  <a:lnTo>
                    <a:pt x="1" y="13448"/>
                  </a:lnTo>
                  <a:cubicBezTo>
                    <a:pt x="1" y="14143"/>
                    <a:pt x="491" y="14470"/>
                    <a:pt x="1022" y="14470"/>
                  </a:cubicBezTo>
                  <a:cubicBezTo>
                    <a:pt x="1513" y="14470"/>
                    <a:pt x="2044" y="14143"/>
                    <a:pt x="2044" y="13448"/>
                  </a:cubicBezTo>
                  <a:lnTo>
                    <a:pt x="2044" y="1023"/>
                  </a:lnTo>
                  <a:cubicBezTo>
                    <a:pt x="2044" y="328"/>
                    <a:pt x="1513" y="1"/>
                    <a:pt x="1022" y="1"/>
                  </a:cubicBezTo>
                  <a:close/>
                </a:path>
              </a:pathLst>
            </a:custGeom>
            <a:solidFill>
              <a:schemeClr val="accent2">
                <a:alpha val="536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;p2"/>
            <p:cNvSpPr/>
            <p:nvPr/>
          </p:nvSpPr>
          <p:spPr>
            <a:xfrm>
              <a:off x="9165286" y="3733975"/>
              <a:ext cx="79512" cy="569263"/>
            </a:xfrm>
            <a:custGeom>
              <a:avLst/>
              <a:gdLst/>
              <a:ahLst/>
              <a:cxnLst/>
              <a:rect l="l" t="t" r="r" b="b"/>
              <a:pathLst>
                <a:path w="2044" h="14634" extrusionOk="0">
                  <a:moveTo>
                    <a:pt x="1022" y="0"/>
                  </a:moveTo>
                  <a:cubicBezTo>
                    <a:pt x="368" y="0"/>
                    <a:pt x="0" y="532"/>
                    <a:pt x="0" y="1022"/>
                  </a:cubicBezTo>
                  <a:lnTo>
                    <a:pt x="0" y="13611"/>
                  </a:lnTo>
                  <a:cubicBezTo>
                    <a:pt x="0" y="14143"/>
                    <a:pt x="368" y="14633"/>
                    <a:pt x="1022" y="14633"/>
                  </a:cubicBezTo>
                  <a:cubicBezTo>
                    <a:pt x="1553" y="14633"/>
                    <a:pt x="2044" y="14143"/>
                    <a:pt x="2044" y="13611"/>
                  </a:cubicBezTo>
                  <a:lnTo>
                    <a:pt x="2044" y="1022"/>
                  </a:lnTo>
                  <a:cubicBezTo>
                    <a:pt x="2044" y="532"/>
                    <a:pt x="1553" y="0"/>
                    <a:pt x="1022" y="0"/>
                  </a:cubicBezTo>
                  <a:close/>
                </a:path>
              </a:pathLst>
            </a:custGeom>
            <a:solidFill>
              <a:schemeClr val="accent2">
                <a:alpha val="536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9" name="Google Shape;69;p2"/>
          <p:cNvGrpSpPr/>
          <p:nvPr/>
        </p:nvGrpSpPr>
        <p:grpSpPr>
          <a:xfrm>
            <a:off x="-400231" y="71459"/>
            <a:ext cx="9944461" cy="5619869"/>
            <a:chOff x="-1009131" y="114298"/>
            <a:chExt cx="11162264" cy="5619869"/>
          </a:xfrm>
        </p:grpSpPr>
        <p:grpSp>
          <p:nvGrpSpPr>
            <p:cNvPr id="70" name="Google Shape;70;p2"/>
            <p:cNvGrpSpPr/>
            <p:nvPr/>
          </p:nvGrpSpPr>
          <p:grpSpPr>
            <a:xfrm>
              <a:off x="-1009131" y="114298"/>
              <a:ext cx="11162264" cy="5619869"/>
              <a:chOff x="-852900" y="114300"/>
              <a:chExt cx="10849790" cy="6172288"/>
            </a:xfrm>
          </p:grpSpPr>
          <p:sp>
            <p:nvSpPr>
              <p:cNvPr id="71" name="Google Shape;71;p2"/>
              <p:cNvSpPr/>
              <p:nvPr/>
            </p:nvSpPr>
            <p:spPr>
              <a:xfrm>
                <a:off x="-845014" y="129282"/>
                <a:ext cx="10826179" cy="6147915"/>
              </a:xfrm>
              <a:custGeom>
                <a:avLst/>
                <a:gdLst/>
                <a:ahLst/>
                <a:cxnLst/>
                <a:rect l="l" t="t" r="r" b="b"/>
                <a:pathLst>
                  <a:path w="225135" h="134190" extrusionOk="0">
                    <a:moveTo>
                      <a:pt x="41896" y="1"/>
                    </a:moveTo>
                    <a:cubicBezTo>
                      <a:pt x="37114" y="1"/>
                      <a:pt x="33190" y="3924"/>
                      <a:pt x="33190" y="8707"/>
                    </a:cubicBezTo>
                    <a:lnTo>
                      <a:pt x="33190" y="102349"/>
                    </a:lnTo>
                    <a:lnTo>
                      <a:pt x="1676" y="125197"/>
                    </a:lnTo>
                    <a:lnTo>
                      <a:pt x="2044" y="125197"/>
                    </a:lnTo>
                    <a:cubicBezTo>
                      <a:pt x="859" y="126015"/>
                      <a:pt x="0" y="127568"/>
                      <a:pt x="0" y="129081"/>
                    </a:cubicBezTo>
                    <a:cubicBezTo>
                      <a:pt x="0" y="131819"/>
                      <a:pt x="2371" y="134190"/>
                      <a:pt x="5109" y="134190"/>
                    </a:cubicBezTo>
                    <a:lnTo>
                      <a:pt x="220188" y="134190"/>
                    </a:lnTo>
                    <a:cubicBezTo>
                      <a:pt x="222927" y="134190"/>
                      <a:pt x="225134" y="131819"/>
                      <a:pt x="225134" y="129081"/>
                    </a:cubicBezTo>
                    <a:cubicBezTo>
                      <a:pt x="225134" y="127732"/>
                      <a:pt x="224644" y="126383"/>
                      <a:pt x="223622" y="125524"/>
                    </a:cubicBezTo>
                    <a:lnTo>
                      <a:pt x="223785" y="125524"/>
                    </a:lnTo>
                    <a:lnTo>
                      <a:pt x="192762" y="102349"/>
                    </a:lnTo>
                    <a:lnTo>
                      <a:pt x="192762" y="8707"/>
                    </a:lnTo>
                    <a:cubicBezTo>
                      <a:pt x="192762" y="3924"/>
                      <a:pt x="188879" y="1"/>
                      <a:pt x="184097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" name="Google Shape;72;p2"/>
              <p:cNvSpPr/>
              <p:nvPr/>
            </p:nvSpPr>
            <p:spPr>
              <a:xfrm>
                <a:off x="-852900" y="114300"/>
                <a:ext cx="10849790" cy="6172288"/>
              </a:xfrm>
              <a:custGeom>
                <a:avLst/>
                <a:gdLst/>
                <a:ahLst/>
                <a:cxnLst/>
                <a:rect l="l" t="t" r="r" b="b"/>
                <a:pathLst>
                  <a:path w="225626" h="134722" extrusionOk="0">
                    <a:moveTo>
                      <a:pt x="184261" y="491"/>
                    </a:moveTo>
                    <a:cubicBezTo>
                      <a:pt x="186468" y="491"/>
                      <a:pt x="188675" y="1513"/>
                      <a:pt x="190228" y="3066"/>
                    </a:cubicBezTo>
                    <a:cubicBezTo>
                      <a:pt x="191577" y="4578"/>
                      <a:pt x="192599" y="6622"/>
                      <a:pt x="192599" y="9034"/>
                    </a:cubicBezTo>
                    <a:lnTo>
                      <a:pt x="192599" y="102839"/>
                    </a:lnTo>
                    <a:lnTo>
                      <a:pt x="223381" y="125714"/>
                    </a:lnTo>
                    <a:lnTo>
                      <a:pt x="223581" y="126015"/>
                    </a:lnTo>
                    <a:cubicBezTo>
                      <a:pt x="224440" y="126873"/>
                      <a:pt x="225135" y="128059"/>
                      <a:pt x="225135" y="129408"/>
                    </a:cubicBezTo>
                    <a:cubicBezTo>
                      <a:pt x="225135" y="130797"/>
                      <a:pt x="224603" y="131983"/>
                      <a:pt x="223581" y="132841"/>
                    </a:cubicBezTo>
                    <a:cubicBezTo>
                      <a:pt x="222764" y="133699"/>
                      <a:pt x="221538" y="134190"/>
                      <a:pt x="220352" y="134190"/>
                    </a:cubicBezTo>
                    <a:lnTo>
                      <a:pt x="5273" y="134190"/>
                    </a:lnTo>
                    <a:cubicBezTo>
                      <a:pt x="3884" y="134190"/>
                      <a:pt x="2698" y="133699"/>
                      <a:pt x="1840" y="132841"/>
                    </a:cubicBezTo>
                    <a:cubicBezTo>
                      <a:pt x="1023" y="131983"/>
                      <a:pt x="491" y="130797"/>
                      <a:pt x="491" y="129408"/>
                    </a:cubicBezTo>
                    <a:cubicBezTo>
                      <a:pt x="491" y="127895"/>
                      <a:pt x="1186" y="126546"/>
                      <a:pt x="2371" y="125688"/>
                    </a:cubicBezTo>
                    <a:lnTo>
                      <a:pt x="2862" y="125157"/>
                    </a:lnTo>
                    <a:lnTo>
                      <a:pt x="2698" y="125157"/>
                    </a:lnTo>
                    <a:lnTo>
                      <a:pt x="33722" y="102839"/>
                    </a:lnTo>
                    <a:lnTo>
                      <a:pt x="33722" y="9034"/>
                    </a:lnTo>
                    <a:cubicBezTo>
                      <a:pt x="33722" y="6622"/>
                      <a:pt x="34539" y="4578"/>
                      <a:pt x="36092" y="3066"/>
                    </a:cubicBezTo>
                    <a:cubicBezTo>
                      <a:pt x="37605" y="1513"/>
                      <a:pt x="39853" y="491"/>
                      <a:pt x="42060" y="491"/>
                    </a:cubicBezTo>
                    <a:close/>
                    <a:moveTo>
                      <a:pt x="42060" y="1"/>
                    </a:moveTo>
                    <a:cubicBezTo>
                      <a:pt x="37114" y="1"/>
                      <a:pt x="33190" y="4088"/>
                      <a:pt x="33190" y="9034"/>
                    </a:cubicBezTo>
                    <a:lnTo>
                      <a:pt x="33190" y="102676"/>
                    </a:lnTo>
                    <a:lnTo>
                      <a:pt x="1023" y="125688"/>
                    </a:lnTo>
                    <a:lnTo>
                      <a:pt x="1589" y="125688"/>
                    </a:lnTo>
                    <a:cubicBezTo>
                      <a:pt x="620" y="126584"/>
                      <a:pt x="1" y="127949"/>
                      <a:pt x="1" y="129408"/>
                    </a:cubicBezTo>
                    <a:cubicBezTo>
                      <a:pt x="1" y="132310"/>
                      <a:pt x="2371" y="134721"/>
                      <a:pt x="5273" y="134721"/>
                    </a:cubicBezTo>
                    <a:lnTo>
                      <a:pt x="220352" y="134721"/>
                    </a:lnTo>
                    <a:cubicBezTo>
                      <a:pt x="223254" y="134721"/>
                      <a:pt x="225625" y="132310"/>
                      <a:pt x="225625" y="129408"/>
                    </a:cubicBezTo>
                    <a:cubicBezTo>
                      <a:pt x="225625" y="128054"/>
                      <a:pt x="225101" y="126962"/>
                      <a:pt x="224258" y="126015"/>
                    </a:cubicBezTo>
                    <a:lnTo>
                      <a:pt x="224603" y="126015"/>
                    </a:lnTo>
                    <a:lnTo>
                      <a:pt x="223949" y="125530"/>
                    </a:lnTo>
                    <a:lnTo>
                      <a:pt x="223949" y="125530"/>
                    </a:lnTo>
                    <a:lnTo>
                      <a:pt x="223949" y="125524"/>
                    </a:lnTo>
                    <a:lnTo>
                      <a:pt x="223942" y="125524"/>
                    </a:lnTo>
                    <a:lnTo>
                      <a:pt x="193130" y="102676"/>
                    </a:lnTo>
                    <a:lnTo>
                      <a:pt x="193130" y="9034"/>
                    </a:lnTo>
                    <a:cubicBezTo>
                      <a:pt x="193130" y="4088"/>
                      <a:pt x="189043" y="1"/>
                      <a:pt x="184261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" name="Google Shape;73;p2"/>
              <p:cNvSpPr/>
              <p:nvPr/>
            </p:nvSpPr>
            <p:spPr>
              <a:xfrm>
                <a:off x="-27366" y="4975819"/>
                <a:ext cx="9247851" cy="702298"/>
              </a:xfrm>
              <a:custGeom>
                <a:avLst/>
                <a:gdLst/>
                <a:ahLst/>
                <a:cxnLst/>
                <a:rect l="l" t="t" r="r" b="b"/>
                <a:pathLst>
                  <a:path w="192313" h="15329" extrusionOk="0">
                    <a:moveTo>
                      <a:pt x="20806" y="164"/>
                    </a:moveTo>
                    <a:lnTo>
                      <a:pt x="44043" y="327"/>
                    </a:lnTo>
                    <a:lnTo>
                      <a:pt x="43777" y="327"/>
                    </a:lnTo>
                    <a:lnTo>
                      <a:pt x="42428" y="1840"/>
                    </a:lnTo>
                    <a:lnTo>
                      <a:pt x="30329" y="1676"/>
                    </a:lnTo>
                    <a:lnTo>
                      <a:pt x="32046" y="327"/>
                    </a:lnTo>
                    <a:lnTo>
                      <a:pt x="31188" y="327"/>
                    </a:lnTo>
                    <a:lnTo>
                      <a:pt x="29471" y="1676"/>
                    </a:lnTo>
                    <a:lnTo>
                      <a:pt x="18925" y="1676"/>
                    </a:lnTo>
                    <a:lnTo>
                      <a:pt x="20806" y="164"/>
                    </a:lnTo>
                    <a:close/>
                    <a:moveTo>
                      <a:pt x="44632" y="332"/>
                    </a:moveTo>
                    <a:lnTo>
                      <a:pt x="67279" y="491"/>
                    </a:lnTo>
                    <a:lnTo>
                      <a:pt x="66625" y="2044"/>
                    </a:lnTo>
                    <a:lnTo>
                      <a:pt x="55876" y="2044"/>
                    </a:lnTo>
                    <a:lnTo>
                      <a:pt x="56897" y="491"/>
                    </a:lnTo>
                    <a:lnTo>
                      <a:pt x="56039" y="491"/>
                    </a:lnTo>
                    <a:lnTo>
                      <a:pt x="55017" y="1840"/>
                    </a:lnTo>
                    <a:lnTo>
                      <a:pt x="43286" y="1840"/>
                    </a:lnTo>
                    <a:lnTo>
                      <a:pt x="44632" y="332"/>
                    </a:lnTo>
                    <a:close/>
                    <a:moveTo>
                      <a:pt x="68138" y="491"/>
                    </a:moveTo>
                    <a:lnTo>
                      <a:pt x="80073" y="654"/>
                    </a:lnTo>
                    <a:lnTo>
                      <a:pt x="79542" y="2208"/>
                    </a:lnTo>
                    <a:lnTo>
                      <a:pt x="67443" y="2044"/>
                    </a:lnTo>
                    <a:lnTo>
                      <a:pt x="68138" y="491"/>
                    </a:lnTo>
                    <a:close/>
                    <a:moveTo>
                      <a:pt x="80727" y="654"/>
                    </a:moveTo>
                    <a:lnTo>
                      <a:pt x="92335" y="818"/>
                    </a:lnTo>
                    <a:lnTo>
                      <a:pt x="92335" y="2208"/>
                    </a:lnTo>
                    <a:lnTo>
                      <a:pt x="80400" y="2208"/>
                    </a:lnTo>
                    <a:lnTo>
                      <a:pt x="80727" y="654"/>
                    </a:lnTo>
                    <a:close/>
                    <a:moveTo>
                      <a:pt x="104597" y="818"/>
                    </a:moveTo>
                    <a:lnTo>
                      <a:pt x="104761" y="2371"/>
                    </a:lnTo>
                    <a:lnTo>
                      <a:pt x="93194" y="2208"/>
                    </a:lnTo>
                    <a:lnTo>
                      <a:pt x="93194" y="818"/>
                    </a:lnTo>
                    <a:close/>
                    <a:moveTo>
                      <a:pt x="105456" y="818"/>
                    </a:moveTo>
                    <a:lnTo>
                      <a:pt x="116492" y="1022"/>
                    </a:lnTo>
                    <a:lnTo>
                      <a:pt x="116860" y="2371"/>
                    </a:lnTo>
                    <a:lnTo>
                      <a:pt x="105619" y="2371"/>
                    </a:lnTo>
                    <a:lnTo>
                      <a:pt x="105456" y="818"/>
                    </a:lnTo>
                    <a:close/>
                    <a:moveTo>
                      <a:pt x="128100" y="1022"/>
                    </a:moveTo>
                    <a:lnTo>
                      <a:pt x="128754" y="2535"/>
                    </a:lnTo>
                    <a:lnTo>
                      <a:pt x="117718" y="2371"/>
                    </a:lnTo>
                    <a:lnTo>
                      <a:pt x="117187" y="1022"/>
                    </a:lnTo>
                    <a:close/>
                    <a:moveTo>
                      <a:pt x="128958" y="1022"/>
                    </a:moveTo>
                    <a:lnTo>
                      <a:pt x="139504" y="1186"/>
                    </a:lnTo>
                    <a:lnTo>
                      <a:pt x="140526" y="2535"/>
                    </a:lnTo>
                    <a:lnTo>
                      <a:pt x="129612" y="2535"/>
                    </a:lnTo>
                    <a:lnTo>
                      <a:pt x="128958" y="1022"/>
                    </a:lnTo>
                    <a:close/>
                    <a:moveTo>
                      <a:pt x="150744" y="1186"/>
                    </a:moveTo>
                    <a:lnTo>
                      <a:pt x="151929" y="2698"/>
                    </a:lnTo>
                    <a:lnTo>
                      <a:pt x="141220" y="2535"/>
                    </a:lnTo>
                    <a:lnTo>
                      <a:pt x="140362" y="1186"/>
                    </a:lnTo>
                    <a:close/>
                    <a:moveTo>
                      <a:pt x="151439" y="1186"/>
                    </a:moveTo>
                    <a:lnTo>
                      <a:pt x="162843" y="1349"/>
                    </a:lnTo>
                    <a:lnTo>
                      <a:pt x="164355" y="2698"/>
                    </a:lnTo>
                    <a:lnTo>
                      <a:pt x="152624" y="2698"/>
                    </a:lnTo>
                    <a:lnTo>
                      <a:pt x="151439" y="1186"/>
                    </a:lnTo>
                    <a:close/>
                    <a:moveTo>
                      <a:pt x="163701" y="1349"/>
                    </a:moveTo>
                    <a:lnTo>
                      <a:pt x="174574" y="1513"/>
                    </a:lnTo>
                    <a:lnTo>
                      <a:pt x="176290" y="2862"/>
                    </a:lnTo>
                    <a:lnTo>
                      <a:pt x="165050" y="2698"/>
                    </a:lnTo>
                    <a:lnTo>
                      <a:pt x="163701" y="1349"/>
                    </a:lnTo>
                    <a:close/>
                    <a:moveTo>
                      <a:pt x="18598" y="1840"/>
                    </a:moveTo>
                    <a:lnTo>
                      <a:pt x="29307" y="2044"/>
                    </a:lnTo>
                    <a:lnTo>
                      <a:pt x="27427" y="3556"/>
                    </a:lnTo>
                    <a:lnTo>
                      <a:pt x="16350" y="3556"/>
                    </a:lnTo>
                    <a:lnTo>
                      <a:pt x="18598" y="1840"/>
                    </a:lnTo>
                    <a:close/>
                    <a:moveTo>
                      <a:pt x="42265" y="2044"/>
                    </a:moveTo>
                    <a:lnTo>
                      <a:pt x="40711" y="3720"/>
                    </a:lnTo>
                    <a:lnTo>
                      <a:pt x="28286" y="3556"/>
                    </a:lnTo>
                    <a:lnTo>
                      <a:pt x="30166" y="2044"/>
                    </a:lnTo>
                    <a:close/>
                    <a:moveTo>
                      <a:pt x="43123" y="2044"/>
                    </a:moveTo>
                    <a:lnTo>
                      <a:pt x="54854" y="2208"/>
                    </a:lnTo>
                    <a:lnTo>
                      <a:pt x="53832" y="3720"/>
                    </a:lnTo>
                    <a:lnTo>
                      <a:pt x="41733" y="3720"/>
                    </a:lnTo>
                    <a:lnTo>
                      <a:pt x="43123" y="2044"/>
                    </a:lnTo>
                    <a:close/>
                    <a:moveTo>
                      <a:pt x="66421" y="2208"/>
                    </a:moveTo>
                    <a:lnTo>
                      <a:pt x="65604" y="3883"/>
                    </a:lnTo>
                    <a:lnTo>
                      <a:pt x="54690" y="3720"/>
                    </a:lnTo>
                    <a:lnTo>
                      <a:pt x="55876" y="2208"/>
                    </a:lnTo>
                    <a:close/>
                    <a:moveTo>
                      <a:pt x="67279" y="2208"/>
                    </a:moveTo>
                    <a:lnTo>
                      <a:pt x="79542" y="2371"/>
                    </a:lnTo>
                    <a:lnTo>
                      <a:pt x="79051" y="3883"/>
                    </a:lnTo>
                    <a:lnTo>
                      <a:pt x="66625" y="3883"/>
                    </a:lnTo>
                    <a:lnTo>
                      <a:pt x="67279" y="2208"/>
                    </a:lnTo>
                    <a:close/>
                    <a:moveTo>
                      <a:pt x="92335" y="2371"/>
                    </a:moveTo>
                    <a:lnTo>
                      <a:pt x="92172" y="4088"/>
                    </a:lnTo>
                    <a:lnTo>
                      <a:pt x="79909" y="3883"/>
                    </a:lnTo>
                    <a:lnTo>
                      <a:pt x="80400" y="2371"/>
                    </a:lnTo>
                    <a:close/>
                    <a:moveTo>
                      <a:pt x="93194" y="2371"/>
                    </a:moveTo>
                    <a:lnTo>
                      <a:pt x="104761" y="2535"/>
                    </a:lnTo>
                    <a:lnTo>
                      <a:pt x="104924" y="4088"/>
                    </a:lnTo>
                    <a:lnTo>
                      <a:pt x="92989" y="4088"/>
                    </a:lnTo>
                    <a:lnTo>
                      <a:pt x="93194" y="2371"/>
                    </a:lnTo>
                    <a:close/>
                    <a:moveTo>
                      <a:pt x="117023" y="2535"/>
                    </a:moveTo>
                    <a:lnTo>
                      <a:pt x="117514" y="4088"/>
                    </a:lnTo>
                    <a:lnTo>
                      <a:pt x="105783" y="4088"/>
                    </a:lnTo>
                    <a:lnTo>
                      <a:pt x="105619" y="2535"/>
                    </a:lnTo>
                    <a:close/>
                    <a:moveTo>
                      <a:pt x="117718" y="2535"/>
                    </a:moveTo>
                    <a:lnTo>
                      <a:pt x="128958" y="2698"/>
                    </a:lnTo>
                    <a:lnTo>
                      <a:pt x="129776" y="4251"/>
                    </a:lnTo>
                    <a:lnTo>
                      <a:pt x="118372" y="4088"/>
                    </a:lnTo>
                    <a:lnTo>
                      <a:pt x="117718" y="2535"/>
                    </a:lnTo>
                    <a:close/>
                    <a:moveTo>
                      <a:pt x="140689" y="2698"/>
                    </a:moveTo>
                    <a:lnTo>
                      <a:pt x="141711" y="4251"/>
                    </a:lnTo>
                    <a:lnTo>
                      <a:pt x="130471" y="4251"/>
                    </a:lnTo>
                    <a:lnTo>
                      <a:pt x="129776" y="2698"/>
                    </a:lnTo>
                    <a:close/>
                    <a:moveTo>
                      <a:pt x="141384" y="2698"/>
                    </a:moveTo>
                    <a:lnTo>
                      <a:pt x="152093" y="2862"/>
                    </a:lnTo>
                    <a:lnTo>
                      <a:pt x="153483" y="4415"/>
                    </a:lnTo>
                    <a:lnTo>
                      <a:pt x="153483" y="4415"/>
                    </a:lnTo>
                    <a:lnTo>
                      <a:pt x="142569" y="4251"/>
                    </a:lnTo>
                    <a:lnTo>
                      <a:pt x="141384" y="2698"/>
                    </a:lnTo>
                    <a:close/>
                    <a:moveTo>
                      <a:pt x="164519" y="2862"/>
                    </a:moveTo>
                    <a:lnTo>
                      <a:pt x="166235" y="4415"/>
                    </a:lnTo>
                    <a:lnTo>
                      <a:pt x="154137" y="4415"/>
                    </a:lnTo>
                    <a:lnTo>
                      <a:pt x="152788" y="2862"/>
                    </a:lnTo>
                    <a:close/>
                    <a:moveTo>
                      <a:pt x="165377" y="2862"/>
                    </a:moveTo>
                    <a:lnTo>
                      <a:pt x="176617" y="3066"/>
                    </a:lnTo>
                    <a:lnTo>
                      <a:pt x="178498" y="4415"/>
                    </a:lnTo>
                    <a:lnTo>
                      <a:pt x="166930" y="4415"/>
                    </a:lnTo>
                    <a:lnTo>
                      <a:pt x="165377" y="2862"/>
                    </a:lnTo>
                    <a:close/>
                    <a:moveTo>
                      <a:pt x="16187" y="3720"/>
                    </a:moveTo>
                    <a:lnTo>
                      <a:pt x="27100" y="3883"/>
                    </a:lnTo>
                    <a:lnTo>
                      <a:pt x="25220" y="5600"/>
                    </a:lnTo>
                    <a:lnTo>
                      <a:pt x="13816" y="5600"/>
                    </a:lnTo>
                    <a:lnTo>
                      <a:pt x="16187" y="3720"/>
                    </a:lnTo>
                    <a:close/>
                    <a:moveTo>
                      <a:pt x="40548" y="3883"/>
                    </a:moveTo>
                    <a:lnTo>
                      <a:pt x="39035" y="5600"/>
                    </a:lnTo>
                    <a:lnTo>
                      <a:pt x="26242" y="5600"/>
                    </a:lnTo>
                    <a:lnTo>
                      <a:pt x="28122" y="3883"/>
                    </a:lnTo>
                    <a:close/>
                    <a:moveTo>
                      <a:pt x="53668" y="3883"/>
                    </a:moveTo>
                    <a:lnTo>
                      <a:pt x="52483" y="5764"/>
                    </a:lnTo>
                    <a:lnTo>
                      <a:pt x="40057" y="5600"/>
                    </a:lnTo>
                    <a:lnTo>
                      <a:pt x="41570" y="3883"/>
                    </a:lnTo>
                    <a:close/>
                    <a:moveTo>
                      <a:pt x="54527" y="3883"/>
                    </a:moveTo>
                    <a:lnTo>
                      <a:pt x="65604" y="4088"/>
                    </a:lnTo>
                    <a:lnTo>
                      <a:pt x="64745" y="5764"/>
                    </a:lnTo>
                    <a:lnTo>
                      <a:pt x="53341" y="5764"/>
                    </a:lnTo>
                    <a:lnTo>
                      <a:pt x="54527" y="3883"/>
                    </a:lnTo>
                    <a:close/>
                    <a:moveTo>
                      <a:pt x="79051" y="4088"/>
                    </a:moveTo>
                    <a:lnTo>
                      <a:pt x="78520" y="5764"/>
                    </a:lnTo>
                    <a:lnTo>
                      <a:pt x="65604" y="5764"/>
                    </a:lnTo>
                    <a:lnTo>
                      <a:pt x="66421" y="4088"/>
                    </a:lnTo>
                    <a:close/>
                    <a:moveTo>
                      <a:pt x="79909" y="4088"/>
                    </a:moveTo>
                    <a:lnTo>
                      <a:pt x="92172" y="4251"/>
                    </a:lnTo>
                    <a:lnTo>
                      <a:pt x="91967" y="5927"/>
                    </a:lnTo>
                    <a:lnTo>
                      <a:pt x="79378" y="5764"/>
                    </a:lnTo>
                    <a:lnTo>
                      <a:pt x="79909" y="4088"/>
                    </a:lnTo>
                    <a:close/>
                    <a:moveTo>
                      <a:pt x="104924" y="4251"/>
                    </a:moveTo>
                    <a:lnTo>
                      <a:pt x="105088" y="5927"/>
                    </a:lnTo>
                    <a:lnTo>
                      <a:pt x="92826" y="5927"/>
                    </a:lnTo>
                    <a:lnTo>
                      <a:pt x="92989" y="4251"/>
                    </a:lnTo>
                    <a:close/>
                    <a:moveTo>
                      <a:pt x="105783" y="4251"/>
                    </a:moveTo>
                    <a:lnTo>
                      <a:pt x="117514" y="4415"/>
                    </a:lnTo>
                    <a:lnTo>
                      <a:pt x="118045" y="5927"/>
                    </a:lnTo>
                    <a:lnTo>
                      <a:pt x="106110" y="5927"/>
                    </a:lnTo>
                    <a:lnTo>
                      <a:pt x="105783" y="4251"/>
                    </a:lnTo>
                    <a:close/>
                    <a:moveTo>
                      <a:pt x="129776" y="4415"/>
                    </a:moveTo>
                    <a:lnTo>
                      <a:pt x="130634" y="5927"/>
                    </a:lnTo>
                    <a:lnTo>
                      <a:pt x="118903" y="5927"/>
                    </a:lnTo>
                    <a:lnTo>
                      <a:pt x="118372" y="4415"/>
                    </a:lnTo>
                    <a:close/>
                    <a:moveTo>
                      <a:pt x="141874" y="4415"/>
                    </a:moveTo>
                    <a:lnTo>
                      <a:pt x="142896" y="6131"/>
                    </a:lnTo>
                    <a:lnTo>
                      <a:pt x="131492" y="6131"/>
                    </a:lnTo>
                    <a:lnTo>
                      <a:pt x="130634" y="4415"/>
                    </a:lnTo>
                    <a:close/>
                    <a:moveTo>
                      <a:pt x="142569" y="4415"/>
                    </a:moveTo>
                    <a:lnTo>
                      <a:pt x="153646" y="4578"/>
                    </a:lnTo>
                    <a:lnTo>
                      <a:pt x="154995" y="6131"/>
                    </a:lnTo>
                    <a:lnTo>
                      <a:pt x="143755" y="6131"/>
                    </a:lnTo>
                    <a:lnTo>
                      <a:pt x="142569" y="4415"/>
                    </a:lnTo>
                    <a:close/>
                    <a:moveTo>
                      <a:pt x="166399" y="4578"/>
                    </a:moveTo>
                    <a:lnTo>
                      <a:pt x="168116" y="6131"/>
                    </a:lnTo>
                    <a:lnTo>
                      <a:pt x="155853" y="6131"/>
                    </a:lnTo>
                    <a:lnTo>
                      <a:pt x="154300" y="4578"/>
                    </a:lnTo>
                    <a:close/>
                    <a:moveTo>
                      <a:pt x="167094" y="4578"/>
                    </a:moveTo>
                    <a:lnTo>
                      <a:pt x="178661" y="4742"/>
                    </a:lnTo>
                    <a:lnTo>
                      <a:pt x="180705" y="6295"/>
                    </a:lnTo>
                    <a:lnTo>
                      <a:pt x="168974" y="6131"/>
                    </a:lnTo>
                    <a:lnTo>
                      <a:pt x="167094" y="4578"/>
                    </a:lnTo>
                    <a:close/>
                    <a:moveTo>
                      <a:pt x="24893" y="5764"/>
                    </a:moveTo>
                    <a:lnTo>
                      <a:pt x="22849" y="7644"/>
                    </a:lnTo>
                    <a:lnTo>
                      <a:pt x="11078" y="7644"/>
                    </a:lnTo>
                    <a:lnTo>
                      <a:pt x="13653" y="5764"/>
                    </a:lnTo>
                    <a:close/>
                    <a:moveTo>
                      <a:pt x="25915" y="5764"/>
                    </a:moveTo>
                    <a:lnTo>
                      <a:pt x="38831" y="5927"/>
                    </a:lnTo>
                    <a:lnTo>
                      <a:pt x="37155" y="7807"/>
                    </a:lnTo>
                    <a:lnTo>
                      <a:pt x="23871" y="7644"/>
                    </a:lnTo>
                    <a:lnTo>
                      <a:pt x="25915" y="5764"/>
                    </a:lnTo>
                    <a:close/>
                    <a:moveTo>
                      <a:pt x="52320" y="5927"/>
                    </a:moveTo>
                    <a:lnTo>
                      <a:pt x="51093" y="7807"/>
                    </a:lnTo>
                    <a:lnTo>
                      <a:pt x="38177" y="7807"/>
                    </a:lnTo>
                    <a:lnTo>
                      <a:pt x="39689" y="5927"/>
                    </a:lnTo>
                    <a:close/>
                    <a:moveTo>
                      <a:pt x="64582" y="5927"/>
                    </a:moveTo>
                    <a:lnTo>
                      <a:pt x="63723" y="7807"/>
                    </a:lnTo>
                    <a:lnTo>
                      <a:pt x="51952" y="7807"/>
                    </a:lnTo>
                    <a:lnTo>
                      <a:pt x="53341" y="5927"/>
                    </a:lnTo>
                    <a:close/>
                    <a:moveTo>
                      <a:pt x="65604" y="5927"/>
                    </a:moveTo>
                    <a:lnTo>
                      <a:pt x="78356" y="6131"/>
                    </a:lnTo>
                    <a:lnTo>
                      <a:pt x="77866" y="7807"/>
                    </a:lnTo>
                    <a:lnTo>
                      <a:pt x="64582" y="7807"/>
                    </a:lnTo>
                    <a:lnTo>
                      <a:pt x="65604" y="5927"/>
                    </a:lnTo>
                    <a:close/>
                    <a:moveTo>
                      <a:pt x="91967" y="6131"/>
                    </a:moveTo>
                    <a:lnTo>
                      <a:pt x="91804" y="7807"/>
                    </a:lnTo>
                    <a:lnTo>
                      <a:pt x="78888" y="7807"/>
                    </a:lnTo>
                    <a:lnTo>
                      <a:pt x="79378" y="6131"/>
                    </a:lnTo>
                    <a:close/>
                    <a:moveTo>
                      <a:pt x="105251" y="6131"/>
                    </a:moveTo>
                    <a:lnTo>
                      <a:pt x="105456" y="7971"/>
                    </a:lnTo>
                    <a:lnTo>
                      <a:pt x="105456" y="7971"/>
                    </a:lnTo>
                    <a:lnTo>
                      <a:pt x="92826" y="7807"/>
                    </a:lnTo>
                    <a:lnTo>
                      <a:pt x="92826" y="6131"/>
                    </a:lnTo>
                    <a:close/>
                    <a:moveTo>
                      <a:pt x="118208" y="6131"/>
                    </a:moveTo>
                    <a:lnTo>
                      <a:pt x="118740" y="7971"/>
                    </a:lnTo>
                    <a:lnTo>
                      <a:pt x="106273" y="7971"/>
                    </a:lnTo>
                    <a:lnTo>
                      <a:pt x="106110" y="6131"/>
                    </a:lnTo>
                    <a:close/>
                    <a:moveTo>
                      <a:pt x="119067" y="6131"/>
                    </a:moveTo>
                    <a:lnTo>
                      <a:pt x="130798" y="6295"/>
                    </a:lnTo>
                    <a:lnTo>
                      <a:pt x="131656" y="7971"/>
                    </a:lnTo>
                    <a:lnTo>
                      <a:pt x="119557" y="7971"/>
                    </a:lnTo>
                    <a:lnTo>
                      <a:pt x="119067" y="6131"/>
                    </a:lnTo>
                    <a:close/>
                    <a:moveTo>
                      <a:pt x="143060" y="6295"/>
                    </a:moveTo>
                    <a:lnTo>
                      <a:pt x="144286" y="7971"/>
                    </a:lnTo>
                    <a:lnTo>
                      <a:pt x="132514" y="7971"/>
                    </a:lnTo>
                    <a:lnTo>
                      <a:pt x="131656" y="6295"/>
                    </a:lnTo>
                    <a:close/>
                    <a:moveTo>
                      <a:pt x="155158" y="6295"/>
                    </a:moveTo>
                    <a:lnTo>
                      <a:pt x="156712" y="7971"/>
                    </a:lnTo>
                    <a:lnTo>
                      <a:pt x="145103" y="7971"/>
                    </a:lnTo>
                    <a:lnTo>
                      <a:pt x="143918" y="6295"/>
                    </a:lnTo>
                    <a:close/>
                    <a:moveTo>
                      <a:pt x="156017" y="6295"/>
                    </a:moveTo>
                    <a:lnTo>
                      <a:pt x="168279" y="6458"/>
                    </a:lnTo>
                    <a:lnTo>
                      <a:pt x="170159" y="7971"/>
                    </a:lnTo>
                    <a:lnTo>
                      <a:pt x="157570" y="7971"/>
                    </a:lnTo>
                    <a:lnTo>
                      <a:pt x="156017" y="6295"/>
                    </a:lnTo>
                    <a:close/>
                    <a:moveTo>
                      <a:pt x="180868" y="6458"/>
                    </a:moveTo>
                    <a:lnTo>
                      <a:pt x="183116" y="8175"/>
                    </a:lnTo>
                    <a:lnTo>
                      <a:pt x="171018" y="7971"/>
                    </a:lnTo>
                    <a:lnTo>
                      <a:pt x="169137" y="6458"/>
                    </a:lnTo>
                    <a:close/>
                    <a:moveTo>
                      <a:pt x="22686" y="7971"/>
                    </a:moveTo>
                    <a:lnTo>
                      <a:pt x="20274" y="10014"/>
                    </a:lnTo>
                    <a:lnTo>
                      <a:pt x="8176" y="10014"/>
                    </a:lnTo>
                    <a:lnTo>
                      <a:pt x="10751" y="7971"/>
                    </a:lnTo>
                    <a:close/>
                    <a:moveTo>
                      <a:pt x="36992" y="7971"/>
                    </a:moveTo>
                    <a:lnTo>
                      <a:pt x="35112" y="10014"/>
                    </a:lnTo>
                    <a:lnTo>
                      <a:pt x="21460" y="10014"/>
                    </a:lnTo>
                    <a:lnTo>
                      <a:pt x="23708" y="7971"/>
                    </a:lnTo>
                    <a:close/>
                    <a:moveTo>
                      <a:pt x="50930" y="7971"/>
                    </a:moveTo>
                    <a:lnTo>
                      <a:pt x="49581" y="10014"/>
                    </a:lnTo>
                    <a:lnTo>
                      <a:pt x="36133" y="10014"/>
                    </a:lnTo>
                    <a:lnTo>
                      <a:pt x="37809" y="7971"/>
                    </a:lnTo>
                    <a:close/>
                    <a:moveTo>
                      <a:pt x="63560" y="7971"/>
                    </a:moveTo>
                    <a:lnTo>
                      <a:pt x="62538" y="10014"/>
                    </a:lnTo>
                    <a:lnTo>
                      <a:pt x="50603" y="10014"/>
                    </a:lnTo>
                    <a:lnTo>
                      <a:pt x="51788" y="7971"/>
                    </a:lnTo>
                    <a:close/>
                    <a:moveTo>
                      <a:pt x="64582" y="7971"/>
                    </a:moveTo>
                    <a:lnTo>
                      <a:pt x="77866" y="8175"/>
                    </a:lnTo>
                    <a:lnTo>
                      <a:pt x="77334" y="10014"/>
                    </a:lnTo>
                    <a:lnTo>
                      <a:pt x="63560" y="10014"/>
                    </a:lnTo>
                    <a:lnTo>
                      <a:pt x="64582" y="7971"/>
                    </a:lnTo>
                    <a:close/>
                    <a:moveTo>
                      <a:pt x="91804" y="8175"/>
                    </a:moveTo>
                    <a:lnTo>
                      <a:pt x="91640" y="10014"/>
                    </a:lnTo>
                    <a:lnTo>
                      <a:pt x="78356" y="10014"/>
                    </a:lnTo>
                    <a:lnTo>
                      <a:pt x="78888" y="8175"/>
                    </a:lnTo>
                    <a:close/>
                    <a:moveTo>
                      <a:pt x="105456" y="8175"/>
                    </a:moveTo>
                    <a:lnTo>
                      <a:pt x="105619" y="10014"/>
                    </a:lnTo>
                    <a:lnTo>
                      <a:pt x="92662" y="10014"/>
                    </a:lnTo>
                    <a:lnTo>
                      <a:pt x="92662" y="8175"/>
                    </a:lnTo>
                    <a:close/>
                    <a:moveTo>
                      <a:pt x="118740" y="8175"/>
                    </a:moveTo>
                    <a:lnTo>
                      <a:pt x="119394" y="10014"/>
                    </a:lnTo>
                    <a:lnTo>
                      <a:pt x="106641" y="10014"/>
                    </a:lnTo>
                    <a:lnTo>
                      <a:pt x="106273" y="8175"/>
                    </a:lnTo>
                    <a:close/>
                    <a:moveTo>
                      <a:pt x="131819" y="8175"/>
                    </a:moveTo>
                    <a:lnTo>
                      <a:pt x="132678" y="10014"/>
                    </a:lnTo>
                    <a:lnTo>
                      <a:pt x="120252" y="10014"/>
                    </a:lnTo>
                    <a:lnTo>
                      <a:pt x="119557" y="8175"/>
                    </a:lnTo>
                    <a:close/>
                    <a:moveTo>
                      <a:pt x="144449" y="8175"/>
                    </a:moveTo>
                    <a:lnTo>
                      <a:pt x="145798" y="10014"/>
                    </a:lnTo>
                    <a:lnTo>
                      <a:pt x="133536" y="10014"/>
                    </a:lnTo>
                    <a:lnTo>
                      <a:pt x="132678" y="8175"/>
                    </a:lnTo>
                    <a:close/>
                    <a:moveTo>
                      <a:pt x="156875" y="8175"/>
                    </a:moveTo>
                    <a:lnTo>
                      <a:pt x="158388" y="10014"/>
                    </a:lnTo>
                    <a:lnTo>
                      <a:pt x="146657" y="10014"/>
                    </a:lnTo>
                    <a:lnTo>
                      <a:pt x="145308" y="8175"/>
                    </a:lnTo>
                    <a:close/>
                    <a:moveTo>
                      <a:pt x="157734" y="8175"/>
                    </a:moveTo>
                    <a:lnTo>
                      <a:pt x="170323" y="8339"/>
                    </a:lnTo>
                    <a:lnTo>
                      <a:pt x="172366" y="10014"/>
                    </a:lnTo>
                    <a:lnTo>
                      <a:pt x="159246" y="10014"/>
                    </a:lnTo>
                    <a:lnTo>
                      <a:pt x="157734" y="8175"/>
                    </a:lnTo>
                    <a:close/>
                    <a:moveTo>
                      <a:pt x="183280" y="8339"/>
                    </a:moveTo>
                    <a:lnTo>
                      <a:pt x="185487" y="10014"/>
                    </a:lnTo>
                    <a:lnTo>
                      <a:pt x="173061" y="10014"/>
                    </a:lnTo>
                    <a:lnTo>
                      <a:pt x="171181" y="8339"/>
                    </a:lnTo>
                    <a:close/>
                    <a:moveTo>
                      <a:pt x="172530" y="10219"/>
                    </a:moveTo>
                    <a:lnTo>
                      <a:pt x="174574" y="12058"/>
                    </a:lnTo>
                    <a:lnTo>
                      <a:pt x="161126" y="12058"/>
                    </a:lnTo>
                    <a:lnTo>
                      <a:pt x="159409" y="10219"/>
                    </a:lnTo>
                    <a:close/>
                    <a:moveTo>
                      <a:pt x="185814" y="10219"/>
                    </a:moveTo>
                    <a:lnTo>
                      <a:pt x="188226" y="12058"/>
                    </a:lnTo>
                    <a:lnTo>
                      <a:pt x="175432" y="12058"/>
                    </a:lnTo>
                    <a:lnTo>
                      <a:pt x="173388" y="10219"/>
                    </a:lnTo>
                    <a:close/>
                    <a:moveTo>
                      <a:pt x="77171" y="10219"/>
                    </a:moveTo>
                    <a:lnTo>
                      <a:pt x="76640" y="12263"/>
                    </a:lnTo>
                    <a:lnTo>
                      <a:pt x="62538" y="12263"/>
                    </a:lnTo>
                    <a:lnTo>
                      <a:pt x="63355" y="10219"/>
                    </a:lnTo>
                    <a:close/>
                    <a:moveTo>
                      <a:pt x="91640" y="10219"/>
                    </a:moveTo>
                    <a:lnTo>
                      <a:pt x="91477" y="12263"/>
                    </a:lnTo>
                    <a:lnTo>
                      <a:pt x="77661" y="12263"/>
                    </a:lnTo>
                    <a:lnTo>
                      <a:pt x="78193" y="10219"/>
                    </a:lnTo>
                    <a:close/>
                    <a:moveTo>
                      <a:pt x="105783" y="10219"/>
                    </a:moveTo>
                    <a:lnTo>
                      <a:pt x="105946" y="12263"/>
                    </a:lnTo>
                    <a:lnTo>
                      <a:pt x="92499" y="12263"/>
                    </a:lnTo>
                    <a:lnTo>
                      <a:pt x="92662" y="10219"/>
                    </a:lnTo>
                    <a:close/>
                    <a:moveTo>
                      <a:pt x="119394" y="10219"/>
                    </a:moveTo>
                    <a:lnTo>
                      <a:pt x="120089" y="12263"/>
                    </a:lnTo>
                    <a:lnTo>
                      <a:pt x="106968" y="12263"/>
                    </a:lnTo>
                    <a:lnTo>
                      <a:pt x="106641" y="10219"/>
                    </a:lnTo>
                    <a:close/>
                    <a:moveTo>
                      <a:pt x="132841" y="10219"/>
                    </a:moveTo>
                    <a:lnTo>
                      <a:pt x="133863" y="12263"/>
                    </a:lnTo>
                    <a:lnTo>
                      <a:pt x="120947" y="12263"/>
                    </a:lnTo>
                    <a:lnTo>
                      <a:pt x="120252" y="10219"/>
                    </a:lnTo>
                    <a:close/>
                    <a:moveTo>
                      <a:pt x="145962" y="10219"/>
                    </a:moveTo>
                    <a:lnTo>
                      <a:pt x="147147" y="12263"/>
                    </a:lnTo>
                    <a:lnTo>
                      <a:pt x="134721" y="12263"/>
                    </a:lnTo>
                    <a:lnTo>
                      <a:pt x="133700" y="10219"/>
                    </a:lnTo>
                    <a:close/>
                    <a:moveTo>
                      <a:pt x="158755" y="10219"/>
                    </a:moveTo>
                    <a:lnTo>
                      <a:pt x="160268" y="12058"/>
                    </a:lnTo>
                    <a:lnTo>
                      <a:pt x="148169" y="12263"/>
                    </a:lnTo>
                    <a:lnTo>
                      <a:pt x="146820" y="10219"/>
                    </a:lnTo>
                    <a:close/>
                    <a:moveTo>
                      <a:pt x="20111" y="10219"/>
                    </a:moveTo>
                    <a:lnTo>
                      <a:pt x="17740" y="12426"/>
                    </a:lnTo>
                    <a:lnTo>
                      <a:pt x="5110" y="12426"/>
                    </a:lnTo>
                    <a:lnTo>
                      <a:pt x="7849" y="10219"/>
                    </a:lnTo>
                    <a:close/>
                    <a:moveTo>
                      <a:pt x="34948" y="10219"/>
                    </a:moveTo>
                    <a:lnTo>
                      <a:pt x="33068" y="12426"/>
                    </a:lnTo>
                    <a:lnTo>
                      <a:pt x="18762" y="12426"/>
                    </a:lnTo>
                    <a:lnTo>
                      <a:pt x="21133" y="10219"/>
                    </a:lnTo>
                    <a:close/>
                    <a:moveTo>
                      <a:pt x="49417" y="10219"/>
                    </a:moveTo>
                    <a:lnTo>
                      <a:pt x="47864" y="12426"/>
                    </a:lnTo>
                    <a:lnTo>
                      <a:pt x="34090" y="12426"/>
                    </a:lnTo>
                    <a:lnTo>
                      <a:pt x="35970" y="10219"/>
                    </a:lnTo>
                    <a:close/>
                    <a:moveTo>
                      <a:pt x="62538" y="10219"/>
                    </a:moveTo>
                    <a:lnTo>
                      <a:pt x="61516" y="12263"/>
                    </a:lnTo>
                    <a:lnTo>
                      <a:pt x="48886" y="12426"/>
                    </a:lnTo>
                    <a:lnTo>
                      <a:pt x="50439" y="10219"/>
                    </a:lnTo>
                    <a:close/>
                    <a:moveTo>
                      <a:pt x="174737" y="12426"/>
                    </a:moveTo>
                    <a:lnTo>
                      <a:pt x="177149" y="14470"/>
                    </a:lnTo>
                    <a:lnTo>
                      <a:pt x="163333" y="14470"/>
                    </a:lnTo>
                    <a:lnTo>
                      <a:pt x="161453" y="12426"/>
                    </a:lnTo>
                    <a:close/>
                    <a:moveTo>
                      <a:pt x="188553" y="12426"/>
                    </a:moveTo>
                    <a:lnTo>
                      <a:pt x="191087" y="14470"/>
                    </a:lnTo>
                    <a:lnTo>
                      <a:pt x="178007" y="14470"/>
                    </a:lnTo>
                    <a:lnTo>
                      <a:pt x="175595" y="12426"/>
                    </a:lnTo>
                    <a:close/>
                    <a:moveTo>
                      <a:pt x="32700" y="12590"/>
                    </a:moveTo>
                    <a:lnTo>
                      <a:pt x="30656" y="14960"/>
                    </a:lnTo>
                    <a:lnTo>
                      <a:pt x="15860" y="14960"/>
                    </a:lnTo>
                    <a:lnTo>
                      <a:pt x="18394" y="12590"/>
                    </a:lnTo>
                    <a:close/>
                    <a:moveTo>
                      <a:pt x="47701" y="12590"/>
                    </a:moveTo>
                    <a:lnTo>
                      <a:pt x="46188" y="14960"/>
                    </a:lnTo>
                    <a:lnTo>
                      <a:pt x="31678" y="14960"/>
                    </a:lnTo>
                    <a:lnTo>
                      <a:pt x="33722" y="12590"/>
                    </a:lnTo>
                    <a:close/>
                    <a:moveTo>
                      <a:pt x="160636" y="12426"/>
                    </a:moveTo>
                    <a:lnTo>
                      <a:pt x="162311" y="14470"/>
                    </a:lnTo>
                    <a:lnTo>
                      <a:pt x="47210" y="14960"/>
                    </a:lnTo>
                    <a:lnTo>
                      <a:pt x="48723" y="12590"/>
                    </a:lnTo>
                    <a:lnTo>
                      <a:pt x="106968" y="12590"/>
                    </a:lnTo>
                    <a:lnTo>
                      <a:pt x="106968" y="12426"/>
                    </a:lnTo>
                    <a:lnTo>
                      <a:pt x="120089" y="12426"/>
                    </a:lnTo>
                    <a:lnTo>
                      <a:pt x="120089" y="12590"/>
                    </a:lnTo>
                    <a:lnTo>
                      <a:pt x="121110" y="12590"/>
                    </a:lnTo>
                    <a:lnTo>
                      <a:pt x="121110" y="12426"/>
                    </a:lnTo>
                    <a:lnTo>
                      <a:pt x="133863" y="12426"/>
                    </a:lnTo>
                    <a:lnTo>
                      <a:pt x="134067" y="12590"/>
                    </a:lnTo>
                    <a:lnTo>
                      <a:pt x="134885" y="12590"/>
                    </a:lnTo>
                    <a:lnTo>
                      <a:pt x="134885" y="12426"/>
                    </a:lnTo>
                    <a:lnTo>
                      <a:pt x="147352" y="12426"/>
                    </a:lnTo>
                    <a:lnTo>
                      <a:pt x="147515" y="12590"/>
                    </a:lnTo>
                    <a:lnTo>
                      <a:pt x="148373" y="12590"/>
                    </a:lnTo>
                    <a:lnTo>
                      <a:pt x="148373" y="12426"/>
                    </a:lnTo>
                    <a:close/>
                    <a:moveTo>
                      <a:pt x="17372" y="12590"/>
                    </a:moveTo>
                    <a:lnTo>
                      <a:pt x="14675" y="14960"/>
                    </a:lnTo>
                    <a:lnTo>
                      <a:pt x="1554" y="15124"/>
                    </a:lnTo>
                    <a:lnTo>
                      <a:pt x="4783" y="12753"/>
                    </a:lnTo>
                    <a:lnTo>
                      <a:pt x="17372" y="12590"/>
                    </a:lnTo>
                    <a:close/>
                    <a:moveTo>
                      <a:pt x="20111" y="0"/>
                    </a:moveTo>
                    <a:lnTo>
                      <a:pt x="1" y="15328"/>
                    </a:lnTo>
                    <a:lnTo>
                      <a:pt x="31515" y="15328"/>
                    </a:lnTo>
                    <a:lnTo>
                      <a:pt x="45984" y="15124"/>
                    </a:lnTo>
                    <a:lnTo>
                      <a:pt x="45821" y="15328"/>
                    </a:lnTo>
                    <a:lnTo>
                      <a:pt x="47006" y="15328"/>
                    </a:lnTo>
                    <a:lnTo>
                      <a:pt x="47006" y="15124"/>
                    </a:lnTo>
                    <a:lnTo>
                      <a:pt x="192313" y="14633"/>
                    </a:lnTo>
                    <a:lnTo>
                      <a:pt x="175105" y="1349"/>
                    </a:lnTo>
                    <a:lnTo>
                      <a:pt x="163333" y="1186"/>
                    </a:lnTo>
                    <a:lnTo>
                      <a:pt x="162679" y="1186"/>
                    </a:lnTo>
                    <a:lnTo>
                      <a:pt x="151235" y="1022"/>
                    </a:lnTo>
                    <a:lnTo>
                      <a:pt x="139340" y="1022"/>
                    </a:lnTo>
                    <a:lnTo>
                      <a:pt x="128754" y="818"/>
                    </a:lnTo>
                    <a:lnTo>
                      <a:pt x="116328" y="818"/>
                    </a:lnTo>
                    <a:lnTo>
                      <a:pt x="105251" y="654"/>
                    </a:lnTo>
                    <a:lnTo>
                      <a:pt x="104597" y="654"/>
                    </a:lnTo>
                    <a:lnTo>
                      <a:pt x="93194" y="491"/>
                    </a:lnTo>
                    <a:lnTo>
                      <a:pt x="80073" y="491"/>
                    </a:lnTo>
                    <a:lnTo>
                      <a:pt x="68301" y="327"/>
                    </a:lnTo>
                    <a:lnTo>
                      <a:pt x="67443" y="327"/>
                    </a:lnTo>
                    <a:lnTo>
                      <a:pt x="20111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4" name="Google Shape;74;p2"/>
            <p:cNvGrpSpPr/>
            <p:nvPr/>
          </p:nvGrpSpPr>
          <p:grpSpPr>
            <a:xfrm>
              <a:off x="904874" y="328675"/>
              <a:ext cx="7315554" cy="4024396"/>
              <a:chOff x="992433" y="538196"/>
              <a:chExt cx="7139913" cy="4021179"/>
            </a:xfrm>
          </p:grpSpPr>
          <p:sp>
            <p:nvSpPr>
              <p:cNvPr id="75" name="Google Shape;75;p2"/>
              <p:cNvSpPr/>
              <p:nvPr/>
            </p:nvSpPr>
            <p:spPr>
              <a:xfrm>
                <a:off x="992433" y="538196"/>
                <a:ext cx="7139815" cy="4021171"/>
              </a:xfrm>
              <a:custGeom>
                <a:avLst/>
                <a:gdLst/>
                <a:ahLst/>
                <a:cxnLst/>
                <a:rect l="l" t="t" r="r" b="b"/>
                <a:pathLst>
                  <a:path w="139504" h="82566" extrusionOk="0">
                    <a:moveTo>
                      <a:pt x="8871" y="0"/>
                    </a:moveTo>
                    <a:cubicBezTo>
                      <a:pt x="3925" y="0"/>
                      <a:pt x="1" y="4088"/>
                      <a:pt x="1" y="8829"/>
                    </a:cubicBezTo>
                    <a:lnTo>
                      <a:pt x="1" y="73573"/>
                    </a:lnTo>
                    <a:cubicBezTo>
                      <a:pt x="1" y="78478"/>
                      <a:pt x="3925" y="82566"/>
                      <a:pt x="8871" y="82566"/>
                    </a:cubicBezTo>
                    <a:lnTo>
                      <a:pt x="130471" y="82566"/>
                    </a:lnTo>
                    <a:cubicBezTo>
                      <a:pt x="135416" y="82566"/>
                      <a:pt x="139504" y="78478"/>
                      <a:pt x="139504" y="73573"/>
                    </a:cubicBezTo>
                    <a:lnTo>
                      <a:pt x="139504" y="8829"/>
                    </a:lnTo>
                    <a:cubicBezTo>
                      <a:pt x="139504" y="4088"/>
                      <a:pt x="135416" y="0"/>
                      <a:pt x="13047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" name="Google Shape;76;p2"/>
              <p:cNvSpPr/>
              <p:nvPr/>
            </p:nvSpPr>
            <p:spPr>
              <a:xfrm>
                <a:off x="1237231" y="669547"/>
                <a:ext cx="6641936" cy="3758421"/>
              </a:xfrm>
              <a:custGeom>
                <a:avLst/>
                <a:gdLst/>
                <a:ahLst/>
                <a:cxnLst/>
                <a:rect l="l" t="t" r="r" b="b"/>
                <a:pathLst>
                  <a:path w="129776" h="77171" extrusionOk="0">
                    <a:moveTo>
                      <a:pt x="121232" y="696"/>
                    </a:moveTo>
                    <a:cubicBezTo>
                      <a:pt x="123480" y="696"/>
                      <a:pt x="125320" y="1554"/>
                      <a:pt x="126873" y="3066"/>
                    </a:cubicBezTo>
                    <a:cubicBezTo>
                      <a:pt x="128222" y="4456"/>
                      <a:pt x="129080" y="6500"/>
                      <a:pt x="129080" y="8543"/>
                    </a:cubicBezTo>
                    <a:lnTo>
                      <a:pt x="129080" y="68465"/>
                    </a:lnTo>
                    <a:cubicBezTo>
                      <a:pt x="129080" y="70672"/>
                      <a:pt x="128222" y="72716"/>
                      <a:pt x="126873" y="74105"/>
                    </a:cubicBezTo>
                    <a:cubicBezTo>
                      <a:pt x="125320" y="75454"/>
                      <a:pt x="123480" y="76476"/>
                      <a:pt x="121232" y="76476"/>
                    </a:cubicBezTo>
                    <a:lnTo>
                      <a:pt x="8665" y="76476"/>
                    </a:lnTo>
                    <a:cubicBezTo>
                      <a:pt x="6458" y="76476"/>
                      <a:pt x="4415" y="75454"/>
                      <a:pt x="3066" y="74105"/>
                    </a:cubicBezTo>
                    <a:cubicBezTo>
                      <a:pt x="1676" y="72716"/>
                      <a:pt x="654" y="70672"/>
                      <a:pt x="654" y="68465"/>
                    </a:cubicBezTo>
                    <a:lnTo>
                      <a:pt x="654" y="8543"/>
                    </a:lnTo>
                    <a:cubicBezTo>
                      <a:pt x="654" y="6500"/>
                      <a:pt x="1676" y="4456"/>
                      <a:pt x="3066" y="3066"/>
                    </a:cubicBezTo>
                    <a:cubicBezTo>
                      <a:pt x="4415" y="1554"/>
                      <a:pt x="6458" y="696"/>
                      <a:pt x="8665" y="696"/>
                    </a:cubicBezTo>
                    <a:close/>
                    <a:moveTo>
                      <a:pt x="8665" y="1"/>
                    </a:moveTo>
                    <a:cubicBezTo>
                      <a:pt x="3924" y="1"/>
                      <a:pt x="0" y="3925"/>
                      <a:pt x="0" y="8543"/>
                    </a:cubicBezTo>
                    <a:lnTo>
                      <a:pt x="0" y="68465"/>
                    </a:lnTo>
                    <a:cubicBezTo>
                      <a:pt x="0" y="73247"/>
                      <a:pt x="3924" y="77171"/>
                      <a:pt x="8665" y="77171"/>
                    </a:cubicBezTo>
                    <a:lnTo>
                      <a:pt x="121232" y="77171"/>
                    </a:lnTo>
                    <a:cubicBezTo>
                      <a:pt x="126015" y="77171"/>
                      <a:pt x="129775" y="73247"/>
                      <a:pt x="129775" y="68465"/>
                    </a:cubicBezTo>
                    <a:lnTo>
                      <a:pt x="129775" y="8543"/>
                    </a:lnTo>
                    <a:cubicBezTo>
                      <a:pt x="129775" y="3925"/>
                      <a:pt x="126015" y="1"/>
                      <a:pt x="121232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" name="Google Shape;77;p2"/>
              <p:cNvSpPr/>
              <p:nvPr/>
            </p:nvSpPr>
            <p:spPr>
              <a:xfrm>
                <a:off x="992433" y="2437258"/>
                <a:ext cx="1255241" cy="1293977"/>
              </a:xfrm>
              <a:custGeom>
                <a:avLst/>
                <a:gdLst/>
                <a:ahLst/>
                <a:cxnLst/>
                <a:rect l="l" t="t" r="r" b="b"/>
                <a:pathLst>
                  <a:path w="24526" h="26569" extrusionOk="0">
                    <a:moveTo>
                      <a:pt x="1" y="1"/>
                    </a:moveTo>
                    <a:lnTo>
                      <a:pt x="1" y="4252"/>
                    </a:lnTo>
                    <a:lnTo>
                      <a:pt x="4783" y="9034"/>
                    </a:lnTo>
                    <a:lnTo>
                      <a:pt x="4783" y="4947"/>
                    </a:lnTo>
                    <a:lnTo>
                      <a:pt x="1" y="1"/>
                    </a:lnTo>
                    <a:close/>
                    <a:moveTo>
                      <a:pt x="5437" y="5601"/>
                    </a:moveTo>
                    <a:lnTo>
                      <a:pt x="5437" y="9688"/>
                    </a:lnTo>
                    <a:lnTo>
                      <a:pt x="21787" y="26038"/>
                    </a:lnTo>
                    <a:cubicBezTo>
                      <a:pt x="22155" y="26405"/>
                      <a:pt x="22482" y="26569"/>
                      <a:pt x="22809" y="26569"/>
                    </a:cubicBezTo>
                    <a:cubicBezTo>
                      <a:pt x="23340" y="26569"/>
                      <a:pt x="23667" y="26405"/>
                      <a:pt x="24035" y="26038"/>
                    </a:cubicBezTo>
                    <a:cubicBezTo>
                      <a:pt x="24525" y="25547"/>
                      <a:pt x="24525" y="24525"/>
                      <a:pt x="24035" y="23994"/>
                    </a:cubicBezTo>
                    <a:lnTo>
                      <a:pt x="5437" y="5601"/>
                    </a:lnTo>
                    <a:close/>
                  </a:path>
                </a:pathLst>
              </a:custGeom>
              <a:solidFill>
                <a:schemeClr val="lt2">
                  <a:alpha val="5028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" name="Google Shape;78;p2"/>
              <p:cNvSpPr/>
              <p:nvPr/>
            </p:nvSpPr>
            <p:spPr>
              <a:xfrm>
                <a:off x="992433" y="2080949"/>
                <a:ext cx="872414" cy="927685"/>
              </a:xfrm>
              <a:custGeom>
                <a:avLst/>
                <a:gdLst/>
                <a:ahLst/>
                <a:cxnLst/>
                <a:rect l="l" t="t" r="r" b="b"/>
                <a:pathLst>
                  <a:path w="17046" h="19048" extrusionOk="0">
                    <a:moveTo>
                      <a:pt x="1" y="0"/>
                    </a:moveTo>
                    <a:lnTo>
                      <a:pt x="1" y="4088"/>
                    </a:lnTo>
                    <a:lnTo>
                      <a:pt x="4783" y="8993"/>
                    </a:lnTo>
                    <a:lnTo>
                      <a:pt x="4783" y="4742"/>
                    </a:lnTo>
                    <a:lnTo>
                      <a:pt x="1" y="0"/>
                    </a:lnTo>
                    <a:close/>
                    <a:moveTo>
                      <a:pt x="5437" y="5437"/>
                    </a:moveTo>
                    <a:lnTo>
                      <a:pt x="5437" y="9688"/>
                    </a:lnTo>
                    <a:lnTo>
                      <a:pt x="14470" y="18557"/>
                    </a:lnTo>
                    <a:cubicBezTo>
                      <a:pt x="14634" y="18884"/>
                      <a:pt x="15165" y="19048"/>
                      <a:pt x="15492" y="19048"/>
                    </a:cubicBezTo>
                    <a:cubicBezTo>
                      <a:pt x="15860" y="19048"/>
                      <a:pt x="16187" y="18884"/>
                      <a:pt x="16514" y="18557"/>
                    </a:cubicBezTo>
                    <a:cubicBezTo>
                      <a:pt x="17045" y="18026"/>
                      <a:pt x="17045" y="17004"/>
                      <a:pt x="16514" y="16514"/>
                    </a:cubicBezTo>
                    <a:lnTo>
                      <a:pt x="5437" y="5437"/>
                    </a:lnTo>
                    <a:close/>
                  </a:path>
                </a:pathLst>
              </a:custGeom>
              <a:solidFill>
                <a:schemeClr val="lt2">
                  <a:alpha val="5028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" name="Google Shape;79;p2"/>
              <p:cNvSpPr/>
              <p:nvPr/>
            </p:nvSpPr>
            <p:spPr>
              <a:xfrm>
                <a:off x="5795597" y="538196"/>
                <a:ext cx="1018840" cy="770425"/>
              </a:xfrm>
              <a:custGeom>
                <a:avLst/>
                <a:gdLst/>
                <a:ahLst/>
                <a:cxnLst/>
                <a:rect l="l" t="t" r="r" b="b"/>
                <a:pathLst>
                  <a:path w="19907" h="15819" extrusionOk="0">
                    <a:moveTo>
                      <a:pt x="1" y="0"/>
                    </a:moveTo>
                    <a:lnTo>
                      <a:pt x="3066" y="2698"/>
                    </a:lnTo>
                    <a:lnTo>
                      <a:pt x="7481" y="2698"/>
                    </a:lnTo>
                    <a:lnTo>
                      <a:pt x="4415" y="0"/>
                    </a:lnTo>
                    <a:close/>
                    <a:moveTo>
                      <a:pt x="3924" y="3393"/>
                    </a:moveTo>
                    <a:lnTo>
                      <a:pt x="17209" y="15491"/>
                    </a:lnTo>
                    <a:cubicBezTo>
                      <a:pt x="17536" y="15655"/>
                      <a:pt x="17863" y="15818"/>
                      <a:pt x="18230" y="15818"/>
                    </a:cubicBezTo>
                    <a:cubicBezTo>
                      <a:pt x="18557" y="15818"/>
                      <a:pt x="19089" y="15655"/>
                      <a:pt x="19252" y="15328"/>
                    </a:cubicBezTo>
                    <a:cubicBezTo>
                      <a:pt x="19906" y="14633"/>
                      <a:pt x="19743" y="13775"/>
                      <a:pt x="19252" y="13284"/>
                    </a:cubicBezTo>
                    <a:lnTo>
                      <a:pt x="8339" y="3393"/>
                    </a:lnTo>
                    <a:close/>
                  </a:path>
                </a:pathLst>
              </a:custGeom>
              <a:solidFill>
                <a:schemeClr val="lt2">
                  <a:alpha val="5028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" name="Google Shape;80;p2"/>
              <p:cNvSpPr/>
              <p:nvPr/>
            </p:nvSpPr>
            <p:spPr>
              <a:xfrm>
                <a:off x="2387775" y="3862589"/>
                <a:ext cx="922622" cy="696787"/>
              </a:xfrm>
              <a:custGeom>
                <a:avLst/>
                <a:gdLst/>
                <a:ahLst/>
                <a:cxnLst/>
                <a:rect l="l" t="t" r="r" b="b"/>
                <a:pathLst>
                  <a:path w="18027" h="14307" extrusionOk="0">
                    <a:moveTo>
                      <a:pt x="1677" y="1"/>
                    </a:moveTo>
                    <a:cubicBezTo>
                      <a:pt x="1186" y="1"/>
                      <a:pt x="859" y="205"/>
                      <a:pt x="491" y="532"/>
                    </a:cubicBezTo>
                    <a:cubicBezTo>
                      <a:pt x="1" y="1227"/>
                      <a:pt x="1" y="2044"/>
                      <a:pt x="655" y="2576"/>
                    </a:cubicBezTo>
                    <a:lnTo>
                      <a:pt x="9688" y="10914"/>
                    </a:lnTo>
                    <a:lnTo>
                      <a:pt x="14143" y="10914"/>
                    </a:lnTo>
                    <a:lnTo>
                      <a:pt x="2535" y="368"/>
                    </a:lnTo>
                    <a:cubicBezTo>
                      <a:pt x="2372" y="205"/>
                      <a:pt x="2045" y="1"/>
                      <a:pt x="1677" y="1"/>
                    </a:cubicBezTo>
                    <a:close/>
                    <a:moveTo>
                      <a:pt x="10546" y="11609"/>
                    </a:moveTo>
                    <a:lnTo>
                      <a:pt x="13612" y="14307"/>
                    </a:lnTo>
                    <a:lnTo>
                      <a:pt x="18026" y="14307"/>
                    </a:lnTo>
                    <a:lnTo>
                      <a:pt x="14961" y="11609"/>
                    </a:lnTo>
                    <a:close/>
                  </a:path>
                </a:pathLst>
              </a:custGeom>
              <a:solidFill>
                <a:schemeClr val="lt2">
                  <a:alpha val="5028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" name="Google Shape;81;p2"/>
              <p:cNvSpPr/>
              <p:nvPr/>
            </p:nvSpPr>
            <p:spPr>
              <a:xfrm>
                <a:off x="2919134" y="3972072"/>
                <a:ext cx="792932" cy="587303"/>
              </a:xfrm>
              <a:custGeom>
                <a:avLst/>
                <a:gdLst/>
                <a:ahLst/>
                <a:cxnLst/>
                <a:rect l="l" t="t" r="r" b="b"/>
                <a:pathLst>
                  <a:path w="15493" h="12059" extrusionOk="0">
                    <a:moveTo>
                      <a:pt x="1718" y="1"/>
                    </a:moveTo>
                    <a:cubicBezTo>
                      <a:pt x="1186" y="1"/>
                      <a:pt x="859" y="164"/>
                      <a:pt x="491" y="491"/>
                    </a:cubicBezTo>
                    <a:cubicBezTo>
                      <a:pt x="1" y="1186"/>
                      <a:pt x="1" y="2044"/>
                      <a:pt x="696" y="2535"/>
                    </a:cubicBezTo>
                    <a:lnTo>
                      <a:pt x="7317" y="8666"/>
                    </a:lnTo>
                    <a:lnTo>
                      <a:pt x="11732" y="8666"/>
                    </a:lnTo>
                    <a:lnTo>
                      <a:pt x="2535" y="328"/>
                    </a:lnTo>
                    <a:cubicBezTo>
                      <a:pt x="2372" y="164"/>
                      <a:pt x="2045" y="1"/>
                      <a:pt x="1718" y="1"/>
                    </a:cubicBezTo>
                    <a:close/>
                    <a:moveTo>
                      <a:pt x="8012" y="9361"/>
                    </a:moveTo>
                    <a:lnTo>
                      <a:pt x="11078" y="12059"/>
                    </a:lnTo>
                    <a:lnTo>
                      <a:pt x="15492" y="12059"/>
                    </a:lnTo>
                    <a:lnTo>
                      <a:pt x="12427" y="9361"/>
                    </a:lnTo>
                    <a:close/>
                  </a:path>
                </a:pathLst>
              </a:custGeom>
              <a:solidFill>
                <a:schemeClr val="lt2">
                  <a:alpha val="5028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" name="Google Shape;82;p2"/>
              <p:cNvSpPr/>
              <p:nvPr/>
            </p:nvSpPr>
            <p:spPr>
              <a:xfrm>
                <a:off x="5402324" y="538196"/>
                <a:ext cx="803321" cy="587255"/>
              </a:xfrm>
              <a:custGeom>
                <a:avLst/>
                <a:gdLst/>
                <a:ahLst/>
                <a:cxnLst/>
                <a:rect l="l" t="t" r="r" b="b"/>
                <a:pathLst>
                  <a:path w="15696" h="12058" extrusionOk="0">
                    <a:moveTo>
                      <a:pt x="0" y="0"/>
                    </a:moveTo>
                    <a:lnTo>
                      <a:pt x="3066" y="2698"/>
                    </a:lnTo>
                    <a:lnTo>
                      <a:pt x="7521" y="2698"/>
                    </a:lnTo>
                    <a:lnTo>
                      <a:pt x="4456" y="0"/>
                    </a:lnTo>
                    <a:close/>
                    <a:moveTo>
                      <a:pt x="3761" y="3393"/>
                    </a:moveTo>
                    <a:lnTo>
                      <a:pt x="12957" y="11731"/>
                    </a:lnTo>
                    <a:cubicBezTo>
                      <a:pt x="13284" y="11894"/>
                      <a:pt x="13652" y="12058"/>
                      <a:pt x="13979" y="12058"/>
                    </a:cubicBezTo>
                    <a:cubicBezTo>
                      <a:pt x="14511" y="12058"/>
                      <a:pt x="14838" y="11894"/>
                      <a:pt x="15165" y="11567"/>
                    </a:cubicBezTo>
                    <a:cubicBezTo>
                      <a:pt x="15696" y="11036"/>
                      <a:pt x="15696" y="10014"/>
                      <a:pt x="15001" y="9524"/>
                    </a:cubicBezTo>
                    <a:lnTo>
                      <a:pt x="8175" y="3393"/>
                    </a:lnTo>
                    <a:close/>
                  </a:path>
                </a:pathLst>
              </a:custGeom>
              <a:solidFill>
                <a:schemeClr val="lt2">
                  <a:alpha val="5028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" name="Google Shape;83;p2"/>
              <p:cNvSpPr/>
              <p:nvPr/>
            </p:nvSpPr>
            <p:spPr>
              <a:xfrm>
                <a:off x="6519396" y="538196"/>
                <a:ext cx="1167365" cy="895834"/>
              </a:xfrm>
              <a:custGeom>
                <a:avLst/>
                <a:gdLst/>
                <a:ahLst/>
                <a:cxnLst/>
                <a:rect l="l" t="t" r="r" b="b"/>
                <a:pathLst>
                  <a:path w="22809" h="18394" extrusionOk="0">
                    <a:moveTo>
                      <a:pt x="1" y="0"/>
                    </a:moveTo>
                    <a:lnTo>
                      <a:pt x="20070" y="18026"/>
                    </a:lnTo>
                    <a:cubicBezTo>
                      <a:pt x="20438" y="18393"/>
                      <a:pt x="20765" y="18393"/>
                      <a:pt x="21092" y="18393"/>
                    </a:cubicBezTo>
                    <a:cubicBezTo>
                      <a:pt x="21460" y="18393"/>
                      <a:pt x="21950" y="18189"/>
                      <a:pt x="22114" y="17862"/>
                    </a:cubicBezTo>
                    <a:cubicBezTo>
                      <a:pt x="22809" y="17372"/>
                      <a:pt x="22645" y="16350"/>
                      <a:pt x="22114" y="15818"/>
                    </a:cubicBezTo>
                    <a:lnTo>
                      <a:pt x="4415" y="0"/>
                    </a:lnTo>
                    <a:close/>
                  </a:path>
                </a:pathLst>
              </a:custGeom>
              <a:solidFill>
                <a:schemeClr val="lt2">
                  <a:alpha val="5028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" name="Google Shape;84;p2"/>
              <p:cNvSpPr/>
              <p:nvPr/>
            </p:nvSpPr>
            <p:spPr>
              <a:xfrm>
                <a:off x="7320631" y="777083"/>
                <a:ext cx="811715" cy="788347"/>
              </a:xfrm>
              <a:custGeom>
                <a:avLst/>
                <a:gdLst/>
                <a:ahLst/>
                <a:cxnLst/>
                <a:rect l="l" t="t" r="r" b="b"/>
                <a:pathLst>
                  <a:path w="15860" h="16187" extrusionOk="0">
                    <a:moveTo>
                      <a:pt x="1717" y="0"/>
                    </a:moveTo>
                    <a:cubicBezTo>
                      <a:pt x="1186" y="0"/>
                      <a:pt x="859" y="204"/>
                      <a:pt x="532" y="531"/>
                    </a:cubicBezTo>
                    <a:cubicBezTo>
                      <a:pt x="1" y="1022"/>
                      <a:pt x="1" y="2044"/>
                      <a:pt x="696" y="2575"/>
                    </a:cubicBezTo>
                    <a:lnTo>
                      <a:pt x="15860" y="16186"/>
                    </a:lnTo>
                    <a:lnTo>
                      <a:pt x="15860" y="12467"/>
                    </a:lnTo>
                    <a:lnTo>
                      <a:pt x="15860" y="12262"/>
                    </a:lnTo>
                    <a:lnTo>
                      <a:pt x="2576" y="368"/>
                    </a:lnTo>
                    <a:cubicBezTo>
                      <a:pt x="2371" y="204"/>
                      <a:pt x="2044" y="0"/>
                      <a:pt x="1717" y="0"/>
                    </a:cubicBezTo>
                    <a:close/>
                  </a:path>
                </a:pathLst>
              </a:custGeom>
              <a:solidFill>
                <a:schemeClr val="lt2">
                  <a:alpha val="5028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" name="Google Shape;85;p2"/>
              <p:cNvSpPr/>
              <p:nvPr/>
            </p:nvSpPr>
            <p:spPr>
              <a:xfrm>
                <a:off x="992433" y="3464445"/>
                <a:ext cx="811766" cy="788347"/>
              </a:xfrm>
              <a:custGeom>
                <a:avLst/>
                <a:gdLst/>
                <a:ahLst/>
                <a:cxnLst/>
                <a:rect l="l" t="t" r="r" b="b"/>
                <a:pathLst>
                  <a:path w="15861" h="16187" extrusionOk="0">
                    <a:moveTo>
                      <a:pt x="1" y="1"/>
                    </a:moveTo>
                    <a:lnTo>
                      <a:pt x="1" y="3925"/>
                    </a:lnTo>
                    <a:lnTo>
                      <a:pt x="13121" y="15860"/>
                    </a:lnTo>
                    <a:cubicBezTo>
                      <a:pt x="13448" y="16023"/>
                      <a:pt x="13816" y="16187"/>
                      <a:pt x="14143" y="16187"/>
                    </a:cubicBezTo>
                    <a:cubicBezTo>
                      <a:pt x="14470" y="16187"/>
                      <a:pt x="15002" y="16023"/>
                      <a:pt x="15165" y="15696"/>
                    </a:cubicBezTo>
                    <a:cubicBezTo>
                      <a:pt x="15860" y="15165"/>
                      <a:pt x="15656" y="14143"/>
                      <a:pt x="15165" y="13653"/>
                    </a:cubicBezTo>
                    <a:lnTo>
                      <a:pt x="1" y="1"/>
                    </a:lnTo>
                    <a:close/>
                  </a:path>
                </a:pathLst>
              </a:custGeom>
              <a:solidFill>
                <a:schemeClr val="lt2">
                  <a:alpha val="5028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" name="Google Shape;86;p2"/>
              <p:cNvSpPr/>
              <p:nvPr/>
            </p:nvSpPr>
            <p:spPr>
              <a:xfrm>
                <a:off x="1438064" y="3597841"/>
                <a:ext cx="1236355" cy="961533"/>
              </a:xfrm>
              <a:custGeom>
                <a:avLst/>
                <a:gdLst/>
                <a:ahLst/>
                <a:cxnLst/>
                <a:rect l="l" t="t" r="r" b="b"/>
                <a:pathLst>
                  <a:path w="24157" h="19743" extrusionOk="0">
                    <a:moveTo>
                      <a:pt x="1676" y="0"/>
                    </a:moveTo>
                    <a:cubicBezTo>
                      <a:pt x="1185" y="0"/>
                      <a:pt x="818" y="164"/>
                      <a:pt x="491" y="532"/>
                    </a:cubicBezTo>
                    <a:cubicBezTo>
                      <a:pt x="0" y="1022"/>
                      <a:pt x="0" y="2044"/>
                      <a:pt x="654" y="2575"/>
                    </a:cubicBezTo>
                    <a:lnTo>
                      <a:pt x="19742" y="19743"/>
                    </a:lnTo>
                    <a:lnTo>
                      <a:pt x="24157" y="19743"/>
                    </a:lnTo>
                    <a:lnTo>
                      <a:pt x="2534" y="327"/>
                    </a:lnTo>
                    <a:cubicBezTo>
                      <a:pt x="2371" y="0"/>
                      <a:pt x="2044" y="0"/>
                      <a:pt x="1676" y="0"/>
                    </a:cubicBezTo>
                    <a:close/>
                  </a:path>
                </a:pathLst>
              </a:custGeom>
              <a:solidFill>
                <a:schemeClr val="lt2">
                  <a:alpha val="5028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87" name="Google Shape;87;p2"/>
          <p:cNvGrpSpPr/>
          <p:nvPr/>
        </p:nvGrpSpPr>
        <p:grpSpPr>
          <a:xfrm>
            <a:off x="4385190" y="148199"/>
            <a:ext cx="373622" cy="90485"/>
            <a:chOff x="4685288" y="186288"/>
            <a:chExt cx="419375" cy="90485"/>
          </a:xfrm>
        </p:grpSpPr>
        <p:sp>
          <p:nvSpPr>
            <p:cNvPr id="88" name="Google Shape;88;p2"/>
            <p:cNvSpPr/>
            <p:nvPr/>
          </p:nvSpPr>
          <p:spPr>
            <a:xfrm>
              <a:off x="4687513" y="186288"/>
              <a:ext cx="414900" cy="82200"/>
            </a:xfrm>
            <a:prstGeom prst="roundRect">
              <a:avLst>
                <a:gd name="adj" fmla="val 50000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89" name="Google Shape;89;p2"/>
            <p:cNvGrpSpPr/>
            <p:nvPr/>
          </p:nvGrpSpPr>
          <p:grpSpPr>
            <a:xfrm>
              <a:off x="4685288" y="186300"/>
              <a:ext cx="419375" cy="90473"/>
              <a:chOff x="4390000" y="182175"/>
              <a:chExt cx="419375" cy="90473"/>
            </a:xfrm>
          </p:grpSpPr>
          <p:sp>
            <p:nvSpPr>
              <p:cNvPr id="90" name="Google Shape;90;p2"/>
              <p:cNvSpPr/>
              <p:nvPr/>
            </p:nvSpPr>
            <p:spPr>
              <a:xfrm>
                <a:off x="4390000" y="182175"/>
                <a:ext cx="419375" cy="90473"/>
              </a:xfrm>
              <a:custGeom>
                <a:avLst/>
                <a:gdLst/>
                <a:ahLst/>
                <a:cxnLst/>
                <a:rect l="l" t="t" r="r" b="b"/>
                <a:pathLst>
                  <a:path w="8835" h="1906" extrusionOk="0">
                    <a:moveTo>
                      <a:pt x="7882" y="155"/>
                    </a:moveTo>
                    <a:cubicBezTo>
                      <a:pt x="8323" y="155"/>
                      <a:pt x="8680" y="512"/>
                      <a:pt x="8680" y="953"/>
                    </a:cubicBezTo>
                    <a:cubicBezTo>
                      <a:pt x="8680" y="1393"/>
                      <a:pt x="8323" y="1750"/>
                      <a:pt x="7882" y="1750"/>
                    </a:cubicBezTo>
                    <a:lnTo>
                      <a:pt x="953" y="1750"/>
                    </a:lnTo>
                    <a:cubicBezTo>
                      <a:pt x="512" y="1750"/>
                      <a:pt x="155" y="1393"/>
                      <a:pt x="155" y="953"/>
                    </a:cubicBezTo>
                    <a:cubicBezTo>
                      <a:pt x="155" y="512"/>
                      <a:pt x="512" y="155"/>
                      <a:pt x="953" y="155"/>
                    </a:cubicBezTo>
                    <a:close/>
                    <a:moveTo>
                      <a:pt x="953" y="0"/>
                    </a:moveTo>
                    <a:cubicBezTo>
                      <a:pt x="429" y="0"/>
                      <a:pt x="0" y="429"/>
                      <a:pt x="0" y="953"/>
                    </a:cubicBezTo>
                    <a:cubicBezTo>
                      <a:pt x="0" y="1476"/>
                      <a:pt x="429" y="1905"/>
                      <a:pt x="953" y="1905"/>
                    </a:cubicBezTo>
                    <a:lnTo>
                      <a:pt x="7882" y="1905"/>
                    </a:lnTo>
                    <a:cubicBezTo>
                      <a:pt x="8406" y="1905"/>
                      <a:pt x="8835" y="1476"/>
                      <a:pt x="8835" y="953"/>
                    </a:cubicBezTo>
                    <a:cubicBezTo>
                      <a:pt x="8835" y="429"/>
                      <a:pt x="8406" y="0"/>
                      <a:pt x="7882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9525" cap="flat" cmpd="sng">
                <a:solidFill>
                  <a:schemeClr val="accent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" name="Google Shape;91;p2"/>
              <p:cNvSpPr/>
              <p:nvPr/>
            </p:nvSpPr>
            <p:spPr>
              <a:xfrm>
                <a:off x="4464048" y="201352"/>
                <a:ext cx="52024" cy="52072"/>
              </a:xfrm>
              <a:custGeom>
                <a:avLst/>
                <a:gdLst/>
                <a:ahLst/>
                <a:cxnLst/>
                <a:rect l="l" t="t" r="r" b="b"/>
                <a:pathLst>
                  <a:path w="1096" h="1097" extrusionOk="0">
                    <a:moveTo>
                      <a:pt x="548" y="144"/>
                    </a:moveTo>
                    <a:cubicBezTo>
                      <a:pt x="774" y="144"/>
                      <a:pt x="953" y="322"/>
                      <a:pt x="953" y="549"/>
                    </a:cubicBezTo>
                    <a:cubicBezTo>
                      <a:pt x="953" y="763"/>
                      <a:pt x="774" y="941"/>
                      <a:pt x="548" y="941"/>
                    </a:cubicBezTo>
                    <a:cubicBezTo>
                      <a:pt x="333" y="941"/>
                      <a:pt x="155" y="763"/>
                      <a:pt x="155" y="549"/>
                    </a:cubicBezTo>
                    <a:cubicBezTo>
                      <a:pt x="155" y="322"/>
                      <a:pt x="333" y="144"/>
                      <a:pt x="548" y="144"/>
                    </a:cubicBezTo>
                    <a:close/>
                    <a:moveTo>
                      <a:pt x="548" y="1"/>
                    </a:moveTo>
                    <a:cubicBezTo>
                      <a:pt x="250" y="1"/>
                      <a:pt x="0" y="251"/>
                      <a:pt x="0" y="549"/>
                    </a:cubicBezTo>
                    <a:cubicBezTo>
                      <a:pt x="0" y="846"/>
                      <a:pt x="250" y="1096"/>
                      <a:pt x="548" y="1096"/>
                    </a:cubicBezTo>
                    <a:cubicBezTo>
                      <a:pt x="845" y="1096"/>
                      <a:pt x="1095" y="846"/>
                      <a:pt x="1095" y="549"/>
                    </a:cubicBezTo>
                    <a:cubicBezTo>
                      <a:pt x="1095" y="251"/>
                      <a:pt x="845" y="1"/>
                      <a:pt x="548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92" name="Google Shape;92;p2"/>
          <p:cNvSpPr txBox="1">
            <a:spLocks noGrp="1"/>
          </p:cNvSpPr>
          <p:nvPr>
            <p:ph type="ctrTitle"/>
          </p:nvPr>
        </p:nvSpPr>
        <p:spPr>
          <a:xfrm>
            <a:off x="1593150" y="849350"/>
            <a:ext cx="59577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5200"/>
              <a:buNone/>
              <a:defRPr sz="4500">
                <a:solidFill>
                  <a:schemeClr val="accent5"/>
                </a:solidFill>
                <a:latin typeface="Aldrich"/>
                <a:ea typeface="Aldrich"/>
                <a:cs typeface="Aldrich"/>
                <a:sym typeface="Aldrich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5200"/>
              <a:buNone/>
              <a:defRPr sz="5200">
                <a:solidFill>
                  <a:schemeClr val="accent5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5200"/>
              <a:buNone/>
              <a:defRPr sz="5200">
                <a:solidFill>
                  <a:schemeClr val="accent5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5200"/>
              <a:buNone/>
              <a:defRPr sz="5200">
                <a:solidFill>
                  <a:schemeClr val="accent5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5200"/>
              <a:buNone/>
              <a:defRPr sz="5200">
                <a:solidFill>
                  <a:schemeClr val="accent5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5200"/>
              <a:buNone/>
              <a:defRPr sz="5200">
                <a:solidFill>
                  <a:schemeClr val="accent5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5200"/>
              <a:buNone/>
              <a:defRPr sz="5200">
                <a:solidFill>
                  <a:schemeClr val="accent5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5200"/>
              <a:buNone/>
              <a:defRPr sz="5200">
                <a:solidFill>
                  <a:schemeClr val="accent5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5200"/>
              <a:buNone/>
              <a:defRPr sz="5200">
                <a:solidFill>
                  <a:schemeClr val="accent5"/>
                </a:solidFill>
              </a:defRPr>
            </a:lvl9pPr>
          </a:lstStyle>
          <a:p>
            <a:endParaRPr/>
          </a:p>
        </p:txBody>
      </p:sp>
      <p:sp>
        <p:nvSpPr>
          <p:cNvPr id="93" name="Google Shape;93;p2"/>
          <p:cNvSpPr txBox="1">
            <a:spLocks noGrp="1"/>
          </p:cNvSpPr>
          <p:nvPr>
            <p:ph type="subTitle" idx="1"/>
          </p:nvPr>
        </p:nvSpPr>
        <p:spPr>
          <a:xfrm>
            <a:off x="2254050" y="2862700"/>
            <a:ext cx="46359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grpSp>
        <p:nvGrpSpPr>
          <p:cNvPr id="94" name="Google Shape;94;p2"/>
          <p:cNvGrpSpPr/>
          <p:nvPr/>
        </p:nvGrpSpPr>
        <p:grpSpPr>
          <a:xfrm rot="-230834">
            <a:off x="414418" y="301686"/>
            <a:ext cx="1386005" cy="2705399"/>
            <a:chOff x="409722" y="228600"/>
            <a:chExt cx="1385931" cy="2705253"/>
          </a:xfrm>
        </p:grpSpPr>
        <p:grpSp>
          <p:nvGrpSpPr>
            <p:cNvPr id="95" name="Google Shape;95;p2"/>
            <p:cNvGrpSpPr/>
            <p:nvPr/>
          </p:nvGrpSpPr>
          <p:grpSpPr>
            <a:xfrm rot="-617154" flipH="1">
              <a:off x="575967" y="402323"/>
              <a:ext cx="1053440" cy="2450002"/>
              <a:chOff x="3817855" y="1437512"/>
              <a:chExt cx="541146" cy="1128254"/>
            </a:xfrm>
          </p:grpSpPr>
          <p:sp>
            <p:nvSpPr>
              <p:cNvPr id="96" name="Google Shape;96;p2"/>
              <p:cNvSpPr/>
              <p:nvPr/>
            </p:nvSpPr>
            <p:spPr>
              <a:xfrm>
                <a:off x="3817855" y="1437512"/>
                <a:ext cx="541146" cy="1128254"/>
              </a:xfrm>
              <a:custGeom>
                <a:avLst/>
                <a:gdLst/>
                <a:ahLst/>
                <a:cxnLst/>
                <a:rect l="l" t="t" r="r" b="b"/>
                <a:pathLst>
                  <a:path w="28598" h="59625" extrusionOk="0">
                    <a:moveTo>
                      <a:pt x="101" y="0"/>
                    </a:moveTo>
                    <a:lnTo>
                      <a:pt x="1" y="426"/>
                    </a:lnTo>
                    <a:cubicBezTo>
                      <a:pt x="16066" y="3359"/>
                      <a:pt x="28197" y="17344"/>
                      <a:pt x="28197" y="34161"/>
                    </a:cubicBezTo>
                    <a:lnTo>
                      <a:pt x="28197" y="34462"/>
                    </a:lnTo>
                    <a:cubicBezTo>
                      <a:pt x="28096" y="44286"/>
                      <a:pt x="23911" y="53058"/>
                      <a:pt x="17219" y="59324"/>
                    </a:cubicBezTo>
                    <a:lnTo>
                      <a:pt x="17545" y="59625"/>
                    </a:lnTo>
                    <a:cubicBezTo>
                      <a:pt x="24212" y="53359"/>
                      <a:pt x="28497" y="44386"/>
                      <a:pt x="28598" y="34462"/>
                    </a:cubicBezTo>
                    <a:lnTo>
                      <a:pt x="28598" y="34161"/>
                    </a:lnTo>
                    <a:cubicBezTo>
                      <a:pt x="28598" y="17143"/>
                      <a:pt x="16292" y="2933"/>
                      <a:pt x="101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" name="Google Shape;97;p2"/>
              <p:cNvSpPr/>
              <p:nvPr/>
            </p:nvSpPr>
            <p:spPr>
              <a:xfrm>
                <a:off x="3985754" y="1615346"/>
                <a:ext cx="39378" cy="29898"/>
              </a:xfrm>
              <a:custGeom>
                <a:avLst/>
                <a:gdLst/>
                <a:ahLst/>
                <a:cxnLst/>
                <a:rect l="l" t="t" r="r" b="b"/>
                <a:pathLst>
                  <a:path w="2081" h="1580" extrusionOk="0">
                    <a:moveTo>
                      <a:pt x="1053" y="1"/>
                    </a:moveTo>
                    <a:cubicBezTo>
                      <a:pt x="0" y="1"/>
                      <a:pt x="0" y="1580"/>
                      <a:pt x="1053" y="1580"/>
                    </a:cubicBezTo>
                    <a:cubicBezTo>
                      <a:pt x="2080" y="1580"/>
                      <a:pt x="2080" y="1"/>
                      <a:pt x="105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98" name="Google Shape;98;p2"/>
            <p:cNvSpPr/>
            <p:nvPr/>
          </p:nvSpPr>
          <p:spPr>
            <a:xfrm>
              <a:off x="1419225" y="228600"/>
              <a:ext cx="142800" cy="1428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bg>
      <p:bgPr>
        <a:solidFill>
          <a:schemeClr val="accent2"/>
        </a:solidFill>
        <a:effectLst/>
      </p:bgPr>
    </p:bg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4"/>
          <p:cNvSpPr txBox="1">
            <a:spLocks noGrp="1"/>
          </p:cNvSpPr>
          <p:nvPr>
            <p:ph type="body" idx="1"/>
          </p:nvPr>
        </p:nvSpPr>
        <p:spPr>
          <a:xfrm>
            <a:off x="722375" y="1104850"/>
            <a:ext cx="7699200" cy="349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683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15" name="Google Shape;115;p4"/>
          <p:cNvSpPr txBox="1">
            <a:spLocks noGrp="1"/>
          </p:cNvSpPr>
          <p:nvPr>
            <p:ph type="title"/>
          </p:nvPr>
        </p:nvSpPr>
        <p:spPr>
          <a:xfrm>
            <a:off x="722375" y="530750"/>
            <a:ext cx="76992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solidFill>
                  <a:schemeClr val="accent5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grpSp>
        <p:nvGrpSpPr>
          <p:cNvPr id="116" name="Google Shape;116;p4"/>
          <p:cNvGrpSpPr/>
          <p:nvPr/>
        </p:nvGrpSpPr>
        <p:grpSpPr>
          <a:xfrm>
            <a:off x="8264864" y="2136847"/>
            <a:ext cx="1179753" cy="2854241"/>
            <a:chOff x="7907551" y="-114309"/>
            <a:chExt cx="1908059" cy="4616272"/>
          </a:xfrm>
        </p:grpSpPr>
        <p:sp>
          <p:nvSpPr>
            <p:cNvPr id="117" name="Google Shape;117;p4"/>
            <p:cNvSpPr/>
            <p:nvPr/>
          </p:nvSpPr>
          <p:spPr>
            <a:xfrm>
              <a:off x="8606186" y="3608365"/>
              <a:ext cx="39" cy="483371"/>
            </a:xfrm>
            <a:custGeom>
              <a:avLst/>
              <a:gdLst/>
              <a:ahLst/>
              <a:cxnLst/>
              <a:rect l="l" t="t" r="r" b="b"/>
              <a:pathLst>
                <a:path w="1" h="12426" extrusionOk="0">
                  <a:moveTo>
                    <a:pt x="1" y="0"/>
                  </a:moveTo>
                  <a:lnTo>
                    <a:pt x="1" y="1242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4"/>
            <p:cNvSpPr/>
            <p:nvPr/>
          </p:nvSpPr>
          <p:spPr>
            <a:xfrm>
              <a:off x="8566430" y="3568608"/>
              <a:ext cx="79551" cy="562883"/>
            </a:xfrm>
            <a:custGeom>
              <a:avLst/>
              <a:gdLst/>
              <a:ahLst/>
              <a:cxnLst/>
              <a:rect l="l" t="t" r="r" b="b"/>
              <a:pathLst>
                <a:path w="2045" h="14470" extrusionOk="0">
                  <a:moveTo>
                    <a:pt x="1023" y="0"/>
                  </a:moveTo>
                  <a:cubicBezTo>
                    <a:pt x="369" y="0"/>
                    <a:pt x="1" y="327"/>
                    <a:pt x="1" y="1022"/>
                  </a:cubicBezTo>
                  <a:lnTo>
                    <a:pt x="1" y="13448"/>
                  </a:lnTo>
                  <a:cubicBezTo>
                    <a:pt x="1" y="13979"/>
                    <a:pt x="369" y="14470"/>
                    <a:pt x="1023" y="14470"/>
                  </a:cubicBezTo>
                  <a:cubicBezTo>
                    <a:pt x="1554" y="14470"/>
                    <a:pt x="2044" y="13979"/>
                    <a:pt x="2044" y="13448"/>
                  </a:cubicBezTo>
                  <a:lnTo>
                    <a:pt x="2044" y="1022"/>
                  </a:lnTo>
                  <a:cubicBezTo>
                    <a:pt x="2044" y="327"/>
                    <a:pt x="1554" y="0"/>
                    <a:pt x="1023" y="0"/>
                  </a:cubicBezTo>
                  <a:close/>
                </a:path>
              </a:pathLst>
            </a:custGeom>
            <a:solidFill>
              <a:schemeClr val="accent1">
                <a:alpha val="122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19;p4"/>
            <p:cNvSpPr/>
            <p:nvPr/>
          </p:nvSpPr>
          <p:spPr>
            <a:xfrm>
              <a:off x="8798589" y="3873900"/>
              <a:ext cx="39" cy="483371"/>
            </a:xfrm>
            <a:custGeom>
              <a:avLst/>
              <a:gdLst/>
              <a:ahLst/>
              <a:cxnLst/>
              <a:rect l="l" t="t" r="r" b="b"/>
              <a:pathLst>
                <a:path w="1" h="12426" extrusionOk="0">
                  <a:moveTo>
                    <a:pt x="0" y="0"/>
                  </a:moveTo>
                  <a:lnTo>
                    <a:pt x="0" y="1242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20;p4"/>
            <p:cNvSpPr/>
            <p:nvPr/>
          </p:nvSpPr>
          <p:spPr>
            <a:xfrm>
              <a:off x="8758832" y="3834144"/>
              <a:ext cx="79551" cy="562883"/>
            </a:xfrm>
            <a:custGeom>
              <a:avLst/>
              <a:gdLst/>
              <a:ahLst/>
              <a:cxnLst/>
              <a:rect l="l" t="t" r="r" b="b"/>
              <a:pathLst>
                <a:path w="2045" h="14470" extrusionOk="0">
                  <a:moveTo>
                    <a:pt x="1022" y="0"/>
                  </a:moveTo>
                  <a:cubicBezTo>
                    <a:pt x="532" y="0"/>
                    <a:pt x="0" y="491"/>
                    <a:pt x="0" y="1022"/>
                  </a:cubicBezTo>
                  <a:lnTo>
                    <a:pt x="0" y="13448"/>
                  </a:lnTo>
                  <a:cubicBezTo>
                    <a:pt x="0" y="14102"/>
                    <a:pt x="532" y="14470"/>
                    <a:pt x="1022" y="14470"/>
                  </a:cubicBezTo>
                  <a:cubicBezTo>
                    <a:pt x="1554" y="14470"/>
                    <a:pt x="2044" y="14102"/>
                    <a:pt x="2044" y="13448"/>
                  </a:cubicBezTo>
                  <a:lnTo>
                    <a:pt x="2044" y="1022"/>
                  </a:lnTo>
                  <a:cubicBezTo>
                    <a:pt x="2044" y="491"/>
                    <a:pt x="1554" y="0"/>
                    <a:pt x="1022" y="0"/>
                  </a:cubicBezTo>
                  <a:close/>
                </a:path>
              </a:pathLst>
            </a:custGeom>
            <a:solidFill>
              <a:schemeClr val="accent1">
                <a:alpha val="122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1;p4"/>
            <p:cNvSpPr/>
            <p:nvPr/>
          </p:nvSpPr>
          <p:spPr>
            <a:xfrm>
              <a:off x="7907551" y="-114309"/>
              <a:ext cx="1238654" cy="3139619"/>
            </a:xfrm>
            <a:custGeom>
              <a:avLst/>
              <a:gdLst/>
              <a:ahLst/>
              <a:cxnLst/>
              <a:rect l="l" t="t" r="r" b="b"/>
              <a:pathLst>
                <a:path w="31842" h="80710" extrusionOk="0">
                  <a:moveTo>
                    <a:pt x="3210" y="0"/>
                  </a:moveTo>
                  <a:cubicBezTo>
                    <a:pt x="2252" y="0"/>
                    <a:pt x="1348" y="293"/>
                    <a:pt x="818" y="992"/>
                  </a:cubicBezTo>
                  <a:cubicBezTo>
                    <a:pt x="164" y="1851"/>
                    <a:pt x="1" y="2873"/>
                    <a:pt x="1" y="3894"/>
                  </a:cubicBezTo>
                  <a:cubicBezTo>
                    <a:pt x="1" y="8677"/>
                    <a:pt x="4088" y="12928"/>
                    <a:pt x="3557" y="17710"/>
                  </a:cubicBezTo>
                  <a:cubicBezTo>
                    <a:pt x="3393" y="20408"/>
                    <a:pt x="1513" y="22983"/>
                    <a:pt x="1513" y="25680"/>
                  </a:cubicBezTo>
                  <a:cubicBezTo>
                    <a:pt x="1513" y="29768"/>
                    <a:pt x="5437" y="33038"/>
                    <a:pt x="6295" y="36921"/>
                  </a:cubicBezTo>
                  <a:cubicBezTo>
                    <a:pt x="7481" y="43420"/>
                    <a:pt x="655" y="50736"/>
                    <a:pt x="4579" y="56009"/>
                  </a:cubicBezTo>
                  <a:cubicBezTo>
                    <a:pt x="6295" y="58584"/>
                    <a:pt x="10219" y="59933"/>
                    <a:pt x="10383" y="62998"/>
                  </a:cubicBezTo>
                  <a:cubicBezTo>
                    <a:pt x="10546" y="65369"/>
                    <a:pt x="7971" y="67086"/>
                    <a:pt x="6786" y="69293"/>
                  </a:cubicBezTo>
                  <a:cubicBezTo>
                    <a:pt x="5273" y="71663"/>
                    <a:pt x="5437" y="74729"/>
                    <a:pt x="6786" y="77141"/>
                  </a:cubicBezTo>
                  <a:cubicBezTo>
                    <a:pt x="8254" y="79382"/>
                    <a:pt x="10929" y="80710"/>
                    <a:pt x="13496" y="80710"/>
                  </a:cubicBezTo>
                  <a:cubicBezTo>
                    <a:pt x="13644" y="80710"/>
                    <a:pt x="13792" y="80706"/>
                    <a:pt x="13939" y="80697"/>
                  </a:cubicBezTo>
                  <a:lnTo>
                    <a:pt x="22645" y="79838"/>
                  </a:lnTo>
                  <a:cubicBezTo>
                    <a:pt x="28245" y="79511"/>
                    <a:pt x="31842" y="71663"/>
                    <a:pt x="28245" y="67249"/>
                  </a:cubicBezTo>
                  <a:cubicBezTo>
                    <a:pt x="26569" y="65042"/>
                    <a:pt x="23503" y="63489"/>
                    <a:pt x="22645" y="60791"/>
                  </a:cubicBezTo>
                  <a:cubicBezTo>
                    <a:pt x="21623" y="56540"/>
                    <a:pt x="26732" y="52248"/>
                    <a:pt x="25016" y="48161"/>
                  </a:cubicBezTo>
                  <a:cubicBezTo>
                    <a:pt x="24321" y="46322"/>
                    <a:pt x="22277" y="45300"/>
                    <a:pt x="21092" y="43583"/>
                  </a:cubicBezTo>
                  <a:cubicBezTo>
                    <a:pt x="17863" y="39169"/>
                    <a:pt x="21787" y="32670"/>
                    <a:pt x="20601" y="27397"/>
                  </a:cubicBezTo>
                  <a:cubicBezTo>
                    <a:pt x="19743" y="22615"/>
                    <a:pt x="15124" y="19549"/>
                    <a:pt x="12917" y="15298"/>
                  </a:cubicBezTo>
                  <a:cubicBezTo>
                    <a:pt x="10383" y="10353"/>
                    <a:pt x="10546" y="3404"/>
                    <a:pt x="5764" y="665"/>
                  </a:cubicBezTo>
                  <a:cubicBezTo>
                    <a:pt x="5036" y="252"/>
                    <a:pt x="4100" y="0"/>
                    <a:pt x="3210" y="0"/>
                  </a:cubicBezTo>
                  <a:close/>
                </a:path>
              </a:pathLst>
            </a:custGeom>
            <a:solidFill>
              <a:schemeClr val="accent3"/>
            </a:solidFill>
            <a:ln w="2857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22;p4"/>
            <p:cNvSpPr/>
            <p:nvPr/>
          </p:nvSpPr>
          <p:spPr>
            <a:xfrm>
              <a:off x="8119015" y="89647"/>
              <a:ext cx="596298" cy="2776176"/>
            </a:xfrm>
            <a:custGeom>
              <a:avLst/>
              <a:gdLst/>
              <a:ahLst/>
              <a:cxnLst/>
              <a:rect l="l" t="t" r="r" b="b"/>
              <a:pathLst>
                <a:path w="15329" h="71367" extrusionOk="0">
                  <a:moveTo>
                    <a:pt x="328" y="0"/>
                  </a:moveTo>
                  <a:cubicBezTo>
                    <a:pt x="164" y="0"/>
                    <a:pt x="1" y="205"/>
                    <a:pt x="1" y="368"/>
                  </a:cubicBezTo>
                  <a:cubicBezTo>
                    <a:pt x="164" y="695"/>
                    <a:pt x="5805" y="23339"/>
                    <a:pt x="10219" y="43776"/>
                  </a:cubicBezTo>
                  <a:lnTo>
                    <a:pt x="10219" y="43776"/>
                  </a:lnTo>
                  <a:lnTo>
                    <a:pt x="4252" y="39525"/>
                  </a:lnTo>
                  <a:cubicBezTo>
                    <a:pt x="4252" y="39362"/>
                    <a:pt x="4088" y="39362"/>
                    <a:pt x="4088" y="39362"/>
                  </a:cubicBezTo>
                  <a:cubicBezTo>
                    <a:pt x="3925" y="39362"/>
                    <a:pt x="3925" y="39362"/>
                    <a:pt x="3925" y="39525"/>
                  </a:cubicBezTo>
                  <a:cubicBezTo>
                    <a:pt x="3761" y="39689"/>
                    <a:pt x="3761" y="39852"/>
                    <a:pt x="3925" y="40057"/>
                  </a:cubicBezTo>
                  <a:lnTo>
                    <a:pt x="10056" y="44471"/>
                  </a:lnTo>
                  <a:lnTo>
                    <a:pt x="10219" y="44635"/>
                  </a:lnTo>
                  <a:lnTo>
                    <a:pt x="10383" y="44635"/>
                  </a:lnTo>
                  <a:cubicBezTo>
                    <a:pt x="11568" y="50929"/>
                    <a:pt x="12754" y="57060"/>
                    <a:pt x="13612" y="62170"/>
                  </a:cubicBezTo>
                  <a:lnTo>
                    <a:pt x="8666" y="57060"/>
                  </a:lnTo>
                  <a:cubicBezTo>
                    <a:pt x="8666" y="56897"/>
                    <a:pt x="8503" y="56897"/>
                    <a:pt x="8503" y="56897"/>
                  </a:cubicBezTo>
                  <a:cubicBezTo>
                    <a:pt x="8339" y="56897"/>
                    <a:pt x="8339" y="56897"/>
                    <a:pt x="8176" y="57060"/>
                  </a:cubicBezTo>
                  <a:lnTo>
                    <a:pt x="8176" y="57428"/>
                  </a:lnTo>
                  <a:lnTo>
                    <a:pt x="13775" y="63355"/>
                  </a:lnTo>
                  <a:cubicBezTo>
                    <a:pt x="14307" y="66420"/>
                    <a:pt x="14634" y="69159"/>
                    <a:pt x="14797" y="71366"/>
                  </a:cubicBezTo>
                  <a:lnTo>
                    <a:pt x="15329" y="71366"/>
                  </a:lnTo>
                  <a:cubicBezTo>
                    <a:pt x="15329" y="69322"/>
                    <a:pt x="15002" y="66788"/>
                    <a:pt x="14470" y="64050"/>
                  </a:cubicBezTo>
                  <a:lnTo>
                    <a:pt x="14634" y="64050"/>
                  </a:lnTo>
                  <a:cubicBezTo>
                    <a:pt x="14634" y="64050"/>
                    <a:pt x="14797" y="64050"/>
                    <a:pt x="14797" y="63886"/>
                  </a:cubicBezTo>
                  <a:cubicBezTo>
                    <a:pt x="15002" y="63886"/>
                    <a:pt x="15002" y="63559"/>
                    <a:pt x="14797" y="63559"/>
                  </a:cubicBezTo>
                  <a:lnTo>
                    <a:pt x="14470" y="63028"/>
                  </a:lnTo>
                  <a:cubicBezTo>
                    <a:pt x="11078" y="41406"/>
                    <a:pt x="859" y="695"/>
                    <a:pt x="696" y="205"/>
                  </a:cubicBezTo>
                  <a:cubicBezTo>
                    <a:pt x="696" y="0"/>
                    <a:pt x="491" y="0"/>
                    <a:pt x="328" y="0"/>
                  </a:cubicBezTo>
                  <a:close/>
                </a:path>
              </a:pathLst>
            </a:custGeom>
            <a:solidFill>
              <a:schemeClr val="accent5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23;p4"/>
            <p:cNvSpPr/>
            <p:nvPr/>
          </p:nvSpPr>
          <p:spPr>
            <a:xfrm>
              <a:off x="8424307" y="938692"/>
              <a:ext cx="111332" cy="318046"/>
            </a:xfrm>
            <a:custGeom>
              <a:avLst/>
              <a:gdLst/>
              <a:ahLst/>
              <a:cxnLst/>
              <a:rect l="l" t="t" r="r" b="b"/>
              <a:pathLst>
                <a:path w="2862" h="8176" extrusionOk="0">
                  <a:moveTo>
                    <a:pt x="2535" y="1"/>
                  </a:moveTo>
                  <a:cubicBezTo>
                    <a:pt x="2371" y="1"/>
                    <a:pt x="2208" y="164"/>
                    <a:pt x="2208" y="328"/>
                  </a:cubicBezTo>
                  <a:lnTo>
                    <a:pt x="1" y="7808"/>
                  </a:lnTo>
                  <a:cubicBezTo>
                    <a:pt x="1" y="8012"/>
                    <a:pt x="1" y="8176"/>
                    <a:pt x="164" y="8176"/>
                  </a:cubicBezTo>
                  <a:lnTo>
                    <a:pt x="328" y="8176"/>
                  </a:lnTo>
                  <a:cubicBezTo>
                    <a:pt x="491" y="8176"/>
                    <a:pt x="491" y="8176"/>
                    <a:pt x="655" y="8012"/>
                  </a:cubicBezTo>
                  <a:lnTo>
                    <a:pt x="2862" y="491"/>
                  </a:lnTo>
                  <a:cubicBezTo>
                    <a:pt x="2862" y="328"/>
                    <a:pt x="2698" y="164"/>
                    <a:pt x="2535" y="1"/>
                  </a:cubicBezTo>
                  <a:close/>
                </a:path>
              </a:pathLst>
            </a:custGeom>
            <a:solidFill>
              <a:schemeClr val="accent5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124;p4"/>
            <p:cNvSpPr/>
            <p:nvPr/>
          </p:nvSpPr>
          <p:spPr>
            <a:xfrm>
              <a:off x="8788417" y="298310"/>
              <a:ext cx="1027193" cy="2682583"/>
            </a:xfrm>
            <a:custGeom>
              <a:avLst/>
              <a:gdLst/>
              <a:ahLst/>
              <a:cxnLst/>
              <a:rect l="l" t="t" r="r" b="b"/>
              <a:pathLst>
                <a:path w="26406" h="68961" extrusionOk="0">
                  <a:moveTo>
                    <a:pt x="18871" y="0"/>
                  </a:moveTo>
                  <a:cubicBezTo>
                    <a:pt x="18467" y="0"/>
                    <a:pt x="18069" y="86"/>
                    <a:pt x="17699" y="277"/>
                  </a:cubicBezTo>
                  <a:cubicBezTo>
                    <a:pt x="17004" y="604"/>
                    <a:pt x="16514" y="1462"/>
                    <a:pt x="16187" y="2321"/>
                  </a:cubicBezTo>
                  <a:cubicBezTo>
                    <a:pt x="14961" y="6081"/>
                    <a:pt x="16841" y="10495"/>
                    <a:pt x="15165" y="14256"/>
                  </a:cubicBezTo>
                  <a:cubicBezTo>
                    <a:pt x="14143" y="16299"/>
                    <a:pt x="12100" y="17648"/>
                    <a:pt x="11241" y="19856"/>
                  </a:cubicBezTo>
                  <a:cubicBezTo>
                    <a:pt x="10056" y="23085"/>
                    <a:pt x="12263" y="26845"/>
                    <a:pt x="11568" y="30237"/>
                  </a:cubicBezTo>
                  <a:cubicBezTo>
                    <a:pt x="10710" y="35715"/>
                    <a:pt x="3230" y="39434"/>
                    <a:pt x="4742" y="44707"/>
                  </a:cubicBezTo>
                  <a:cubicBezTo>
                    <a:pt x="5437" y="47282"/>
                    <a:pt x="8176" y="49326"/>
                    <a:pt x="7317" y="51696"/>
                  </a:cubicBezTo>
                  <a:cubicBezTo>
                    <a:pt x="6786" y="53740"/>
                    <a:pt x="4415" y="54435"/>
                    <a:pt x="2699" y="55784"/>
                  </a:cubicBezTo>
                  <a:cubicBezTo>
                    <a:pt x="859" y="57173"/>
                    <a:pt x="1" y="59708"/>
                    <a:pt x="491" y="62078"/>
                  </a:cubicBezTo>
                  <a:cubicBezTo>
                    <a:pt x="1023" y="64326"/>
                    <a:pt x="2903" y="66166"/>
                    <a:pt x="5110" y="66861"/>
                  </a:cubicBezTo>
                  <a:lnTo>
                    <a:pt x="12263" y="68741"/>
                  </a:lnTo>
                  <a:cubicBezTo>
                    <a:pt x="12754" y="68891"/>
                    <a:pt x="13251" y="68961"/>
                    <a:pt x="13745" y="68961"/>
                  </a:cubicBezTo>
                  <a:cubicBezTo>
                    <a:pt x="17699" y="68961"/>
                    <a:pt x="21473" y="64472"/>
                    <a:pt x="20274" y="60402"/>
                  </a:cubicBezTo>
                  <a:cubicBezTo>
                    <a:pt x="19580" y="58195"/>
                    <a:pt x="17536" y="56152"/>
                    <a:pt x="17699" y="53577"/>
                  </a:cubicBezTo>
                  <a:cubicBezTo>
                    <a:pt x="18026" y="50020"/>
                    <a:pt x="23340" y="48140"/>
                    <a:pt x="23136" y="44380"/>
                  </a:cubicBezTo>
                  <a:cubicBezTo>
                    <a:pt x="23136" y="42663"/>
                    <a:pt x="21787" y="41314"/>
                    <a:pt x="21460" y="39598"/>
                  </a:cubicBezTo>
                  <a:cubicBezTo>
                    <a:pt x="20070" y="35183"/>
                    <a:pt x="25016" y="31259"/>
                    <a:pt x="25711" y="26681"/>
                  </a:cubicBezTo>
                  <a:cubicBezTo>
                    <a:pt x="26406" y="22758"/>
                    <a:pt x="23667" y="18997"/>
                    <a:pt x="23340" y="14910"/>
                  </a:cubicBezTo>
                  <a:cubicBezTo>
                    <a:pt x="22645" y="10332"/>
                    <a:pt x="24852" y="4855"/>
                    <a:pt x="21787" y="1462"/>
                  </a:cubicBezTo>
                  <a:cubicBezTo>
                    <a:pt x="21045" y="602"/>
                    <a:pt x="19938" y="0"/>
                    <a:pt x="18871" y="0"/>
                  </a:cubicBezTo>
                  <a:close/>
                </a:path>
              </a:pathLst>
            </a:custGeom>
            <a:solidFill>
              <a:schemeClr val="accent3"/>
            </a:solidFill>
            <a:ln w="2857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125;p4"/>
            <p:cNvSpPr/>
            <p:nvPr/>
          </p:nvSpPr>
          <p:spPr>
            <a:xfrm>
              <a:off x="9179562" y="495109"/>
              <a:ext cx="410278" cy="2370722"/>
            </a:xfrm>
            <a:custGeom>
              <a:avLst/>
              <a:gdLst/>
              <a:ahLst/>
              <a:cxnLst/>
              <a:rect l="l" t="t" r="r" b="b"/>
              <a:pathLst>
                <a:path w="10547" h="60944" extrusionOk="0">
                  <a:moveTo>
                    <a:pt x="10383" y="0"/>
                  </a:moveTo>
                  <a:cubicBezTo>
                    <a:pt x="10219" y="0"/>
                    <a:pt x="10015" y="0"/>
                    <a:pt x="10015" y="164"/>
                  </a:cubicBezTo>
                  <a:cubicBezTo>
                    <a:pt x="10015" y="491"/>
                    <a:pt x="7971" y="19906"/>
                    <a:pt x="5437" y="37277"/>
                  </a:cubicBezTo>
                  <a:lnTo>
                    <a:pt x="2045" y="32168"/>
                  </a:lnTo>
                  <a:cubicBezTo>
                    <a:pt x="2045" y="32168"/>
                    <a:pt x="2045" y="32004"/>
                    <a:pt x="1840" y="32004"/>
                  </a:cubicBezTo>
                  <a:lnTo>
                    <a:pt x="1677" y="32168"/>
                  </a:lnTo>
                  <a:cubicBezTo>
                    <a:pt x="1677" y="32168"/>
                    <a:pt x="1513" y="32331"/>
                    <a:pt x="1677" y="32495"/>
                  </a:cubicBezTo>
                  <a:lnTo>
                    <a:pt x="5274" y="37972"/>
                  </a:lnTo>
                  <a:lnTo>
                    <a:pt x="5437" y="37972"/>
                  </a:lnTo>
                  <a:cubicBezTo>
                    <a:pt x="4579" y="43408"/>
                    <a:pt x="3720" y="48518"/>
                    <a:pt x="2862" y="52768"/>
                  </a:cubicBezTo>
                  <a:lnTo>
                    <a:pt x="491" y="47332"/>
                  </a:lnTo>
                  <a:cubicBezTo>
                    <a:pt x="491" y="47169"/>
                    <a:pt x="328" y="47169"/>
                    <a:pt x="328" y="47169"/>
                  </a:cubicBezTo>
                  <a:lnTo>
                    <a:pt x="164" y="47169"/>
                  </a:lnTo>
                  <a:cubicBezTo>
                    <a:pt x="1" y="47169"/>
                    <a:pt x="1" y="47332"/>
                    <a:pt x="1" y="47496"/>
                  </a:cubicBezTo>
                  <a:lnTo>
                    <a:pt x="2699" y="53790"/>
                  </a:lnTo>
                  <a:cubicBezTo>
                    <a:pt x="2208" y="56692"/>
                    <a:pt x="1513" y="59063"/>
                    <a:pt x="1023" y="60943"/>
                  </a:cubicBezTo>
                  <a:lnTo>
                    <a:pt x="1513" y="60943"/>
                  </a:lnTo>
                  <a:cubicBezTo>
                    <a:pt x="2045" y="59267"/>
                    <a:pt x="2535" y="57019"/>
                    <a:pt x="3066" y="54485"/>
                  </a:cubicBezTo>
                  <a:lnTo>
                    <a:pt x="3393" y="54485"/>
                  </a:lnTo>
                  <a:cubicBezTo>
                    <a:pt x="3393" y="54485"/>
                    <a:pt x="3557" y="54322"/>
                    <a:pt x="3393" y="54158"/>
                  </a:cubicBezTo>
                  <a:lnTo>
                    <a:pt x="3230" y="53627"/>
                  </a:lnTo>
                  <a:cubicBezTo>
                    <a:pt x="6786" y="35560"/>
                    <a:pt x="10546" y="654"/>
                    <a:pt x="10546" y="164"/>
                  </a:cubicBezTo>
                  <a:cubicBezTo>
                    <a:pt x="10546" y="164"/>
                    <a:pt x="10546" y="0"/>
                    <a:pt x="10383" y="0"/>
                  </a:cubicBezTo>
                  <a:close/>
                </a:path>
              </a:pathLst>
            </a:custGeom>
            <a:solidFill>
              <a:schemeClr val="accent5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126;p4"/>
            <p:cNvSpPr/>
            <p:nvPr/>
          </p:nvSpPr>
          <p:spPr>
            <a:xfrm>
              <a:off x="9476919" y="1275805"/>
              <a:ext cx="179718" cy="225815"/>
            </a:xfrm>
            <a:custGeom>
              <a:avLst/>
              <a:gdLst/>
              <a:ahLst/>
              <a:cxnLst/>
              <a:rect l="l" t="t" r="r" b="b"/>
              <a:pathLst>
                <a:path w="4620" h="5805" extrusionOk="0">
                  <a:moveTo>
                    <a:pt x="4251" y="0"/>
                  </a:moveTo>
                  <a:cubicBezTo>
                    <a:pt x="4088" y="0"/>
                    <a:pt x="4088" y="0"/>
                    <a:pt x="4088" y="164"/>
                  </a:cubicBezTo>
                  <a:lnTo>
                    <a:pt x="0" y="5477"/>
                  </a:lnTo>
                  <a:cubicBezTo>
                    <a:pt x="0" y="5477"/>
                    <a:pt x="0" y="5641"/>
                    <a:pt x="164" y="5804"/>
                  </a:cubicBezTo>
                  <a:lnTo>
                    <a:pt x="532" y="5804"/>
                  </a:lnTo>
                  <a:lnTo>
                    <a:pt x="4415" y="368"/>
                  </a:lnTo>
                  <a:cubicBezTo>
                    <a:pt x="4619" y="368"/>
                    <a:pt x="4415" y="164"/>
                    <a:pt x="4415" y="0"/>
                  </a:cubicBezTo>
                  <a:close/>
                </a:path>
              </a:pathLst>
            </a:custGeom>
            <a:solidFill>
              <a:schemeClr val="accent5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27;p4"/>
            <p:cNvSpPr/>
            <p:nvPr/>
          </p:nvSpPr>
          <p:spPr>
            <a:xfrm>
              <a:off x="8106294" y="2865830"/>
              <a:ext cx="1510565" cy="1636134"/>
            </a:xfrm>
            <a:custGeom>
              <a:avLst/>
              <a:gdLst/>
              <a:ahLst/>
              <a:cxnLst/>
              <a:rect l="l" t="t" r="r" b="b"/>
              <a:pathLst>
                <a:path w="38832" h="42060" extrusionOk="0">
                  <a:moveTo>
                    <a:pt x="1" y="0"/>
                  </a:moveTo>
                  <a:lnTo>
                    <a:pt x="5437" y="42059"/>
                  </a:lnTo>
                  <a:lnTo>
                    <a:pt x="34744" y="42059"/>
                  </a:lnTo>
                  <a:lnTo>
                    <a:pt x="38831" y="0"/>
                  </a:lnTo>
                  <a:close/>
                </a:path>
              </a:pathLst>
            </a:custGeom>
            <a:solidFill>
              <a:schemeClr val="accent1"/>
            </a:solidFill>
            <a:ln w="2857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4"/>
            <p:cNvSpPr/>
            <p:nvPr/>
          </p:nvSpPr>
          <p:spPr>
            <a:xfrm>
              <a:off x="8522881" y="3144086"/>
              <a:ext cx="39" cy="483371"/>
            </a:xfrm>
            <a:custGeom>
              <a:avLst/>
              <a:gdLst/>
              <a:ahLst/>
              <a:cxnLst/>
              <a:rect l="l" t="t" r="r" b="b"/>
              <a:pathLst>
                <a:path w="1" h="12426" extrusionOk="0">
                  <a:moveTo>
                    <a:pt x="1" y="0"/>
                  </a:moveTo>
                  <a:lnTo>
                    <a:pt x="1" y="1242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9;p4"/>
            <p:cNvSpPr/>
            <p:nvPr/>
          </p:nvSpPr>
          <p:spPr>
            <a:xfrm>
              <a:off x="8483163" y="3104329"/>
              <a:ext cx="79512" cy="562883"/>
            </a:xfrm>
            <a:custGeom>
              <a:avLst/>
              <a:gdLst/>
              <a:ahLst/>
              <a:cxnLst/>
              <a:rect l="l" t="t" r="r" b="b"/>
              <a:pathLst>
                <a:path w="2044" h="14470" extrusionOk="0">
                  <a:moveTo>
                    <a:pt x="1022" y="0"/>
                  </a:moveTo>
                  <a:cubicBezTo>
                    <a:pt x="327" y="0"/>
                    <a:pt x="0" y="368"/>
                    <a:pt x="0" y="1022"/>
                  </a:cubicBezTo>
                  <a:lnTo>
                    <a:pt x="0" y="13448"/>
                  </a:lnTo>
                  <a:cubicBezTo>
                    <a:pt x="0" y="13979"/>
                    <a:pt x="327" y="14470"/>
                    <a:pt x="1022" y="14470"/>
                  </a:cubicBezTo>
                  <a:cubicBezTo>
                    <a:pt x="1553" y="14470"/>
                    <a:pt x="2044" y="13979"/>
                    <a:pt x="2044" y="13448"/>
                  </a:cubicBezTo>
                  <a:lnTo>
                    <a:pt x="2044" y="1022"/>
                  </a:lnTo>
                  <a:cubicBezTo>
                    <a:pt x="2044" y="368"/>
                    <a:pt x="1553" y="0"/>
                    <a:pt x="102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4"/>
            <p:cNvSpPr/>
            <p:nvPr/>
          </p:nvSpPr>
          <p:spPr>
            <a:xfrm>
              <a:off x="9139845" y="3031196"/>
              <a:ext cx="79512" cy="564478"/>
            </a:xfrm>
            <a:custGeom>
              <a:avLst/>
              <a:gdLst/>
              <a:ahLst/>
              <a:cxnLst/>
              <a:rect l="l" t="t" r="r" b="b"/>
              <a:pathLst>
                <a:path w="2044" h="14511" extrusionOk="0">
                  <a:moveTo>
                    <a:pt x="1022" y="0"/>
                  </a:moveTo>
                  <a:cubicBezTo>
                    <a:pt x="491" y="0"/>
                    <a:pt x="0" y="368"/>
                    <a:pt x="0" y="1022"/>
                  </a:cubicBezTo>
                  <a:lnTo>
                    <a:pt x="0" y="13488"/>
                  </a:lnTo>
                  <a:cubicBezTo>
                    <a:pt x="0" y="13979"/>
                    <a:pt x="491" y="14510"/>
                    <a:pt x="1022" y="14510"/>
                  </a:cubicBezTo>
                  <a:cubicBezTo>
                    <a:pt x="1512" y="14510"/>
                    <a:pt x="2044" y="13979"/>
                    <a:pt x="2044" y="13488"/>
                  </a:cubicBezTo>
                  <a:lnTo>
                    <a:pt x="2044" y="1022"/>
                  </a:lnTo>
                  <a:cubicBezTo>
                    <a:pt x="2044" y="368"/>
                    <a:pt x="1512" y="0"/>
                    <a:pt x="102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31;p4"/>
            <p:cNvSpPr/>
            <p:nvPr/>
          </p:nvSpPr>
          <p:spPr>
            <a:xfrm>
              <a:off x="8993540" y="3323729"/>
              <a:ext cx="79551" cy="562922"/>
            </a:xfrm>
            <a:custGeom>
              <a:avLst/>
              <a:gdLst/>
              <a:ahLst/>
              <a:cxnLst/>
              <a:rect l="l" t="t" r="r" b="b"/>
              <a:pathLst>
                <a:path w="2045" h="14471" extrusionOk="0">
                  <a:moveTo>
                    <a:pt x="1022" y="1"/>
                  </a:moveTo>
                  <a:cubicBezTo>
                    <a:pt x="491" y="1"/>
                    <a:pt x="1" y="328"/>
                    <a:pt x="1" y="1023"/>
                  </a:cubicBezTo>
                  <a:lnTo>
                    <a:pt x="1" y="13448"/>
                  </a:lnTo>
                  <a:cubicBezTo>
                    <a:pt x="1" y="14143"/>
                    <a:pt x="491" y="14470"/>
                    <a:pt x="1022" y="14470"/>
                  </a:cubicBezTo>
                  <a:cubicBezTo>
                    <a:pt x="1513" y="14470"/>
                    <a:pt x="2044" y="14143"/>
                    <a:pt x="2044" y="13448"/>
                  </a:cubicBezTo>
                  <a:lnTo>
                    <a:pt x="2044" y="1023"/>
                  </a:lnTo>
                  <a:cubicBezTo>
                    <a:pt x="2044" y="328"/>
                    <a:pt x="1513" y="1"/>
                    <a:pt x="102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32;p4"/>
            <p:cNvSpPr/>
            <p:nvPr/>
          </p:nvSpPr>
          <p:spPr>
            <a:xfrm>
              <a:off x="9165286" y="3733975"/>
              <a:ext cx="79512" cy="569263"/>
            </a:xfrm>
            <a:custGeom>
              <a:avLst/>
              <a:gdLst/>
              <a:ahLst/>
              <a:cxnLst/>
              <a:rect l="l" t="t" r="r" b="b"/>
              <a:pathLst>
                <a:path w="2044" h="14634" extrusionOk="0">
                  <a:moveTo>
                    <a:pt x="1022" y="0"/>
                  </a:moveTo>
                  <a:cubicBezTo>
                    <a:pt x="368" y="0"/>
                    <a:pt x="0" y="532"/>
                    <a:pt x="0" y="1022"/>
                  </a:cubicBezTo>
                  <a:lnTo>
                    <a:pt x="0" y="13611"/>
                  </a:lnTo>
                  <a:cubicBezTo>
                    <a:pt x="0" y="14143"/>
                    <a:pt x="368" y="14633"/>
                    <a:pt x="1022" y="14633"/>
                  </a:cubicBezTo>
                  <a:cubicBezTo>
                    <a:pt x="1553" y="14633"/>
                    <a:pt x="2044" y="14143"/>
                    <a:pt x="2044" y="13611"/>
                  </a:cubicBezTo>
                  <a:lnTo>
                    <a:pt x="2044" y="1022"/>
                  </a:lnTo>
                  <a:cubicBezTo>
                    <a:pt x="2044" y="532"/>
                    <a:pt x="1553" y="0"/>
                    <a:pt x="102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3" name="Google Shape;133;p4"/>
          <p:cNvSpPr/>
          <p:nvPr/>
        </p:nvSpPr>
        <p:spPr>
          <a:xfrm>
            <a:off x="806725" y="4675051"/>
            <a:ext cx="1832405" cy="244805"/>
          </a:xfrm>
          <a:custGeom>
            <a:avLst/>
            <a:gdLst/>
            <a:ahLst/>
            <a:cxnLst/>
            <a:rect l="l" t="t" r="r" b="b"/>
            <a:pathLst>
              <a:path w="55866" h="7463" extrusionOk="0">
                <a:moveTo>
                  <a:pt x="16082" y="0"/>
                </a:moveTo>
                <a:cubicBezTo>
                  <a:pt x="15991" y="0"/>
                  <a:pt x="15916" y="25"/>
                  <a:pt x="15866" y="75"/>
                </a:cubicBezTo>
                <a:lnTo>
                  <a:pt x="8247" y="6542"/>
                </a:lnTo>
                <a:lnTo>
                  <a:pt x="728" y="75"/>
                </a:lnTo>
                <a:cubicBezTo>
                  <a:pt x="634" y="34"/>
                  <a:pt x="528" y="10"/>
                  <a:pt x="428" y="10"/>
                </a:cubicBezTo>
                <a:cubicBezTo>
                  <a:pt x="287" y="10"/>
                  <a:pt x="160" y="58"/>
                  <a:pt x="101" y="176"/>
                </a:cubicBezTo>
                <a:cubicBezTo>
                  <a:pt x="1" y="276"/>
                  <a:pt x="1" y="602"/>
                  <a:pt x="101" y="702"/>
                </a:cubicBezTo>
                <a:lnTo>
                  <a:pt x="8021" y="7369"/>
                </a:lnTo>
                <a:cubicBezTo>
                  <a:pt x="8084" y="7431"/>
                  <a:pt x="8165" y="7463"/>
                  <a:pt x="8256" y="7463"/>
                </a:cubicBezTo>
                <a:cubicBezTo>
                  <a:pt x="8347" y="7463"/>
                  <a:pt x="8447" y="7431"/>
                  <a:pt x="8547" y="7369"/>
                </a:cubicBezTo>
                <a:lnTo>
                  <a:pt x="16066" y="1003"/>
                </a:lnTo>
                <a:lnTo>
                  <a:pt x="23685" y="7369"/>
                </a:lnTo>
                <a:cubicBezTo>
                  <a:pt x="23748" y="7431"/>
                  <a:pt x="23854" y="7463"/>
                  <a:pt x="23958" y="7463"/>
                </a:cubicBezTo>
                <a:cubicBezTo>
                  <a:pt x="24061" y="7463"/>
                  <a:pt x="24161" y="7431"/>
                  <a:pt x="24212" y="7369"/>
                </a:cubicBezTo>
                <a:lnTo>
                  <a:pt x="31831" y="1003"/>
                </a:lnTo>
                <a:lnTo>
                  <a:pt x="39349" y="7369"/>
                </a:lnTo>
                <a:cubicBezTo>
                  <a:pt x="39462" y="7431"/>
                  <a:pt x="39569" y="7463"/>
                  <a:pt x="39672" y="7463"/>
                </a:cubicBezTo>
                <a:cubicBezTo>
                  <a:pt x="39776" y="7463"/>
                  <a:pt x="39876" y="7431"/>
                  <a:pt x="39976" y="7369"/>
                </a:cubicBezTo>
                <a:lnTo>
                  <a:pt x="47495" y="1003"/>
                </a:lnTo>
                <a:lnTo>
                  <a:pt x="55139" y="7369"/>
                </a:lnTo>
                <a:cubicBezTo>
                  <a:pt x="55225" y="7422"/>
                  <a:pt x="55310" y="7453"/>
                  <a:pt x="55388" y="7453"/>
                </a:cubicBezTo>
                <a:cubicBezTo>
                  <a:pt x="55493" y="7453"/>
                  <a:pt x="55583" y="7398"/>
                  <a:pt x="55640" y="7268"/>
                </a:cubicBezTo>
                <a:cubicBezTo>
                  <a:pt x="55866" y="7168"/>
                  <a:pt x="55866" y="6867"/>
                  <a:pt x="55640" y="6742"/>
                </a:cubicBezTo>
                <a:lnTo>
                  <a:pt x="47821" y="75"/>
                </a:lnTo>
                <a:cubicBezTo>
                  <a:pt x="47720" y="25"/>
                  <a:pt x="47614" y="0"/>
                  <a:pt x="47520" y="0"/>
                </a:cubicBezTo>
                <a:cubicBezTo>
                  <a:pt x="47426" y="0"/>
                  <a:pt x="47345" y="25"/>
                  <a:pt x="47294" y="75"/>
                </a:cubicBezTo>
                <a:lnTo>
                  <a:pt x="39675" y="6542"/>
                </a:lnTo>
                <a:lnTo>
                  <a:pt x="32056" y="75"/>
                </a:lnTo>
                <a:cubicBezTo>
                  <a:pt x="32006" y="25"/>
                  <a:pt x="31925" y="0"/>
                  <a:pt x="31831" y="0"/>
                </a:cubicBezTo>
                <a:cubicBezTo>
                  <a:pt x="31737" y="0"/>
                  <a:pt x="31630" y="25"/>
                  <a:pt x="31530" y="75"/>
                </a:cubicBezTo>
                <a:lnTo>
                  <a:pt x="24011" y="6542"/>
                </a:lnTo>
                <a:lnTo>
                  <a:pt x="16392" y="75"/>
                </a:lnTo>
                <a:cubicBezTo>
                  <a:pt x="16279" y="25"/>
                  <a:pt x="16173" y="0"/>
                  <a:pt x="16082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34" name="Google Shape;134;p4"/>
          <p:cNvCxnSpPr/>
          <p:nvPr/>
        </p:nvCxnSpPr>
        <p:spPr>
          <a:xfrm rot="10800000">
            <a:off x="7381950" y="4895850"/>
            <a:ext cx="1133400" cy="0"/>
          </a:xfrm>
          <a:prstGeom prst="straightConnector1">
            <a:avLst/>
          </a:prstGeom>
          <a:noFill/>
          <a:ln w="28575" cap="flat" cmpd="sng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2"/>
        </a:solidFill>
        <a:effectLst/>
      </p:bgPr>
    </p:bg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3" name="Google Shape;183;p8"/>
          <p:cNvGrpSpPr/>
          <p:nvPr/>
        </p:nvGrpSpPr>
        <p:grpSpPr>
          <a:xfrm>
            <a:off x="319043" y="283350"/>
            <a:ext cx="8505900" cy="4576800"/>
            <a:chOff x="319043" y="283350"/>
            <a:chExt cx="8505900" cy="4576800"/>
          </a:xfrm>
        </p:grpSpPr>
        <p:sp>
          <p:nvSpPr>
            <p:cNvPr id="184" name="Google Shape;184;p8"/>
            <p:cNvSpPr/>
            <p:nvPr/>
          </p:nvSpPr>
          <p:spPr>
            <a:xfrm flipH="1">
              <a:off x="319043" y="283350"/>
              <a:ext cx="8505900" cy="4576800"/>
            </a:xfrm>
            <a:prstGeom prst="roundRect">
              <a:avLst>
                <a:gd name="adj" fmla="val 3396"/>
              </a:avLst>
            </a:prstGeom>
            <a:solidFill>
              <a:schemeClr val="accent1"/>
            </a:solidFill>
            <a:ln w="2857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185;p8"/>
            <p:cNvSpPr/>
            <p:nvPr/>
          </p:nvSpPr>
          <p:spPr>
            <a:xfrm rot="10800000" flipH="1">
              <a:off x="694692" y="580875"/>
              <a:ext cx="7754700" cy="3981600"/>
            </a:xfrm>
            <a:prstGeom prst="roundRect">
              <a:avLst>
                <a:gd name="adj" fmla="val 3396"/>
              </a:avLst>
            </a:prstGeom>
            <a:solidFill>
              <a:schemeClr val="accent4"/>
            </a:solidFill>
            <a:ln w="2857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186;p8"/>
            <p:cNvSpPr/>
            <p:nvPr/>
          </p:nvSpPr>
          <p:spPr>
            <a:xfrm flipH="1">
              <a:off x="1289186" y="298550"/>
              <a:ext cx="1611114" cy="1202094"/>
            </a:xfrm>
            <a:custGeom>
              <a:avLst/>
              <a:gdLst/>
              <a:ahLst/>
              <a:cxnLst/>
              <a:rect l="l" t="t" r="r" b="b"/>
              <a:pathLst>
                <a:path w="22809" h="18394" extrusionOk="0">
                  <a:moveTo>
                    <a:pt x="1" y="0"/>
                  </a:moveTo>
                  <a:lnTo>
                    <a:pt x="20070" y="18026"/>
                  </a:lnTo>
                  <a:cubicBezTo>
                    <a:pt x="20438" y="18393"/>
                    <a:pt x="20765" y="18393"/>
                    <a:pt x="21092" y="18393"/>
                  </a:cubicBezTo>
                  <a:cubicBezTo>
                    <a:pt x="21460" y="18393"/>
                    <a:pt x="21950" y="18189"/>
                    <a:pt x="22114" y="17862"/>
                  </a:cubicBezTo>
                  <a:cubicBezTo>
                    <a:pt x="22809" y="17372"/>
                    <a:pt x="22645" y="16350"/>
                    <a:pt x="22114" y="15818"/>
                  </a:cubicBezTo>
                  <a:lnTo>
                    <a:pt x="4415" y="0"/>
                  </a:lnTo>
                  <a:close/>
                </a:path>
              </a:pathLst>
            </a:custGeom>
            <a:solidFill>
              <a:srgbClr val="FFFFFF">
                <a:alpha val="200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187;p8"/>
            <p:cNvSpPr/>
            <p:nvPr/>
          </p:nvSpPr>
          <p:spPr>
            <a:xfrm flipH="1">
              <a:off x="2162181" y="298550"/>
              <a:ext cx="1348069" cy="995345"/>
            </a:xfrm>
            <a:custGeom>
              <a:avLst/>
              <a:gdLst/>
              <a:ahLst/>
              <a:cxnLst/>
              <a:rect l="l" t="t" r="r" b="b"/>
              <a:pathLst>
                <a:path w="22809" h="18394" extrusionOk="0">
                  <a:moveTo>
                    <a:pt x="1" y="0"/>
                  </a:moveTo>
                  <a:lnTo>
                    <a:pt x="20070" y="18026"/>
                  </a:lnTo>
                  <a:cubicBezTo>
                    <a:pt x="20438" y="18393"/>
                    <a:pt x="20765" y="18393"/>
                    <a:pt x="21092" y="18393"/>
                  </a:cubicBezTo>
                  <a:cubicBezTo>
                    <a:pt x="21460" y="18393"/>
                    <a:pt x="21950" y="18189"/>
                    <a:pt x="22114" y="17862"/>
                  </a:cubicBezTo>
                  <a:cubicBezTo>
                    <a:pt x="22809" y="17372"/>
                    <a:pt x="22645" y="16350"/>
                    <a:pt x="22114" y="15818"/>
                  </a:cubicBezTo>
                  <a:lnTo>
                    <a:pt x="4415" y="0"/>
                  </a:lnTo>
                  <a:close/>
                </a:path>
              </a:pathLst>
            </a:custGeom>
            <a:solidFill>
              <a:srgbClr val="FFFFFF">
                <a:alpha val="200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88" name="Google Shape;188;p8"/>
          <p:cNvGrpSpPr/>
          <p:nvPr/>
        </p:nvGrpSpPr>
        <p:grpSpPr>
          <a:xfrm>
            <a:off x="4281415" y="375214"/>
            <a:ext cx="581170" cy="125403"/>
            <a:chOff x="4685288" y="186288"/>
            <a:chExt cx="419375" cy="90485"/>
          </a:xfrm>
        </p:grpSpPr>
        <p:sp>
          <p:nvSpPr>
            <p:cNvPr id="189" name="Google Shape;189;p8"/>
            <p:cNvSpPr/>
            <p:nvPr/>
          </p:nvSpPr>
          <p:spPr>
            <a:xfrm>
              <a:off x="4687513" y="186288"/>
              <a:ext cx="414900" cy="82200"/>
            </a:xfrm>
            <a:prstGeom prst="roundRect">
              <a:avLst>
                <a:gd name="adj" fmla="val 50000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90" name="Google Shape;190;p8"/>
            <p:cNvGrpSpPr/>
            <p:nvPr/>
          </p:nvGrpSpPr>
          <p:grpSpPr>
            <a:xfrm>
              <a:off x="4685288" y="186300"/>
              <a:ext cx="419375" cy="90473"/>
              <a:chOff x="4390000" y="182175"/>
              <a:chExt cx="419375" cy="90473"/>
            </a:xfrm>
          </p:grpSpPr>
          <p:sp>
            <p:nvSpPr>
              <p:cNvPr id="191" name="Google Shape;191;p8"/>
              <p:cNvSpPr/>
              <p:nvPr/>
            </p:nvSpPr>
            <p:spPr>
              <a:xfrm>
                <a:off x="4390000" y="182175"/>
                <a:ext cx="419375" cy="90473"/>
              </a:xfrm>
              <a:custGeom>
                <a:avLst/>
                <a:gdLst/>
                <a:ahLst/>
                <a:cxnLst/>
                <a:rect l="l" t="t" r="r" b="b"/>
                <a:pathLst>
                  <a:path w="8835" h="1906" extrusionOk="0">
                    <a:moveTo>
                      <a:pt x="7882" y="155"/>
                    </a:moveTo>
                    <a:cubicBezTo>
                      <a:pt x="8323" y="155"/>
                      <a:pt x="8680" y="512"/>
                      <a:pt x="8680" y="953"/>
                    </a:cubicBezTo>
                    <a:cubicBezTo>
                      <a:pt x="8680" y="1393"/>
                      <a:pt x="8323" y="1750"/>
                      <a:pt x="7882" y="1750"/>
                    </a:cubicBezTo>
                    <a:lnTo>
                      <a:pt x="953" y="1750"/>
                    </a:lnTo>
                    <a:cubicBezTo>
                      <a:pt x="512" y="1750"/>
                      <a:pt x="155" y="1393"/>
                      <a:pt x="155" y="953"/>
                    </a:cubicBezTo>
                    <a:cubicBezTo>
                      <a:pt x="155" y="512"/>
                      <a:pt x="512" y="155"/>
                      <a:pt x="953" y="155"/>
                    </a:cubicBezTo>
                    <a:close/>
                    <a:moveTo>
                      <a:pt x="953" y="0"/>
                    </a:moveTo>
                    <a:cubicBezTo>
                      <a:pt x="429" y="0"/>
                      <a:pt x="0" y="429"/>
                      <a:pt x="0" y="953"/>
                    </a:cubicBezTo>
                    <a:cubicBezTo>
                      <a:pt x="0" y="1476"/>
                      <a:pt x="429" y="1905"/>
                      <a:pt x="953" y="1905"/>
                    </a:cubicBezTo>
                    <a:lnTo>
                      <a:pt x="7882" y="1905"/>
                    </a:lnTo>
                    <a:cubicBezTo>
                      <a:pt x="8406" y="1905"/>
                      <a:pt x="8835" y="1476"/>
                      <a:pt x="8835" y="953"/>
                    </a:cubicBezTo>
                    <a:cubicBezTo>
                      <a:pt x="8835" y="429"/>
                      <a:pt x="8406" y="0"/>
                      <a:pt x="7882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9525" cap="flat" cmpd="sng">
                <a:solidFill>
                  <a:schemeClr val="accent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" name="Google Shape;192;p8"/>
              <p:cNvSpPr/>
              <p:nvPr/>
            </p:nvSpPr>
            <p:spPr>
              <a:xfrm>
                <a:off x="4464048" y="201352"/>
                <a:ext cx="52024" cy="52072"/>
              </a:xfrm>
              <a:custGeom>
                <a:avLst/>
                <a:gdLst/>
                <a:ahLst/>
                <a:cxnLst/>
                <a:rect l="l" t="t" r="r" b="b"/>
                <a:pathLst>
                  <a:path w="1096" h="1097" extrusionOk="0">
                    <a:moveTo>
                      <a:pt x="548" y="144"/>
                    </a:moveTo>
                    <a:cubicBezTo>
                      <a:pt x="774" y="144"/>
                      <a:pt x="953" y="322"/>
                      <a:pt x="953" y="549"/>
                    </a:cubicBezTo>
                    <a:cubicBezTo>
                      <a:pt x="953" y="763"/>
                      <a:pt x="774" y="941"/>
                      <a:pt x="548" y="941"/>
                    </a:cubicBezTo>
                    <a:cubicBezTo>
                      <a:pt x="333" y="941"/>
                      <a:pt x="155" y="763"/>
                      <a:pt x="155" y="549"/>
                    </a:cubicBezTo>
                    <a:cubicBezTo>
                      <a:pt x="155" y="322"/>
                      <a:pt x="333" y="144"/>
                      <a:pt x="548" y="144"/>
                    </a:cubicBezTo>
                    <a:close/>
                    <a:moveTo>
                      <a:pt x="548" y="1"/>
                    </a:moveTo>
                    <a:cubicBezTo>
                      <a:pt x="250" y="1"/>
                      <a:pt x="0" y="251"/>
                      <a:pt x="0" y="549"/>
                    </a:cubicBezTo>
                    <a:cubicBezTo>
                      <a:pt x="0" y="846"/>
                      <a:pt x="250" y="1096"/>
                      <a:pt x="548" y="1096"/>
                    </a:cubicBezTo>
                    <a:cubicBezTo>
                      <a:pt x="845" y="1096"/>
                      <a:pt x="1095" y="846"/>
                      <a:pt x="1095" y="549"/>
                    </a:cubicBezTo>
                    <a:cubicBezTo>
                      <a:pt x="1095" y="251"/>
                      <a:pt x="845" y="1"/>
                      <a:pt x="548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93" name="Google Shape;193;p8"/>
          <p:cNvSpPr txBox="1">
            <a:spLocks noGrp="1"/>
          </p:cNvSpPr>
          <p:nvPr>
            <p:ph type="title"/>
          </p:nvPr>
        </p:nvSpPr>
        <p:spPr>
          <a:xfrm>
            <a:off x="2046600" y="1414500"/>
            <a:ext cx="5050800" cy="2314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10">
    <p:bg>
      <p:bgPr>
        <a:solidFill>
          <a:schemeClr val="accent2"/>
        </a:solidFill>
        <a:effectLst/>
      </p:bgPr>
    </p:bg>
    <p:spTree>
      <p:nvGrpSpPr>
        <p:cNvPr id="1" name="Shape 4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34" name="Google Shape;434;p22"/>
          <p:cNvCxnSpPr/>
          <p:nvPr/>
        </p:nvCxnSpPr>
        <p:spPr>
          <a:xfrm rot="10800000">
            <a:off x="447750" y="4895850"/>
            <a:ext cx="1133400" cy="0"/>
          </a:xfrm>
          <a:prstGeom prst="straightConnector1">
            <a:avLst/>
          </a:prstGeom>
          <a:noFill/>
          <a:ln w="19050" cap="flat" cmpd="sng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435" name="Google Shape;435;p22"/>
          <p:cNvGrpSpPr/>
          <p:nvPr/>
        </p:nvGrpSpPr>
        <p:grpSpPr>
          <a:xfrm flipH="1">
            <a:off x="-47478" y="2136847"/>
            <a:ext cx="1179753" cy="2854241"/>
            <a:chOff x="7907551" y="-114309"/>
            <a:chExt cx="1908059" cy="4616272"/>
          </a:xfrm>
        </p:grpSpPr>
        <p:sp>
          <p:nvSpPr>
            <p:cNvPr id="436" name="Google Shape;436;p22"/>
            <p:cNvSpPr/>
            <p:nvPr/>
          </p:nvSpPr>
          <p:spPr>
            <a:xfrm>
              <a:off x="8606186" y="3608365"/>
              <a:ext cx="39" cy="483371"/>
            </a:xfrm>
            <a:custGeom>
              <a:avLst/>
              <a:gdLst/>
              <a:ahLst/>
              <a:cxnLst/>
              <a:rect l="l" t="t" r="r" b="b"/>
              <a:pathLst>
                <a:path w="1" h="12426" extrusionOk="0">
                  <a:moveTo>
                    <a:pt x="1" y="0"/>
                  </a:moveTo>
                  <a:lnTo>
                    <a:pt x="1" y="1242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" name="Google Shape;437;p22"/>
            <p:cNvSpPr/>
            <p:nvPr/>
          </p:nvSpPr>
          <p:spPr>
            <a:xfrm>
              <a:off x="8566430" y="3568608"/>
              <a:ext cx="79551" cy="562883"/>
            </a:xfrm>
            <a:custGeom>
              <a:avLst/>
              <a:gdLst/>
              <a:ahLst/>
              <a:cxnLst/>
              <a:rect l="l" t="t" r="r" b="b"/>
              <a:pathLst>
                <a:path w="2045" h="14470" extrusionOk="0">
                  <a:moveTo>
                    <a:pt x="1023" y="0"/>
                  </a:moveTo>
                  <a:cubicBezTo>
                    <a:pt x="369" y="0"/>
                    <a:pt x="1" y="327"/>
                    <a:pt x="1" y="1022"/>
                  </a:cubicBezTo>
                  <a:lnTo>
                    <a:pt x="1" y="13448"/>
                  </a:lnTo>
                  <a:cubicBezTo>
                    <a:pt x="1" y="13979"/>
                    <a:pt x="369" y="14470"/>
                    <a:pt x="1023" y="14470"/>
                  </a:cubicBezTo>
                  <a:cubicBezTo>
                    <a:pt x="1554" y="14470"/>
                    <a:pt x="2044" y="13979"/>
                    <a:pt x="2044" y="13448"/>
                  </a:cubicBezTo>
                  <a:lnTo>
                    <a:pt x="2044" y="1022"/>
                  </a:lnTo>
                  <a:cubicBezTo>
                    <a:pt x="2044" y="327"/>
                    <a:pt x="1554" y="0"/>
                    <a:pt x="1023" y="0"/>
                  </a:cubicBezTo>
                  <a:close/>
                </a:path>
              </a:pathLst>
            </a:custGeom>
            <a:solidFill>
              <a:schemeClr val="accent1">
                <a:alpha val="122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" name="Google Shape;438;p22"/>
            <p:cNvSpPr/>
            <p:nvPr/>
          </p:nvSpPr>
          <p:spPr>
            <a:xfrm>
              <a:off x="8798589" y="3873900"/>
              <a:ext cx="39" cy="483371"/>
            </a:xfrm>
            <a:custGeom>
              <a:avLst/>
              <a:gdLst/>
              <a:ahLst/>
              <a:cxnLst/>
              <a:rect l="l" t="t" r="r" b="b"/>
              <a:pathLst>
                <a:path w="1" h="12426" extrusionOk="0">
                  <a:moveTo>
                    <a:pt x="0" y="0"/>
                  </a:moveTo>
                  <a:lnTo>
                    <a:pt x="0" y="1242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" name="Google Shape;439;p22"/>
            <p:cNvSpPr/>
            <p:nvPr/>
          </p:nvSpPr>
          <p:spPr>
            <a:xfrm>
              <a:off x="8758832" y="3834144"/>
              <a:ext cx="79551" cy="562883"/>
            </a:xfrm>
            <a:custGeom>
              <a:avLst/>
              <a:gdLst/>
              <a:ahLst/>
              <a:cxnLst/>
              <a:rect l="l" t="t" r="r" b="b"/>
              <a:pathLst>
                <a:path w="2045" h="14470" extrusionOk="0">
                  <a:moveTo>
                    <a:pt x="1022" y="0"/>
                  </a:moveTo>
                  <a:cubicBezTo>
                    <a:pt x="532" y="0"/>
                    <a:pt x="0" y="491"/>
                    <a:pt x="0" y="1022"/>
                  </a:cubicBezTo>
                  <a:lnTo>
                    <a:pt x="0" y="13448"/>
                  </a:lnTo>
                  <a:cubicBezTo>
                    <a:pt x="0" y="14102"/>
                    <a:pt x="532" y="14470"/>
                    <a:pt x="1022" y="14470"/>
                  </a:cubicBezTo>
                  <a:cubicBezTo>
                    <a:pt x="1554" y="14470"/>
                    <a:pt x="2044" y="14102"/>
                    <a:pt x="2044" y="13448"/>
                  </a:cubicBezTo>
                  <a:lnTo>
                    <a:pt x="2044" y="1022"/>
                  </a:lnTo>
                  <a:cubicBezTo>
                    <a:pt x="2044" y="491"/>
                    <a:pt x="1554" y="0"/>
                    <a:pt x="1022" y="0"/>
                  </a:cubicBezTo>
                  <a:close/>
                </a:path>
              </a:pathLst>
            </a:custGeom>
            <a:solidFill>
              <a:schemeClr val="accent1">
                <a:alpha val="122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" name="Google Shape;440;p22"/>
            <p:cNvSpPr/>
            <p:nvPr/>
          </p:nvSpPr>
          <p:spPr>
            <a:xfrm>
              <a:off x="7907551" y="-114309"/>
              <a:ext cx="1238654" cy="3139619"/>
            </a:xfrm>
            <a:custGeom>
              <a:avLst/>
              <a:gdLst/>
              <a:ahLst/>
              <a:cxnLst/>
              <a:rect l="l" t="t" r="r" b="b"/>
              <a:pathLst>
                <a:path w="31842" h="80710" extrusionOk="0">
                  <a:moveTo>
                    <a:pt x="3210" y="0"/>
                  </a:moveTo>
                  <a:cubicBezTo>
                    <a:pt x="2252" y="0"/>
                    <a:pt x="1348" y="293"/>
                    <a:pt x="818" y="992"/>
                  </a:cubicBezTo>
                  <a:cubicBezTo>
                    <a:pt x="164" y="1851"/>
                    <a:pt x="1" y="2873"/>
                    <a:pt x="1" y="3894"/>
                  </a:cubicBezTo>
                  <a:cubicBezTo>
                    <a:pt x="1" y="8677"/>
                    <a:pt x="4088" y="12928"/>
                    <a:pt x="3557" y="17710"/>
                  </a:cubicBezTo>
                  <a:cubicBezTo>
                    <a:pt x="3393" y="20408"/>
                    <a:pt x="1513" y="22983"/>
                    <a:pt x="1513" y="25680"/>
                  </a:cubicBezTo>
                  <a:cubicBezTo>
                    <a:pt x="1513" y="29768"/>
                    <a:pt x="5437" y="33038"/>
                    <a:pt x="6295" y="36921"/>
                  </a:cubicBezTo>
                  <a:cubicBezTo>
                    <a:pt x="7481" y="43420"/>
                    <a:pt x="655" y="50736"/>
                    <a:pt x="4579" y="56009"/>
                  </a:cubicBezTo>
                  <a:cubicBezTo>
                    <a:pt x="6295" y="58584"/>
                    <a:pt x="10219" y="59933"/>
                    <a:pt x="10383" y="62998"/>
                  </a:cubicBezTo>
                  <a:cubicBezTo>
                    <a:pt x="10546" y="65369"/>
                    <a:pt x="7971" y="67086"/>
                    <a:pt x="6786" y="69293"/>
                  </a:cubicBezTo>
                  <a:cubicBezTo>
                    <a:pt x="5273" y="71663"/>
                    <a:pt x="5437" y="74729"/>
                    <a:pt x="6786" y="77141"/>
                  </a:cubicBezTo>
                  <a:cubicBezTo>
                    <a:pt x="8254" y="79382"/>
                    <a:pt x="10929" y="80710"/>
                    <a:pt x="13496" y="80710"/>
                  </a:cubicBezTo>
                  <a:cubicBezTo>
                    <a:pt x="13644" y="80710"/>
                    <a:pt x="13792" y="80706"/>
                    <a:pt x="13939" y="80697"/>
                  </a:cubicBezTo>
                  <a:lnTo>
                    <a:pt x="22645" y="79838"/>
                  </a:lnTo>
                  <a:cubicBezTo>
                    <a:pt x="28245" y="79511"/>
                    <a:pt x="31842" y="71663"/>
                    <a:pt x="28245" y="67249"/>
                  </a:cubicBezTo>
                  <a:cubicBezTo>
                    <a:pt x="26569" y="65042"/>
                    <a:pt x="23503" y="63489"/>
                    <a:pt x="22645" y="60791"/>
                  </a:cubicBezTo>
                  <a:cubicBezTo>
                    <a:pt x="21623" y="56540"/>
                    <a:pt x="26732" y="52248"/>
                    <a:pt x="25016" y="48161"/>
                  </a:cubicBezTo>
                  <a:cubicBezTo>
                    <a:pt x="24321" y="46322"/>
                    <a:pt x="22277" y="45300"/>
                    <a:pt x="21092" y="43583"/>
                  </a:cubicBezTo>
                  <a:cubicBezTo>
                    <a:pt x="17863" y="39169"/>
                    <a:pt x="21787" y="32670"/>
                    <a:pt x="20601" y="27397"/>
                  </a:cubicBezTo>
                  <a:cubicBezTo>
                    <a:pt x="19743" y="22615"/>
                    <a:pt x="15124" y="19549"/>
                    <a:pt x="12917" y="15298"/>
                  </a:cubicBezTo>
                  <a:cubicBezTo>
                    <a:pt x="10383" y="10353"/>
                    <a:pt x="10546" y="3404"/>
                    <a:pt x="5764" y="665"/>
                  </a:cubicBezTo>
                  <a:cubicBezTo>
                    <a:pt x="5036" y="252"/>
                    <a:pt x="4100" y="0"/>
                    <a:pt x="3210" y="0"/>
                  </a:cubicBezTo>
                  <a:close/>
                </a:path>
              </a:pathLst>
            </a:custGeom>
            <a:solidFill>
              <a:schemeClr val="accent3"/>
            </a:solidFill>
            <a:ln w="2857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" name="Google Shape;441;p22"/>
            <p:cNvSpPr/>
            <p:nvPr/>
          </p:nvSpPr>
          <p:spPr>
            <a:xfrm>
              <a:off x="8119015" y="89647"/>
              <a:ext cx="596298" cy="2776176"/>
            </a:xfrm>
            <a:custGeom>
              <a:avLst/>
              <a:gdLst/>
              <a:ahLst/>
              <a:cxnLst/>
              <a:rect l="l" t="t" r="r" b="b"/>
              <a:pathLst>
                <a:path w="15329" h="71367" extrusionOk="0">
                  <a:moveTo>
                    <a:pt x="328" y="0"/>
                  </a:moveTo>
                  <a:cubicBezTo>
                    <a:pt x="164" y="0"/>
                    <a:pt x="1" y="205"/>
                    <a:pt x="1" y="368"/>
                  </a:cubicBezTo>
                  <a:cubicBezTo>
                    <a:pt x="164" y="695"/>
                    <a:pt x="5805" y="23339"/>
                    <a:pt x="10219" y="43776"/>
                  </a:cubicBezTo>
                  <a:lnTo>
                    <a:pt x="10219" y="43776"/>
                  </a:lnTo>
                  <a:lnTo>
                    <a:pt x="4252" y="39525"/>
                  </a:lnTo>
                  <a:cubicBezTo>
                    <a:pt x="4252" y="39362"/>
                    <a:pt x="4088" y="39362"/>
                    <a:pt x="4088" y="39362"/>
                  </a:cubicBezTo>
                  <a:cubicBezTo>
                    <a:pt x="3925" y="39362"/>
                    <a:pt x="3925" y="39362"/>
                    <a:pt x="3925" y="39525"/>
                  </a:cubicBezTo>
                  <a:cubicBezTo>
                    <a:pt x="3761" y="39689"/>
                    <a:pt x="3761" y="39852"/>
                    <a:pt x="3925" y="40057"/>
                  </a:cubicBezTo>
                  <a:lnTo>
                    <a:pt x="10056" y="44471"/>
                  </a:lnTo>
                  <a:lnTo>
                    <a:pt x="10219" y="44635"/>
                  </a:lnTo>
                  <a:lnTo>
                    <a:pt x="10383" y="44635"/>
                  </a:lnTo>
                  <a:cubicBezTo>
                    <a:pt x="11568" y="50929"/>
                    <a:pt x="12754" y="57060"/>
                    <a:pt x="13612" y="62170"/>
                  </a:cubicBezTo>
                  <a:lnTo>
                    <a:pt x="8666" y="57060"/>
                  </a:lnTo>
                  <a:cubicBezTo>
                    <a:pt x="8666" y="56897"/>
                    <a:pt x="8503" y="56897"/>
                    <a:pt x="8503" y="56897"/>
                  </a:cubicBezTo>
                  <a:cubicBezTo>
                    <a:pt x="8339" y="56897"/>
                    <a:pt x="8339" y="56897"/>
                    <a:pt x="8176" y="57060"/>
                  </a:cubicBezTo>
                  <a:lnTo>
                    <a:pt x="8176" y="57428"/>
                  </a:lnTo>
                  <a:lnTo>
                    <a:pt x="13775" y="63355"/>
                  </a:lnTo>
                  <a:cubicBezTo>
                    <a:pt x="14307" y="66420"/>
                    <a:pt x="14634" y="69159"/>
                    <a:pt x="14797" y="71366"/>
                  </a:cubicBezTo>
                  <a:lnTo>
                    <a:pt x="15329" y="71366"/>
                  </a:lnTo>
                  <a:cubicBezTo>
                    <a:pt x="15329" y="69322"/>
                    <a:pt x="15002" y="66788"/>
                    <a:pt x="14470" y="64050"/>
                  </a:cubicBezTo>
                  <a:lnTo>
                    <a:pt x="14634" y="64050"/>
                  </a:lnTo>
                  <a:cubicBezTo>
                    <a:pt x="14634" y="64050"/>
                    <a:pt x="14797" y="64050"/>
                    <a:pt x="14797" y="63886"/>
                  </a:cubicBezTo>
                  <a:cubicBezTo>
                    <a:pt x="15002" y="63886"/>
                    <a:pt x="15002" y="63559"/>
                    <a:pt x="14797" y="63559"/>
                  </a:cubicBezTo>
                  <a:lnTo>
                    <a:pt x="14470" y="63028"/>
                  </a:lnTo>
                  <a:cubicBezTo>
                    <a:pt x="11078" y="41406"/>
                    <a:pt x="859" y="695"/>
                    <a:pt x="696" y="205"/>
                  </a:cubicBezTo>
                  <a:cubicBezTo>
                    <a:pt x="696" y="0"/>
                    <a:pt x="491" y="0"/>
                    <a:pt x="328" y="0"/>
                  </a:cubicBezTo>
                  <a:close/>
                </a:path>
              </a:pathLst>
            </a:custGeom>
            <a:solidFill>
              <a:schemeClr val="accent5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" name="Google Shape;442;p22"/>
            <p:cNvSpPr/>
            <p:nvPr/>
          </p:nvSpPr>
          <p:spPr>
            <a:xfrm>
              <a:off x="8424307" y="938692"/>
              <a:ext cx="111332" cy="318046"/>
            </a:xfrm>
            <a:custGeom>
              <a:avLst/>
              <a:gdLst/>
              <a:ahLst/>
              <a:cxnLst/>
              <a:rect l="l" t="t" r="r" b="b"/>
              <a:pathLst>
                <a:path w="2862" h="8176" extrusionOk="0">
                  <a:moveTo>
                    <a:pt x="2535" y="1"/>
                  </a:moveTo>
                  <a:cubicBezTo>
                    <a:pt x="2371" y="1"/>
                    <a:pt x="2208" y="164"/>
                    <a:pt x="2208" y="328"/>
                  </a:cubicBezTo>
                  <a:lnTo>
                    <a:pt x="1" y="7808"/>
                  </a:lnTo>
                  <a:cubicBezTo>
                    <a:pt x="1" y="8012"/>
                    <a:pt x="1" y="8176"/>
                    <a:pt x="164" y="8176"/>
                  </a:cubicBezTo>
                  <a:lnTo>
                    <a:pt x="328" y="8176"/>
                  </a:lnTo>
                  <a:cubicBezTo>
                    <a:pt x="491" y="8176"/>
                    <a:pt x="491" y="8176"/>
                    <a:pt x="655" y="8012"/>
                  </a:cubicBezTo>
                  <a:lnTo>
                    <a:pt x="2862" y="491"/>
                  </a:lnTo>
                  <a:cubicBezTo>
                    <a:pt x="2862" y="328"/>
                    <a:pt x="2698" y="164"/>
                    <a:pt x="2535" y="1"/>
                  </a:cubicBezTo>
                  <a:close/>
                </a:path>
              </a:pathLst>
            </a:custGeom>
            <a:solidFill>
              <a:schemeClr val="accent5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" name="Google Shape;443;p22"/>
            <p:cNvSpPr/>
            <p:nvPr/>
          </p:nvSpPr>
          <p:spPr>
            <a:xfrm>
              <a:off x="8788417" y="298310"/>
              <a:ext cx="1027193" cy="2682583"/>
            </a:xfrm>
            <a:custGeom>
              <a:avLst/>
              <a:gdLst/>
              <a:ahLst/>
              <a:cxnLst/>
              <a:rect l="l" t="t" r="r" b="b"/>
              <a:pathLst>
                <a:path w="26406" h="68961" extrusionOk="0">
                  <a:moveTo>
                    <a:pt x="18871" y="0"/>
                  </a:moveTo>
                  <a:cubicBezTo>
                    <a:pt x="18467" y="0"/>
                    <a:pt x="18069" y="86"/>
                    <a:pt x="17699" y="277"/>
                  </a:cubicBezTo>
                  <a:cubicBezTo>
                    <a:pt x="17004" y="604"/>
                    <a:pt x="16514" y="1462"/>
                    <a:pt x="16187" y="2321"/>
                  </a:cubicBezTo>
                  <a:cubicBezTo>
                    <a:pt x="14961" y="6081"/>
                    <a:pt x="16841" y="10495"/>
                    <a:pt x="15165" y="14256"/>
                  </a:cubicBezTo>
                  <a:cubicBezTo>
                    <a:pt x="14143" y="16299"/>
                    <a:pt x="12100" y="17648"/>
                    <a:pt x="11241" y="19856"/>
                  </a:cubicBezTo>
                  <a:cubicBezTo>
                    <a:pt x="10056" y="23085"/>
                    <a:pt x="12263" y="26845"/>
                    <a:pt x="11568" y="30237"/>
                  </a:cubicBezTo>
                  <a:cubicBezTo>
                    <a:pt x="10710" y="35715"/>
                    <a:pt x="3230" y="39434"/>
                    <a:pt x="4742" y="44707"/>
                  </a:cubicBezTo>
                  <a:cubicBezTo>
                    <a:pt x="5437" y="47282"/>
                    <a:pt x="8176" y="49326"/>
                    <a:pt x="7317" y="51696"/>
                  </a:cubicBezTo>
                  <a:cubicBezTo>
                    <a:pt x="6786" y="53740"/>
                    <a:pt x="4415" y="54435"/>
                    <a:pt x="2699" y="55784"/>
                  </a:cubicBezTo>
                  <a:cubicBezTo>
                    <a:pt x="859" y="57173"/>
                    <a:pt x="1" y="59708"/>
                    <a:pt x="491" y="62078"/>
                  </a:cubicBezTo>
                  <a:cubicBezTo>
                    <a:pt x="1023" y="64326"/>
                    <a:pt x="2903" y="66166"/>
                    <a:pt x="5110" y="66861"/>
                  </a:cubicBezTo>
                  <a:lnTo>
                    <a:pt x="12263" y="68741"/>
                  </a:lnTo>
                  <a:cubicBezTo>
                    <a:pt x="12754" y="68891"/>
                    <a:pt x="13251" y="68961"/>
                    <a:pt x="13745" y="68961"/>
                  </a:cubicBezTo>
                  <a:cubicBezTo>
                    <a:pt x="17699" y="68961"/>
                    <a:pt x="21473" y="64472"/>
                    <a:pt x="20274" y="60402"/>
                  </a:cubicBezTo>
                  <a:cubicBezTo>
                    <a:pt x="19580" y="58195"/>
                    <a:pt x="17536" y="56152"/>
                    <a:pt x="17699" y="53577"/>
                  </a:cubicBezTo>
                  <a:cubicBezTo>
                    <a:pt x="18026" y="50020"/>
                    <a:pt x="23340" y="48140"/>
                    <a:pt x="23136" y="44380"/>
                  </a:cubicBezTo>
                  <a:cubicBezTo>
                    <a:pt x="23136" y="42663"/>
                    <a:pt x="21787" y="41314"/>
                    <a:pt x="21460" y="39598"/>
                  </a:cubicBezTo>
                  <a:cubicBezTo>
                    <a:pt x="20070" y="35183"/>
                    <a:pt x="25016" y="31259"/>
                    <a:pt x="25711" y="26681"/>
                  </a:cubicBezTo>
                  <a:cubicBezTo>
                    <a:pt x="26406" y="22758"/>
                    <a:pt x="23667" y="18997"/>
                    <a:pt x="23340" y="14910"/>
                  </a:cubicBezTo>
                  <a:cubicBezTo>
                    <a:pt x="22645" y="10332"/>
                    <a:pt x="24852" y="4855"/>
                    <a:pt x="21787" y="1462"/>
                  </a:cubicBezTo>
                  <a:cubicBezTo>
                    <a:pt x="21045" y="602"/>
                    <a:pt x="19938" y="0"/>
                    <a:pt x="18871" y="0"/>
                  </a:cubicBezTo>
                  <a:close/>
                </a:path>
              </a:pathLst>
            </a:custGeom>
            <a:solidFill>
              <a:schemeClr val="accent3"/>
            </a:solidFill>
            <a:ln w="2857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" name="Google Shape;444;p22"/>
            <p:cNvSpPr/>
            <p:nvPr/>
          </p:nvSpPr>
          <p:spPr>
            <a:xfrm>
              <a:off x="9179562" y="495109"/>
              <a:ext cx="410278" cy="2370722"/>
            </a:xfrm>
            <a:custGeom>
              <a:avLst/>
              <a:gdLst/>
              <a:ahLst/>
              <a:cxnLst/>
              <a:rect l="l" t="t" r="r" b="b"/>
              <a:pathLst>
                <a:path w="10547" h="60944" extrusionOk="0">
                  <a:moveTo>
                    <a:pt x="10383" y="0"/>
                  </a:moveTo>
                  <a:cubicBezTo>
                    <a:pt x="10219" y="0"/>
                    <a:pt x="10015" y="0"/>
                    <a:pt x="10015" y="164"/>
                  </a:cubicBezTo>
                  <a:cubicBezTo>
                    <a:pt x="10015" y="491"/>
                    <a:pt x="7971" y="19906"/>
                    <a:pt x="5437" y="37277"/>
                  </a:cubicBezTo>
                  <a:lnTo>
                    <a:pt x="2045" y="32168"/>
                  </a:lnTo>
                  <a:cubicBezTo>
                    <a:pt x="2045" y="32168"/>
                    <a:pt x="2045" y="32004"/>
                    <a:pt x="1840" y="32004"/>
                  </a:cubicBezTo>
                  <a:lnTo>
                    <a:pt x="1677" y="32168"/>
                  </a:lnTo>
                  <a:cubicBezTo>
                    <a:pt x="1677" y="32168"/>
                    <a:pt x="1513" y="32331"/>
                    <a:pt x="1677" y="32495"/>
                  </a:cubicBezTo>
                  <a:lnTo>
                    <a:pt x="5274" y="37972"/>
                  </a:lnTo>
                  <a:lnTo>
                    <a:pt x="5437" y="37972"/>
                  </a:lnTo>
                  <a:cubicBezTo>
                    <a:pt x="4579" y="43408"/>
                    <a:pt x="3720" y="48518"/>
                    <a:pt x="2862" y="52768"/>
                  </a:cubicBezTo>
                  <a:lnTo>
                    <a:pt x="491" y="47332"/>
                  </a:lnTo>
                  <a:cubicBezTo>
                    <a:pt x="491" y="47169"/>
                    <a:pt x="328" y="47169"/>
                    <a:pt x="328" y="47169"/>
                  </a:cubicBezTo>
                  <a:lnTo>
                    <a:pt x="164" y="47169"/>
                  </a:lnTo>
                  <a:cubicBezTo>
                    <a:pt x="1" y="47169"/>
                    <a:pt x="1" y="47332"/>
                    <a:pt x="1" y="47496"/>
                  </a:cubicBezTo>
                  <a:lnTo>
                    <a:pt x="2699" y="53790"/>
                  </a:lnTo>
                  <a:cubicBezTo>
                    <a:pt x="2208" y="56692"/>
                    <a:pt x="1513" y="59063"/>
                    <a:pt x="1023" y="60943"/>
                  </a:cubicBezTo>
                  <a:lnTo>
                    <a:pt x="1513" y="60943"/>
                  </a:lnTo>
                  <a:cubicBezTo>
                    <a:pt x="2045" y="59267"/>
                    <a:pt x="2535" y="57019"/>
                    <a:pt x="3066" y="54485"/>
                  </a:cubicBezTo>
                  <a:lnTo>
                    <a:pt x="3393" y="54485"/>
                  </a:lnTo>
                  <a:cubicBezTo>
                    <a:pt x="3393" y="54485"/>
                    <a:pt x="3557" y="54322"/>
                    <a:pt x="3393" y="54158"/>
                  </a:cubicBezTo>
                  <a:lnTo>
                    <a:pt x="3230" y="53627"/>
                  </a:lnTo>
                  <a:cubicBezTo>
                    <a:pt x="6786" y="35560"/>
                    <a:pt x="10546" y="654"/>
                    <a:pt x="10546" y="164"/>
                  </a:cubicBezTo>
                  <a:cubicBezTo>
                    <a:pt x="10546" y="164"/>
                    <a:pt x="10546" y="0"/>
                    <a:pt x="10383" y="0"/>
                  </a:cubicBezTo>
                  <a:close/>
                </a:path>
              </a:pathLst>
            </a:custGeom>
            <a:solidFill>
              <a:schemeClr val="accent5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5" name="Google Shape;445;p22"/>
            <p:cNvSpPr/>
            <p:nvPr/>
          </p:nvSpPr>
          <p:spPr>
            <a:xfrm>
              <a:off x="9476919" y="1275805"/>
              <a:ext cx="179718" cy="225815"/>
            </a:xfrm>
            <a:custGeom>
              <a:avLst/>
              <a:gdLst/>
              <a:ahLst/>
              <a:cxnLst/>
              <a:rect l="l" t="t" r="r" b="b"/>
              <a:pathLst>
                <a:path w="4620" h="5805" extrusionOk="0">
                  <a:moveTo>
                    <a:pt x="4251" y="0"/>
                  </a:moveTo>
                  <a:cubicBezTo>
                    <a:pt x="4088" y="0"/>
                    <a:pt x="4088" y="0"/>
                    <a:pt x="4088" y="164"/>
                  </a:cubicBezTo>
                  <a:lnTo>
                    <a:pt x="0" y="5477"/>
                  </a:lnTo>
                  <a:cubicBezTo>
                    <a:pt x="0" y="5477"/>
                    <a:pt x="0" y="5641"/>
                    <a:pt x="164" y="5804"/>
                  </a:cubicBezTo>
                  <a:lnTo>
                    <a:pt x="532" y="5804"/>
                  </a:lnTo>
                  <a:lnTo>
                    <a:pt x="4415" y="368"/>
                  </a:lnTo>
                  <a:cubicBezTo>
                    <a:pt x="4619" y="368"/>
                    <a:pt x="4415" y="164"/>
                    <a:pt x="4415" y="0"/>
                  </a:cubicBezTo>
                  <a:close/>
                </a:path>
              </a:pathLst>
            </a:custGeom>
            <a:solidFill>
              <a:schemeClr val="accent5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6" name="Google Shape;446;p22"/>
            <p:cNvSpPr/>
            <p:nvPr/>
          </p:nvSpPr>
          <p:spPr>
            <a:xfrm>
              <a:off x="8106294" y="2865830"/>
              <a:ext cx="1510565" cy="1636134"/>
            </a:xfrm>
            <a:custGeom>
              <a:avLst/>
              <a:gdLst/>
              <a:ahLst/>
              <a:cxnLst/>
              <a:rect l="l" t="t" r="r" b="b"/>
              <a:pathLst>
                <a:path w="38832" h="42060" extrusionOk="0">
                  <a:moveTo>
                    <a:pt x="1" y="0"/>
                  </a:moveTo>
                  <a:lnTo>
                    <a:pt x="5437" y="42059"/>
                  </a:lnTo>
                  <a:lnTo>
                    <a:pt x="34744" y="42059"/>
                  </a:lnTo>
                  <a:lnTo>
                    <a:pt x="38831" y="0"/>
                  </a:lnTo>
                  <a:close/>
                </a:path>
              </a:pathLst>
            </a:custGeom>
            <a:solidFill>
              <a:schemeClr val="accent1"/>
            </a:solidFill>
            <a:ln w="2857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" name="Google Shape;447;p22"/>
            <p:cNvSpPr/>
            <p:nvPr/>
          </p:nvSpPr>
          <p:spPr>
            <a:xfrm>
              <a:off x="8522881" y="3144086"/>
              <a:ext cx="39" cy="483371"/>
            </a:xfrm>
            <a:custGeom>
              <a:avLst/>
              <a:gdLst/>
              <a:ahLst/>
              <a:cxnLst/>
              <a:rect l="l" t="t" r="r" b="b"/>
              <a:pathLst>
                <a:path w="1" h="12426" extrusionOk="0">
                  <a:moveTo>
                    <a:pt x="1" y="0"/>
                  </a:moveTo>
                  <a:lnTo>
                    <a:pt x="1" y="1242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" name="Google Shape;448;p22"/>
            <p:cNvSpPr/>
            <p:nvPr/>
          </p:nvSpPr>
          <p:spPr>
            <a:xfrm>
              <a:off x="8483163" y="3104329"/>
              <a:ext cx="79512" cy="562883"/>
            </a:xfrm>
            <a:custGeom>
              <a:avLst/>
              <a:gdLst/>
              <a:ahLst/>
              <a:cxnLst/>
              <a:rect l="l" t="t" r="r" b="b"/>
              <a:pathLst>
                <a:path w="2044" h="14470" extrusionOk="0">
                  <a:moveTo>
                    <a:pt x="1022" y="0"/>
                  </a:moveTo>
                  <a:cubicBezTo>
                    <a:pt x="327" y="0"/>
                    <a:pt x="0" y="368"/>
                    <a:pt x="0" y="1022"/>
                  </a:cubicBezTo>
                  <a:lnTo>
                    <a:pt x="0" y="13448"/>
                  </a:lnTo>
                  <a:cubicBezTo>
                    <a:pt x="0" y="13979"/>
                    <a:pt x="327" y="14470"/>
                    <a:pt x="1022" y="14470"/>
                  </a:cubicBezTo>
                  <a:cubicBezTo>
                    <a:pt x="1553" y="14470"/>
                    <a:pt x="2044" y="13979"/>
                    <a:pt x="2044" y="13448"/>
                  </a:cubicBezTo>
                  <a:lnTo>
                    <a:pt x="2044" y="1022"/>
                  </a:lnTo>
                  <a:cubicBezTo>
                    <a:pt x="2044" y="368"/>
                    <a:pt x="1553" y="0"/>
                    <a:pt x="102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" name="Google Shape;449;p22"/>
            <p:cNvSpPr/>
            <p:nvPr/>
          </p:nvSpPr>
          <p:spPr>
            <a:xfrm>
              <a:off x="9139845" y="3031196"/>
              <a:ext cx="79512" cy="564478"/>
            </a:xfrm>
            <a:custGeom>
              <a:avLst/>
              <a:gdLst/>
              <a:ahLst/>
              <a:cxnLst/>
              <a:rect l="l" t="t" r="r" b="b"/>
              <a:pathLst>
                <a:path w="2044" h="14511" extrusionOk="0">
                  <a:moveTo>
                    <a:pt x="1022" y="0"/>
                  </a:moveTo>
                  <a:cubicBezTo>
                    <a:pt x="491" y="0"/>
                    <a:pt x="0" y="368"/>
                    <a:pt x="0" y="1022"/>
                  </a:cubicBezTo>
                  <a:lnTo>
                    <a:pt x="0" y="13488"/>
                  </a:lnTo>
                  <a:cubicBezTo>
                    <a:pt x="0" y="13979"/>
                    <a:pt x="491" y="14510"/>
                    <a:pt x="1022" y="14510"/>
                  </a:cubicBezTo>
                  <a:cubicBezTo>
                    <a:pt x="1512" y="14510"/>
                    <a:pt x="2044" y="13979"/>
                    <a:pt x="2044" y="13488"/>
                  </a:cubicBezTo>
                  <a:lnTo>
                    <a:pt x="2044" y="1022"/>
                  </a:lnTo>
                  <a:cubicBezTo>
                    <a:pt x="2044" y="368"/>
                    <a:pt x="1512" y="0"/>
                    <a:pt x="102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" name="Google Shape;450;p22"/>
            <p:cNvSpPr/>
            <p:nvPr/>
          </p:nvSpPr>
          <p:spPr>
            <a:xfrm>
              <a:off x="8993540" y="3323729"/>
              <a:ext cx="79551" cy="562922"/>
            </a:xfrm>
            <a:custGeom>
              <a:avLst/>
              <a:gdLst/>
              <a:ahLst/>
              <a:cxnLst/>
              <a:rect l="l" t="t" r="r" b="b"/>
              <a:pathLst>
                <a:path w="2045" h="14471" extrusionOk="0">
                  <a:moveTo>
                    <a:pt x="1022" y="1"/>
                  </a:moveTo>
                  <a:cubicBezTo>
                    <a:pt x="491" y="1"/>
                    <a:pt x="1" y="328"/>
                    <a:pt x="1" y="1023"/>
                  </a:cubicBezTo>
                  <a:lnTo>
                    <a:pt x="1" y="13448"/>
                  </a:lnTo>
                  <a:cubicBezTo>
                    <a:pt x="1" y="14143"/>
                    <a:pt x="491" y="14470"/>
                    <a:pt x="1022" y="14470"/>
                  </a:cubicBezTo>
                  <a:cubicBezTo>
                    <a:pt x="1513" y="14470"/>
                    <a:pt x="2044" y="14143"/>
                    <a:pt x="2044" y="13448"/>
                  </a:cubicBezTo>
                  <a:lnTo>
                    <a:pt x="2044" y="1023"/>
                  </a:lnTo>
                  <a:cubicBezTo>
                    <a:pt x="2044" y="328"/>
                    <a:pt x="1513" y="1"/>
                    <a:pt x="102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" name="Google Shape;451;p22"/>
            <p:cNvSpPr/>
            <p:nvPr/>
          </p:nvSpPr>
          <p:spPr>
            <a:xfrm>
              <a:off x="9165286" y="3733975"/>
              <a:ext cx="79512" cy="569263"/>
            </a:xfrm>
            <a:custGeom>
              <a:avLst/>
              <a:gdLst/>
              <a:ahLst/>
              <a:cxnLst/>
              <a:rect l="l" t="t" r="r" b="b"/>
              <a:pathLst>
                <a:path w="2044" h="14634" extrusionOk="0">
                  <a:moveTo>
                    <a:pt x="1022" y="0"/>
                  </a:moveTo>
                  <a:cubicBezTo>
                    <a:pt x="368" y="0"/>
                    <a:pt x="0" y="532"/>
                    <a:pt x="0" y="1022"/>
                  </a:cubicBezTo>
                  <a:lnTo>
                    <a:pt x="0" y="13611"/>
                  </a:lnTo>
                  <a:cubicBezTo>
                    <a:pt x="0" y="14143"/>
                    <a:pt x="368" y="14633"/>
                    <a:pt x="1022" y="14633"/>
                  </a:cubicBezTo>
                  <a:cubicBezTo>
                    <a:pt x="1553" y="14633"/>
                    <a:pt x="2044" y="14143"/>
                    <a:pt x="2044" y="13611"/>
                  </a:cubicBezTo>
                  <a:lnTo>
                    <a:pt x="2044" y="1022"/>
                  </a:lnTo>
                  <a:cubicBezTo>
                    <a:pt x="2044" y="532"/>
                    <a:pt x="1553" y="0"/>
                    <a:pt x="102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52" name="Google Shape;452;p22"/>
          <p:cNvSpPr/>
          <p:nvPr/>
        </p:nvSpPr>
        <p:spPr>
          <a:xfrm flipH="1">
            <a:off x="6758010" y="4675051"/>
            <a:ext cx="1832405" cy="244805"/>
          </a:xfrm>
          <a:custGeom>
            <a:avLst/>
            <a:gdLst/>
            <a:ahLst/>
            <a:cxnLst/>
            <a:rect l="l" t="t" r="r" b="b"/>
            <a:pathLst>
              <a:path w="55866" h="7463" extrusionOk="0">
                <a:moveTo>
                  <a:pt x="16082" y="0"/>
                </a:moveTo>
                <a:cubicBezTo>
                  <a:pt x="15991" y="0"/>
                  <a:pt x="15916" y="25"/>
                  <a:pt x="15866" y="75"/>
                </a:cubicBezTo>
                <a:lnTo>
                  <a:pt x="8247" y="6542"/>
                </a:lnTo>
                <a:lnTo>
                  <a:pt x="728" y="75"/>
                </a:lnTo>
                <a:cubicBezTo>
                  <a:pt x="634" y="34"/>
                  <a:pt x="528" y="10"/>
                  <a:pt x="428" y="10"/>
                </a:cubicBezTo>
                <a:cubicBezTo>
                  <a:pt x="287" y="10"/>
                  <a:pt x="160" y="58"/>
                  <a:pt x="101" y="176"/>
                </a:cubicBezTo>
                <a:cubicBezTo>
                  <a:pt x="1" y="276"/>
                  <a:pt x="1" y="602"/>
                  <a:pt x="101" y="702"/>
                </a:cubicBezTo>
                <a:lnTo>
                  <a:pt x="8021" y="7369"/>
                </a:lnTo>
                <a:cubicBezTo>
                  <a:pt x="8084" y="7431"/>
                  <a:pt x="8165" y="7463"/>
                  <a:pt x="8256" y="7463"/>
                </a:cubicBezTo>
                <a:cubicBezTo>
                  <a:pt x="8347" y="7463"/>
                  <a:pt x="8447" y="7431"/>
                  <a:pt x="8547" y="7369"/>
                </a:cubicBezTo>
                <a:lnTo>
                  <a:pt x="16066" y="1003"/>
                </a:lnTo>
                <a:lnTo>
                  <a:pt x="23685" y="7369"/>
                </a:lnTo>
                <a:cubicBezTo>
                  <a:pt x="23748" y="7431"/>
                  <a:pt x="23854" y="7463"/>
                  <a:pt x="23958" y="7463"/>
                </a:cubicBezTo>
                <a:cubicBezTo>
                  <a:pt x="24061" y="7463"/>
                  <a:pt x="24161" y="7431"/>
                  <a:pt x="24212" y="7369"/>
                </a:cubicBezTo>
                <a:lnTo>
                  <a:pt x="31831" y="1003"/>
                </a:lnTo>
                <a:lnTo>
                  <a:pt x="39349" y="7369"/>
                </a:lnTo>
                <a:cubicBezTo>
                  <a:pt x="39462" y="7431"/>
                  <a:pt x="39569" y="7463"/>
                  <a:pt x="39672" y="7463"/>
                </a:cubicBezTo>
                <a:cubicBezTo>
                  <a:pt x="39776" y="7463"/>
                  <a:pt x="39876" y="7431"/>
                  <a:pt x="39976" y="7369"/>
                </a:cubicBezTo>
                <a:lnTo>
                  <a:pt x="47495" y="1003"/>
                </a:lnTo>
                <a:lnTo>
                  <a:pt x="55139" y="7369"/>
                </a:lnTo>
                <a:cubicBezTo>
                  <a:pt x="55225" y="7422"/>
                  <a:pt x="55310" y="7453"/>
                  <a:pt x="55388" y="7453"/>
                </a:cubicBezTo>
                <a:cubicBezTo>
                  <a:pt x="55493" y="7453"/>
                  <a:pt x="55583" y="7398"/>
                  <a:pt x="55640" y="7268"/>
                </a:cubicBezTo>
                <a:cubicBezTo>
                  <a:pt x="55866" y="7168"/>
                  <a:pt x="55866" y="6867"/>
                  <a:pt x="55640" y="6742"/>
                </a:cubicBezTo>
                <a:lnTo>
                  <a:pt x="47821" y="75"/>
                </a:lnTo>
                <a:cubicBezTo>
                  <a:pt x="47720" y="25"/>
                  <a:pt x="47614" y="0"/>
                  <a:pt x="47520" y="0"/>
                </a:cubicBezTo>
                <a:cubicBezTo>
                  <a:pt x="47426" y="0"/>
                  <a:pt x="47345" y="25"/>
                  <a:pt x="47294" y="75"/>
                </a:cubicBezTo>
                <a:lnTo>
                  <a:pt x="39675" y="6542"/>
                </a:lnTo>
                <a:lnTo>
                  <a:pt x="32056" y="75"/>
                </a:lnTo>
                <a:cubicBezTo>
                  <a:pt x="32006" y="25"/>
                  <a:pt x="31925" y="0"/>
                  <a:pt x="31831" y="0"/>
                </a:cubicBezTo>
                <a:cubicBezTo>
                  <a:pt x="31737" y="0"/>
                  <a:pt x="31630" y="25"/>
                  <a:pt x="31530" y="75"/>
                </a:cubicBezTo>
                <a:lnTo>
                  <a:pt x="24011" y="6542"/>
                </a:lnTo>
                <a:lnTo>
                  <a:pt x="16392" y="75"/>
                </a:lnTo>
                <a:cubicBezTo>
                  <a:pt x="16279" y="25"/>
                  <a:pt x="16173" y="0"/>
                  <a:pt x="16082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53" name="Google Shape;453;p22"/>
          <p:cNvGrpSpPr/>
          <p:nvPr/>
        </p:nvGrpSpPr>
        <p:grpSpPr>
          <a:xfrm flipH="1">
            <a:off x="8058686" y="457200"/>
            <a:ext cx="1385931" cy="2705253"/>
            <a:chOff x="409722" y="228600"/>
            <a:chExt cx="1385931" cy="2705253"/>
          </a:xfrm>
        </p:grpSpPr>
        <p:grpSp>
          <p:nvGrpSpPr>
            <p:cNvPr id="454" name="Google Shape;454;p22"/>
            <p:cNvGrpSpPr/>
            <p:nvPr/>
          </p:nvGrpSpPr>
          <p:grpSpPr>
            <a:xfrm rot="-617154" flipH="1">
              <a:off x="575967" y="402323"/>
              <a:ext cx="1053440" cy="2450002"/>
              <a:chOff x="3817855" y="1437512"/>
              <a:chExt cx="541146" cy="1128254"/>
            </a:xfrm>
          </p:grpSpPr>
          <p:sp>
            <p:nvSpPr>
              <p:cNvPr id="455" name="Google Shape;455;p22"/>
              <p:cNvSpPr/>
              <p:nvPr/>
            </p:nvSpPr>
            <p:spPr>
              <a:xfrm>
                <a:off x="3817855" y="1437512"/>
                <a:ext cx="541146" cy="1128254"/>
              </a:xfrm>
              <a:custGeom>
                <a:avLst/>
                <a:gdLst/>
                <a:ahLst/>
                <a:cxnLst/>
                <a:rect l="l" t="t" r="r" b="b"/>
                <a:pathLst>
                  <a:path w="28598" h="59625" extrusionOk="0">
                    <a:moveTo>
                      <a:pt x="101" y="0"/>
                    </a:moveTo>
                    <a:lnTo>
                      <a:pt x="1" y="426"/>
                    </a:lnTo>
                    <a:cubicBezTo>
                      <a:pt x="16066" y="3359"/>
                      <a:pt x="28197" y="17344"/>
                      <a:pt x="28197" y="34161"/>
                    </a:cubicBezTo>
                    <a:lnTo>
                      <a:pt x="28197" y="34462"/>
                    </a:lnTo>
                    <a:cubicBezTo>
                      <a:pt x="28096" y="44286"/>
                      <a:pt x="23911" y="53058"/>
                      <a:pt x="17219" y="59324"/>
                    </a:cubicBezTo>
                    <a:lnTo>
                      <a:pt x="17545" y="59625"/>
                    </a:lnTo>
                    <a:cubicBezTo>
                      <a:pt x="24212" y="53359"/>
                      <a:pt x="28497" y="44386"/>
                      <a:pt x="28598" y="34462"/>
                    </a:cubicBezTo>
                    <a:lnTo>
                      <a:pt x="28598" y="34161"/>
                    </a:lnTo>
                    <a:cubicBezTo>
                      <a:pt x="28598" y="17143"/>
                      <a:pt x="16292" y="2933"/>
                      <a:pt x="101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9525" cap="flat" cmpd="sng">
                <a:solidFill>
                  <a:schemeClr val="accent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6" name="Google Shape;456;p22"/>
              <p:cNvSpPr/>
              <p:nvPr/>
            </p:nvSpPr>
            <p:spPr>
              <a:xfrm>
                <a:off x="3985754" y="1615346"/>
                <a:ext cx="39378" cy="29898"/>
              </a:xfrm>
              <a:custGeom>
                <a:avLst/>
                <a:gdLst/>
                <a:ahLst/>
                <a:cxnLst/>
                <a:rect l="l" t="t" r="r" b="b"/>
                <a:pathLst>
                  <a:path w="2081" h="1580" extrusionOk="0">
                    <a:moveTo>
                      <a:pt x="1053" y="1"/>
                    </a:moveTo>
                    <a:cubicBezTo>
                      <a:pt x="0" y="1"/>
                      <a:pt x="0" y="1580"/>
                      <a:pt x="1053" y="1580"/>
                    </a:cubicBezTo>
                    <a:cubicBezTo>
                      <a:pt x="2080" y="1580"/>
                      <a:pt x="2080" y="1"/>
                      <a:pt x="105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19050" cap="flat" cmpd="sng">
                <a:solidFill>
                  <a:schemeClr val="accent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457" name="Google Shape;457;p22"/>
            <p:cNvSpPr/>
            <p:nvPr/>
          </p:nvSpPr>
          <p:spPr>
            <a:xfrm>
              <a:off x="1419225" y="228600"/>
              <a:ext cx="142800" cy="142800"/>
            </a:xfrm>
            <a:prstGeom prst="ellipse">
              <a:avLst/>
            </a:prstGeom>
            <a:solidFill>
              <a:schemeClr val="accent3"/>
            </a:solidFill>
            <a:ln w="19050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1_1">
    <p:spTree>
      <p:nvGrpSpPr>
        <p:cNvPr id="1" name="Shape 4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9" name="Google Shape;459;p23"/>
          <p:cNvGrpSpPr/>
          <p:nvPr/>
        </p:nvGrpSpPr>
        <p:grpSpPr>
          <a:xfrm flipH="1">
            <a:off x="-24431" y="-6"/>
            <a:ext cx="9169628" cy="5143518"/>
            <a:chOff x="-1204" y="-6"/>
            <a:chExt cx="9169628" cy="5143518"/>
          </a:xfrm>
        </p:grpSpPr>
        <p:sp>
          <p:nvSpPr>
            <p:cNvPr id="460" name="Google Shape;460;p23"/>
            <p:cNvSpPr/>
            <p:nvPr/>
          </p:nvSpPr>
          <p:spPr>
            <a:xfrm>
              <a:off x="319050" y="283350"/>
              <a:ext cx="8505900" cy="4576800"/>
            </a:xfrm>
            <a:prstGeom prst="roundRect">
              <a:avLst>
                <a:gd name="adj" fmla="val 3396"/>
              </a:avLst>
            </a:prstGeom>
            <a:solidFill>
              <a:schemeClr val="accent4"/>
            </a:solidFill>
            <a:ln w="2857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" name="Google Shape;461;p23"/>
            <p:cNvSpPr/>
            <p:nvPr/>
          </p:nvSpPr>
          <p:spPr>
            <a:xfrm>
              <a:off x="7144668" y="0"/>
              <a:ext cx="1600279" cy="1208486"/>
            </a:xfrm>
            <a:custGeom>
              <a:avLst/>
              <a:gdLst/>
              <a:ahLst/>
              <a:cxnLst/>
              <a:rect l="l" t="t" r="r" b="b"/>
              <a:pathLst>
                <a:path w="22809" h="18394" extrusionOk="0">
                  <a:moveTo>
                    <a:pt x="1" y="0"/>
                  </a:moveTo>
                  <a:lnTo>
                    <a:pt x="20070" y="18026"/>
                  </a:lnTo>
                  <a:cubicBezTo>
                    <a:pt x="20438" y="18393"/>
                    <a:pt x="20765" y="18393"/>
                    <a:pt x="21092" y="18393"/>
                  </a:cubicBezTo>
                  <a:cubicBezTo>
                    <a:pt x="21460" y="18393"/>
                    <a:pt x="21950" y="18189"/>
                    <a:pt x="22114" y="17862"/>
                  </a:cubicBezTo>
                  <a:cubicBezTo>
                    <a:pt x="22809" y="17372"/>
                    <a:pt x="22645" y="16350"/>
                    <a:pt x="22114" y="15818"/>
                  </a:cubicBezTo>
                  <a:lnTo>
                    <a:pt x="4415" y="0"/>
                  </a:lnTo>
                  <a:close/>
                </a:path>
              </a:pathLst>
            </a:custGeom>
            <a:solidFill>
              <a:schemeClr val="lt2">
                <a:alpha val="502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Google Shape;462;p23"/>
            <p:cNvSpPr/>
            <p:nvPr/>
          </p:nvSpPr>
          <p:spPr>
            <a:xfrm>
              <a:off x="6578703" y="-6"/>
              <a:ext cx="1250846" cy="937634"/>
            </a:xfrm>
            <a:custGeom>
              <a:avLst/>
              <a:gdLst/>
              <a:ahLst/>
              <a:cxnLst/>
              <a:rect l="l" t="t" r="r" b="b"/>
              <a:pathLst>
                <a:path w="22809" h="18394" extrusionOk="0">
                  <a:moveTo>
                    <a:pt x="1" y="0"/>
                  </a:moveTo>
                  <a:lnTo>
                    <a:pt x="20070" y="18026"/>
                  </a:lnTo>
                  <a:cubicBezTo>
                    <a:pt x="20438" y="18393"/>
                    <a:pt x="20765" y="18393"/>
                    <a:pt x="21092" y="18393"/>
                  </a:cubicBezTo>
                  <a:cubicBezTo>
                    <a:pt x="21460" y="18393"/>
                    <a:pt x="21950" y="18189"/>
                    <a:pt x="22114" y="17862"/>
                  </a:cubicBezTo>
                  <a:cubicBezTo>
                    <a:pt x="22809" y="17372"/>
                    <a:pt x="22645" y="16350"/>
                    <a:pt x="22114" y="15818"/>
                  </a:cubicBezTo>
                  <a:lnTo>
                    <a:pt x="4415" y="0"/>
                  </a:lnTo>
                  <a:close/>
                </a:path>
              </a:pathLst>
            </a:custGeom>
            <a:solidFill>
              <a:schemeClr val="lt2">
                <a:alpha val="502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" name="Google Shape;463;p23"/>
            <p:cNvSpPr/>
            <p:nvPr/>
          </p:nvSpPr>
          <p:spPr>
            <a:xfrm>
              <a:off x="743289" y="3878776"/>
              <a:ext cx="1664900" cy="1264737"/>
            </a:xfrm>
            <a:custGeom>
              <a:avLst/>
              <a:gdLst/>
              <a:ahLst/>
              <a:cxnLst/>
              <a:rect l="l" t="t" r="r" b="b"/>
              <a:pathLst>
                <a:path w="24157" h="19743" extrusionOk="0">
                  <a:moveTo>
                    <a:pt x="1676" y="0"/>
                  </a:moveTo>
                  <a:cubicBezTo>
                    <a:pt x="1185" y="0"/>
                    <a:pt x="818" y="164"/>
                    <a:pt x="491" y="532"/>
                  </a:cubicBezTo>
                  <a:cubicBezTo>
                    <a:pt x="0" y="1022"/>
                    <a:pt x="0" y="2044"/>
                    <a:pt x="654" y="2575"/>
                  </a:cubicBezTo>
                  <a:lnTo>
                    <a:pt x="19742" y="19743"/>
                  </a:lnTo>
                  <a:lnTo>
                    <a:pt x="24157" y="19743"/>
                  </a:lnTo>
                  <a:lnTo>
                    <a:pt x="2534" y="327"/>
                  </a:lnTo>
                  <a:cubicBezTo>
                    <a:pt x="2371" y="0"/>
                    <a:pt x="2044" y="0"/>
                    <a:pt x="1676" y="0"/>
                  </a:cubicBezTo>
                  <a:close/>
                </a:path>
              </a:pathLst>
            </a:custGeom>
            <a:solidFill>
              <a:schemeClr val="lt2">
                <a:alpha val="502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" name="Google Shape;464;p23"/>
            <p:cNvSpPr/>
            <p:nvPr/>
          </p:nvSpPr>
          <p:spPr>
            <a:xfrm rot="10800000">
              <a:off x="-1204" y="3670093"/>
              <a:ext cx="1135497" cy="1067007"/>
            </a:xfrm>
            <a:custGeom>
              <a:avLst/>
              <a:gdLst/>
              <a:ahLst/>
              <a:cxnLst/>
              <a:rect l="l" t="t" r="r" b="b"/>
              <a:pathLst>
                <a:path w="15860" h="16187" extrusionOk="0">
                  <a:moveTo>
                    <a:pt x="1717" y="0"/>
                  </a:moveTo>
                  <a:cubicBezTo>
                    <a:pt x="1186" y="0"/>
                    <a:pt x="859" y="204"/>
                    <a:pt x="532" y="531"/>
                  </a:cubicBezTo>
                  <a:cubicBezTo>
                    <a:pt x="1" y="1022"/>
                    <a:pt x="1" y="2044"/>
                    <a:pt x="696" y="2575"/>
                  </a:cubicBezTo>
                  <a:lnTo>
                    <a:pt x="15860" y="16186"/>
                  </a:lnTo>
                  <a:lnTo>
                    <a:pt x="15860" y="12467"/>
                  </a:lnTo>
                  <a:lnTo>
                    <a:pt x="15860" y="12262"/>
                  </a:lnTo>
                  <a:lnTo>
                    <a:pt x="2576" y="368"/>
                  </a:lnTo>
                  <a:cubicBezTo>
                    <a:pt x="2371" y="204"/>
                    <a:pt x="2044" y="0"/>
                    <a:pt x="1717" y="0"/>
                  </a:cubicBezTo>
                  <a:close/>
                </a:path>
              </a:pathLst>
            </a:custGeom>
            <a:solidFill>
              <a:schemeClr val="lt2">
                <a:alpha val="502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" name="Google Shape;465;p23"/>
            <p:cNvSpPr/>
            <p:nvPr/>
          </p:nvSpPr>
          <p:spPr>
            <a:xfrm>
              <a:off x="7972342" y="1228724"/>
              <a:ext cx="1196082" cy="1134709"/>
            </a:xfrm>
            <a:custGeom>
              <a:avLst/>
              <a:gdLst/>
              <a:ahLst/>
              <a:cxnLst/>
              <a:rect l="l" t="t" r="r" b="b"/>
              <a:pathLst>
                <a:path w="15860" h="16187" extrusionOk="0">
                  <a:moveTo>
                    <a:pt x="1717" y="0"/>
                  </a:moveTo>
                  <a:cubicBezTo>
                    <a:pt x="1186" y="0"/>
                    <a:pt x="859" y="204"/>
                    <a:pt x="532" y="531"/>
                  </a:cubicBezTo>
                  <a:cubicBezTo>
                    <a:pt x="1" y="1022"/>
                    <a:pt x="1" y="2044"/>
                    <a:pt x="696" y="2575"/>
                  </a:cubicBezTo>
                  <a:lnTo>
                    <a:pt x="15860" y="16186"/>
                  </a:lnTo>
                  <a:lnTo>
                    <a:pt x="15860" y="12467"/>
                  </a:lnTo>
                  <a:lnTo>
                    <a:pt x="15860" y="12262"/>
                  </a:lnTo>
                  <a:lnTo>
                    <a:pt x="2576" y="368"/>
                  </a:lnTo>
                  <a:cubicBezTo>
                    <a:pt x="2371" y="204"/>
                    <a:pt x="2044" y="0"/>
                    <a:pt x="1717" y="0"/>
                  </a:cubicBezTo>
                  <a:close/>
                </a:path>
              </a:pathLst>
            </a:custGeom>
            <a:solidFill>
              <a:schemeClr val="lt2">
                <a:alpha val="502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66" name="Google Shape;466;p23"/>
          <p:cNvGrpSpPr/>
          <p:nvPr/>
        </p:nvGrpSpPr>
        <p:grpSpPr>
          <a:xfrm>
            <a:off x="4281415" y="75177"/>
            <a:ext cx="581170" cy="125403"/>
            <a:chOff x="4685288" y="186288"/>
            <a:chExt cx="419375" cy="90485"/>
          </a:xfrm>
        </p:grpSpPr>
        <p:sp>
          <p:nvSpPr>
            <p:cNvPr id="467" name="Google Shape;467;p23"/>
            <p:cNvSpPr/>
            <p:nvPr/>
          </p:nvSpPr>
          <p:spPr>
            <a:xfrm>
              <a:off x="4687513" y="186288"/>
              <a:ext cx="414900" cy="82200"/>
            </a:xfrm>
            <a:prstGeom prst="roundRect">
              <a:avLst>
                <a:gd name="adj" fmla="val 50000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468" name="Google Shape;468;p23"/>
            <p:cNvGrpSpPr/>
            <p:nvPr/>
          </p:nvGrpSpPr>
          <p:grpSpPr>
            <a:xfrm>
              <a:off x="4685288" y="186300"/>
              <a:ext cx="419375" cy="90473"/>
              <a:chOff x="4390000" y="182175"/>
              <a:chExt cx="419375" cy="90473"/>
            </a:xfrm>
          </p:grpSpPr>
          <p:sp>
            <p:nvSpPr>
              <p:cNvPr id="469" name="Google Shape;469;p23"/>
              <p:cNvSpPr/>
              <p:nvPr/>
            </p:nvSpPr>
            <p:spPr>
              <a:xfrm>
                <a:off x="4390000" y="182175"/>
                <a:ext cx="419375" cy="90473"/>
              </a:xfrm>
              <a:custGeom>
                <a:avLst/>
                <a:gdLst/>
                <a:ahLst/>
                <a:cxnLst/>
                <a:rect l="l" t="t" r="r" b="b"/>
                <a:pathLst>
                  <a:path w="8835" h="1906" extrusionOk="0">
                    <a:moveTo>
                      <a:pt x="7882" y="155"/>
                    </a:moveTo>
                    <a:cubicBezTo>
                      <a:pt x="8323" y="155"/>
                      <a:pt x="8680" y="512"/>
                      <a:pt x="8680" y="953"/>
                    </a:cubicBezTo>
                    <a:cubicBezTo>
                      <a:pt x="8680" y="1393"/>
                      <a:pt x="8323" y="1750"/>
                      <a:pt x="7882" y="1750"/>
                    </a:cubicBezTo>
                    <a:lnTo>
                      <a:pt x="953" y="1750"/>
                    </a:lnTo>
                    <a:cubicBezTo>
                      <a:pt x="512" y="1750"/>
                      <a:pt x="155" y="1393"/>
                      <a:pt x="155" y="953"/>
                    </a:cubicBezTo>
                    <a:cubicBezTo>
                      <a:pt x="155" y="512"/>
                      <a:pt x="512" y="155"/>
                      <a:pt x="953" y="155"/>
                    </a:cubicBezTo>
                    <a:close/>
                    <a:moveTo>
                      <a:pt x="953" y="0"/>
                    </a:moveTo>
                    <a:cubicBezTo>
                      <a:pt x="429" y="0"/>
                      <a:pt x="0" y="429"/>
                      <a:pt x="0" y="953"/>
                    </a:cubicBezTo>
                    <a:cubicBezTo>
                      <a:pt x="0" y="1476"/>
                      <a:pt x="429" y="1905"/>
                      <a:pt x="953" y="1905"/>
                    </a:cubicBezTo>
                    <a:lnTo>
                      <a:pt x="7882" y="1905"/>
                    </a:lnTo>
                    <a:cubicBezTo>
                      <a:pt x="8406" y="1905"/>
                      <a:pt x="8835" y="1476"/>
                      <a:pt x="8835" y="953"/>
                    </a:cubicBezTo>
                    <a:cubicBezTo>
                      <a:pt x="8835" y="429"/>
                      <a:pt x="8406" y="0"/>
                      <a:pt x="7882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9525" cap="flat" cmpd="sng">
                <a:solidFill>
                  <a:schemeClr val="accent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0" name="Google Shape;470;p23"/>
              <p:cNvSpPr/>
              <p:nvPr/>
            </p:nvSpPr>
            <p:spPr>
              <a:xfrm>
                <a:off x="4464048" y="201352"/>
                <a:ext cx="52024" cy="52072"/>
              </a:xfrm>
              <a:custGeom>
                <a:avLst/>
                <a:gdLst/>
                <a:ahLst/>
                <a:cxnLst/>
                <a:rect l="l" t="t" r="r" b="b"/>
                <a:pathLst>
                  <a:path w="1096" h="1097" extrusionOk="0">
                    <a:moveTo>
                      <a:pt x="548" y="144"/>
                    </a:moveTo>
                    <a:cubicBezTo>
                      <a:pt x="774" y="144"/>
                      <a:pt x="953" y="322"/>
                      <a:pt x="953" y="549"/>
                    </a:cubicBezTo>
                    <a:cubicBezTo>
                      <a:pt x="953" y="763"/>
                      <a:pt x="774" y="941"/>
                      <a:pt x="548" y="941"/>
                    </a:cubicBezTo>
                    <a:cubicBezTo>
                      <a:pt x="333" y="941"/>
                      <a:pt x="155" y="763"/>
                      <a:pt x="155" y="549"/>
                    </a:cubicBezTo>
                    <a:cubicBezTo>
                      <a:pt x="155" y="322"/>
                      <a:pt x="333" y="144"/>
                      <a:pt x="548" y="144"/>
                    </a:cubicBezTo>
                    <a:close/>
                    <a:moveTo>
                      <a:pt x="548" y="1"/>
                    </a:moveTo>
                    <a:cubicBezTo>
                      <a:pt x="250" y="1"/>
                      <a:pt x="0" y="251"/>
                      <a:pt x="0" y="549"/>
                    </a:cubicBezTo>
                    <a:cubicBezTo>
                      <a:pt x="0" y="846"/>
                      <a:pt x="250" y="1096"/>
                      <a:pt x="548" y="1096"/>
                    </a:cubicBezTo>
                    <a:cubicBezTo>
                      <a:pt x="845" y="1096"/>
                      <a:pt x="1095" y="846"/>
                      <a:pt x="1095" y="549"/>
                    </a:cubicBezTo>
                    <a:cubicBezTo>
                      <a:pt x="1095" y="251"/>
                      <a:pt x="845" y="1"/>
                      <a:pt x="548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471" name="Google Shape;471;p23"/>
          <p:cNvGrpSpPr/>
          <p:nvPr/>
        </p:nvGrpSpPr>
        <p:grpSpPr>
          <a:xfrm rot="-1102275">
            <a:off x="239301" y="2899434"/>
            <a:ext cx="541146" cy="2225370"/>
            <a:chOff x="871338" y="1945155"/>
            <a:chExt cx="247109" cy="1016148"/>
          </a:xfrm>
        </p:grpSpPr>
        <p:sp>
          <p:nvSpPr>
            <p:cNvPr id="472" name="Google Shape;472;p23"/>
            <p:cNvSpPr/>
            <p:nvPr/>
          </p:nvSpPr>
          <p:spPr>
            <a:xfrm>
              <a:off x="1017893" y="2858365"/>
              <a:ext cx="100554" cy="102938"/>
            </a:xfrm>
            <a:custGeom>
              <a:avLst/>
              <a:gdLst/>
              <a:ahLst/>
              <a:cxnLst/>
              <a:rect l="l" t="t" r="r" b="b"/>
              <a:pathLst>
                <a:path w="5314" h="5440" extrusionOk="0">
                  <a:moveTo>
                    <a:pt x="2707" y="0"/>
                  </a:moveTo>
                  <a:cubicBezTo>
                    <a:pt x="1253" y="0"/>
                    <a:pt x="0" y="1254"/>
                    <a:pt x="0" y="2707"/>
                  </a:cubicBezTo>
                  <a:cubicBezTo>
                    <a:pt x="0" y="4186"/>
                    <a:pt x="1253" y="5439"/>
                    <a:pt x="2707" y="5439"/>
                  </a:cubicBezTo>
                  <a:cubicBezTo>
                    <a:pt x="4161" y="5439"/>
                    <a:pt x="5314" y="4186"/>
                    <a:pt x="5314" y="2707"/>
                  </a:cubicBezTo>
                  <a:cubicBezTo>
                    <a:pt x="5314" y="1254"/>
                    <a:pt x="4161" y="0"/>
                    <a:pt x="270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" name="Google Shape;473;p23"/>
            <p:cNvSpPr/>
            <p:nvPr/>
          </p:nvSpPr>
          <p:spPr>
            <a:xfrm>
              <a:off x="871338" y="2075844"/>
              <a:ext cx="215338" cy="853670"/>
            </a:xfrm>
            <a:custGeom>
              <a:avLst/>
              <a:gdLst/>
              <a:ahLst/>
              <a:cxnLst/>
              <a:rect l="l" t="t" r="r" b="b"/>
              <a:pathLst>
                <a:path w="11380" h="45114" extrusionOk="0">
                  <a:moveTo>
                    <a:pt x="6066" y="1"/>
                  </a:moveTo>
                  <a:cubicBezTo>
                    <a:pt x="2206" y="5640"/>
                    <a:pt x="1" y="12332"/>
                    <a:pt x="1" y="19625"/>
                  </a:cubicBezTo>
                  <a:cubicBezTo>
                    <a:pt x="1" y="29650"/>
                    <a:pt x="4287" y="38748"/>
                    <a:pt x="11079" y="45114"/>
                  </a:cubicBezTo>
                  <a:lnTo>
                    <a:pt x="11379" y="44813"/>
                  </a:lnTo>
                  <a:cubicBezTo>
                    <a:pt x="4612" y="38547"/>
                    <a:pt x="427" y="29550"/>
                    <a:pt x="427" y="19625"/>
                  </a:cubicBezTo>
                  <a:cubicBezTo>
                    <a:pt x="427" y="12432"/>
                    <a:pt x="2607" y="5740"/>
                    <a:pt x="6367" y="201"/>
                  </a:cubicBezTo>
                  <a:lnTo>
                    <a:pt x="606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23"/>
            <p:cNvSpPr/>
            <p:nvPr/>
          </p:nvSpPr>
          <p:spPr>
            <a:xfrm>
              <a:off x="1051083" y="1945155"/>
              <a:ext cx="67364" cy="51242"/>
            </a:xfrm>
            <a:custGeom>
              <a:avLst/>
              <a:gdLst/>
              <a:ahLst/>
              <a:cxnLst/>
              <a:rect l="l" t="t" r="r" b="b"/>
              <a:pathLst>
                <a:path w="3560" h="2708" extrusionOk="0">
                  <a:moveTo>
                    <a:pt x="1780" y="1"/>
                  </a:moveTo>
                  <a:cubicBezTo>
                    <a:pt x="1" y="1"/>
                    <a:pt x="1" y="2708"/>
                    <a:pt x="1780" y="2708"/>
                  </a:cubicBezTo>
                  <a:cubicBezTo>
                    <a:pt x="3459" y="2708"/>
                    <a:pt x="3560" y="1"/>
                    <a:pt x="178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75" name="Google Shape;475;p23"/>
          <p:cNvSpPr/>
          <p:nvPr/>
        </p:nvSpPr>
        <p:spPr>
          <a:xfrm>
            <a:off x="7683774" y="926546"/>
            <a:ext cx="1629891" cy="217696"/>
          </a:xfrm>
          <a:custGeom>
            <a:avLst/>
            <a:gdLst/>
            <a:ahLst/>
            <a:cxnLst/>
            <a:rect l="l" t="t" r="r" b="b"/>
            <a:pathLst>
              <a:path w="55866" h="7463" extrusionOk="0">
                <a:moveTo>
                  <a:pt x="16082" y="0"/>
                </a:moveTo>
                <a:cubicBezTo>
                  <a:pt x="15991" y="0"/>
                  <a:pt x="15916" y="25"/>
                  <a:pt x="15866" y="75"/>
                </a:cubicBezTo>
                <a:lnTo>
                  <a:pt x="8247" y="6542"/>
                </a:lnTo>
                <a:lnTo>
                  <a:pt x="728" y="75"/>
                </a:lnTo>
                <a:cubicBezTo>
                  <a:pt x="634" y="34"/>
                  <a:pt x="528" y="10"/>
                  <a:pt x="428" y="10"/>
                </a:cubicBezTo>
                <a:cubicBezTo>
                  <a:pt x="287" y="10"/>
                  <a:pt x="160" y="58"/>
                  <a:pt x="101" y="176"/>
                </a:cubicBezTo>
                <a:cubicBezTo>
                  <a:pt x="1" y="276"/>
                  <a:pt x="1" y="602"/>
                  <a:pt x="101" y="702"/>
                </a:cubicBezTo>
                <a:lnTo>
                  <a:pt x="8021" y="7369"/>
                </a:lnTo>
                <a:cubicBezTo>
                  <a:pt x="8084" y="7431"/>
                  <a:pt x="8165" y="7463"/>
                  <a:pt x="8256" y="7463"/>
                </a:cubicBezTo>
                <a:cubicBezTo>
                  <a:pt x="8347" y="7463"/>
                  <a:pt x="8447" y="7431"/>
                  <a:pt x="8547" y="7369"/>
                </a:cubicBezTo>
                <a:lnTo>
                  <a:pt x="16066" y="1003"/>
                </a:lnTo>
                <a:lnTo>
                  <a:pt x="23685" y="7369"/>
                </a:lnTo>
                <a:cubicBezTo>
                  <a:pt x="23748" y="7431"/>
                  <a:pt x="23854" y="7463"/>
                  <a:pt x="23958" y="7463"/>
                </a:cubicBezTo>
                <a:cubicBezTo>
                  <a:pt x="24061" y="7463"/>
                  <a:pt x="24161" y="7431"/>
                  <a:pt x="24212" y="7369"/>
                </a:cubicBezTo>
                <a:lnTo>
                  <a:pt x="31831" y="1003"/>
                </a:lnTo>
                <a:lnTo>
                  <a:pt x="39349" y="7369"/>
                </a:lnTo>
                <a:cubicBezTo>
                  <a:pt x="39462" y="7431"/>
                  <a:pt x="39569" y="7463"/>
                  <a:pt x="39672" y="7463"/>
                </a:cubicBezTo>
                <a:cubicBezTo>
                  <a:pt x="39776" y="7463"/>
                  <a:pt x="39876" y="7431"/>
                  <a:pt x="39976" y="7369"/>
                </a:cubicBezTo>
                <a:lnTo>
                  <a:pt x="47495" y="1003"/>
                </a:lnTo>
                <a:lnTo>
                  <a:pt x="55139" y="7369"/>
                </a:lnTo>
                <a:cubicBezTo>
                  <a:pt x="55225" y="7422"/>
                  <a:pt x="55310" y="7453"/>
                  <a:pt x="55388" y="7453"/>
                </a:cubicBezTo>
                <a:cubicBezTo>
                  <a:pt x="55493" y="7453"/>
                  <a:pt x="55583" y="7398"/>
                  <a:pt x="55640" y="7268"/>
                </a:cubicBezTo>
                <a:cubicBezTo>
                  <a:pt x="55866" y="7168"/>
                  <a:pt x="55866" y="6867"/>
                  <a:pt x="55640" y="6742"/>
                </a:cubicBezTo>
                <a:lnTo>
                  <a:pt x="47821" y="75"/>
                </a:lnTo>
                <a:cubicBezTo>
                  <a:pt x="47720" y="25"/>
                  <a:pt x="47614" y="0"/>
                  <a:pt x="47520" y="0"/>
                </a:cubicBezTo>
                <a:cubicBezTo>
                  <a:pt x="47426" y="0"/>
                  <a:pt x="47345" y="25"/>
                  <a:pt x="47294" y="75"/>
                </a:cubicBezTo>
                <a:lnTo>
                  <a:pt x="39675" y="6542"/>
                </a:lnTo>
                <a:lnTo>
                  <a:pt x="32056" y="75"/>
                </a:lnTo>
                <a:cubicBezTo>
                  <a:pt x="32006" y="25"/>
                  <a:pt x="31925" y="0"/>
                  <a:pt x="31831" y="0"/>
                </a:cubicBezTo>
                <a:cubicBezTo>
                  <a:pt x="31737" y="0"/>
                  <a:pt x="31630" y="25"/>
                  <a:pt x="31530" y="75"/>
                </a:cubicBezTo>
                <a:lnTo>
                  <a:pt x="24011" y="6542"/>
                </a:lnTo>
                <a:lnTo>
                  <a:pt x="16392" y="75"/>
                </a:lnTo>
                <a:cubicBezTo>
                  <a:pt x="16279" y="25"/>
                  <a:pt x="16173" y="0"/>
                  <a:pt x="1608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MAIN_POINT_1">
    <p:bg>
      <p:bgPr>
        <a:solidFill>
          <a:schemeClr val="accent2"/>
        </a:solidFill>
        <a:effectLst/>
      </p:bgPr>
    </p:bg>
    <p:spTree>
      <p:nvGrpSpPr>
        <p:cNvPr id="1" name="Shape 4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7" name="Google Shape;477;p24"/>
          <p:cNvGrpSpPr/>
          <p:nvPr/>
        </p:nvGrpSpPr>
        <p:grpSpPr>
          <a:xfrm>
            <a:off x="319043" y="283350"/>
            <a:ext cx="8505900" cy="4576800"/>
            <a:chOff x="319043" y="283350"/>
            <a:chExt cx="8505900" cy="4576800"/>
          </a:xfrm>
        </p:grpSpPr>
        <p:sp>
          <p:nvSpPr>
            <p:cNvPr id="478" name="Google Shape;478;p24"/>
            <p:cNvSpPr/>
            <p:nvPr/>
          </p:nvSpPr>
          <p:spPr>
            <a:xfrm flipH="1">
              <a:off x="319043" y="283350"/>
              <a:ext cx="8505900" cy="4576800"/>
            </a:xfrm>
            <a:prstGeom prst="roundRect">
              <a:avLst>
                <a:gd name="adj" fmla="val 3396"/>
              </a:avLst>
            </a:prstGeom>
            <a:solidFill>
              <a:schemeClr val="accent1"/>
            </a:solidFill>
            <a:ln w="2857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24"/>
            <p:cNvSpPr/>
            <p:nvPr/>
          </p:nvSpPr>
          <p:spPr>
            <a:xfrm rot="10800000" flipH="1">
              <a:off x="694692" y="580875"/>
              <a:ext cx="7754700" cy="3981600"/>
            </a:xfrm>
            <a:prstGeom prst="roundRect">
              <a:avLst>
                <a:gd name="adj" fmla="val 3396"/>
              </a:avLst>
            </a:prstGeom>
            <a:solidFill>
              <a:schemeClr val="accent4"/>
            </a:solidFill>
            <a:ln w="2857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" name="Google Shape;480;p24"/>
            <p:cNvSpPr/>
            <p:nvPr/>
          </p:nvSpPr>
          <p:spPr>
            <a:xfrm flipH="1">
              <a:off x="1289186" y="298550"/>
              <a:ext cx="1611114" cy="1202094"/>
            </a:xfrm>
            <a:custGeom>
              <a:avLst/>
              <a:gdLst/>
              <a:ahLst/>
              <a:cxnLst/>
              <a:rect l="l" t="t" r="r" b="b"/>
              <a:pathLst>
                <a:path w="22809" h="18394" extrusionOk="0">
                  <a:moveTo>
                    <a:pt x="1" y="0"/>
                  </a:moveTo>
                  <a:lnTo>
                    <a:pt x="20070" y="18026"/>
                  </a:lnTo>
                  <a:cubicBezTo>
                    <a:pt x="20438" y="18393"/>
                    <a:pt x="20765" y="18393"/>
                    <a:pt x="21092" y="18393"/>
                  </a:cubicBezTo>
                  <a:cubicBezTo>
                    <a:pt x="21460" y="18393"/>
                    <a:pt x="21950" y="18189"/>
                    <a:pt x="22114" y="17862"/>
                  </a:cubicBezTo>
                  <a:cubicBezTo>
                    <a:pt x="22809" y="17372"/>
                    <a:pt x="22645" y="16350"/>
                    <a:pt x="22114" y="15818"/>
                  </a:cubicBezTo>
                  <a:lnTo>
                    <a:pt x="4415" y="0"/>
                  </a:lnTo>
                  <a:close/>
                </a:path>
              </a:pathLst>
            </a:custGeom>
            <a:solidFill>
              <a:srgbClr val="FFFFFF">
                <a:alpha val="200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" name="Google Shape;481;p24"/>
            <p:cNvSpPr/>
            <p:nvPr/>
          </p:nvSpPr>
          <p:spPr>
            <a:xfrm flipH="1">
              <a:off x="2162181" y="298550"/>
              <a:ext cx="1348069" cy="995345"/>
            </a:xfrm>
            <a:custGeom>
              <a:avLst/>
              <a:gdLst/>
              <a:ahLst/>
              <a:cxnLst/>
              <a:rect l="l" t="t" r="r" b="b"/>
              <a:pathLst>
                <a:path w="22809" h="18394" extrusionOk="0">
                  <a:moveTo>
                    <a:pt x="1" y="0"/>
                  </a:moveTo>
                  <a:lnTo>
                    <a:pt x="20070" y="18026"/>
                  </a:lnTo>
                  <a:cubicBezTo>
                    <a:pt x="20438" y="18393"/>
                    <a:pt x="20765" y="18393"/>
                    <a:pt x="21092" y="18393"/>
                  </a:cubicBezTo>
                  <a:cubicBezTo>
                    <a:pt x="21460" y="18393"/>
                    <a:pt x="21950" y="18189"/>
                    <a:pt x="22114" y="17862"/>
                  </a:cubicBezTo>
                  <a:cubicBezTo>
                    <a:pt x="22809" y="17372"/>
                    <a:pt x="22645" y="16350"/>
                    <a:pt x="22114" y="15818"/>
                  </a:cubicBezTo>
                  <a:lnTo>
                    <a:pt x="4415" y="0"/>
                  </a:lnTo>
                  <a:close/>
                </a:path>
              </a:pathLst>
            </a:custGeom>
            <a:solidFill>
              <a:srgbClr val="FFFFFF">
                <a:alpha val="200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24"/>
            <p:cNvSpPr/>
            <p:nvPr/>
          </p:nvSpPr>
          <p:spPr>
            <a:xfrm rot="10800000">
              <a:off x="5767286" y="3636168"/>
              <a:ext cx="1611114" cy="1209957"/>
            </a:xfrm>
            <a:custGeom>
              <a:avLst/>
              <a:gdLst/>
              <a:ahLst/>
              <a:cxnLst/>
              <a:rect l="l" t="t" r="r" b="b"/>
              <a:pathLst>
                <a:path w="22809" h="18394" extrusionOk="0">
                  <a:moveTo>
                    <a:pt x="1" y="0"/>
                  </a:moveTo>
                  <a:lnTo>
                    <a:pt x="20070" y="18026"/>
                  </a:lnTo>
                  <a:cubicBezTo>
                    <a:pt x="20438" y="18393"/>
                    <a:pt x="20765" y="18393"/>
                    <a:pt x="21092" y="18393"/>
                  </a:cubicBezTo>
                  <a:cubicBezTo>
                    <a:pt x="21460" y="18393"/>
                    <a:pt x="21950" y="18189"/>
                    <a:pt x="22114" y="17862"/>
                  </a:cubicBezTo>
                  <a:cubicBezTo>
                    <a:pt x="22809" y="17372"/>
                    <a:pt x="22645" y="16350"/>
                    <a:pt x="22114" y="15818"/>
                  </a:cubicBezTo>
                  <a:lnTo>
                    <a:pt x="4415" y="0"/>
                  </a:lnTo>
                  <a:close/>
                </a:path>
              </a:pathLst>
            </a:custGeom>
            <a:solidFill>
              <a:srgbClr val="FFFFFF">
                <a:alpha val="200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24"/>
            <p:cNvSpPr/>
            <p:nvPr/>
          </p:nvSpPr>
          <p:spPr>
            <a:xfrm rot="10800000">
              <a:off x="6640281" y="3842942"/>
              <a:ext cx="1348069" cy="1004358"/>
            </a:xfrm>
            <a:custGeom>
              <a:avLst/>
              <a:gdLst/>
              <a:ahLst/>
              <a:cxnLst/>
              <a:rect l="l" t="t" r="r" b="b"/>
              <a:pathLst>
                <a:path w="22809" h="18394" extrusionOk="0">
                  <a:moveTo>
                    <a:pt x="1" y="0"/>
                  </a:moveTo>
                  <a:lnTo>
                    <a:pt x="20070" y="18026"/>
                  </a:lnTo>
                  <a:cubicBezTo>
                    <a:pt x="20438" y="18393"/>
                    <a:pt x="20765" y="18393"/>
                    <a:pt x="21092" y="18393"/>
                  </a:cubicBezTo>
                  <a:cubicBezTo>
                    <a:pt x="21460" y="18393"/>
                    <a:pt x="21950" y="18189"/>
                    <a:pt x="22114" y="17862"/>
                  </a:cubicBezTo>
                  <a:cubicBezTo>
                    <a:pt x="22809" y="17372"/>
                    <a:pt x="22645" y="16350"/>
                    <a:pt x="22114" y="15818"/>
                  </a:cubicBezTo>
                  <a:lnTo>
                    <a:pt x="4415" y="0"/>
                  </a:lnTo>
                  <a:close/>
                </a:path>
              </a:pathLst>
            </a:custGeom>
            <a:solidFill>
              <a:srgbClr val="FFFFFF">
                <a:alpha val="200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84" name="Google Shape;484;p24"/>
          <p:cNvGrpSpPr/>
          <p:nvPr/>
        </p:nvGrpSpPr>
        <p:grpSpPr>
          <a:xfrm>
            <a:off x="4281415" y="375214"/>
            <a:ext cx="581170" cy="125403"/>
            <a:chOff x="4685288" y="186288"/>
            <a:chExt cx="419375" cy="90485"/>
          </a:xfrm>
        </p:grpSpPr>
        <p:sp>
          <p:nvSpPr>
            <p:cNvPr id="485" name="Google Shape;485;p24"/>
            <p:cNvSpPr/>
            <p:nvPr/>
          </p:nvSpPr>
          <p:spPr>
            <a:xfrm>
              <a:off x="4687513" y="186288"/>
              <a:ext cx="414900" cy="82200"/>
            </a:xfrm>
            <a:prstGeom prst="roundRect">
              <a:avLst>
                <a:gd name="adj" fmla="val 50000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486" name="Google Shape;486;p24"/>
            <p:cNvGrpSpPr/>
            <p:nvPr/>
          </p:nvGrpSpPr>
          <p:grpSpPr>
            <a:xfrm>
              <a:off x="4685288" y="186300"/>
              <a:ext cx="419375" cy="90473"/>
              <a:chOff x="4390000" y="182175"/>
              <a:chExt cx="419375" cy="90473"/>
            </a:xfrm>
          </p:grpSpPr>
          <p:sp>
            <p:nvSpPr>
              <p:cNvPr id="487" name="Google Shape;487;p24"/>
              <p:cNvSpPr/>
              <p:nvPr/>
            </p:nvSpPr>
            <p:spPr>
              <a:xfrm>
                <a:off x="4390000" y="182175"/>
                <a:ext cx="419375" cy="90473"/>
              </a:xfrm>
              <a:custGeom>
                <a:avLst/>
                <a:gdLst/>
                <a:ahLst/>
                <a:cxnLst/>
                <a:rect l="l" t="t" r="r" b="b"/>
                <a:pathLst>
                  <a:path w="8835" h="1906" extrusionOk="0">
                    <a:moveTo>
                      <a:pt x="7882" y="155"/>
                    </a:moveTo>
                    <a:cubicBezTo>
                      <a:pt x="8323" y="155"/>
                      <a:pt x="8680" y="512"/>
                      <a:pt x="8680" y="953"/>
                    </a:cubicBezTo>
                    <a:cubicBezTo>
                      <a:pt x="8680" y="1393"/>
                      <a:pt x="8323" y="1750"/>
                      <a:pt x="7882" y="1750"/>
                    </a:cubicBezTo>
                    <a:lnTo>
                      <a:pt x="953" y="1750"/>
                    </a:lnTo>
                    <a:cubicBezTo>
                      <a:pt x="512" y="1750"/>
                      <a:pt x="155" y="1393"/>
                      <a:pt x="155" y="953"/>
                    </a:cubicBezTo>
                    <a:cubicBezTo>
                      <a:pt x="155" y="512"/>
                      <a:pt x="512" y="155"/>
                      <a:pt x="953" y="155"/>
                    </a:cubicBezTo>
                    <a:close/>
                    <a:moveTo>
                      <a:pt x="953" y="0"/>
                    </a:moveTo>
                    <a:cubicBezTo>
                      <a:pt x="429" y="0"/>
                      <a:pt x="0" y="429"/>
                      <a:pt x="0" y="953"/>
                    </a:cubicBezTo>
                    <a:cubicBezTo>
                      <a:pt x="0" y="1476"/>
                      <a:pt x="429" y="1905"/>
                      <a:pt x="953" y="1905"/>
                    </a:cubicBezTo>
                    <a:lnTo>
                      <a:pt x="7882" y="1905"/>
                    </a:lnTo>
                    <a:cubicBezTo>
                      <a:pt x="8406" y="1905"/>
                      <a:pt x="8835" y="1476"/>
                      <a:pt x="8835" y="953"/>
                    </a:cubicBezTo>
                    <a:cubicBezTo>
                      <a:pt x="8835" y="429"/>
                      <a:pt x="8406" y="0"/>
                      <a:pt x="7882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9525" cap="flat" cmpd="sng">
                <a:solidFill>
                  <a:schemeClr val="accent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8" name="Google Shape;488;p24"/>
              <p:cNvSpPr/>
              <p:nvPr/>
            </p:nvSpPr>
            <p:spPr>
              <a:xfrm>
                <a:off x="4464048" y="201352"/>
                <a:ext cx="52024" cy="52072"/>
              </a:xfrm>
              <a:custGeom>
                <a:avLst/>
                <a:gdLst/>
                <a:ahLst/>
                <a:cxnLst/>
                <a:rect l="l" t="t" r="r" b="b"/>
                <a:pathLst>
                  <a:path w="1096" h="1097" extrusionOk="0">
                    <a:moveTo>
                      <a:pt x="548" y="144"/>
                    </a:moveTo>
                    <a:cubicBezTo>
                      <a:pt x="774" y="144"/>
                      <a:pt x="953" y="322"/>
                      <a:pt x="953" y="549"/>
                    </a:cubicBezTo>
                    <a:cubicBezTo>
                      <a:pt x="953" y="763"/>
                      <a:pt x="774" y="941"/>
                      <a:pt x="548" y="941"/>
                    </a:cubicBezTo>
                    <a:cubicBezTo>
                      <a:pt x="333" y="941"/>
                      <a:pt x="155" y="763"/>
                      <a:pt x="155" y="549"/>
                    </a:cubicBezTo>
                    <a:cubicBezTo>
                      <a:pt x="155" y="322"/>
                      <a:pt x="333" y="144"/>
                      <a:pt x="548" y="144"/>
                    </a:cubicBezTo>
                    <a:close/>
                    <a:moveTo>
                      <a:pt x="548" y="1"/>
                    </a:moveTo>
                    <a:cubicBezTo>
                      <a:pt x="250" y="1"/>
                      <a:pt x="0" y="251"/>
                      <a:pt x="0" y="549"/>
                    </a:cubicBezTo>
                    <a:cubicBezTo>
                      <a:pt x="0" y="846"/>
                      <a:pt x="250" y="1096"/>
                      <a:pt x="548" y="1096"/>
                    </a:cubicBezTo>
                    <a:cubicBezTo>
                      <a:pt x="845" y="1096"/>
                      <a:pt x="1095" y="846"/>
                      <a:pt x="1095" y="549"/>
                    </a:cubicBezTo>
                    <a:cubicBezTo>
                      <a:pt x="1095" y="251"/>
                      <a:pt x="845" y="1"/>
                      <a:pt x="548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accen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800"/>
              <a:buFont typeface="Aldrich"/>
              <a:buNone/>
              <a:defRPr sz="2800">
                <a:solidFill>
                  <a:schemeClr val="accent5"/>
                </a:solidFill>
                <a:latin typeface="Aldrich"/>
                <a:ea typeface="Aldrich"/>
                <a:cs typeface="Aldrich"/>
                <a:sym typeface="Aldrich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800"/>
              <a:buFont typeface="Didact Gothic"/>
              <a:buChar char="●"/>
              <a:defRPr sz="1800">
                <a:solidFill>
                  <a:schemeClr val="accent5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Didact Gothic"/>
              <a:buChar char="○"/>
              <a:defRPr>
                <a:solidFill>
                  <a:schemeClr val="accent5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Didact Gothic"/>
              <a:buChar char="■"/>
              <a:defRPr>
                <a:solidFill>
                  <a:schemeClr val="accent5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Didact Gothic"/>
              <a:buChar char="●"/>
              <a:defRPr>
                <a:solidFill>
                  <a:schemeClr val="accent5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Didact Gothic"/>
              <a:buChar char="○"/>
              <a:defRPr>
                <a:solidFill>
                  <a:schemeClr val="accent5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Didact Gothic"/>
              <a:buChar char="■"/>
              <a:defRPr>
                <a:solidFill>
                  <a:schemeClr val="accent5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Didact Gothic"/>
              <a:buChar char="●"/>
              <a:defRPr>
                <a:solidFill>
                  <a:schemeClr val="accent5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Didact Gothic"/>
              <a:buChar char="○"/>
              <a:defRPr>
                <a:solidFill>
                  <a:schemeClr val="accent5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5"/>
              </a:buClr>
              <a:buSzPts val="1400"/>
              <a:buFont typeface="Didact Gothic"/>
              <a:buChar char="■"/>
              <a:defRPr>
                <a:solidFill>
                  <a:schemeClr val="accent5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4" r:id="rId3"/>
    <p:sldLayoutId id="2147483658" r:id="rId4"/>
    <p:sldLayoutId id="2147483668" r:id="rId5"/>
    <p:sldLayoutId id="2147483669" r:id="rId6"/>
    <p:sldLayoutId id="2147483670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Shape 4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7" name="Google Shape;497;p27"/>
          <p:cNvSpPr txBox="1">
            <a:spLocks noGrp="1"/>
          </p:cNvSpPr>
          <p:nvPr>
            <p:ph type="subTitle" idx="1"/>
          </p:nvPr>
        </p:nvSpPr>
        <p:spPr>
          <a:xfrm>
            <a:off x="2143578" y="1858235"/>
            <a:ext cx="46359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sz="1600" dirty="0" err="1"/>
              <a:t>Tugas</a:t>
            </a:r>
            <a:r>
              <a:rPr lang="en-US" sz="1600" dirty="0"/>
              <a:t> B</a:t>
            </a:r>
          </a:p>
          <a:p>
            <a:r>
              <a:rPr lang="en-ID" dirty="0"/>
              <a:t>“</a:t>
            </a:r>
            <a:r>
              <a:rPr lang="en-ID" dirty="0" err="1"/>
              <a:t>Penjelasan</a:t>
            </a:r>
            <a:r>
              <a:rPr lang="en-ID" dirty="0"/>
              <a:t> </a:t>
            </a:r>
            <a:r>
              <a:rPr lang="en-ID" dirty="0" err="1"/>
              <a:t>Singkat</a:t>
            </a:r>
            <a:r>
              <a:rPr lang="en-ID" dirty="0"/>
              <a:t> </a:t>
            </a:r>
            <a:r>
              <a:rPr lang="en-ID" dirty="0" err="1"/>
              <a:t>Materi</a:t>
            </a:r>
            <a:r>
              <a:rPr lang="en-ID" dirty="0"/>
              <a:t> Usaha dan </a:t>
            </a:r>
            <a:r>
              <a:rPr lang="en-ID" dirty="0" err="1"/>
              <a:t>Energi</a:t>
            </a:r>
            <a:r>
              <a:rPr lang="en-ID" dirty="0"/>
              <a:t>”</a:t>
            </a:r>
          </a:p>
          <a:p>
            <a:endParaRPr lang="id-ID" sz="1600" dirty="0"/>
          </a:p>
          <a:p>
            <a:r>
              <a:rPr lang="en-US" sz="1600" dirty="0"/>
              <a:t>Oleh :</a:t>
            </a:r>
          </a:p>
          <a:p>
            <a:r>
              <a:rPr lang="id-ID" sz="1600" dirty="0"/>
              <a:t>Indah Sina Tyas </a:t>
            </a:r>
            <a:endParaRPr lang="en-US" sz="1600" dirty="0"/>
          </a:p>
          <a:p>
            <a:r>
              <a:rPr lang="en-US" sz="1600" dirty="0"/>
              <a:t>(</a:t>
            </a:r>
            <a:r>
              <a:rPr lang="id-ID" sz="1600" dirty="0"/>
              <a:t>2013022042</a:t>
            </a:r>
            <a:r>
              <a:rPr lang="en-US" sz="1600" dirty="0"/>
              <a:t>)</a:t>
            </a:r>
            <a:endParaRPr lang="id-ID" sz="1600" dirty="0"/>
          </a:p>
        </p:txBody>
      </p:sp>
      <p:sp>
        <p:nvSpPr>
          <p:cNvPr id="498" name="Google Shape;498;p27"/>
          <p:cNvSpPr txBox="1">
            <a:spLocks noGrp="1"/>
          </p:cNvSpPr>
          <p:nvPr>
            <p:ph type="ctrTitle"/>
          </p:nvPr>
        </p:nvSpPr>
        <p:spPr>
          <a:xfrm>
            <a:off x="2568406" y="547451"/>
            <a:ext cx="4649453" cy="1028471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n-US" sz="2000" dirty="0" err="1">
                <a:latin typeface="Algerian" pitchFamily="82" charset="0"/>
              </a:rPr>
              <a:t>Mekanika</a:t>
            </a:r>
            <a:br>
              <a:rPr lang="en-US" sz="2000" dirty="0">
                <a:latin typeface="Algerian" pitchFamily="82" charset="0"/>
              </a:rPr>
            </a:br>
            <a:endParaRPr sz="2000" dirty="0">
              <a:latin typeface="Algerian" pitchFamily="82" charset="0"/>
            </a:endParaRPr>
          </a:p>
        </p:txBody>
      </p:sp>
      <p:grpSp>
        <p:nvGrpSpPr>
          <p:cNvPr id="499" name="Google Shape;499;p27"/>
          <p:cNvGrpSpPr/>
          <p:nvPr/>
        </p:nvGrpSpPr>
        <p:grpSpPr>
          <a:xfrm flipH="1">
            <a:off x="1783208" y="704857"/>
            <a:ext cx="864824" cy="693028"/>
            <a:chOff x="10049025" y="922900"/>
            <a:chExt cx="537625" cy="430800"/>
          </a:xfrm>
        </p:grpSpPr>
        <p:sp>
          <p:nvSpPr>
            <p:cNvPr id="500" name="Google Shape;500;p27"/>
            <p:cNvSpPr/>
            <p:nvPr/>
          </p:nvSpPr>
          <p:spPr>
            <a:xfrm>
              <a:off x="10056525" y="930425"/>
              <a:ext cx="521975" cy="331475"/>
            </a:xfrm>
            <a:custGeom>
              <a:avLst/>
              <a:gdLst/>
              <a:ahLst/>
              <a:cxnLst/>
              <a:rect l="l" t="t" r="r" b="b"/>
              <a:pathLst>
                <a:path w="20879" h="13259" extrusionOk="0">
                  <a:moveTo>
                    <a:pt x="14412" y="0"/>
                  </a:moveTo>
                  <a:lnTo>
                    <a:pt x="1" y="226"/>
                  </a:lnTo>
                  <a:cubicBezTo>
                    <a:pt x="1254" y="2506"/>
                    <a:pt x="2407" y="4812"/>
                    <a:pt x="3334" y="7218"/>
                  </a:cubicBezTo>
                  <a:lnTo>
                    <a:pt x="12532" y="13258"/>
                  </a:lnTo>
                  <a:lnTo>
                    <a:pt x="20878" y="12757"/>
                  </a:lnTo>
                  <a:lnTo>
                    <a:pt x="14412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27"/>
            <p:cNvSpPr/>
            <p:nvPr/>
          </p:nvSpPr>
          <p:spPr>
            <a:xfrm>
              <a:off x="10049025" y="922900"/>
              <a:ext cx="537625" cy="347150"/>
            </a:xfrm>
            <a:custGeom>
              <a:avLst/>
              <a:gdLst/>
              <a:ahLst/>
              <a:cxnLst/>
              <a:rect l="l" t="t" r="r" b="b"/>
              <a:pathLst>
                <a:path w="21505" h="13886" extrusionOk="0">
                  <a:moveTo>
                    <a:pt x="14574" y="527"/>
                  </a:moveTo>
                  <a:cubicBezTo>
                    <a:pt x="16433" y="4242"/>
                    <a:pt x="18292" y="7862"/>
                    <a:pt x="20151" y="11579"/>
                  </a:cubicBezTo>
                  <a:cubicBezTo>
                    <a:pt x="20376" y="11973"/>
                    <a:pt x="20614" y="12366"/>
                    <a:pt x="20804" y="12760"/>
                  </a:cubicBezTo>
                  <a:lnTo>
                    <a:pt x="20804" y="12760"/>
                  </a:lnTo>
                  <a:cubicBezTo>
                    <a:pt x="18222" y="12953"/>
                    <a:pt x="15639" y="13167"/>
                    <a:pt x="13033" y="13359"/>
                  </a:cubicBezTo>
                  <a:lnTo>
                    <a:pt x="12933" y="13359"/>
                  </a:lnTo>
                  <a:cubicBezTo>
                    <a:pt x="12832" y="13359"/>
                    <a:pt x="12732" y="13259"/>
                    <a:pt x="12732" y="13259"/>
                  </a:cubicBezTo>
                  <a:cubicBezTo>
                    <a:pt x="12206" y="12933"/>
                    <a:pt x="11780" y="12632"/>
                    <a:pt x="11379" y="12306"/>
                  </a:cubicBezTo>
                  <a:cubicBezTo>
                    <a:pt x="9800" y="11379"/>
                    <a:pt x="8346" y="10326"/>
                    <a:pt x="6892" y="9399"/>
                  </a:cubicBezTo>
                  <a:cubicBezTo>
                    <a:pt x="5891" y="8707"/>
                    <a:pt x="4889" y="8106"/>
                    <a:pt x="3909" y="7402"/>
                  </a:cubicBezTo>
                  <a:lnTo>
                    <a:pt x="3909" y="7402"/>
                  </a:lnTo>
                  <a:cubicBezTo>
                    <a:pt x="2933" y="5179"/>
                    <a:pt x="1872" y="2958"/>
                    <a:pt x="726" y="817"/>
                  </a:cubicBezTo>
                  <a:lnTo>
                    <a:pt x="726" y="817"/>
                  </a:lnTo>
                  <a:cubicBezTo>
                    <a:pt x="4768" y="720"/>
                    <a:pt x="8788" y="623"/>
                    <a:pt x="12832" y="527"/>
                  </a:cubicBezTo>
                  <a:close/>
                  <a:moveTo>
                    <a:pt x="14712" y="0"/>
                  </a:moveTo>
                  <a:cubicBezTo>
                    <a:pt x="10527" y="101"/>
                    <a:pt x="6366" y="201"/>
                    <a:pt x="2181" y="301"/>
                  </a:cubicBezTo>
                  <a:lnTo>
                    <a:pt x="301" y="301"/>
                  </a:lnTo>
                  <a:cubicBezTo>
                    <a:pt x="100" y="301"/>
                    <a:pt x="0" y="527"/>
                    <a:pt x="100" y="727"/>
                  </a:cubicBezTo>
                  <a:cubicBezTo>
                    <a:pt x="1343" y="2890"/>
                    <a:pt x="2364" y="5176"/>
                    <a:pt x="3408" y="7560"/>
                  </a:cubicBezTo>
                  <a:lnTo>
                    <a:pt x="3408" y="7560"/>
                  </a:lnTo>
                  <a:cubicBezTo>
                    <a:pt x="3411" y="7606"/>
                    <a:pt x="3428" y="7647"/>
                    <a:pt x="3462" y="7679"/>
                  </a:cubicBezTo>
                  <a:lnTo>
                    <a:pt x="3462" y="7679"/>
                  </a:lnTo>
                  <a:cubicBezTo>
                    <a:pt x="3505" y="7746"/>
                    <a:pt x="3576" y="7784"/>
                    <a:pt x="3651" y="7796"/>
                  </a:cubicBezTo>
                  <a:lnTo>
                    <a:pt x="3651" y="7796"/>
                  </a:lnTo>
                  <a:cubicBezTo>
                    <a:pt x="6015" y="9352"/>
                    <a:pt x="8285" y="10978"/>
                    <a:pt x="10652" y="12532"/>
                  </a:cubicBezTo>
                  <a:cubicBezTo>
                    <a:pt x="11153" y="12832"/>
                    <a:pt x="11679" y="13259"/>
                    <a:pt x="12206" y="13559"/>
                  </a:cubicBezTo>
                  <a:cubicBezTo>
                    <a:pt x="12406" y="13685"/>
                    <a:pt x="12632" y="13885"/>
                    <a:pt x="12832" y="13885"/>
                  </a:cubicBezTo>
                  <a:cubicBezTo>
                    <a:pt x="13258" y="13885"/>
                    <a:pt x="13785" y="13785"/>
                    <a:pt x="14286" y="13785"/>
                  </a:cubicBezTo>
                  <a:cubicBezTo>
                    <a:pt x="15138" y="13685"/>
                    <a:pt x="16065" y="13685"/>
                    <a:pt x="16918" y="13559"/>
                  </a:cubicBezTo>
                  <a:cubicBezTo>
                    <a:pt x="18371" y="13459"/>
                    <a:pt x="19725" y="13359"/>
                    <a:pt x="21178" y="13259"/>
                  </a:cubicBezTo>
                  <a:cubicBezTo>
                    <a:pt x="21404" y="13259"/>
                    <a:pt x="21504" y="13058"/>
                    <a:pt x="21404" y="12933"/>
                  </a:cubicBezTo>
                  <a:lnTo>
                    <a:pt x="15765" y="1654"/>
                  </a:lnTo>
                  <a:cubicBezTo>
                    <a:pt x="15439" y="1153"/>
                    <a:pt x="15138" y="627"/>
                    <a:pt x="14912" y="101"/>
                  </a:cubicBezTo>
                  <a:cubicBezTo>
                    <a:pt x="14812" y="101"/>
                    <a:pt x="14812" y="0"/>
                    <a:pt x="1471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27"/>
            <p:cNvSpPr/>
            <p:nvPr/>
          </p:nvSpPr>
          <p:spPr>
            <a:xfrm>
              <a:off x="10351650" y="961750"/>
              <a:ext cx="44500" cy="75825"/>
            </a:xfrm>
            <a:custGeom>
              <a:avLst/>
              <a:gdLst/>
              <a:ahLst/>
              <a:cxnLst/>
              <a:rect l="l" t="t" r="r" b="b"/>
              <a:pathLst>
                <a:path w="1780" h="3033" extrusionOk="0">
                  <a:moveTo>
                    <a:pt x="1780" y="0"/>
                  </a:moveTo>
                  <a:lnTo>
                    <a:pt x="1780" y="0"/>
                  </a:lnTo>
                  <a:cubicBezTo>
                    <a:pt x="1153" y="953"/>
                    <a:pt x="527" y="1980"/>
                    <a:pt x="0" y="3033"/>
                  </a:cubicBezTo>
                  <a:lnTo>
                    <a:pt x="1780" y="0"/>
                  </a:lnTo>
                  <a:close/>
                </a:path>
              </a:pathLst>
            </a:custGeom>
            <a:solidFill>
              <a:srgbClr val="F467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" name="Google Shape;503;p27"/>
            <p:cNvSpPr/>
            <p:nvPr/>
          </p:nvSpPr>
          <p:spPr>
            <a:xfrm>
              <a:off x="10344450" y="955525"/>
              <a:ext cx="60000" cy="88025"/>
            </a:xfrm>
            <a:custGeom>
              <a:avLst/>
              <a:gdLst/>
              <a:ahLst/>
              <a:cxnLst/>
              <a:rect l="l" t="t" r="r" b="b"/>
              <a:pathLst>
                <a:path w="2400" h="3521" extrusionOk="0">
                  <a:moveTo>
                    <a:pt x="2109" y="0"/>
                  </a:moveTo>
                  <a:cubicBezTo>
                    <a:pt x="2021" y="0"/>
                    <a:pt x="1921" y="44"/>
                    <a:pt x="1842" y="149"/>
                  </a:cubicBezTo>
                  <a:cubicBezTo>
                    <a:pt x="1216" y="1101"/>
                    <a:pt x="589" y="2129"/>
                    <a:pt x="88" y="3182"/>
                  </a:cubicBezTo>
                  <a:cubicBezTo>
                    <a:pt x="1" y="3321"/>
                    <a:pt x="180" y="3520"/>
                    <a:pt x="331" y="3520"/>
                  </a:cubicBezTo>
                  <a:cubicBezTo>
                    <a:pt x="397" y="3520"/>
                    <a:pt x="458" y="3482"/>
                    <a:pt x="489" y="3382"/>
                  </a:cubicBezTo>
                  <a:cubicBezTo>
                    <a:pt x="1116" y="2354"/>
                    <a:pt x="1642" y="1302"/>
                    <a:pt x="2268" y="349"/>
                  </a:cubicBezTo>
                  <a:cubicBezTo>
                    <a:pt x="2399" y="154"/>
                    <a:pt x="2274" y="0"/>
                    <a:pt x="210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" name="Google Shape;504;p27"/>
            <p:cNvSpPr/>
            <p:nvPr/>
          </p:nvSpPr>
          <p:spPr>
            <a:xfrm>
              <a:off x="10098525" y="969875"/>
              <a:ext cx="31350" cy="33875"/>
            </a:xfrm>
            <a:custGeom>
              <a:avLst/>
              <a:gdLst/>
              <a:ahLst/>
              <a:cxnLst/>
              <a:rect l="l" t="t" r="r" b="b"/>
              <a:pathLst>
                <a:path w="1254" h="1355" extrusionOk="0">
                  <a:moveTo>
                    <a:pt x="0" y="1"/>
                  </a:moveTo>
                  <a:lnTo>
                    <a:pt x="0" y="1"/>
                  </a:lnTo>
                  <a:cubicBezTo>
                    <a:pt x="401" y="527"/>
                    <a:pt x="827" y="928"/>
                    <a:pt x="1253" y="1354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F467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27"/>
            <p:cNvSpPr/>
            <p:nvPr/>
          </p:nvSpPr>
          <p:spPr>
            <a:xfrm>
              <a:off x="10090375" y="965025"/>
              <a:ext cx="44500" cy="45625"/>
            </a:xfrm>
            <a:custGeom>
              <a:avLst/>
              <a:gdLst/>
              <a:ahLst/>
              <a:cxnLst/>
              <a:rect l="l" t="t" r="r" b="b"/>
              <a:pathLst>
                <a:path w="1780" h="1825" extrusionOk="0">
                  <a:moveTo>
                    <a:pt x="323" y="1"/>
                  </a:moveTo>
                  <a:cubicBezTo>
                    <a:pt x="245" y="1"/>
                    <a:pt x="163" y="32"/>
                    <a:pt x="101" y="95"/>
                  </a:cubicBezTo>
                  <a:cubicBezTo>
                    <a:pt x="0" y="195"/>
                    <a:pt x="0" y="295"/>
                    <a:pt x="101" y="396"/>
                  </a:cubicBezTo>
                  <a:cubicBezTo>
                    <a:pt x="527" y="822"/>
                    <a:pt x="953" y="1348"/>
                    <a:pt x="1354" y="1749"/>
                  </a:cubicBezTo>
                  <a:cubicBezTo>
                    <a:pt x="1416" y="1799"/>
                    <a:pt x="1498" y="1824"/>
                    <a:pt x="1576" y="1824"/>
                  </a:cubicBezTo>
                  <a:cubicBezTo>
                    <a:pt x="1654" y="1824"/>
                    <a:pt x="1730" y="1799"/>
                    <a:pt x="1780" y="1749"/>
                  </a:cubicBezTo>
                  <a:lnTo>
                    <a:pt x="1780" y="1348"/>
                  </a:lnTo>
                  <a:lnTo>
                    <a:pt x="527" y="95"/>
                  </a:lnTo>
                  <a:cubicBezTo>
                    <a:pt x="476" y="32"/>
                    <a:pt x="401" y="1"/>
                    <a:pt x="32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" name="Google Shape;506;p27"/>
            <p:cNvSpPr/>
            <p:nvPr/>
          </p:nvSpPr>
          <p:spPr>
            <a:xfrm>
              <a:off x="10479475" y="1207350"/>
              <a:ext cx="57675" cy="15700"/>
            </a:xfrm>
            <a:custGeom>
              <a:avLst/>
              <a:gdLst/>
              <a:ahLst/>
              <a:cxnLst/>
              <a:rect l="l" t="t" r="r" b="b"/>
              <a:pathLst>
                <a:path w="2307" h="628" extrusionOk="0">
                  <a:moveTo>
                    <a:pt x="0" y="1"/>
                  </a:moveTo>
                  <a:lnTo>
                    <a:pt x="2306" y="627"/>
                  </a:lnTo>
                  <a:cubicBezTo>
                    <a:pt x="1579" y="427"/>
                    <a:pt x="827" y="201"/>
                    <a:pt x="0" y="1"/>
                  </a:cubicBezTo>
                  <a:close/>
                </a:path>
              </a:pathLst>
            </a:custGeom>
            <a:solidFill>
              <a:srgbClr val="F467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" name="Google Shape;507;p27"/>
            <p:cNvSpPr/>
            <p:nvPr/>
          </p:nvSpPr>
          <p:spPr>
            <a:xfrm>
              <a:off x="10474450" y="1201025"/>
              <a:ext cx="67700" cy="28075"/>
            </a:xfrm>
            <a:custGeom>
              <a:avLst/>
              <a:gdLst/>
              <a:ahLst/>
              <a:cxnLst/>
              <a:rect l="l" t="t" r="r" b="b"/>
              <a:pathLst>
                <a:path w="2708" h="1123" extrusionOk="0">
                  <a:moveTo>
                    <a:pt x="193" y="1"/>
                  </a:moveTo>
                  <a:cubicBezTo>
                    <a:pt x="99" y="1"/>
                    <a:pt x="1" y="83"/>
                    <a:pt x="1" y="154"/>
                  </a:cubicBezTo>
                  <a:cubicBezTo>
                    <a:pt x="1" y="354"/>
                    <a:pt x="1" y="454"/>
                    <a:pt x="201" y="555"/>
                  </a:cubicBezTo>
                  <a:cubicBezTo>
                    <a:pt x="928" y="680"/>
                    <a:pt x="1655" y="880"/>
                    <a:pt x="2407" y="1081"/>
                  </a:cubicBezTo>
                  <a:cubicBezTo>
                    <a:pt x="2436" y="1110"/>
                    <a:pt x="2474" y="1122"/>
                    <a:pt x="2513" y="1122"/>
                  </a:cubicBezTo>
                  <a:cubicBezTo>
                    <a:pt x="2607" y="1122"/>
                    <a:pt x="2708" y="1052"/>
                    <a:pt x="2708" y="981"/>
                  </a:cubicBezTo>
                  <a:cubicBezTo>
                    <a:pt x="2708" y="780"/>
                    <a:pt x="2708" y="680"/>
                    <a:pt x="2507" y="555"/>
                  </a:cubicBezTo>
                  <a:cubicBezTo>
                    <a:pt x="1780" y="354"/>
                    <a:pt x="1028" y="154"/>
                    <a:pt x="302" y="53"/>
                  </a:cubicBezTo>
                  <a:cubicBezTo>
                    <a:pt x="272" y="16"/>
                    <a:pt x="233" y="1"/>
                    <a:pt x="1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" name="Google Shape;508;p27"/>
            <p:cNvSpPr/>
            <p:nvPr/>
          </p:nvSpPr>
          <p:spPr>
            <a:xfrm>
              <a:off x="10074700" y="1008725"/>
              <a:ext cx="384125" cy="339625"/>
            </a:xfrm>
            <a:custGeom>
              <a:avLst/>
              <a:gdLst/>
              <a:ahLst/>
              <a:cxnLst/>
              <a:rect l="l" t="t" r="r" b="b"/>
              <a:pathLst>
                <a:path w="15365" h="13585" extrusionOk="0">
                  <a:moveTo>
                    <a:pt x="3359" y="1"/>
                  </a:moveTo>
                  <a:cubicBezTo>
                    <a:pt x="1981" y="2206"/>
                    <a:pt x="853" y="4487"/>
                    <a:pt x="1" y="6793"/>
                  </a:cubicBezTo>
                  <a:cubicBezTo>
                    <a:pt x="1" y="6793"/>
                    <a:pt x="1154" y="8998"/>
                    <a:pt x="4286" y="11079"/>
                  </a:cubicBezTo>
                  <a:cubicBezTo>
                    <a:pt x="7319" y="13159"/>
                    <a:pt x="10026" y="13585"/>
                    <a:pt x="10026" y="13585"/>
                  </a:cubicBezTo>
                  <a:cubicBezTo>
                    <a:pt x="12006" y="11906"/>
                    <a:pt x="14111" y="9725"/>
                    <a:pt x="15364" y="7520"/>
                  </a:cubicBezTo>
                  <a:cubicBezTo>
                    <a:pt x="15364" y="7520"/>
                    <a:pt x="13585" y="3986"/>
                    <a:pt x="10251" y="1981"/>
                  </a:cubicBezTo>
                  <a:cubicBezTo>
                    <a:pt x="6893" y="101"/>
                    <a:pt x="3359" y="1"/>
                    <a:pt x="335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" name="Google Shape;509;p27"/>
            <p:cNvSpPr/>
            <p:nvPr/>
          </p:nvSpPr>
          <p:spPr>
            <a:xfrm>
              <a:off x="10067175" y="1002600"/>
              <a:ext cx="399150" cy="351100"/>
            </a:xfrm>
            <a:custGeom>
              <a:avLst/>
              <a:gdLst/>
              <a:ahLst/>
              <a:cxnLst/>
              <a:rect l="l" t="t" r="r" b="b"/>
              <a:pathLst>
                <a:path w="15966" h="14044" extrusionOk="0">
                  <a:moveTo>
                    <a:pt x="3795" y="575"/>
                  </a:moveTo>
                  <a:cubicBezTo>
                    <a:pt x="8594" y="722"/>
                    <a:pt x="13202" y="3473"/>
                    <a:pt x="15385" y="7757"/>
                  </a:cubicBezTo>
                  <a:lnTo>
                    <a:pt x="15385" y="7757"/>
                  </a:lnTo>
                  <a:cubicBezTo>
                    <a:pt x="14070" y="9966"/>
                    <a:pt x="12272" y="11875"/>
                    <a:pt x="10281" y="13504"/>
                  </a:cubicBezTo>
                  <a:lnTo>
                    <a:pt x="10227" y="13504"/>
                  </a:lnTo>
                  <a:cubicBezTo>
                    <a:pt x="10126" y="13504"/>
                    <a:pt x="10026" y="13404"/>
                    <a:pt x="9801" y="13404"/>
                  </a:cubicBezTo>
                  <a:cubicBezTo>
                    <a:pt x="9400" y="13304"/>
                    <a:pt x="8973" y="13203"/>
                    <a:pt x="8447" y="13003"/>
                  </a:cubicBezTo>
                  <a:cubicBezTo>
                    <a:pt x="6993" y="12477"/>
                    <a:pt x="5540" y="11750"/>
                    <a:pt x="4161" y="10697"/>
                  </a:cubicBezTo>
                  <a:cubicBezTo>
                    <a:pt x="3034" y="9870"/>
                    <a:pt x="1981" y="8918"/>
                    <a:pt x="1154" y="7865"/>
                  </a:cubicBezTo>
                  <a:cubicBezTo>
                    <a:pt x="928" y="7564"/>
                    <a:pt x="728" y="7364"/>
                    <a:pt x="628" y="7038"/>
                  </a:cubicBezTo>
                  <a:cubicBezTo>
                    <a:pt x="543" y="7038"/>
                    <a:pt x="530" y="6967"/>
                    <a:pt x="528" y="6944"/>
                  </a:cubicBezTo>
                  <a:lnTo>
                    <a:pt x="528" y="6944"/>
                  </a:lnTo>
                  <a:cubicBezTo>
                    <a:pt x="528" y="6950"/>
                    <a:pt x="530" y="6953"/>
                    <a:pt x="533" y="6953"/>
                  </a:cubicBezTo>
                  <a:cubicBezTo>
                    <a:pt x="567" y="6953"/>
                    <a:pt x="728" y="6612"/>
                    <a:pt x="728" y="6612"/>
                  </a:cubicBezTo>
                  <a:cubicBezTo>
                    <a:pt x="828" y="6311"/>
                    <a:pt x="928" y="5985"/>
                    <a:pt x="1029" y="5785"/>
                  </a:cubicBezTo>
                  <a:cubicBezTo>
                    <a:pt x="1863" y="3944"/>
                    <a:pt x="2769" y="2200"/>
                    <a:pt x="3795" y="575"/>
                  </a:cubicBezTo>
                  <a:close/>
                  <a:moveTo>
                    <a:pt x="3780" y="1"/>
                  </a:moveTo>
                  <a:cubicBezTo>
                    <a:pt x="3694" y="1"/>
                    <a:pt x="3610" y="12"/>
                    <a:pt x="3535" y="45"/>
                  </a:cubicBezTo>
                  <a:cubicBezTo>
                    <a:pt x="3234" y="146"/>
                    <a:pt x="3134" y="672"/>
                    <a:pt x="2908" y="872"/>
                  </a:cubicBezTo>
                  <a:cubicBezTo>
                    <a:pt x="2708" y="1399"/>
                    <a:pt x="2407" y="1825"/>
                    <a:pt x="2181" y="2351"/>
                  </a:cubicBezTo>
                  <a:cubicBezTo>
                    <a:pt x="1655" y="3278"/>
                    <a:pt x="1154" y="4331"/>
                    <a:pt x="728" y="5359"/>
                  </a:cubicBezTo>
                  <a:cubicBezTo>
                    <a:pt x="527" y="5785"/>
                    <a:pt x="302" y="6211"/>
                    <a:pt x="201" y="6612"/>
                  </a:cubicBezTo>
                  <a:cubicBezTo>
                    <a:pt x="101" y="6837"/>
                    <a:pt x="1" y="7038"/>
                    <a:pt x="101" y="7238"/>
                  </a:cubicBezTo>
                  <a:cubicBezTo>
                    <a:pt x="201" y="7464"/>
                    <a:pt x="402" y="7765"/>
                    <a:pt x="628" y="7990"/>
                  </a:cubicBezTo>
                  <a:cubicBezTo>
                    <a:pt x="1029" y="8492"/>
                    <a:pt x="1455" y="9018"/>
                    <a:pt x="1881" y="9444"/>
                  </a:cubicBezTo>
                  <a:cubicBezTo>
                    <a:pt x="3435" y="10998"/>
                    <a:pt x="5314" y="12251"/>
                    <a:pt x="7294" y="13103"/>
                  </a:cubicBezTo>
                  <a:cubicBezTo>
                    <a:pt x="8247" y="13504"/>
                    <a:pt x="9299" y="13930"/>
                    <a:pt x="10327" y="14030"/>
                  </a:cubicBezTo>
                  <a:cubicBezTo>
                    <a:pt x="10356" y="14039"/>
                    <a:pt x="10383" y="14044"/>
                    <a:pt x="10407" y="14044"/>
                  </a:cubicBezTo>
                  <a:cubicBezTo>
                    <a:pt x="10491" y="14044"/>
                    <a:pt x="10542" y="13993"/>
                    <a:pt x="10562" y="13922"/>
                  </a:cubicBezTo>
                  <a:lnTo>
                    <a:pt x="10562" y="13922"/>
                  </a:lnTo>
                  <a:cubicBezTo>
                    <a:pt x="12112" y="12671"/>
                    <a:pt x="13562" y="11220"/>
                    <a:pt x="14713" y="9644"/>
                  </a:cubicBezTo>
                  <a:cubicBezTo>
                    <a:pt x="15039" y="9243"/>
                    <a:pt x="15339" y="8817"/>
                    <a:pt x="15565" y="8391"/>
                  </a:cubicBezTo>
                  <a:cubicBezTo>
                    <a:pt x="15765" y="8191"/>
                    <a:pt x="15966" y="7865"/>
                    <a:pt x="15866" y="7664"/>
                  </a:cubicBezTo>
                  <a:cubicBezTo>
                    <a:pt x="15866" y="7464"/>
                    <a:pt x="15665" y="7238"/>
                    <a:pt x="15565" y="7038"/>
                  </a:cubicBezTo>
                  <a:cubicBezTo>
                    <a:pt x="13986" y="4431"/>
                    <a:pt x="11680" y="2351"/>
                    <a:pt x="8873" y="1198"/>
                  </a:cubicBezTo>
                  <a:cubicBezTo>
                    <a:pt x="7420" y="572"/>
                    <a:pt x="5841" y="246"/>
                    <a:pt x="4287" y="45"/>
                  </a:cubicBezTo>
                  <a:cubicBezTo>
                    <a:pt x="4136" y="45"/>
                    <a:pt x="3953" y="1"/>
                    <a:pt x="378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27"/>
            <p:cNvSpPr/>
            <p:nvPr/>
          </p:nvSpPr>
          <p:spPr>
            <a:xfrm>
              <a:off x="10111675" y="1019375"/>
              <a:ext cx="94000" cy="198650"/>
            </a:xfrm>
            <a:custGeom>
              <a:avLst/>
              <a:gdLst/>
              <a:ahLst/>
              <a:cxnLst/>
              <a:rect l="l" t="t" r="r" b="b"/>
              <a:pathLst>
                <a:path w="3760" h="7946" extrusionOk="0">
                  <a:moveTo>
                    <a:pt x="3760" y="1"/>
                  </a:moveTo>
                  <a:lnTo>
                    <a:pt x="3760" y="1"/>
                  </a:lnTo>
                  <a:cubicBezTo>
                    <a:pt x="2507" y="2607"/>
                    <a:pt x="1128" y="5214"/>
                    <a:pt x="0" y="7946"/>
                  </a:cubicBezTo>
                  <a:lnTo>
                    <a:pt x="3760" y="1"/>
                  </a:lnTo>
                  <a:close/>
                </a:path>
              </a:pathLst>
            </a:custGeom>
            <a:solidFill>
              <a:srgbClr val="F467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" name="Google Shape;511;p27"/>
            <p:cNvSpPr/>
            <p:nvPr/>
          </p:nvSpPr>
          <p:spPr>
            <a:xfrm>
              <a:off x="10101750" y="1013500"/>
              <a:ext cx="113225" cy="210150"/>
            </a:xfrm>
            <a:custGeom>
              <a:avLst/>
              <a:gdLst/>
              <a:ahLst/>
              <a:cxnLst/>
              <a:rect l="l" t="t" r="r" b="b"/>
              <a:pathLst>
                <a:path w="4529" h="8406" extrusionOk="0">
                  <a:moveTo>
                    <a:pt x="4160" y="0"/>
                  </a:moveTo>
                  <a:cubicBezTo>
                    <a:pt x="4080" y="0"/>
                    <a:pt x="3998" y="40"/>
                    <a:pt x="3931" y="136"/>
                  </a:cubicBezTo>
                  <a:cubicBezTo>
                    <a:pt x="2678" y="2742"/>
                    <a:pt x="1325" y="5349"/>
                    <a:pt x="72" y="7955"/>
                  </a:cubicBezTo>
                  <a:cubicBezTo>
                    <a:pt x="0" y="8186"/>
                    <a:pt x="194" y="8405"/>
                    <a:pt x="385" y="8405"/>
                  </a:cubicBezTo>
                  <a:cubicBezTo>
                    <a:pt x="462" y="8405"/>
                    <a:pt x="540" y="8368"/>
                    <a:pt x="598" y="8281"/>
                  </a:cubicBezTo>
                  <a:cubicBezTo>
                    <a:pt x="1851" y="5675"/>
                    <a:pt x="3104" y="3043"/>
                    <a:pt x="4458" y="436"/>
                  </a:cubicBezTo>
                  <a:cubicBezTo>
                    <a:pt x="4528" y="225"/>
                    <a:pt x="4350" y="0"/>
                    <a:pt x="416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" name="Google Shape;512;p27"/>
            <p:cNvSpPr/>
            <p:nvPr/>
          </p:nvSpPr>
          <p:spPr>
            <a:xfrm>
              <a:off x="10139875" y="1035050"/>
              <a:ext cx="120325" cy="219325"/>
            </a:xfrm>
            <a:custGeom>
              <a:avLst/>
              <a:gdLst/>
              <a:ahLst/>
              <a:cxnLst/>
              <a:rect l="l" t="t" r="r" b="b"/>
              <a:pathLst>
                <a:path w="4813" h="8773" extrusionOk="0">
                  <a:moveTo>
                    <a:pt x="4812" y="1"/>
                  </a:moveTo>
                  <a:lnTo>
                    <a:pt x="1692" y="5688"/>
                  </a:lnTo>
                  <a:lnTo>
                    <a:pt x="1692" y="5688"/>
                  </a:lnTo>
                  <a:cubicBezTo>
                    <a:pt x="2744" y="3794"/>
                    <a:pt x="3805" y="1902"/>
                    <a:pt x="4812" y="1"/>
                  </a:cubicBezTo>
                  <a:close/>
                  <a:moveTo>
                    <a:pt x="1692" y="5688"/>
                  </a:moveTo>
                  <a:cubicBezTo>
                    <a:pt x="1122" y="6714"/>
                    <a:pt x="555" y="7742"/>
                    <a:pt x="0" y="8773"/>
                  </a:cubicBezTo>
                  <a:lnTo>
                    <a:pt x="1692" y="5688"/>
                  </a:lnTo>
                  <a:close/>
                </a:path>
              </a:pathLst>
            </a:custGeom>
            <a:solidFill>
              <a:srgbClr val="F467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" name="Google Shape;513;p27"/>
            <p:cNvSpPr/>
            <p:nvPr/>
          </p:nvSpPr>
          <p:spPr>
            <a:xfrm>
              <a:off x="10131375" y="1029075"/>
              <a:ext cx="137750" cy="231275"/>
            </a:xfrm>
            <a:custGeom>
              <a:avLst/>
              <a:gdLst/>
              <a:ahLst/>
              <a:cxnLst/>
              <a:rect l="l" t="t" r="r" b="b"/>
              <a:pathLst>
                <a:path w="5510" h="9251" extrusionOk="0">
                  <a:moveTo>
                    <a:pt x="5130" y="1"/>
                  </a:moveTo>
                  <a:cubicBezTo>
                    <a:pt x="5053" y="1"/>
                    <a:pt x="4982" y="40"/>
                    <a:pt x="4952" y="139"/>
                  </a:cubicBezTo>
                  <a:cubicBezTo>
                    <a:pt x="3273" y="3047"/>
                    <a:pt x="1719" y="5979"/>
                    <a:pt x="140" y="8911"/>
                  </a:cubicBezTo>
                  <a:cubicBezTo>
                    <a:pt x="1" y="9050"/>
                    <a:pt x="212" y="9250"/>
                    <a:pt x="387" y="9250"/>
                  </a:cubicBezTo>
                  <a:cubicBezTo>
                    <a:pt x="465" y="9250"/>
                    <a:pt x="535" y="9211"/>
                    <a:pt x="566" y="9112"/>
                  </a:cubicBezTo>
                  <a:cubicBezTo>
                    <a:pt x="2120" y="6179"/>
                    <a:pt x="3799" y="3272"/>
                    <a:pt x="5353" y="340"/>
                  </a:cubicBezTo>
                  <a:cubicBezTo>
                    <a:pt x="5509" y="201"/>
                    <a:pt x="5304" y="1"/>
                    <a:pt x="513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" name="Google Shape;514;p27"/>
            <p:cNvSpPr/>
            <p:nvPr/>
          </p:nvSpPr>
          <p:spPr>
            <a:xfrm>
              <a:off x="10176825" y="1053225"/>
              <a:ext cx="132875" cy="224325"/>
            </a:xfrm>
            <a:custGeom>
              <a:avLst/>
              <a:gdLst/>
              <a:ahLst/>
              <a:cxnLst/>
              <a:rect l="l" t="t" r="r" b="b"/>
              <a:pathLst>
                <a:path w="5315" h="8973" extrusionOk="0">
                  <a:moveTo>
                    <a:pt x="5314" y="0"/>
                  </a:moveTo>
                  <a:lnTo>
                    <a:pt x="5314" y="0"/>
                  </a:lnTo>
                  <a:cubicBezTo>
                    <a:pt x="3334" y="2933"/>
                    <a:pt x="1555" y="5965"/>
                    <a:pt x="1" y="8973"/>
                  </a:cubicBezTo>
                  <a:lnTo>
                    <a:pt x="5314" y="0"/>
                  </a:lnTo>
                  <a:close/>
                </a:path>
              </a:pathLst>
            </a:custGeom>
            <a:solidFill>
              <a:srgbClr val="F467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" name="Google Shape;515;p27"/>
            <p:cNvSpPr/>
            <p:nvPr/>
          </p:nvSpPr>
          <p:spPr>
            <a:xfrm>
              <a:off x="10166900" y="1045925"/>
              <a:ext cx="152025" cy="240375"/>
            </a:xfrm>
            <a:custGeom>
              <a:avLst/>
              <a:gdLst/>
              <a:ahLst/>
              <a:cxnLst/>
              <a:rect l="l" t="t" r="r" b="b"/>
              <a:pathLst>
                <a:path w="6081" h="9615" extrusionOk="0">
                  <a:moveTo>
                    <a:pt x="5672" y="0"/>
                  </a:moveTo>
                  <a:cubicBezTo>
                    <a:pt x="5602" y="0"/>
                    <a:pt x="5539" y="28"/>
                    <a:pt x="5511" y="92"/>
                  </a:cubicBezTo>
                  <a:cubicBezTo>
                    <a:pt x="3531" y="3124"/>
                    <a:pt x="1751" y="6032"/>
                    <a:pt x="72" y="9165"/>
                  </a:cubicBezTo>
                  <a:cubicBezTo>
                    <a:pt x="1" y="9396"/>
                    <a:pt x="195" y="9614"/>
                    <a:pt x="385" y="9614"/>
                  </a:cubicBezTo>
                  <a:cubicBezTo>
                    <a:pt x="463" y="9614"/>
                    <a:pt x="540" y="9578"/>
                    <a:pt x="598" y="9490"/>
                  </a:cubicBezTo>
                  <a:cubicBezTo>
                    <a:pt x="2177" y="6358"/>
                    <a:pt x="3932" y="3325"/>
                    <a:pt x="5937" y="393"/>
                  </a:cubicBezTo>
                  <a:cubicBezTo>
                    <a:pt x="6080" y="177"/>
                    <a:pt x="5851" y="0"/>
                    <a:pt x="567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" name="Google Shape;516;p27"/>
            <p:cNvSpPr/>
            <p:nvPr/>
          </p:nvSpPr>
          <p:spPr>
            <a:xfrm>
              <a:off x="10208175" y="1082050"/>
              <a:ext cx="138475" cy="216800"/>
            </a:xfrm>
            <a:custGeom>
              <a:avLst/>
              <a:gdLst/>
              <a:ahLst/>
              <a:cxnLst/>
              <a:rect l="l" t="t" r="r" b="b"/>
              <a:pathLst>
                <a:path w="5539" h="8672" extrusionOk="0">
                  <a:moveTo>
                    <a:pt x="5539" y="0"/>
                  </a:moveTo>
                  <a:lnTo>
                    <a:pt x="0" y="8672"/>
                  </a:lnTo>
                  <a:cubicBezTo>
                    <a:pt x="1980" y="5840"/>
                    <a:pt x="3760" y="2933"/>
                    <a:pt x="5539" y="0"/>
                  </a:cubicBezTo>
                  <a:close/>
                </a:path>
              </a:pathLst>
            </a:custGeom>
            <a:solidFill>
              <a:srgbClr val="F467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" name="Google Shape;517;p27"/>
            <p:cNvSpPr/>
            <p:nvPr/>
          </p:nvSpPr>
          <p:spPr>
            <a:xfrm>
              <a:off x="10199025" y="1074750"/>
              <a:ext cx="154450" cy="229800"/>
            </a:xfrm>
            <a:custGeom>
              <a:avLst/>
              <a:gdLst/>
              <a:ahLst/>
              <a:cxnLst/>
              <a:rect l="l" t="t" r="r" b="b"/>
              <a:pathLst>
                <a:path w="6178" h="9192" extrusionOk="0">
                  <a:moveTo>
                    <a:pt x="5787" y="0"/>
                  </a:moveTo>
                  <a:cubicBezTo>
                    <a:pt x="5711" y="0"/>
                    <a:pt x="5636" y="28"/>
                    <a:pt x="5579" y="92"/>
                  </a:cubicBezTo>
                  <a:cubicBezTo>
                    <a:pt x="3900" y="3099"/>
                    <a:pt x="2020" y="5931"/>
                    <a:pt x="141" y="8864"/>
                  </a:cubicBezTo>
                  <a:cubicBezTo>
                    <a:pt x="1" y="9003"/>
                    <a:pt x="214" y="9191"/>
                    <a:pt x="390" y="9191"/>
                  </a:cubicBezTo>
                  <a:cubicBezTo>
                    <a:pt x="466" y="9191"/>
                    <a:pt x="536" y="9156"/>
                    <a:pt x="567" y="9064"/>
                  </a:cubicBezTo>
                  <a:cubicBezTo>
                    <a:pt x="2547" y="6232"/>
                    <a:pt x="4326" y="3325"/>
                    <a:pt x="6105" y="392"/>
                  </a:cubicBezTo>
                  <a:cubicBezTo>
                    <a:pt x="6177" y="177"/>
                    <a:pt x="5979" y="0"/>
                    <a:pt x="578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" name="Google Shape;518;p27"/>
            <p:cNvSpPr/>
            <p:nvPr/>
          </p:nvSpPr>
          <p:spPr>
            <a:xfrm>
              <a:off x="10249525" y="1105225"/>
              <a:ext cx="130975" cy="211800"/>
            </a:xfrm>
            <a:custGeom>
              <a:avLst/>
              <a:gdLst/>
              <a:ahLst/>
              <a:cxnLst/>
              <a:rect l="l" t="t" r="r" b="b"/>
              <a:pathLst>
                <a:path w="5239" h="8472" extrusionOk="0">
                  <a:moveTo>
                    <a:pt x="5238" y="1"/>
                  </a:moveTo>
                  <a:lnTo>
                    <a:pt x="1466" y="6101"/>
                  </a:lnTo>
                  <a:lnTo>
                    <a:pt x="1466" y="6101"/>
                  </a:lnTo>
                  <a:cubicBezTo>
                    <a:pt x="2796" y="4100"/>
                    <a:pt x="4064" y="2088"/>
                    <a:pt x="5238" y="1"/>
                  </a:cubicBezTo>
                  <a:close/>
                  <a:moveTo>
                    <a:pt x="1466" y="6101"/>
                  </a:moveTo>
                  <a:cubicBezTo>
                    <a:pt x="1263" y="6407"/>
                    <a:pt x="1058" y="6713"/>
                    <a:pt x="852" y="7018"/>
                  </a:cubicBezTo>
                  <a:cubicBezTo>
                    <a:pt x="527" y="7519"/>
                    <a:pt x="226" y="7945"/>
                    <a:pt x="0" y="8472"/>
                  </a:cubicBezTo>
                  <a:lnTo>
                    <a:pt x="1466" y="6101"/>
                  </a:lnTo>
                  <a:close/>
                </a:path>
              </a:pathLst>
            </a:custGeom>
            <a:solidFill>
              <a:srgbClr val="F467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" name="Google Shape;519;p27"/>
            <p:cNvSpPr/>
            <p:nvPr/>
          </p:nvSpPr>
          <p:spPr>
            <a:xfrm>
              <a:off x="10241025" y="1099025"/>
              <a:ext cx="147775" cy="223975"/>
            </a:xfrm>
            <a:custGeom>
              <a:avLst/>
              <a:gdLst/>
              <a:ahLst/>
              <a:cxnLst/>
              <a:rect l="l" t="t" r="r" b="b"/>
              <a:pathLst>
                <a:path w="5911" h="8959" extrusionOk="0">
                  <a:moveTo>
                    <a:pt x="5617" y="1"/>
                  </a:moveTo>
                  <a:cubicBezTo>
                    <a:pt x="5529" y="1"/>
                    <a:pt x="5430" y="45"/>
                    <a:pt x="5353" y="148"/>
                  </a:cubicBezTo>
                  <a:cubicBezTo>
                    <a:pt x="4526" y="1627"/>
                    <a:pt x="3699" y="2980"/>
                    <a:pt x="2746" y="4434"/>
                  </a:cubicBezTo>
                  <a:cubicBezTo>
                    <a:pt x="2345" y="5161"/>
                    <a:pt x="1919" y="5787"/>
                    <a:pt x="1393" y="6514"/>
                  </a:cubicBezTo>
                  <a:cubicBezTo>
                    <a:pt x="967" y="7141"/>
                    <a:pt x="466" y="7893"/>
                    <a:pt x="140" y="8620"/>
                  </a:cubicBezTo>
                  <a:cubicBezTo>
                    <a:pt x="1" y="8759"/>
                    <a:pt x="151" y="8958"/>
                    <a:pt x="332" y="8958"/>
                  </a:cubicBezTo>
                  <a:cubicBezTo>
                    <a:pt x="411" y="8958"/>
                    <a:pt x="497" y="8920"/>
                    <a:pt x="566" y="8820"/>
                  </a:cubicBezTo>
                  <a:cubicBezTo>
                    <a:pt x="967" y="8093"/>
                    <a:pt x="1393" y="7467"/>
                    <a:pt x="1919" y="6740"/>
                  </a:cubicBezTo>
                  <a:cubicBezTo>
                    <a:pt x="2345" y="6113"/>
                    <a:pt x="2746" y="5386"/>
                    <a:pt x="3273" y="4760"/>
                  </a:cubicBezTo>
                  <a:cubicBezTo>
                    <a:pt x="4100" y="3281"/>
                    <a:pt x="4952" y="1828"/>
                    <a:pt x="5779" y="374"/>
                  </a:cubicBezTo>
                  <a:cubicBezTo>
                    <a:pt x="5910" y="160"/>
                    <a:pt x="5783" y="1"/>
                    <a:pt x="561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0" name="Google Shape;520;p27"/>
            <p:cNvSpPr/>
            <p:nvPr/>
          </p:nvSpPr>
          <p:spPr>
            <a:xfrm>
              <a:off x="10289000" y="1142200"/>
              <a:ext cx="125325" cy="190500"/>
            </a:xfrm>
            <a:custGeom>
              <a:avLst/>
              <a:gdLst/>
              <a:ahLst/>
              <a:cxnLst/>
              <a:rect l="l" t="t" r="r" b="b"/>
              <a:pathLst>
                <a:path w="5013" h="7620" extrusionOk="0">
                  <a:moveTo>
                    <a:pt x="5013" y="0"/>
                  </a:moveTo>
                  <a:lnTo>
                    <a:pt x="0" y="7619"/>
                  </a:lnTo>
                  <a:cubicBezTo>
                    <a:pt x="1780" y="5113"/>
                    <a:pt x="3434" y="2607"/>
                    <a:pt x="5013" y="0"/>
                  </a:cubicBezTo>
                  <a:close/>
                </a:path>
              </a:pathLst>
            </a:custGeom>
            <a:solidFill>
              <a:srgbClr val="F467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1" name="Google Shape;521;p27"/>
            <p:cNvSpPr/>
            <p:nvPr/>
          </p:nvSpPr>
          <p:spPr>
            <a:xfrm>
              <a:off x="10279925" y="1135550"/>
              <a:ext cx="143025" cy="201675"/>
            </a:xfrm>
            <a:custGeom>
              <a:avLst/>
              <a:gdLst/>
              <a:ahLst/>
              <a:cxnLst/>
              <a:rect l="l" t="t" r="r" b="b"/>
              <a:pathLst>
                <a:path w="5721" h="8067" extrusionOk="0">
                  <a:moveTo>
                    <a:pt x="5437" y="0"/>
                  </a:moveTo>
                  <a:cubicBezTo>
                    <a:pt x="5348" y="0"/>
                    <a:pt x="5247" y="49"/>
                    <a:pt x="5175" y="166"/>
                  </a:cubicBezTo>
                  <a:cubicBezTo>
                    <a:pt x="3596" y="2773"/>
                    <a:pt x="1917" y="5279"/>
                    <a:pt x="163" y="7685"/>
                  </a:cubicBezTo>
                  <a:cubicBezTo>
                    <a:pt x="0" y="7902"/>
                    <a:pt x="176" y="8066"/>
                    <a:pt x="362" y="8066"/>
                  </a:cubicBezTo>
                  <a:cubicBezTo>
                    <a:pt x="434" y="8066"/>
                    <a:pt x="508" y="8042"/>
                    <a:pt x="564" y="7986"/>
                  </a:cubicBezTo>
                  <a:cubicBezTo>
                    <a:pt x="2343" y="5580"/>
                    <a:pt x="4022" y="2973"/>
                    <a:pt x="5576" y="367"/>
                  </a:cubicBezTo>
                  <a:cubicBezTo>
                    <a:pt x="5721" y="157"/>
                    <a:pt x="5597" y="0"/>
                    <a:pt x="543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2" name="Google Shape;522;p27"/>
            <p:cNvSpPr/>
            <p:nvPr/>
          </p:nvSpPr>
          <p:spPr>
            <a:xfrm>
              <a:off x="10377975" y="1199200"/>
              <a:ext cx="49525" cy="68325"/>
            </a:xfrm>
            <a:custGeom>
              <a:avLst/>
              <a:gdLst/>
              <a:ahLst/>
              <a:cxnLst/>
              <a:rect l="l" t="t" r="r" b="b"/>
              <a:pathLst>
                <a:path w="1981" h="2733" extrusionOk="0">
                  <a:moveTo>
                    <a:pt x="1980" y="1"/>
                  </a:moveTo>
                  <a:lnTo>
                    <a:pt x="0" y="2733"/>
                  </a:lnTo>
                  <a:cubicBezTo>
                    <a:pt x="627" y="1881"/>
                    <a:pt x="1353" y="953"/>
                    <a:pt x="1980" y="1"/>
                  </a:cubicBezTo>
                  <a:close/>
                </a:path>
              </a:pathLst>
            </a:custGeom>
            <a:solidFill>
              <a:srgbClr val="F467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3" name="Google Shape;523;p27"/>
            <p:cNvSpPr/>
            <p:nvPr/>
          </p:nvSpPr>
          <p:spPr>
            <a:xfrm>
              <a:off x="10369825" y="1193550"/>
              <a:ext cx="66175" cy="80875"/>
            </a:xfrm>
            <a:custGeom>
              <a:avLst/>
              <a:gdLst/>
              <a:ahLst/>
              <a:cxnLst/>
              <a:rect l="l" t="t" r="r" b="b"/>
              <a:pathLst>
                <a:path w="2647" h="3235" extrusionOk="0">
                  <a:moveTo>
                    <a:pt x="2311" y="0"/>
                  </a:moveTo>
                  <a:cubicBezTo>
                    <a:pt x="2232" y="0"/>
                    <a:pt x="2148" y="36"/>
                    <a:pt x="2080" y="127"/>
                  </a:cubicBezTo>
                  <a:cubicBezTo>
                    <a:pt x="1454" y="1079"/>
                    <a:pt x="827" y="1906"/>
                    <a:pt x="101" y="2859"/>
                  </a:cubicBezTo>
                  <a:cubicBezTo>
                    <a:pt x="0" y="2959"/>
                    <a:pt x="0" y="3059"/>
                    <a:pt x="101" y="3159"/>
                  </a:cubicBezTo>
                  <a:cubicBezTo>
                    <a:pt x="151" y="3209"/>
                    <a:pt x="232" y="3235"/>
                    <a:pt x="301" y="3235"/>
                  </a:cubicBezTo>
                  <a:cubicBezTo>
                    <a:pt x="370" y="3235"/>
                    <a:pt x="426" y="3209"/>
                    <a:pt x="426" y="3159"/>
                  </a:cubicBezTo>
                  <a:cubicBezTo>
                    <a:pt x="1153" y="2332"/>
                    <a:pt x="1880" y="1280"/>
                    <a:pt x="2507" y="352"/>
                  </a:cubicBezTo>
                  <a:cubicBezTo>
                    <a:pt x="2647" y="195"/>
                    <a:pt x="2493" y="0"/>
                    <a:pt x="231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4" name="Google Shape;524;p27"/>
            <p:cNvSpPr/>
            <p:nvPr/>
          </p:nvSpPr>
          <p:spPr>
            <a:xfrm>
              <a:off x="10202525" y="1050725"/>
              <a:ext cx="13175" cy="28825"/>
            </a:xfrm>
            <a:custGeom>
              <a:avLst/>
              <a:gdLst/>
              <a:ahLst/>
              <a:cxnLst/>
              <a:rect l="l" t="t" r="r" b="b"/>
              <a:pathLst>
                <a:path w="527" h="1153" extrusionOk="0">
                  <a:moveTo>
                    <a:pt x="527" y="0"/>
                  </a:moveTo>
                  <a:lnTo>
                    <a:pt x="527" y="0"/>
                  </a:lnTo>
                  <a:cubicBezTo>
                    <a:pt x="494" y="69"/>
                    <a:pt x="465" y="135"/>
                    <a:pt x="436" y="198"/>
                  </a:cubicBezTo>
                  <a:lnTo>
                    <a:pt x="436" y="198"/>
                  </a:lnTo>
                  <a:lnTo>
                    <a:pt x="527" y="0"/>
                  </a:lnTo>
                  <a:close/>
                  <a:moveTo>
                    <a:pt x="436" y="198"/>
                  </a:moveTo>
                  <a:lnTo>
                    <a:pt x="1" y="1153"/>
                  </a:lnTo>
                  <a:cubicBezTo>
                    <a:pt x="190" y="796"/>
                    <a:pt x="291" y="527"/>
                    <a:pt x="436" y="198"/>
                  </a:cubicBezTo>
                  <a:close/>
                </a:path>
              </a:pathLst>
            </a:custGeom>
            <a:solidFill>
              <a:srgbClr val="F467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5" name="Google Shape;525;p27"/>
            <p:cNvSpPr/>
            <p:nvPr/>
          </p:nvSpPr>
          <p:spPr>
            <a:xfrm>
              <a:off x="10195000" y="1045700"/>
              <a:ext cx="28850" cy="38875"/>
            </a:xfrm>
            <a:custGeom>
              <a:avLst/>
              <a:gdLst/>
              <a:ahLst/>
              <a:cxnLst/>
              <a:rect l="l" t="t" r="r" b="b"/>
              <a:pathLst>
                <a:path w="1154" h="1555" extrusionOk="0">
                  <a:moveTo>
                    <a:pt x="928" y="1"/>
                  </a:moveTo>
                  <a:cubicBezTo>
                    <a:pt x="828" y="1"/>
                    <a:pt x="728" y="1"/>
                    <a:pt x="627" y="101"/>
                  </a:cubicBezTo>
                  <a:cubicBezTo>
                    <a:pt x="427" y="502"/>
                    <a:pt x="201" y="828"/>
                    <a:pt x="101" y="1128"/>
                  </a:cubicBezTo>
                  <a:cubicBezTo>
                    <a:pt x="1" y="1254"/>
                    <a:pt x="1" y="1454"/>
                    <a:pt x="101" y="1554"/>
                  </a:cubicBezTo>
                  <a:cubicBezTo>
                    <a:pt x="302" y="1554"/>
                    <a:pt x="427" y="1554"/>
                    <a:pt x="527" y="1454"/>
                  </a:cubicBezTo>
                  <a:cubicBezTo>
                    <a:pt x="728" y="1028"/>
                    <a:pt x="928" y="727"/>
                    <a:pt x="1053" y="402"/>
                  </a:cubicBezTo>
                  <a:cubicBezTo>
                    <a:pt x="1154" y="301"/>
                    <a:pt x="1154" y="101"/>
                    <a:pt x="92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6" name="Google Shape;526;p27"/>
            <p:cNvSpPr/>
            <p:nvPr/>
          </p:nvSpPr>
          <p:spPr>
            <a:xfrm>
              <a:off x="10098525" y="1136550"/>
              <a:ext cx="20700" cy="39500"/>
            </a:xfrm>
            <a:custGeom>
              <a:avLst/>
              <a:gdLst/>
              <a:ahLst/>
              <a:cxnLst/>
              <a:rect l="l" t="t" r="r" b="b"/>
              <a:pathLst>
                <a:path w="828" h="1580" extrusionOk="0">
                  <a:moveTo>
                    <a:pt x="827" y="1"/>
                  </a:moveTo>
                  <a:lnTo>
                    <a:pt x="0" y="1580"/>
                  </a:lnTo>
                  <a:cubicBezTo>
                    <a:pt x="301" y="1053"/>
                    <a:pt x="627" y="527"/>
                    <a:pt x="827" y="1"/>
                  </a:cubicBezTo>
                  <a:close/>
                </a:path>
              </a:pathLst>
            </a:custGeom>
            <a:solidFill>
              <a:srgbClr val="F467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7" name="Google Shape;527;p27"/>
            <p:cNvSpPr/>
            <p:nvPr/>
          </p:nvSpPr>
          <p:spPr>
            <a:xfrm>
              <a:off x="10090375" y="1129675"/>
              <a:ext cx="36975" cy="52425"/>
            </a:xfrm>
            <a:custGeom>
              <a:avLst/>
              <a:gdLst/>
              <a:ahLst/>
              <a:cxnLst/>
              <a:rect l="l" t="t" r="r" b="b"/>
              <a:pathLst>
                <a:path w="1479" h="2097" extrusionOk="0">
                  <a:moveTo>
                    <a:pt x="1116" y="0"/>
                  </a:moveTo>
                  <a:cubicBezTo>
                    <a:pt x="1053" y="0"/>
                    <a:pt x="1003" y="25"/>
                    <a:pt x="953" y="75"/>
                  </a:cubicBezTo>
                  <a:cubicBezTo>
                    <a:pt x="627" y="602"/>
                    <a:pt x="426" y="1228"/>
                    <a:pt x="101" y="1754"/>
                  </a:cubicBezTo>
                  <a:cubicBezTo>
                    <a:pt x="0" y="1855"/>
                    <a:pt x="101" y="1955"/>
                    <a:pt x="226" y="2055"/>
                  </a:cubicBezTo>
                  <a:cubicBezTo>
                    <a:pt x="255" y="2085"/>
                    <a:pt x="285" y="2097"/>
                    <a:pt x="314" y="2097"/>
                  </a:cubicBezTo>
                  <a:cubicBezTo>
                    <a:pt x="385" y="2097"/>
                    <a:pt x="456" y="2026"/>
                    <a:pt x="527" y="1955"/>
                  </a:cubicBezTo>
                  <a:cubicBezTo>
                    <a:pt x="852" y="1429"/>
                    <a:pt x="1153" y="902"/>
                    <a:pt x="1479" y="401"/>
                  </a:cubicBezTo>
                  <a:cubicBezTo>
                    <a:pt x="1479" y="276"/>
                    <a:pt x="1479" y="75"/>
                    <a:pt x="1354" y="75"/>
                  </a:cubicBezTo>
                  <a:cubicBezTo>
                    <a:pt x="1253" y="25"/>
                    <a:pt x="1178" y="0"/>
                    <a:pt x="111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8" name="Google Shape;528;p27"/>
            <p:cNvSpPr/>
            <p:nvPr/>
          </p:nvSpPr>
          <p:spPr>
            <a:xfrm>
              <a:off x="10278350" y="1100225"/>
              <a:ext cx="28825" cy="55150"/>
            </a:xfrm>
            <a:custGeom>
              <a:avLst/>
              <a:gdLst/>
              <a:ahLst/>
              <a:cxnLst/>
              <a:rect l="l" t="t" r="r" b="b"/>
              <a:pathLst>
                <a:path w="1153" h="2206" extrusionOk="0">
                  <a:moveTo>
                    <a:pt x="1153" y="0"/>
                  </a:moveTo>
                  <a:lnTo>
                    <a:pt x="1153" y="0"/>
                  </a:lnTo>
                  <a:cubicBezTo>
                    <a:pt x="905" y="424"/>
                    <a:pt x="699" y="847"/>
                    <a:pt x="486" y="1276"/>
                  </a:cubicBezTo>
                  <a:lnTo>
                    <a:pt x="486" y="1276"/>
                  </a:lnTo>
                  <a:lnTo>
                    <a:pt x="1153" y="0"/>
                  </a:lnTo>
                  <a:close/>
                  <a:moveTo>
                    <a:pt x="486" y="1276"/>
                  </a:moveTo>
                  <a:lnTo>
                    <a:pt x="0" y="2206"/>
                  </a:lnTo>
                  <a:cubicBezTo>
                    <a:pt x="178" y="1892"/>
                    <a:pt x="334" y="1582"/>
                    <a:pt x="486" y="1276"/>
                  </a:cubicBezTo>
                  <a:close/>
                </a:path>
              </a:pathLst>
            </a:custGeom>
            <a:solidFill>
              <a:srgbClr val="F467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9" name="Google Shape;529;p27"/>
            <p:cNvSpPr/>
            <p:nvPr/>
          </p:nvSpPr>
          <p:spPr>
            <a:xfrm>
              <a:off x="10269825" y="1093700"/>
              <a:ext cx="46050" cy="67350"/>
            </a:xfrm>
            <a:custGeom>
              <a:avLst/>
              <a:gdLst/>
              <a:ahLst/>
              <a:cxnLst/>
              <a:rect l="l" t="t" r="r" b="b"/>
              <a:pathLst>
                <a:path w="1842" h="2694" extrusionOk="0">
                  <a:moveTo>
                    <a:pt x="1503" y="1"/>
                  </a:moveTo>
                  <a:cubicBezTo>
                    <a:pt x="1415" y="1"/>
                    <a:pt x="1328" y="48"/>
                    <a:pt x="1294" y="161"/>
                  </a:cubicBezTo>
                  <a:cubicBezTo>
                    <a:pt x="867" y="888"/>
                    <a:pt x="441" y="1614"/>
                    <a:pt x="141" y="2341"/>
                  </a:cubicBezTo>
                  <a:cubicBezTo>
                    <a:pt x="0" y="2499"/>
                    <a:pt x="154" y="2693"/>
                    <a:pt x="337" y="2693"/>
                  </a:cubicBezTo>
                  <a:cubicBezTo>
                    <a:pt x="415" y="2693"/>
                    <a:pt x="499" y="2657"/>
                    <a:pt x="567" y="2567"/>
                  </a:cubicBezTo>
                  <a:cubicBezTo>
                    <a:pt x="968" y="1840"/>
                    <a:pt x="1294" y="1088"/>
                    <a:pt x="1695" y="361"/>
                  </a:cubicBezTo>
                  <a:cubicBezTo>
                    <a:pt x="1842" y="165"/>
                    <a:pt x="1669" y="1"/>
                    <a:pt x="150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0" name="Google Shape;530;p27"/>
            <p:cNvSpPr/>
            <p:nvPr/>
          </p:nvSpPr>
          <p:spPr>
            <a:xfrm>
              <a:off x="10346625" y="1191700"/>
              <a:ext cx="7550" cy="15675"/>
            </a:xfrm>
            <a:custGeom>
              <a:avLst/>
              <a:gdLst/>
              <a:ahLst/>
              <a:cxnLst/>
              <a:rect l="l" t="t" r="r" b="b"/>
              <a:pathLst>
                <a:path w="302" h="627" extrusionOk="0">
                  <a:moveTo>
                    <a:pt x="302" y="0"/>
                  </a:moveTo>
                  <a:lnTo>
                    <a:pt x="302" y="0"/>
                  </a:lnTo>
                  <a:cubicBezTo>
                    <a:pt x="252" y="100"/>
                    <a:pt x="201" y="207"/>
                    <a:pt x="151" y="314"/>
                  </a:cubicBezTo>
                  <a:lnTo>
                    <a:pt x="302" y="0"/>
                  </a:lnTo>
                  <a:close/>
                  <a:moveTo>
                    <a:pt x="151" y="314"/>
                  </a:moveTo>
                  <a:lnTo>
                    <a:pt x="1" y="627"/>
                  </a:lnTo>
                  <a:cubicBezTo>
                    <a:pt x="51" y="527"/>
                    <a:pt x="101" y="420"/>
                    <a:pt x="151" y="314"/>
                  </a:cubicBezTo>
                  <a:close/>
                </a:path>
              </a:pathLst>
            </a:custGeom>
            <a:solidFill>
              <a:srgbClr val="F467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1" name="Google Shape;531;p27"/>
            <p:cNvSpPr/>
            <p:nvPr/>
          </p:nvSpPr>
          <p:spPr>
            <a:xfrm>
              <a:off x="10338500" y="1184575"/>
              <a:ext cx="23825" cy="30325"/>
            </a:xfrm>
            <a:custGeom>
              <a:avLst/>
              <a:gdLst/>
              <a:ahLst/>
              <a:cxnLst/>
              <a:rect l="l" t="t" r="r" b="b"/>
              <a:pathLst>
                <a:path w="953" h="1213" extrusionOk="0">
                  <a:moveTo>
                    <a:pt x="617" y="1"/>
                  </a:moveTo>
                  <a:cubicBezTo>
                    <a:pt x="541" y="1"/>
                    <a:pt x="484" y="56"/>
                    <a:pt x="426" y="185"/>
                  </a:cubicBezTo>
                  <a:cubicBezTo>
                    <a:pt x="326" y="385"/>
                    <a:pt x="201" y="586"/>
                    <a:pt x="0" y="812"/>
                  </a:cubicBezTo>
                  <a:cubicBezTo>
                    <a:pt x="0" y="912"/>
                    <a:pt x="0" y="1112"/>
                    <a:pt x="100" y="1213"/>
                  </a:cubicBezTo>
                  <a:cubicBezTo>
                    <a:pt x="201" y="1213"/>
                    <a:pt x="426" y="1213"/>
                    <a:pt x="526" y="1112"/>
                  </a:cubicBezTo>
                  <a:cubicBezTo>
                    <a:pt x="627" y="812"/>
                    <a:pt x="727" y="586"/>
                    <a:pt x="827" y="385"/>
                  </a:cubicBezTo>
                  <a:cubicBezTo>
                    <a:pt x="953" y="285"/>
                    <a:pt x="953" y="85"/>
                    <a:pt x="827" y="85"/>
                  </a:cubicBezTo>
                  <a:cubicBezTo>
                    <a:pt x="742" y="31"/>
                    <a:pt x="674" y="1"/>
                    <a:pt x="61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32" name="Google Shape;532;p27"/>
          <p:cNvGrpSpPr/>
          <p:nvPr/>
        </p:nvGrpSpPr>
        <p:grpSpPr>
          <a:xfrm rot="1628208">
            <a:off x="6677278" y="3040846"/>
            <a:ext cx="587736" cy="781797"/>
            <a:chOff x="3600400" y="2783875"/>
            <a:chExt cx="402275" cy="535100"/>
          </a:xfrm>
        </p:grpSpPr>
        <p:sp>
          <p:nvSpPr>
            <p:cNvPr id="533" name="Google Shape;533;p27"/>
            <p:cNvSpPr/>
            <p:nvPr/>
          </p:nvSpPr>
          <p:spPr>
            <a:xfrm>
              <a:off x="3631725" y="3070825"/>
              <a:ext cx="195525" cy="237500"/>
            </a:xfrm>
            <a:custGeom>
              <a:avLst/>
              <a:gdLst/>
              <a:ahLst/>
              <a:cxnLst/>
              <a:rect l="l" t="t" r="r" b="b"/>
              <a:pathLst>
                <a:path w="7821" h="9500" extrusionOk="0">
                  <a:moveTo>
                    <a:pt x="3033" y="1"/>
                  </a:moveTo>
                  <a:lnTo>
                    <a:pt x="1" y="7620"/>
                  </a:lnTo>
                  <a:lnTo>
                    <a:pt x="2808" y="7520"/>
                  </a:lnTo>
                  <a:lnTo>
                    <a:pt x="4687" y="9500"/>
                  </a:lnTo>
                  <a:lnTo>
                    <a:pt x="7820" y="1881"/>
                  </a:lnTo>
                  <a:lnTo>
                    <a:pt x="3033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4" name="Google Shape;534;p27"/>
            <p:cNvSpPr/>
            <p:nvPr/>
          </p:nvSpPr>
          <p:spPr>
            <a:xfrm>
              <a:off x="3623575" y="3062700"/>
              <a:ext cx="211825" cy="256275"/>
            </a:xfrm>
            <a:custGeom>
              <a:avLst/>
              <a:gdLst/>
              <a:ahLst/>
              <a:cxnLst/>
              <a:rect l="l" t="t" r="r" b="b"/>
              <a:pathLst>
                <a:path w="8473" h="10251" extrusionOk="0">
                  <a:moveTo>
                    <a:pt x="3459" y="627"/>
                  </a:moveTo>
                  <a:lnTo>
                    <a:pt x="7845" y="2306"/>
                  </a:lnTo>
                  <a:lnTo>
                    <a:pt x="5009" y="9483"/>
                  </a:lnTo>
                  <a:lnTo>
                    <a:pt x="3259" y="7644"/>
                  </a:lnTo>
                  <a:lnTo>
                    <a:pt x="627" y="7744"/>
                  </a:lnTo>
                  <a:lnTo>
                    <a:pt x="3459" y="627"/>
                  </a:lnTo>
                  <a:close/>
                  <a:moveTo>
                    <a:pt x="3259" y="0"/>
                  </a:moveTo>
                  <a:lnTo>
                    <a:pt x="1" y="8145"/>
                  </a:lnTo>
                  <a:lnTo>
                    <a:pt x="1" y="8145"/>
                  </a:lnTo>
                  <a:lnTo>
                    <a:pt x="3033" y="8045"/>
                  </a:lnTo>
                  <a:lnTo>
                    <a:pt x="5139" y="10251"/>
                  </a:lnTo>
                  <a:lnTo>
                    <a:pt x="5239" y="9925"/>
                  </a:lnTo>
                  <a:lnTo>
                    <a:pt x="8472" y="2105"/>
                  </a:lnTo>
                  <a:lnTo>
                    <a:pt x="3259" y="0"/>
                  </a:lnTo>
                  <a:close/>
                </a:path>
              </a:pathLst>
            </a:custGeom>
            <a:solidFill>
              <a:schemeClr val="accent5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" name="Google Shape;535;p27"/>
            <p:cNvSpPr/>
            <p:nvPr/>
          </p:nvSpPr>
          <p:spPr>
            <a:xfrm>
              <a:off x="3775225" y="3070825"/>
              <a:ext cx="196125" cy="237500"/>
            </a:xfrm>
            <a:custGeom>
              <a:avLst/>
              <a:gdLst/>
              <a:ahLst/>
              <a:cxnLst/>
              <a:rect l="l" t="t" r="r" b="b"/>
              <a:pathLst>
                <a:path w="7845" h="9500" extrusionOk="0">
                  <a:moveTo>
                    <a:pt x="4812" y="1"/>
                  </a:moveTo>
                  <a:lnTo>
                    <a:pt x="0" y="1881"/>
                  </a:lnTo>
                  <a:lnTo>
                    <a:pt x="3033" y="9500"/>
                  </a:lnTo>
                  <a:lnTo>
                    <a:pt x="5013" y="7520"/>
                  </a:lnTo>
                  <a:lnTo>
                    <a:pt x="7845" y="7620"/>
                  </a:lnTo>
                  <a:lnTo>
                    <a:pt x="7845" y="7620"/>
                  </a:lnTo>
                  <a:lnTo>
                    <a:pt x="481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" name="Google Shape;536;p27"/>
            <p:cNvSpPr/>
            <p:nvPr/>
          </p:nvSpPr>
          <p:spPr>
            <a:xfrm>
              <a:off x="3767700" y="3062700"/>
              <a:ext cx="211175" cy="256275"/>
            </a:xfrm>
            <a:custGeom>
              <a:avLst/>
              <a:gdLst/>
              <a:ahLst/>
              <a:cxnLst/>
              <a:rect l="l" t="t" r="r" b="b"/>
              <a:pathLst>
                <a:path w="8447" h="10251" extrusionOk="0">
                  <a:moveTo>
                    <a:pt x="5013" y="627"/>
                  </a:moveTo>
                  <a:lnTo>
                    <a:pt x="7820" y="7744"/>
                  </a:lnTo>
                  <a:lnTo>
                    <a:pt x="5213" y="7644"/>
                  </a:lnTo>
                  <a:lnTo>
                    <a:pt x="3421" y="9436"/>
                  </a:lnTo>
                  <a:lnTo>
                    <a:pt x="3421" y="9436"/>
                  </a:lnTo>
                  <a:lnTo>
                    <a:pt x="627" y="2306"/>
                  </a:lnTo>
                  <a:lnTo>
                    <a:pt x="5013" y="627"/>
                  </a:lnTo>
                  <a:close/>
                  <a:moveTo>
                    <a:pt x="5213" y="0"/>
                  </a:moveTo>
                  <a:lnTo>
                    <a:pt x="0" y="2105"/>
                  </a:lnTo>
                  <a:lnTo>
                    <a:pt x="3233" y="10251"/>
                  </a:lnTo>
                  <a:lnTo>
                    <a:pt x="3434" y="10025"/>
                  </a:lnTo>
                  <a:lnTo>
                    <a:pt x="5314" y="8045"/>
                  </a:lnTo>
                  <a:lnTo>
                    <a:pt x="8446" y="8145"/>
                  </a:lnTo>
                  <a:lnTo>
                    <a:pt x="5213" y="0"/>
                  </a:lnTo>
                  <a:close/>
                </a:path>
              </a:pathLst>
            </a:custGeom>
            <a:solidFill>
              <a:schemeClr val="accent5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" name="Google Shape;537;p27"/>
            <p:cNvSpPr/>
            <p:nvPr/>
          </p:nvSpPr>
          <p:spPr>
            <a:xfrm>
              <a:off x="3605425" y="2788875"/>
              <a:ext cx="391625" cy="396650"/>
            </a:xfrm>
            <a:custGeom>
              <a:avLst/>
              <a:gdLst/>
              <a:ahLst/>
              <a:cxnLst/>
              <a:rect l="l" t="t" r="r" b="b"/>
              <a:pathLst>
                <a:path w="15665" h="15866" extrusionOk="0">
                  <a:moveTo>
                    <a:pt x="7845" y="1"/>
                  </a:moveTo>
                  <a:lnTo>
                    <a:pt x="6491" y="527"/>
                  </a:lnTo>
                  <a:lnTo>
                    <a:pt x="5113" y="527"/>
                  </a:lnTo>
                  <a:lnTo>
                    <a:pt x="4085" y="1454"/>
                  </a:lnTo>
                  <a:lnTo>
                    <a:pt x="2732" y="1880"/>
                  </a:lnTo>
                  <a:lnTo>
                    <a:pt x="2105" y="3133"/>
                  </a:lnTo>
                  <a:lnTo>
                    <a:pt x="952" y="3961"/>
                  </a:lnTo>
                  <a:lnTo>
                    <a:pt x="727" y="5314"/>
                  </a:lnTo>
                  <a:lnTo>
                    <a:pt x="0" y="6567"/>
                  </a:lnTo>
                  <a:lnTo>
                    <a:pt x="326" y="7946"/>
                  </a:lnTo>
                  <a:lnTo>
                    <a:pt x="0" y="9299"/>
                  </a:lnTo>
                  <a:lnTo>
                    <a:pt x="727" y="10552"/>
                  </a:lnTo>
                  <a:lnTo>
                    <a:pt x="952" y="11905"/>
                  </a:lnTo>
                  <a:lnTo>
                    <a:pt x="2105" y="12833"/>
                  </a:lnTo>
                  <a:lnTo>
                    <a:pt x="2732" y="14086"/>
                  </a:lnTo>
                  <a:lnTo>
                    <a:pt x="4085" y="14512"/>
                  </a:lnTo>
                  <a:lnTo>
                    <a:pt x="5113" y="15464"/>
                  </a:lnTo>
                  <a:lnTo>
                    <a:pt x="6491" y="15339"/>
                  </a:lnTo>
                  <a:lnTo>
                    <a:pt x="7845" y="15865"/>
                  </a:lnTo>
                  <a:lnTo>
                    <a:pt x="9198" y="15339"/>
                  </a:lnTo>
                  <a:lnTo>
                    <a:pt x="10551" y="15464"/>
                  </a:lnTo>
                  <a:lnTo>
                    <a:pt x="11604" y="14512"/>
                  </a:lnTo>
                  <a:lnTo>
                    <a:pt x="12957" y="14086"/>
                  </a:lnTo>
                  <a:lnTo>
                    <a:pt x="13584" y="12833"/>
                  </a:lnTo>
                  <a:lnTo>
                    <a:pt x="14737" y="11905"/>
                  </a:lnTo>
                  <a:lnTo>
                    <a:pt x="14937" y="10552"/>
                  </a:lnTo>
                  <a:lnTo>
                    <a:pt x="15664" y="9299"/>
                  </a:lnTo>
                  <a:lnTo>
                    <a:pt x="15363" y="7946"/>
                  </a:lnTo>
                  <a:lnTo>
                    <a:pt x="15664" y="6567"/>
                  </a:lnTo>
                  <a:lnTo>
                    <a:pt x="14937" y="5314"/>
                  </a:lnTo>
                  <a:lnTo>
                    <a:pt x="14737" y="3961"/>
                  </a:lnTo>
                  <a:lnTo>
                    <a:pt x="13584" y="3133"/>
                  </a:lnTo>
                  <a:lnTo>
                    <a:pt x="12957" y="1880"/>
                  </a:lnTo>
                  <a:lnTo>
                    <a:pt x="11604" y="1454"/>
                  </a:lnTo>
                  <a:lnTo>
                    <a:pt x="10551" y="527"/>
                  </a:lnTo>
                  <a:lnTo>
                    <a:pt x="9198" y="527"/>
                  </a:lnTo>
                  <a:lnTo>
                    <a:pt x="784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8" name="Google Shape;538;p27"/>
            <p:cNvSpPr/>
            <p:nvPr/>
          </p:nvSpPr>
          <p:spPr>
            <a:xfrm>
              <a:off x="3600400" y="2783875"/>
              <a:ext cx="402275" cy="409800"/>
            </a:xfrm>
            <a:custGeom>
              <a:avLst/>
              <a:gdLst/>
              <a:ahLst/>
              <a:cxnLst/>
              <a:rect l="l" t="t" r="r" b="b"/>
              <a:pathLst>
                <a:path w="16091" h="16392" extrusionOk="0">
                  <a:moveTo>
                    <a:pt x="8046" y="401"/>
                  </a:moveTo>
                  <a:lnTo>
                    <a:pt x="9299" y="927"/>
                  </a:lnTo>
                  <a:lnTo>
                    <a:pt x="10652" y="927"/>
                  </a:lnTo>
                  <a:lnTo>
                    <a:pt x="11705" y="1755"/>
                  </a:lnTo>
                  <a:lnTo>
                    <a:pt x="13058" y="2181"/>
                  </a:lnTo>
                  <a:lnTo>
                    <a:pt x="13685" y="3434"/>
                  </a:lnTo>
                  <a:lnTo>
                    <a:pt x="14712" y="4261"/>
                  </a:lnTo>
                  <a:lnTo>
                    <a:pt x="14938" y="5639"/>
                  </a:lnTo>
                  <a:lnTo>
                    <a:pt x="15665" y="6767"/>
                  </a:lnTo>
                  <a:lnTo>
                    <a:pt x="15339" y="8146"/>
                  </a:lnTo>
                  <a:lnTo>
                    <a:pt x="15339" y="8246"/>
                  </a:lnTo>
                  <a:lnTo>
                    <a:pt x="15665" y="9499"/>
                  </a:lnTo>
                  <a:lnTo>
                    <a:pt x="14938" y="10652"/>
                  </a:lnTo>
                  <a:lnTo>
                    <a:pt x="14712" y="12005"/>
                  </a:lnTo>
                  <a:lnTo>
                    <a:pt x="13685" y="12832"/>
                  </a:lnTo>
                  <a:lnTo>
                    <a:pt x="13058" y="14085"/>
                  </a:lnTo>
                  <a:lnTo>
                    <a:pt x="11705" y="14511"/>
                  </a:lnTo>
                  <a:lnTo>
                    <a:pt x="10652" y="15439"/>
                  </a:lnTo>
                  <a:lnTo>
                    <a:pt x="9299" y="15339"/>
                  </a:lnTo>
                  <a:lnTo>
                    <a:pt x="8046" y="15865"/>
                  </a:lnTo>
                  <a:lnTo>
                    <a:pt x="6793" y="15339"/>
                  </a:lnTo>
                  <a:lnTo>
                    <a:pt x="5439" y="15439"/>
                  </a:lnTo>
                  <a:lnTo>
                    <a:pt x="4386" y="14511"/>
                  </a:lnTo>
                  <a:lnTo>
                    <a:pt x="3033" y="14085"/>
                  </a:lnTo>
                  <a:lnTo>
                    <a:pt x="2407" y="12832"/>
                  </a:lnTo>
                  <a:lnTo>
                    <a:pt x="1354" y="12005"/>
                  </a:lnTo>
                  <a:lnTo>
                    <a:pt x="1153" y="10652"/>
                  </a:lnTo>
                  <a:lnTo>
                    <a:pt x="427" y="9499"/>
                  </a:lnTo>
                  <a:lnTo>
                    <a:pt x="727" y="8146"/>
                  </a:lnTo>
                  <a:lnTo>
                    <a:pt x="427" y="6767"/>
                  </a:lnTo>
                  <a:lnTo>
                    <a:pt x="1153" y="5639"/>
                  </a:lnTo>
                  <a:lnTo>
                    <a:pt x="1354" y="4261"/>
                  </a:lnTo>
                  <a:lnTo>
                    <a:pt x="2407" y="3434"/>
                  </a:lnTo>
                  <a:lnTo>
                    <a:pt x="3033" y="2181"/>
                  </a:lnTo>
                  <a:lnTo>
                    <a:pt x="4386" y="1755"/>
                  </a:lnTo>
                  <a:lnTo>
                    <a:pt x="5439" y="927"/>
                  </a:lnTo>
                  <a:lnTo>
                    <a:pt x="6793" y="927"/>
                  </a:lnTo>
                  <a:lnTo>
                    <a:pt x="8046" y="401"/>
                  </a:lnTo>
                  <a:close/>
                  <a:moveTo>
                    <a:pt x="8046" y="0"/>
                  </a:moveTo>
                  <a:lnTo>
                    <a:pt x="6692" y="501"/>
                  </a:lnTo>
                  <a:lnTo>
                    <a:pt x="5214" y="501"/>
                  </a:lnTo>
                  <a:lnTo>
                    <a:pt x="4186" y="1454"/>
                  </a:lnTo>
                  <a:lnTo>
                    <a:pt x="2808" y="1880"/>
                  </a:lnTo>
                  <a:lnTo>
                    <a:pt x="2081" y="3133"/>
                  </a:lnTo>
                  <a:lnTo>
                    <a:pt x="928" y="4060"/>
                  </a:lnTo>
                  <a:lnTo>
                    <a:pt x="727" y="5514"/>
                  </a:lnTo>
                  <a:lnTo>
                    <a:pt x="1" y="6767"/>
                  </a:lnTo>
                  <a:lnTo>
                    <a:pt x="301" y="8146"/>
                  </a:lnTo>
                  <a:lnTo>
                    <a:pt x="1" y="9599"/>
                  </a:lnTo>
                  <a:lnTo>
                    <a:pt x="727" y="10852"/>
                  </a:lnTo>
                  <a:lnTo>
                    <a:pt x="928" y="12206"/>
                  </a:lnTo>
                  <a:lnTo>
                    <a:pt x="2081" y="13158"/>
                  </a:lnTo>
                  <a:lnTo>
                    <a:pt x="2808" y="14411"/>
                  </a:lnTo>
                  <a:lnTo>
                    <a:pt x="4186" y="14912"/>
                  </a:lnTo>
                  <a:lnTo>
                    <a:pt x="5214" y="15865"/>
                  </a:lnTo>
                  <a:lnTo>
                    <a:pt x="6692" y="15765"/>
                  </a:lnTo>
                  <a:lnTo>
                    <a:pt x="8046" y="16391"/>
                  </a:lnTo>
                  <a:lnTo>
                    <a:pt x="9399" y="15765"/>
                  </a:lnTo>
                  <a:lnTo>
                    <a:pt x="10853" y="15865"/>
                  </a:lnTo>
                  <a:lnTo>
                    <a:pt x="11905" y="14912"/>
                  </a:lnTo>
                  <a:lnTo>
                    <a:pt x="13259" y="14411"/>
                  </a:lnTo>
                  <a:lnTo>
                    <a:pt x="13986" y="13158"/>
                  </a:lnTo>
                  <a:lnTo>
                    <a:pt x="15138" y="12206"/>
                  </a:lnTo>
                  <a:lnTo>
                    <a:pt x="15339" y="10852"/>
                  </a:lnTo>
                  <a:lnTo>
                    <a:pt x="16091" y="9599"/>
                  </a:lnTo>
                  <a:lnTo>
                    <a:pt x="15776" y="8195"/>
                  </a:lnTo>
                  <a:lnTo>
                    <a:pt x="16091" y="6767"/>
                  </a:lnTo>
                  <a:lnTo>
                    <a:pt x="15339" y="5514"/>
                  </a:lnTo>
                  <a:lnTo>
                    <a:pt x="15138" y="4060"/>
                  </a:lnTo>
                  <a:lnTo>
                    <a:pt x="13986" y="3133"/>
                  </a:lnTo>
                  <a:lnTo>
                    <a:pt x="13259" y="1880"/>
                  </a:lnTo>
                  <a:lnTo>
                    <a:pt x="11905" y="1454"/>
                  </a:lnTo>
                  <a:lnTo>
                    <a:pt x="10853" y="501"/>
                  </a:lnTo>
                  <a:lnTo>
                    <a:pt x="9399" y="501"/>
                  </a:lnTo>
                  <a:lnTo>
                    <a:pt x="8046" y="0"/>
                  </a:lnTo>
                  <a:close/>
                </a:path>
              </a:pathLst>
            </a:custGeom>
            <a:solidFill>
              <a:schemeClr val="accent5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" name="Google Shape;539;p27"/>
            <p:cNvSpPr/>
            <p:nvPr/>
          </p:nvSpPr>
          <p:spPr>
            <a:xfrm>
              <a:off x="3663050" y="2851525"/>
              <a:ext cx="276975" cy="273850"/>
            </a:xfrm>
            <a:custGeom>
              <a:avLst/>
              <a:gdLst/>
              <a:ahLst/>
              <a:cxnLst/>
              <a:rect l="l" t="t" r="r" b="b"/>
              <a:pathLst>
                <a:path w="11079" h="10954" extrusionOk="0">
                  <a:moveTo>
                    <a:pt x="5540" y="302"/>
                  </a:moveTo>
                  <a:cubicBezTo>
                    <a:pt x="6993" y="302"/>
                    <a:pt x="8246" y="828"/>
                    <a:pt x="9199" y="1780"/>
                  </a:cubicBezTo>
                  <a:cubicBezTo>
                    <a:pt x="10126" y="2708"/>
                    <a:pt x="10753" y="4061"/>
                    <a:pt x="10753" y="5440"/>
                  </a:cubicBezTo>
                  <a:cubicBezTo>
                    <a:pt x="10753" y="6893"/>
                    <a:pt x="10126" y="8146"/>
                    <a:pt x="9199" y="9074"/>
                  </a:cubicBezTo>
                  <a:cubicBezTo>
                    <a:pt x="8246" y="10026"/>
                    <a:pt x="6993" y="10653"/>
                    <a:pt x="5540" y="10653"/>
                  </a:cubicBezTo>
                  <a:cubicBezTo>
                    <a:pt x="4061" y="10653"/>
                    <a:pt x="2808" y="10026"/>
                    <a:pt x="1880" y="9074"/>
                  </a:cubicBezTo>
                  <a:cubicBezTo>
                    <a:pt x="928" y="8146"/>
                    <a:pt x="302" y="6893"/>
                    <a:pt x="302" y="5440"/>
                  </a:cubicBezTo>
                  <a:cubicBezTo>
                    <a:pt x="302" y="4061"/>
                    <a:pt x="928" y="2708"/>
                    <a:pt x="1880" y="1780"/>
                  </a:cubicBezTo>
                  <a:cubicBezTo>
                    <a:pt x="2808" y="828"/>
                    <a:pt x="4061" y="302"/>
                    <a:pt x="5540" y="302"/>
                  </a:cubicBezTo>
                  <a:close/>
                  <a:moveTo>
                    <a:pt x="5540" y="1"/>
                  </a:moveTo>
                  <a:cubicBezTo>
                    <a:pt x="2507" y="1"/>
                    <a:pt x="1" y="2407"/>
                    <a:pt x="1" y="5440"/>
                  </a:cubicBezTo>
                  <a:cubicBezTo>
                    <a:pt x="1" y="8447"/>
                    <a:pt x="2507" y="10953"/>
                    <a:pt x="5540" y="10953"/>
                  </a:cubicBezTo>
                  <a:cubicBezTo>
                    <a:pt x="8572" y="10953"/>
                    <a:pt x="11079" y="8447"/>
                    <a:pt x="11079" y="5440"/>
                  </a:cubicBezTo>
                  <a:cubicBezTo>
                    <a:pt x="11079" y="2407"/>
                    <a:pt x="8572" y="1"/>
                    <a:pt x="5540" y="1"/>
                  </a:cubicBezTo>
                  <a:close/>
                </a:path>
              </a:pathLst>
            </a:custGeom>
            <a:solidFill>
              <a:schemeClr val="accent5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Shape 5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9748" y="500048"/>
            <a:ext cx="6643734" cy="572700"/>
          </a:xfrm>
        </p:spPr>
        <p:txBody>
          <a:bodyPr/>
          <a:lstStyle/>
          <a:p>
            <a:pPr lvl="0" algn="l"/>
            <a:r>
              <a:rPr lang="en-US" sz="2500" dirty="0"/>
              <a:t>Usaha dan </a:t>
            </a:r>
            <a:r>
              <a:rPr lang="en-US" sz="2500" dirty="0" err="1"/>
              <a:t>Energi</a:t>
            </a:r>
            <a:endParaRPr lang="id-ID" sz="2500" dirty="0"/>
          </a:p>
        </p:txBody>
      </p:sp>
      <p:sp>
        <p:nvSpPr>
          <p:cNvPr id="6" name="Rounded Rectangle 5"/>
          <p:cNvSpPr/>
          <p:nvPr/>
        </p:nvSpPr>
        <p:spPr>
          <a:xfrm>
            <a:off x="899592" y="1203598"/>
            <a:ext cx="6994275" cy="2796912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1" dirty="0">
                <a:solidFill>
                  <a:schemeClr val="tx1"/>
                </a:solidFill>
              </a:rPr>
              <a:t>Usaha</a:t>
            </a:r>
          </a:p>
          <a:p>
            <a:r>
              <a:rPr lang="en-US" sz="1200" dirty="0">
                <a:solidFill>
                  <a:schemeClr val="tx1"/>
                </a:solidFill>
              </a:rPr>
              <a:t>	</a:t>
            </a:r>
            <a:r>
              <a:rPr lang="en-ID" sz="1200" dirty="0">
                <a:solidFill>
                  <a:schemeClr val="tx1"/>
                </a:solidFill>
              </a:rPr>
              <a:t>Usaha </a:t>
            </a:r>
            <a:r>
              <a:rPr lang="en-ID" sz="1200" dirty="0" err="1">
                <a:solidFill>
                  <a:schemeClr val="tx1"/>
                </a:solidFill>
              </a:rPr>
              <a:t>terjadi</a:t>
            </a:r>
            <a:r>
              <a:rPr lang="en-ID" sz="1200" dirty="0">
                <a:solidFill>
                  <a:schemeClr val="tx1"/>
                </a:solidFill>
              </a:rPr>
              <a:t> </a:t>
            </a:r>
            <a:r>
              <a:rPr lang="en-ID" sz="1200" dirty="0" err="1">
                <a:solidFill>
                  <a:schemeClr val="tx1"/>
                </a:solidFill>
              </a:rPr>
              <a:t>ketika</a:t>
            </a:r>
            <a:r>
              <a:rPr lang="en-ID" sz="1200" dirty="0">
                <a:solidFill>
                  <a:schemeClr val="tx1"/>
                </a:solidFill>
              </a:rPr>
              <a:t> </a:t>
            </a:r>
            <a:r>
              <a:rPr lang="en-ID" sz="1200" dirty="0" err="1">
                <a:solidFill>
                  <a:schemeClr val="tx1"/>
                </a:solidFill>
              </a:rPr>
              <a:t>suatu</a:t>
            </a:r>
            <a:r>
              <a:rPr lang="en-ID" sz="1200" dirty="0">
                <a:solidFill>
                  <a:schemeClr val="tx1"/>
                </a:solidFill>
              </a:rPr>
              <a:t> </a:t>
            </a:r>
            <a:r>
              <a:rPr lang="en-ID" sz="1200" dirty="0" err="1">
                <a:solidFill>
                  <a:schemeClr val="tx1"/>
                </a:solidFill>
              </a:rPr>
              <a:t>energi</a:t>
            </a:r>
            <a:r>
              <a:rPr lang="en-ID" sz="1200" dirty="0">
                <a:solidFill>
                  <a:schemeClr val="tx1"/>
                </a:solidFill>
              </a:rPr>
              <a:t> </a:t>
            </a:r>
            <a:r>
              <a:rPr lang="en-ID" sz="1200" dirty="0" err="1">
                <a:solidFill>
                  <a:schemeClr val="tx1"/>
                </a:solidFill>
              </a:rPr>
              <a:t>dipindahkan</a:t>
            </a:r>
            <a:r>
              <a:rPr lang="en-ID" sz="1200" dirty="0">
                <a:solidFill>
                  <a:schemeClr val="tx1"/>
                </a:solidFill>
              </a:rPr>
              <a:t> </a:t>
            </a:r>
            <a:r>
              <a:rPr lang="en-ID" sz="1200" dirty="0" err="1">
                <a:solidFill>
                  <a:schemeClr val="tx1"/>
                </a:solidFill>
              </a:rPr>
              <a:t>dari</a:t>
            </a:r>
            <a:r>
              <a:rPr lang="en-ID" sz="1200" dirty="0">
                <a:solidFill>
                  <a:schemeClr val="tx1"/>
                </a:solidFill>
              </a:rPr>
              <a:t> </a:t>
            </a:r>
            <a:r>
              <a:rPr lang="en-ID" sz="1200" dirty="0" err="1">
                <a:solidFill>
                  <a:schemeClr val="tx1"/>
                </a:solidFill>
              </a:rPr>
              <a:t>satu</a:t>
            </a:r>
            <a:r>
              <a:rPr lang="en-ID" sz="1200" dirty="0">
                <a:solidFill>
                  <a:schemeClr val="tx1"/>
                </a:solidFill>
              </a:rPr>
              <a:t> </a:t>
            </a:r>
            <a:r>
              <a:rPr lang="en-ID" sz="1200" dirty="0" err="1">
                <a:solidFill>
                  <a:schemeClr val="tx1"/>
                </a:solidFill>
              </a:rPr>
              <a:t>sistem</a:t>
            </a:r>
            <a:r>
              <a:rPr lang="en-ID" sz="1200" dirty="0">
                <a:solidFill>
                  <a:schemeClr val="tx1"/>
                </a:solidFill>
              </a:rPr>
              <a:t> </a:t>
            </a:r>
            <a:r>
              <a:rPr lang="en-ID" sz="1200" dirty="0" err="1">
                <a:solidFill>
                  <a:schemeClr val="tx1"/>
                </a:solidFill>
              </a:rPr>
              <a:t>ke</a:t>
            </a:r>
            <a:r>
              <a:rPr lang="en-ID" sz="1200" dirty="0">
                <a:solidFill>
                  <a:schemeClr val="tx1"/>
                </a:solidFill>
              </a:rPr>
              <a:t> </a:t>
            </a:r>
            <a:r>
              <a:rPr lang="en-ID" sz="1200" dirty="0" err="1">
                <a:solidFill>
                  <a:schemeClr val="tx1"/>
                </a:solidFill>
              </a:rPr>
              <a:t>sistem</a:t>
            </a:r>
            <a:r>
              <a:rPr lang="en-ID" sz="1200" dirty="0">
                <a:solidFill>
                  <a:schemeClr val="tx1"/>
                </a:solidFill>
              </a:rPr>
              <a:t> </a:t>
            </a:r>
            <a:r>
              <a:rPr lang="en-ID" sz="1200" dirty="0" err="1">
                <a:solidFill>
                  <a:schemeClr val="tx1"/>
                </a:solidFill>
              </a:rPr>
              <a:t>lainnya</a:t>
            </a:r>
            <a:r>
              <a:rPr lang="en-ID" sz="1200" dirty="0">
                <a:solidFill>
                  <a:schemeClr val="tx1"/>
                </a:solidFill>
              </a:rPr>
              <a:t>. </a:t>
            </a:r>
            <a:r>
              <a:rPr lang="en-ID" sz="1200" dirty="0" err="1">
                <a:solidFill>
                  <a:schemeClr val="tx1"/>
                </a:solidFill>
              </a:rPr>
              <a:t>Diartikan</a:t>
            </a:r>
            <a:r>
              <a:rPr lang="en-ID" sz="1200" dirty="0">
                <a:solidFill>
                  <a:schemeClr val="tx1"/>
                </a:solidFill>
              </a:rPr>
              <a:t> </a:t>
            </a:r>
            <a:r>
              <a:rPr lang="en-ID" sz="1200" dirty="0" err="1">
                <a:solidFill>
                  <a:schemeClr val="tx1"/>
                </a:solidFill>
              </a:rPr>
              <a:t>sebagai</a:t>
            </a:r>
            <a:r>
              <a:rPr lang="en-ID" sz="1200" dirty="0">
                <a:solidFill>
                  <a:schemeClr val="tx1"/>
                </a:solidFill>
              </a:rPr>
              <a:t> </a:t>
            </a:r>
            <a:r>
              <a:rPr lang="en-ID" sz="1200" dirty="0" err="1">
                <a:solidFill>
                  <a:schemeClr val="tx1"/>
                </a:solidFill>
              </a:rPr>
              <a:t>gaya</a:t>
            </a:r>
            <a:r>
              <a:rPr lang="en-ID" sz="1200" dirty="0">
                <a:solidFill>
                  <a:schemeClr val="tx1"/>
                </a:solidFill>
              </a:rPr>
              <a:t> (F) yang </a:t>
            </a:r>
            <a:r>
              <a:rPr lang="en-ID" sz="1200" dirty="0" err="1">
                <a:solidFill>
                  <a:schemeClr val="tx1"/>
                </a:solidFill>
              </a:rPr>
              <a:t>dilakukan</a:t>
            </a:r>
            <a:r>
              <a:rPr lang="en-ID" sz="1200" dirty="0">
                <a:solidFill>
                  <a:schemeClr val="tx1"/>
                </a:solidFill>
              </a:rPr>
              <a:t> </a:t>
            </a:r>
            <a:r>
              <a:rPr lang="en-ID" sz="1200" dirty="0" err="1">
                <a:solidFill>
                  <a:schemeClr val="tx1"/>
                </a:solidFill>
              </a:rPr>
              <a:t>untuk</a:t>
            </a:r>
            <a:r>
              <a:rPr lang="en-ID" sz="1200" dirty="0">
                <a:solidFill>
                  <a:schemeClr val="tx1"/>
                </a:solidFill>
              </a:rPr>
              <a:t> </a:t>
            </a:r>
            <a:r>
              <a:rPr lang="en-ID" sz="1200" dirty="0" err="1">
                <a:solidFill>
                  <a:schemeClr val="tx1"/>
                </a:solidFill>
              </a:rPr>
              <a:t>memindahkan</a:t>
            </a:r>
            <a:r>
              <a:rPr lang="en-ID" sz="1200" dirty="0">
                <a:solidFill>
                  <a:schemeClr val="tx1"/>
                </a:solidFill>
              </a:rPr>
              <a:t> </a:t>
            </a:r>
            <a:r>
              <a:rPr lang="en-ID" sz="1200" dirty="0" err="1">
                <a:solidFill>
                  <a:schemeClr val="tx1"/>
                </a:solidFill>
              </a:rPr>
              <a:t>benda</a:t>
            </a:r>
            <a:r>
              <a:rPr lang="en-ID" sz="1200" dirty="0">
                <a:solidFill>
                  <a:schemeClr val="tx1"/>
                </a:solidFill>
              </a:rPr>
              <a:t> </a:t>
            </a:r>
            <a:r>
              <a:rPr lang="en-ID" sz="1200" dirty="0" err="1">
                <a:solidFill>
                  <a:schemeClr val="tx1"/>
                </a:solidFill>
              </a:rPr>
              <a:t>sejauh</a:t>
            </a:r>
            <a:r>
              <a:rPr lang="en-ID" sz="1200" dirty="0">
                <a:solidFill>
                  <a:schemeClr val="tx1"/>
                </a:solidFill>
              </a:rPr>
              <a:t> </a:t>
            </a:r>
            <a:r>
              <a:rPr lang="en-ID" sz="1200" dirty="0" err="1">
                <a:solidFill>
                  <a:schemeClr val="tx1"/>
                </a:solidFill>
              </a:rPr>
              <a:t>perpindahannya</a:t>
            </a:r>
            <a:r>
              <a:rPr lang="en-ID" sz="1200" dirty="0">
                <a:solidFill>
                  <a:schemeClr val="tx1"/>
                </a:solidFill>
              </a:rPr>
              <a:t> (s).</a:t>
            </a:r>
          </a:p>
          <a:p>
            <a:r>
              <a:rPr lang="en-ID" sz="1200" dirty="0" err="1">
                <a:solidFill>
                  <a:schemeClr val="tx1"/>
                </a:solidFill>
              </a:rPr>
              <a:t>Rumus</a:t>
            </a:r>
            <a:r>
              <a:rPr lang="en-ID" sz="1200" dirty="0">
                <a:solidFill>
                  <a:schemeClr val="tx1"/>
                </a:solidFill>
              </a:rPr>
              <a:t> :</a:t>
            </a:r>
          </a:p>
          <a:p>
            <a:pPr algn="ctr"/>
            <a:r>
              <a:rPr lang="en-ID" sz="1200" dirty="0">
                <a:solidFill>
                  <a:schemeClr val="tx1"/>
                </a:solidFill>
              </a:rPr>
              <a:t>W = F. s</a:t>
            </a:r>
          </a:p>
          <a:p>
            <a:r>
              <a:rPr lang="en-ID" sz="1200" dirty="0" err="1">
                <a:solidFill>
                  <a:schemeClr val="tx1"/>
                </a:solidFill>
              </a:rPr>
              <a:t>Keterangan</a:t>
            </a:r>
            <a:r>
              <a:rPr lang="en-ID" sz="1200" dirty="0">
                <a:solidFill>
                  <a:schemeClr val="tx1"/>
                </a:solidFill>
              </a:rPr>
              <a:t> :</a:t>
            </a:r>
          </a:p>
          <a:p>
            <a:r>
              <a:rPr lang="en-ID" sz="1200" dirty="0">
                <a:solidFill>
                  <a:schemeClr val="tx1"/>
                </a:solidFill>
              </a:rPr>
              <a:t>W = Usaha</a:t>
            </a:r>
          </a:p>
          <a:p>
            <a:r>
              <a:rPr lang="en-ID" sz="1200" dirty="0">
                <a:solidFill>
                  <a:schemeClr val="tx1"/>
                </a:solidFill>
              </a:rPr>
              <a:t>F = Gaya</a:t>
            </a:r>
          </a:p>
          <a:p>
            <a:r>
              <a:rPr lang="en-ID" sz="1200" dirty="0">
                <a:solidFill>
                  <a:schemeClr val="tx1"/>
                </a:solidFill>
              </a:rPr>
              <a:t>s = </a:t>
            </a:r>
            <a:r>
              <a:rPr lang="en-ID" sz="1200" dirty="0" err="1">
                <a:solidFill>
                  <a:schemeClr val="tx1"/>
                </a:solidFill>
              </a:rPr>
              <a:t>Perpindahan</a:t>
            </a:r>
            <a:endParaRPr lang="en-ID" sz="1200" dirty="0">
              <a:solidFill>
                <a:schemeClr val="tx1"/>
              </a:solidFill>
            </a:endParaRPr>
          </a:p>
          <a:p>
            <a:endParaRPr lang="id-ID" sz="1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FC917589-02E3-4513-8CD4-166286E9B22C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624" t="39014" r="41503" b="38523"/>
          <a:stretch/>
        </p:blipFill>
        <p:spPr bwMode="auto">
          <a:xfrm>
            <a:off x="1886766" y="1035571"/>
            <a:ext cx="4604668" cy="168019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ADAD88E-5964-457C-96A3-5C32CDB132DB}"/>
              </a:ext>
            </a:extLst>
          </p:cNvPr>
          <p:cNvSpPr txBox="1"/>
          <p:nvPr/>
        </p:nvSpPr>
        <p:spPr>
          <a:xfrm>
            <a:off x="611560" y="446302"/>
            <a:ext cx="71550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sz="1200" dirty="0"/>
              <a:t>Usaha </a:t>
            </a:r>
            <a:r>
              <a:rPr lang="en-ID" sz="1200" dirty="0" err="1"/>
              <a:t>adalah</a:t>
            </a:r>
            <a:r>
              <a:rPr lang="en-ID" sz="1200" dirty="0"/>
              <a:t> </a:t>
            </a:r>
            <a:r>
              <a:rPr lang="en-ID" sz="1200" dirty="0" err="1"/>
              <a:t>besaran</a:t>
            </a:r>
            <a:r>
              <a:rPr lang="en-ID" sz="1200" dirty="0"/>
              <a:t> </a:t>
            </a:r>
            <a:r>
              <a:rPr lang="en-ID" sz="1200" dirty="0" err="1"/>
              <a:t>skalar</a:t>
            </a:r>
            <a:r>
              <a:rPr lang="en-ID" sz="1200" dirty="0"/>
              <a:t> yang </a:t>
            </a:r>
            <a:r>
              <a:rPr lang="en-ID" sz="1200" dirty="0" err="1"/>
              <a:t>diperoleh</a:t>
            </a:r>
            <a:r>
              <a:rPr lang="en-ID" sz="1200" dirty="0"/>
              <a:t> </a:t>
            </a:r>
            <a:r>
              <a:rPr lang="en-ID" sz="1200" dirty="0" err="1"/>
              <a:t>dari</a:t>
            </a:r>
            <a:r>
              <a:rPr lang="en-ID" sz="1200" dirty="0"/>
              <a:t> </a:t>
            </a:r>
            <a:r>
              <a:rPr lang="en-ID" sz="1200" dirty="0" err="1"/>
              <a:t>hasil</a:t>
            </a:r>
            <a:r>
              <a:rPr lang="en-ID" sz="1200" dirty="0"/>
              <a:t> kali </a:t>
            </a:r>
            <a:r>
              <a:rPr lang="en-ID" sz="1200" dirty="0" err="1"/>
              <a:t>titik</a:t>
            </a:r>
            <a:r>
              <a:rPr lang="en-ID" sz="1200" dirty="0"/>
              <a:t> </a:t>
            </a:r>
            <a:r>
              <a:rPr lang="en-ID" sz="1200" dirty="0" err="1"/>
              <a:t>antara</a:t>
            </a:r>
            <a:r>
              <a:rPr lang="en-ID" sz="1200" dirty="0"/>
              <a:t> </a:t>
            </a:r>
            <a:r>
              <a:rPr lang="en-ID" sz="1200" dirty="0" err="1"/>
              <a:t>gaya</a:t>
            </a:r>
            <a:r>
              <a:rPr lang="en-ID" sz="1200" dirty="0"/>
              <a:t> </a:t>
            </a:r>
            <a:r>
              <a:rPr lang="en-ID" sz="1200" dirty="0" err="1"/>
              <a:t>vektor</a:t>
            </a:r>
            <a:r>
              <a:rPr lang="en-ID" sz="1200" dirty="0"/>
              <a:t> F dan </a:t>
            </a:r>
            <a:r>
              <a:rPr lang="en-ID" sz="1200" dirty="0" err="1"/>
              <a:t>vektor</a:t>
            </a:r>
            <a:r>
              <a:rPr lang="en-ID" sz="1200" dirty="0"/>
              <a:t> </a:t>
            </a:r>
            <a:r>
              <a:rPr lang="en-ID" sz="1200" dirty="0" err="1"/>
              <a:t>perpindahan</a:t>
            </a:r>
            <a:r>
              <a:rPr lang="en-ID" sz="1200" dirty="0"/>
              <a:t> s.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260EF056-36B9-4153-AF8C-8D3F7625C6EB}"/>
                  </a:ext>
                </a:extLst>
              </p:cNvPr>
              <p:cNvSpPr/>
              <p:nvPr/>
            </p:nvSpPr>
            <p:spPr>
              <a:xfrm>
                <a:off x="1115616" y="2715766"/>
                <a:ext cx="4392488" cy="23199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685800">
                  <a:lnSpc>
                    <a:spcPct val="150000"/>
                  </a:lnSpc>
                </a:pPr>
                <a:r>
                  <a:rPr lang="en-ID" dirty="0" err="1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Rumus</a:t>
                </a:r>
                <a:r>
                  <a:rPr lang="en-ID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:</a:t>
                </a:r>
                <a:endParaRPr lang="en-ID" sz="1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685800" algn="ctr">
                  <a:lnSpc>
                    <a:spcPct val="150000"/>
                  </a:lnSpc>
                </a:pPr>
                <a:r>
                  <a:rPr lang="en-ID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W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D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ID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𝐹</m:t>
                        </m:r>
                      </m:e>
                      <m:sub>
                        <m:r>
                          <a:rPr lang="en-ID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𝑥</m:t>
                        </m:r>
                      </m:sub>
                    </m:sSub>
                  </m:oMath>
                </a14:m>
                <a:r>
                  <a:rPr lang="en-ID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. s = F.s cos</a:t>
                </a:r>
                <a:endParaRPr lang="en-ID" sz="1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685800">
                  <a:lnSpc>
                    <a:spcPct val="150000"/>
                  </a:lnSpc>
                </a:pPr>
                <a:r>
                  <a:rPr lang="en-ID" dirty="0" err="1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Keterangan</a:t>
                </a:r>
                <a:r>
                  <a:rPr lang="en-ID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:</a:t>
                </a:r>
                <a:endParaRPr lang="en-ID" sz="1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685800">
                  <a:lnSpc>
                    <a:spcPct val="150000"/>
                  </a:lnSpc>
                </a:pPr>
                <a:r>
                  <a:rPr lang="en-ID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W = Usaha (Joule)</a:t>
                </a:r>
                <a:endParaRPr lang="en-ID" sz="1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685800">
                  <a:lnSpc>
                    <a:spcPct val="150000"/>
                  </a:lnSpc>
                </a:pPr>
                <a:r>
                  <a:rPr lang="en-ID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F = Gaya (N)</a:t>
                </a:r>
                <a:endParaRPr lang="en-ID" sz="1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685800">
                  <a:lnSpc>
                    <a:spcPct val="150000"/>
                  </a:lnSpc>
                </a:pPr>
                <a:r>
                  <a:rPr lang="en-ID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 = </a:t>
                </a:r>
                <a:r>
                  <a:rPr lang="en-ID" dirty="0" err="1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Perpindahan</a:t>
                </a:r>
                <a:r>
                  <a:rPr lang="en-ID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(m)</a:t>
                </a:r>
                <a:endParaRPr lang="en-ID" sz="1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685800">
                  <a:lnSpc>
                    <a:spcPct val="150000"/>
                  </a:lnSpc>
                </a:pPr>
                <a:r>
                  <a:rPr lang="en-ID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θ = </a:t>
                </a:r>
                <a:r>
                  <a:rPr lang="en-ID" dirty="0" err="1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Sudut</a:t>
                </a:r>
                <a:r>
                  <a:rPr lang="en-ID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ID" dirty="0" err="1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antara</a:t>
                </a:r>
                <a:r>
                  <a:rPr lang="en-ID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ID" dirty="0" err="1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gaya</a:t>
                </a:r>
                <a:r>
                  <a:rPr lang="en-ID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F dan </a:t>
                </a:r>
                <a:r>
                  <a:rPr lang="en-ID" dirty="0" err="1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perpindahan</a:t>
                </a:r>
                <a:r>
                  <a:rPr lang="en-ID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s</a:t>
                </a:r>
                <a:endParaRPr lang="en-ID" sz="1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260EF056-36B9-4153-AF8C-8D3F7625C6E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5616" y="2715766"/>
                <a:ext cx="4392488" cy="2319930"/>
              </a:xfrm>
              <a:prstGeom prst="rect">
                <a:avLst/>
              </a:prstGeom>
              <a:blipFill>
                <a:blip r:embed="rId3"/>
                <a:stretch>
                  <a:fillRect b="-1575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703241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9748" y="500048"/>
            <a:ext cx="6643734" cy="572700"/>
          </a:xfrm>
        </p:spPr>
        <p:txBody>
          <a:bodyPr/>
          <a:lstStyle/>
          <a:p>
            <a:pPr lvl="0" algn="l"/>
            <a:r>
              <a:rPr lang="en-US" sz="2500" dirty="0"/>
              <a:t>Usaha dan </a:t>
            </a:r>
            <a:r>
              <a:rPr lang="en-US" sz="2500" dirty="0" err="1"/>
              <a:t>Energi</a:t>
            </a:r>
            <a:endParaRPr lang="id-ID" sz="25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Rounded Rectangle 5"/>
              <p:cNvSpPr/>
              <p:nvPr/>
            </p:nvSpPr>
            <p:spPr>
              <a:xfrm>
                <a:off x="899592" y="1203598"/>
                <a:ext cx="7013890" cy="3312368"/>
              </a:xfrm>
              <a:prstGeom prst="roundRect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1200" b="1" dirty="0" err="1">
                    <a:solidFill>
                      <a:schemeClr val="tx1"/>
                    </a:solidFill>
                  </a:rPr>
                  <a:t>Energi</a:t>
                </a:r>
                <a:endParaRPr lang="en-US" sz="1200" b="1" dirty="0">
                  <a:solidFill>
                    <a:schemeClr val="tx1"/>
                  </a:solidFill>
                </a:endParaRPr>
              </a:p>
              <a:p>
                <a:r>
                  <a:rPr lang="en-US" sz="1200" dirty="0">
                    <a:solidFill>
                      <a:schemeClr val="tx1"/>
                    </a:solidFill>
                  </a:rPr>
                  <a:t>	</a:t>
                </a:r>
                <a:r>
                  <a:rPr lang="en-ID" sz="1200" dirty="0" err="1">
                    <a:solidFill>
                      <a:schemeClr val="tx1"/>
                    </a:solidFill>
                  </a:rPr>
                  <a:t>Energi</a:t>
                </a:r>
                <a:r>
                  <a:rPr lang="en-ID" sz="1200" dirty="0">
                    <a:solidFill>
                      <a:schemeClr val="tx1"/>
                    </a:solidFill>
                  </a:rPr>
                  <a:t> </a:t>
                </a:r>
                <a:r>
                  <a:rPr lang="en-ID" sz="1200" dirty="0" err="1">
                    <a:solidFill>
                      <a:schemeClr val="tx1"/>
                    </a:solidFill>
                  </a:rPr>
                  <a:t>diartikan</a:t>
                </a:r>
                <a:r>
                  <a:rPr lang="en-ID" sz="1200" dirty="0">
                    <a:solidFill>
                      <a:schemeClr val="tx1"/>
                    </a:solidFill>
                  </a:rPr>
                  <a:t> </a:t>
                </a:r>
                <a:r>
                  <a:rPr lang="en-ID" sz="1200" dirty="0" err="1">
                    <a:solidFill>
                      <a:schemeClr val="tx1"/>
                    </a:solidFill>
                  </a:rPr>
                  <a:t>sebagai</a:t>
                </a:r>
                <a:r>
                  <a:rPr lang="en-ID" sz="1200" dirty="0">
                    <a:solidFill>
                      <a:schemeClr val="tx1"/>
                    </a:solidFill>
                  </a:rPr>
                  <a:t> </a:t>
                </a:r>
                <a:r>
                  <a:rPr lang="en-ID" sz="1200" dirty="0" err="1">
                    <a:solidFill>
                      <a:schemeClr val="tx1"/>
                    </a:solidFill>
                  </a:rPr>
                  <a:t>kemampuan</a:t>
                </a:r>
                <a:r>
                  <a:rPr lang="en-ID" sz="1200" dirty="0">
                    <a:solidFill>
                      <a:schemeClr val="tx1"/>
                    </a:solidFill>
                  </a:rPr>
                  <a:t> </a:t>
                </a:r>
                <a:r>
                  <a:rPr lang="en-ID" sz="1200" dirty="0" err="1">
                    <a:solidFill>
                      <a:schemeClr val="tx1"/>
                    </a:solidFill>
                  </a:rPr>
                  <a:t>untuk</a:t>
                </a:r>
                <a:r>
                  <a:rPr lang="en-ID" sz="1200" dirty="0">
                    <a:solidFill>
                      <a:schemeClr val="tx1"/>
                    </a:solidFill>
                  </a:rPr>
                  <a:t> </a:t>
                </a:r>
                <a:r>
                  <a:rPr lang="en-ID" sz="1200" dirty="0" err="1">
                    <a:solidFill>
                      <a:schemeClr val="tx1"/>
                    </a:solidFill>
                  </a:rPr>
                  <a:t>melkaukan</a:t>
                </a:r>
                <a:r>
                  <a:rPr lang="en-ID" sz="1200" dirty="0">
                    <a:solidFill>
                      <a:schemeClr val="tx1"/>
                    </a:solidFill>
                  </a:rPr>
                  <a:t> </a:t>
                </a:r>
                <a:r>
                  <a:rPr lang="en-ID" sz="1200" dirty="0" err="1">
                    <a:solidFill>
                      <a:schemeClr val="tx1"/>
                    </a:solidFill>
                  </a:rPr>
                  <a:t>usaha</a:t>
                </a:r>
                <a:r>
                  <a:rPr lang="en-ID" sz="1200" dirty="0">
                    <a:solidFill>
                      <a:schemeClr val="tx1"/>
                    </a:solidFill>
                  </a:rPr>
                  <a:t> </a:t>
                </a:r>
                <a:r>
                  <a:rPr lang="en-ID" sz="1200" dirty="0" err="1">
                    <a:solidFill>
                      <a:schemeClr val="tx1"/>
                    </a:solidFill>
                  </a:rPr>
                  <a:t>atau</a:t>
                </a:r>
                <a:r>
                  <a:rPr lang="en-ID" sz="1200" dirty="0">
                    <a:solidFill>
                      <a:schemeClr val="tx1"/>
                    </a:solidFill>
                  </a:rPr>
                  <a:t> </a:t>
                </a:r>
                <a:r>
                  <a:rPr lang="en-ID" sz="1200" dirty="0" err="1">
                    <a:solidFill>
                      <a:schemeClr val="tx1"/>
                    </a:solidFill>
                  </a:rPr>
                  <a:t>kerja</a:t>
                </a:r>
                <a:r>
                  <a:rPr lang="en-ID" sz="1200" dirty="0">
                    <a:solidFill>
                      <a:schemeClr val="tx1"/>
                    </a:solidFill>
                  </a:rPr>
                  <a:t>. </a:t>
                </a:r>
                <a:r>
                  <a:rPr lang="en-ID" sz="1200" dirty="0" err="1">
                    <a:solidFill>
                      <a:schemeClr val="tx1"/>
                    </a:solidFill>
                  </a:rPr>
                  <a:t>Energi</a:t>
                </a:r>
                <a:r>
                  <a:rPr lang="en-ID" sz="1200" dirty="0">
                    <a:solidFill>
                      <a:schemeClr val="tx1"/>
                    </a:solidFill>
                  </a:rPr>
                  <a:t> </a:t>
                </a:r>
                <a:r>
                  <a:rPr lang="en-ID" sz="1200" dirty="0" err="1">
                    <a:solidFill>
                      <a:schemeClr val="tx1"/>
                    </a:solidFill>
                  </a:rPr>
                  <a:t>tidak</a:t>
                </a:r>
                <a:r>
                  <a:rPr lang="en-ID" sz="1200" dirty="0">
                    <a:solidFill>
                      <a:schemeClr val="tx1"/>
                    </a:solidFill>
                  </a:rPr>
                  <a:t> </a:t>
                </a:r>
                <a:r>
                  <a:rPr lang="en-ID" sz="1200" dirty="0" err="1">
                    <a:solidFill>
                      <a:schemeClr val="tx1"/>
                    </a:solidFill>
                  </a:rPr>
                  <a:t>dapat</a:t>
                </a:r>
                <a:r>
                  <a:rPr lang="en-ID" sz="1200" dirty="0">
                    <a:solidFill>
                      <a:schemeClr val="tx1"/>
                    </a:solidFill>
                  </a:rPr>
                  <a:t> </a:t>
                </a:r>
                <a:r>
                  <a:rPr lang="en-ID" sz="1200" dirty="0" err="1">
                    <a:solidFill>
                      <a:schemeClr val="tx1"/>
                    </a:solidFill>
                  </a:rPr>
                  <a:t>diciptakan</a:t>
                </a:r>
                <a:r>
                  <a:rPr lang="en-ID" sz="1200" dirty="0">
                    <a:solidFill>
                      <a:schemeClr val="tx1"/>
                    </a:solidFill>
                  </a:rPr>
                  <a:t> dan </a:t>
                </a:r>
                <a:r>
                  <a:rPr lang="en-ID" sz="1200" dirty="0" err="1">
                    <a:solidFill>
                      <a:schemeClr val="tx1"/>
                    </a:solidFill>
                  </a:rPr>
                  <a:t>tidak</a:t>
                </a:r>
                <a:r>
                  <a:rPr lang="en-ID" sz="1200" dirty="0">
                    <a:solidFill>
                      <a:schemeClr val="tx1"/>
                    </a:solidFill>
                  </a:rPr>
                  <a:t> </a:t>
                </a:r>
                <a:r>
                  <a:rPr lang="en-ID" sz="1200" dirty="0" err="1">
                    <a:solidFill>
                      <a:schemeClr val="tx1"/>
                    </a:solidFill>
                  </a:rPr>
                  <a:t>dapat</a:t>
                </a:r>
                <a:r>
                  <a:rPr lang="en-ID" sz="1200" dirty="0">
                    <a:solidFill>
                      <a:schemeClr val="tx1"/>
                    </a:solidFill>
                  </a:rPr>
                  <a:t> </a:t>
                </a:r>
                <a:r>
                  <a:rPr lang="en-ID" sz="1200" dirty="0" err="1">
                    <a:solidFill>
                      <a:schemeClr val="tx1"/>
                    </a:solidFill>
                  </a:rPr>
                  <a:t>dimusnahkan</a:t>
                </a:r>
                <a:r>
                  <a:rPr lang="en-ID" sz="1200" dirty="0">
                    <a:solidFill>
                      <a:schemeClr val="tx1"/>
                    </a:solidFill>
                  </a:rPr>
                  <a:t>.</a:t>
                </a:r>
              </a:p>
              <a:p>
                <a:r>
                  <a:rPr lang="en-ID" sz="1200" dirty="0" err="1">
                    <a:solidFill>
                      <a:schemeClr val="tx1"/>
                    </a:solidFill>
                  </a:rPr>
                  <a:t>Contohnya</a:t>
                </a:r>
                <a:r>
                  <a:rPr lang="en-ID" sz="1200" dirty="0">
                    <a:solidFill>
                      <a:schemeClr val="tx1"/>
                    </a:solidFill>
                  </a:rPr>
                  <a:t> : </a:t>
                </a:r>
                <a:r>
                  <a:rPr lang="en-ID" sz="1200" dirty="0" err="1">
                    <a:solidFill>
                      <a:schemeClr val="tx1"/>
                    </a:solidFill>
                  </a:rPr>
                  <a:t>Energi</a:t>
                </a:r>
                <a:r>
                  <a:rPr lang="en-ID" sz="1200" dirty="0">
                    <a:solidFill>
                      <a:schemeClr val="tx1"/>
                    </a:solidFill>
                  </a:rPr>
                  <a:t> </a:t>
                </a:r>
                <a:r>
                  <a:rPr lang="en-ID" sz="1200" dirty="0" err="1">
                    <a:solidFill>
                      <a:schemeClr val="tx1"/>
                    </a:solidFill>
                  </a:rPr>
                  <a:t>Panas</a:t>
                </a:r>
                <a:r>
                  <a:rPr lang="en-ID" sz="1200" dirty="0">
                    <a:solidFill>
                      <a:schemeClr val="tx1"/>
                    </a:solidFill>
                  </a:rPr>
                  <a:t>, </a:t>
                </a:r>
                <a:r>
                  <a:rPr lang="en-ID" sz="1200" dirty="0" err="1">
                    <a:solidFill>
                      <a:schemeClr val="tx1"/>
                    </a:solidFill>
                  </a:rPr>
                  <a:t>Eneri</a:t>
                </a:r>
                <a:r>
                  <a:rPr lang="en-ID" sz="1200" dirty="0">
                    <a:solidFill>
                      <a:schemeClr val="tx1"/>
                    </a:solidFill>
                  </a:rPr>
                  <a:t> </a:t>
                </a:r>
                <a:r>
                  <a:rPr lang="en-ID" sz="1200" dirty="0" err="1">
                    <a:solidFill>
                      <a:schemeClr val="tx1"/>
                    </a:solidFill>
                  </a:rPr>
                  <a:t>Kinetik</a:t>
                </a:r>
                <a:r>
                  <a:rPr lang="en-ID" sz="1200" dirty="0">
                    <a:solidFill>
                      <a:schemeClr val="tx1"/>
                    </a:solidFill>
                  </a:rPr>
                  <a:t>, </a:t>
                </a:r>
                <a:r>
                  <a:rPr lang="en-ID" sz="1200" dirty="0" err="1">
                    <a:solidFill>
                      <a:schemeClr val="tx1"/>
                    </a:solidFill>
                  </a:rPr>
                  <a:t>Energi</a:t>
                </a:r>
                <a:r>
                  <a:rPr lang="en-ID" sz="1200" dirty="0">
                    <a:solidFill>
                      <a:schemeClr val="tx1"/>
                    </a:solidFill>
                  </a:rPr>
                  <a:t> </a:t>
                </a:r>
                <a:r>
                  <a:rPr lang="en-ID" sz="1200" dirty="0" err="1">
                    <a:solidFill>
                      <a:schemeClr val="tx1"/>
                    </a:solidFill>
                  </a:rPr>
                  <a:t>Potensial</a:t>
                </a:r>
                <a:r>
                  <a:rPr lang="en-ID" sz="1200" dirty="0">
                    <a:solidFill>
                      <a:schemeClr val="tx1"/>
                    </a:solidFill>
                  </a:rPr>
                  <a:t> dan </a:t>
                </a:r>
                <a:r>
                  <a:rPr lang="en-ID" sz="1200" dirty="0" err="1">
                    <a:solidFill>
                      <a:schemeClr val="tx1"/>
                    </a:solidFill>
                  </a:rPr>
                  <a:t>Energi</a:t>
                </a:r>
                <a:r>
                  <a:rPr lang="en-ID" sz="1200" dirty="0">
                    <a:solidFill>
                      <a:schemeClr val="tx1"/>
                    </a:solidFill>
                  </a:rPr>
                  <a:t> </a:t>
                </a:r>
                <a:r>
                  <a:rPr lang="en-ID" sz="1200" dirty="0" err="1">
                    <a:solidFill>
                      <a:schemeClr val="tx1"/>
                    </a:solidFill>
                  </a:rPr>
                  <a:t>Listrik</a:t>
                </a:r>
                <a:r>
                  <a:rPr lang="en-ID" sz="1200" dirty="0">
                    <a:solidFill>
                      <a:schemeClr val="tx1"/>
                    </a:solidFill>
                  </a:rPr>
                  <a:t>.</a:t>
                </a:r>
              </a:p>
              <a:p>
                <a:endParaRPr lang="en-US" sz="1200" dirty="0">
                  <a:solidFill>
                    <a:schemeClr val="tx1"/>
                  </a:solidFill>
                </a:endParaRPr>
              </a:p>
              <a:p>
                <a:pPr marL="342900" indent="-342900">
                  <a:buAutoNum type="arabicPeriod"/>
                </a:pPr>
                <a:r>
                  <a:rPr lang="en-ID" sz="1200" b="1" dirty="0" err="1">
                    <a:solidFill>
                      <a:schemeClr val="tx1"/>
                    </a:solidFill>
                  </a:rPr>
                  <a:t>Energi</a:t>
                </a:r>
                <a:r>
                  <a:rPr lang="en-ID" sz="1200" b="1" dirty="0">
                    <a:solidFill>
                      <a:schemeClr val="tx1"/>
                    </a:solidFill>
                  </a:rPr>
                  <a:t> </a:t>
                </a:r>
                <a:r>
                  <a:rPr lang="en-ID" sz="1200" b="1" dirty="0" err="1">
                    <a:solidFill>
                      <a:schemeClr val="tx1"/>
                    </a:solidFill>
                  </a:rPr>
                  <a:t>potensial</a:t>
                </a:r>
                <a:r>
                  <a:rPr lang="en-ID" sz="1200" b="1" dirty="0">
                    <a:solidFill>
                      <a:schemeClr val="tx1"/>
                    </a:solidFill>
                  </a:rPr>
                  <a:t> </a:t>
                </a:r>
              </a:p>
              <a:p>
                <a:r>
                  <a:rPr lang="en-US" sz="1200" b="1" dirty="0">
                    <a:solidFill>
                      <a:schemeClr val="tx1"/>
                    </a:solidFill>
                  </a:rPr>
                  <a:t>	</a:t>
                </a:r>
                <a:r>
                  <a:rPr lang="en-ID" sz="1200" dirty="0">
                    <a:solidFill>
                      <a:schemeClr val="tx1"/>
                    </a:solidFill>
                  </a:rPr>
                  <a:t>Yaitu </a:t>
                </a:r>
                <a:r>
                  <a:rPr lang="en-ID" sz="1200" dirty="0" err="1">
                    <a:solidFill>
                      <a:schemeClr val="tx1"/>
                    </a:solidFill>
                  </a:rPr>
                  <a:t>energi</a:t>
                </a:r>
                <a:r>
                  <a:rPr lang="en-ID" sz="1200" dirty="0">
                    <a:solidFill>
                      <a:schemeClr val="tx1"/>
                    </a:solidFill>
                  </a:rPr>
                  <a:t> yang </a:t>
                </a:r>
                <a:r>
                  <a:rPr lang="en-ID" sz="1200" dirty="0" err="1">
                    <a:solidFill>
                      <a:schemeClr val="tx1"/>
                    </a:solidFill>
                  </a:rPr>
                  <a:t>dimiliki</a:t>
                </a:r>
                <a:r>
                  <a:rPr lang="en-ID" sz="1200" dirty="0">
                    <a:solidFill>
                      <a:schemeClr val="tx1"/>
                    </a:solidFill>
                  </a:rPr>
                  <a:t> </a:t>
                </a:r>
                <a:r>
                  <a:rPr lang="en-ID" sz="1200" dirty="0" err="1">
                    <a:solidFill>
                      <a:schemeClr val="tx1"/>
                    </a:solidFill>
                  </a:rPr>
                  <a:t>benda</a:t>
                </a:r>
                <a:r>
                  <a:rPr lang="en-ID" sz="1200" dirty="0">
                    <a:solidFill>
                      <a:schemeClr val="tx1"/>
                    </a:solidFill>
                  </a:rPr>
                  <a:t> </a:t>
                </a:r>
                <a:r>
                  <a:rPr lang="en-ID" sz="1200" dirty="0" err="1">
                    <a:solidFill>
                      <a:schemeClr val="tx1"/>
                    </a:solidFill>
                  </a:rPr>
                  <a:t>karna</a:t>
                </a:r>
                <a:r>
                  <a:rPr lang="en-ID" sz="1200" dirty="0">
                    <a:solidFill>
                      <a:schemeClr val="tx1"/>
                    </a:solidFill>
                  </a:rPr>
                  <a:t> </a:t>
                </a:r>
                <a:r>
                  <a:rPr lang="en-ID" sz="1200" dirty="0" err="1">
                    <a:solidFill>
                      <a:schemeClr val="tx1"/>
                    </a:solidFill>
                  </a:rPr>
                  <a:t>keadaan</a:t>
                </a:r>
                <a:r>
                  <a:rPr lang="en-ID" sz="1200" dirty="0">
                    <a:solidFill>
                      <a:schemeClr val="tx1"/>
                    </a:solidFill>
                  </a:rPr>
                  <a:t>, </a:t>
                </a:r>
                <a:r>
                  <a:rPr lang="en-ID" sz="1200" dirty="0" err="1">
                    <a:solidFill>
                      <a:schemeClr val="tx1"/>
                    </a:solidFill>
                  </a:rPr>
                  <a:t>kedudukan</a:t>
                </a:r>
                <a:r>
                  <a:rPr lang="en-ID" sz="1200" dirty="0">
                    <a:solidFill>
                      <a:schemeClr val="tx1"/>
                    </a:solidFill>
                  </a:rPr>
                  <a:t> </a:t>
                </a:r>
                <a:r>
                  <a:rPr lang="en-ID" sz="1200" dirty="0" err="1">
                    <a:solidFill>
                      <a:schemeClr val="tx1"/>
                    </a:solidFill>
                  </a:rPr>
                  <a:t>atau</a:t>
                </a:r>
                <a:r>
                  <a:rPr lang="en-ID" sz="1200" dirty="0">
                    <a:solidFill>
                      <a:schemeClr val="tx1"/>
                    </a:solidFill>
                  </a:rPr>
                  <a:t> </a:t>
                </a:r>
                <a:r>
                  <a:rPr lang="en-ID" sz="1200" dirty="0" err="1">
                    <a:solidFill>
                      <a:schemeClr val="tx1"/>
                    </a:solidFill>
                  </a:rPr>
                  <a:t>posisinya</a:t>
                </a:r>
                <a:r>
                  <a:rPr lang="en-ID" sz="1200" dirty="0">
                    <a:solidFill>
                      <a:schemeClr val="tx1"/>
                    </a:solidFill>
                  </a:rPr>
                  <a:t>.</a:t>
                </a:r>
              </a:p>
              <a:p>
                <a:r>
                  <a:rPr lang="en-ID" sz="1200" dirty="0" err="1">
                    <a:solidFill>
                      <a:schemeClr val="tx1"/>
                    </a:solidFill>
                  </a:rPr>
                  <a:t>Rumus</a:t>
                </a:r>
                <a:r>
                  <a:rPr lang="en-ID" sz="1200" dirty="0">
                    <a:solidFill>
                      <a:schemeClr val="tx1"/>
                    </a:solidFill>
                  </a:rPr>
                  <a:t> :</a:t>
                </a:r>
              </a:p>
              <a:p>
                <a:pPr algn="ctr"/>
                <a:r>
                  <a:rPr lang="en-ID" sz="1200" dirty="0">
                    <a:solidFill>
                      <a:schemeClr val="tx1"/>
                    </a:solidFill>
                  </a:rPr>
                  <a:t>Ep = </a:t>
                </a:r>
                <a:r>
                  <a:rPr lang="en-ID" sz="1200" dirty="0" err="1">
                    <a:solidFill>
                      <a:schemeClr val="tx1"/>
                    </a:solidFill>
                  </a:rPr>
                  <a:t>mgh</a:t>
                </a:r>
                <a:endParaRPr lang="en-ID" sz="1200" dirty="0">
                  <a:solidFill>
                    <a:schemeClr val="tx1"/>
                  </a:solidFill>
                </a:endParaRPr>
              </a:p>
              <a:p>
                <a:r>
                  <a:rPr lang="en-ID" sz="1200" dirty="0" err="1">
                    <a:solidFill>
                      <a:schemeClr val="tx1"/>
                    </a:solidFill>
                  </a:rPr>
                  <a:t>Keterangan</a:t>
                </a:r>
                <a:r>
                  <a:rPr lang="en-ID" sz="1200" dirty="0">
                    <a:solidFill>
                      <a:schemeClr val="tx1"/>
                    </a:solidFill>
                  </a:rPr>
                  <a:t> :</a:t>
                </a:r>
              </a:p>
              <a:p>
                <a:r>
                  <a:rPr lang="en-ID" sz="1200" dirty="0">
                    <a:solidFill>
                      <a:schemeClr val="tx1"/>
                    </a:solidFill>
                  </a:rPr>
                  <a:t>Ep = </a:t>
                </a:r>
                <a:r>
                  <a:rPr lang="en-ID" sz="1200" dirty="0" err="1">
                    <a:solidFill>
                      <a:schemeClr val="tx1"/>
                    </a:solidFill>
                  </a:rPr>
                  <a:t>energi</a:t>
                </a:r>
                <a:r>
                  <a:rPr lang="en-ID" sz="1200" dirty="0">
                    <a:solidFill>
                      <a:schemeClr val="tx1"/>
                    </a:solidFill>
                  </a:rPr>
                  <a:t> </a:t>
                </a:r>
                <a:r>
                  <a:rPr lang="en-ID" sz="1200" dirty="0" err="1">
                    <a:solidFill>
                      <a:schemeClr val="tx1"/>
                    </a:solidFill>
                  </a:rPr>
                  <a:t>potensial</a:t>
                </a:r>
                <a:r>
                  <a:rPr lang="en-ID" sz="1200" dirty="0">
                    <a:solidFill>
                      <a:schemeClr val="tx1"/>
                    </a:solidFill>
                  </a:rPr>
                  <a:t> (J)</a:t>
                </a:r>
              </a:p>
              <a:p>
                <a:r>
                  <a:rPr lang="en-ID" sz="1200" dirty="0">
                    <a:solidFill>
                      <a:schemeClr val="tx1"/>
                    </a:solidFill>
                  </a:rPr>
                  <a:t>m = </a:t>
                </a:r>
                <a:r>
                  <a:rPr lang="en-ID" sz="1200" dirty="0" err="1">
                    <a:solidFill>
                      <a:schemeClr val="tx1"/>
                    </a:solidFill>
                  </a:rPr>
                  <a:t>massa</a:t>
                </a:r>
                <a:r>
                  <a:rPr lang="en-ID" sz="1200" dirty="0">
                    <a:solidFill>
                      <a:schemeClr val="tx1"/>
                    </a:solidFill>
                  </a:rPr>
                  <a:t> </a:t>
                </a:r>
                <a:r>
                  <a:rPr lang="en-ID" sz="1200" dirty="0" err="1">
                    <a:solidFill>
                      <a:schemeClr val="tx1"/>
                    </a:solidFill>
                  </a:rPr>
                  <a:t>benda</a:t>
                </a:r>
                <a:r>
                  <a:rPr lang="en-ID" sz="1200" dirty="0">
                    <a:solidFill>
                      <a:schemeClr val="tx1"/>
                    </a:solidFill>
                  </a:rPr>
                  <a:t> (kg)</a:t>
                </a:r>
              </a:p>
              <a:p>
                <a:r>
                  <a:rPr lang="en-ID" sz="1200" dirty="0">
                    <a:solidFill>
                      <a:schemeClr val="tx1"/>
                    </a:solidFill>
                  </a:rPr>
                  <a:t>g = </a:t>
                </a:r>
                <a:r>
                  <a:rPr lang="en-ID" sz="1200" dirty="0" err="1">
                    <a:solidFill>
                      <a:schemeClr val="tx1"/>
                    </a:solidFill>
                  </a:rPr>
                  <a:t>kecepatan</a:t>
                </a:r>
                <a:r>
                  <a:rPr lang="en-ID" sz="1200" dirty="0">
                    <a:solidFill>
                      <a:schemeClr val="tx1"/>
                    </a:solidFill>
                  </a:rPr>
                  <a:t> </a:t>
                </a:r>
                <a:r>
                  <a:rPr lang="en-ID" sz="1200" dirty="0" err="1">
                    <a:solidFill>
                      <a:schemeClr val="tx1"/>
                    </a:solidFill>
                  </a:rPr>
                  <a:t>gravitasii</a:t>
                </a:r>
                <a:r>
                  <a:rPr lang="en-ID" sz="1200" dirty="0">
                    <a:solidFill>
                      <a:schemeClr val="tx1"/>
                    </a:solidFill>
                  </a:rPr>
                  <a:t> </a:t>
                </a:r>
                <a:r>
                  <a:rPr lang="en-ID" sz="1200" dirty="0" err="1">
                    <a:solidFill>
                      <a:schemeClr val="tx1"/>
                    </a:solidFill>
                  </a:rPr>
                  <a:t>bumi</a:t>
                </a:r>
                <a:r>
                  <a:rPr lang="en-ID" sz="1200" dirty="0">
                    <a:solidFill>
                      <a:schemeClr val="tx1"/>
                    </a:solidFill>
                  </a:rPr>
                  <a:t> (m/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ID" sz="1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D" sz="1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p>
                        <m:r>
                          <a:rPr lang="en-ID" sz="1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ID" sz="1200" dirty="0">
                    <a:solidFill>
                      <a:schemeClr val="tx1"/>
                    </a:solidFill>
                  </a:rPr>
                  <a:t>)</a:t>
                </a:r>
              </a:p>
              <a:p>
                <a:r>
                  <a:rPr lang="en-ID" sz="1200" dirty="0">
                    <a:solidFill>
                      <a:schemeClr val="tx1"/>
                    </a:solidFill>
                  </a:rPr>
                  <a:t>h = </a:t>
                </a:r>
                <a:r>
                  <a:rPr lang="en-ID" sz="1200" dirty="0" err="1">
                    <a:solidFill>
                      <a:schemeClr val="tx1"/>
                    </a:solidFill>
                  </a:rPr>
                  <a:t>ketinggian</a:t>
                </a:r>
                <a:r>
                  <a:rPr lang="en-ID" sz="1200" dirty="0">
                    <a:solidFill>
                      <a:schemeClr val="tx1"/>
                    </a:solidFill>
                  </a:rPr>
                  <a:t> </a:t>
                </a:r>
                <a:r>
                  <a:rPr lang="en-ID" sz="1200" dirty="0" err="1">
                    <a:solidFill>
                      <a:schemeClr val="tx1"/>
                    </a:solidFill>
                  </a:rPr>
                  <a:t>benda</a:t>
                </a:r>
                <a:r>
                  <a:rPr lang="en-ID" sz="1200" dirty="0">
                    <a:solidFill>
                      <a:schemeClr val="tx1"/>
                    </a:solidFill>
                  </a:rPr>
                  <a:t> (m)</a:t>
                </a:r>
              </a:p>
              <a:p>
                <a:endParaRPr lang="en-ID" sz="1200" b="1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6" name="Rounded 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9592" y="1203598"/>
                <a:ext cx="7013890" cy="3312368"/>
              </a:xfrm>
              <a:prstGeom prst="round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883772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8FA77F-1227-43C5-8740-09EDFADF79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H="1">
            <a:off x="6660232" y="4227934"/>
            <a:ext cx="1224136" cy="653194"/>
          </a:xfrm>
        </p:spPr>
        <p:txBody>
          <a:bodyPr/>
          <a:lstStyle/>
          <a:p>
            <a:endParaRPr lang="en-ID" sz="1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C2F1D962-A752-4EB6-B8A5-17B6E9F2E77E}"/>
                  </a:ext>
                </a:extLst>
              </p:cNvPr>
              <p:cNvSpPr/>
              <p:nvPr/>
            </p:nvSpPr>
            <p:spPr>
              <a:xfrm>
                <a:off x="683568" y="843558"/>
                <a:ext cx="4572000" cy="3099375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marL="685800">
                  <a:lnSpc>
                    <a:spcPct val="150000"/>
                  </a:lnSpc>
                </a:pPr>
                <a:r>
                  <a:rPr lang="en-ID" b="1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2. </a:t>
                </a:r>
                <a:r>
                  <a:rPr lang="en-ID" b="1" dirty="0" err="1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Energi</a:t>
                </a:r>
                <a:r>
                  <a:rPr lang="en-ID" b="1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ID" b="1" dirty="0" err="1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Kinetik</a:t>
                </a:r>
                <a:endParaRPr lang="en-ID" sz="12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685800">
                  <a:lnSpc>
                    <a:spcPct val="150000"/>
                  </a:lnSpc>
                </a:pPr>
                <a:r>
                  <a:rPr lang="en-ID" dirty="0" err="1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Yaitu</a:t>
                </a:r>
                <a:r>
                  <a:rPr lang="en-ID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ID" dirty="0" err="1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energi</a:t>
                </a:r>
                <a:r>
                  <a:rPr lang="en-ID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yang </a:t>
                </a:r>
                <a:r>
                  <a:rPr lang="en-ID" dirty="0" err="1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dimiliki</a:t>
                </a:r>
                <a:r>
                  <a:rPr lang="en-ID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oleh </a:t>
                </a:r>
                <a:r>
                  <a:rPr lang="en-ID" dirty="0" err="1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benda</a:t>
                </a:r>
                <a:r>
                  <a:rPr lang="en-ID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ID" dirty="0" err="1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karna</a:t>
                </a:r>
                <a:r>
                  <a:rPr lang="en-ID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ID" dirty="0" err="1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gerakannya</a:t>
                </a:r>
                <a:r>
                  <a:rPr lang="en-ID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. </a:t>
                </a:r>
                <a:endParaRPr lang="en-ID" sz="12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685800">
                  <a:lnSpc>
                    <a:spcPct val="150000"/>
                  </a:lnSpc>
                </a:pPr>
                <a:r>
                  <a:rPr lang="en-ID" dirty="0" err="1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Rumus</a:t>
                </a:r>
                <a:r>
                  <a:rPr lang="en-ID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:</a:t>
                </a:r>
                <a:endParaRPr lang="en-ID" sz="12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685800" algn="ctr">
                  <a:lnSpc>
                    <a:spcPct val="150000"/>
                  </a:lnSpc>
                </a:pPr>
                <a:r>
                  <a:rPr lang="en-ID" dirty="0" err="1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Ek</a:t>
                </a:r>
                <a:r>
                  <a:rPr lang="en-ID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ID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ID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ID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ID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m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ID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ID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𝑣</m:t>
                        </m:r>
                      </m:e>
                      <m:sup>
                        <m:r>
                          <a:rPr lang="en-ID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ID" sz="12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685800">
                  <a:lnSpc>
                    <a:spcPct val="150000"/>
                  </a:lnSpc>
                </a:pPr>
                <a:r>
                  <a:rPr lang="en-ID" dirty="0" err="1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Keterangan</a:t>
                </a:r>
                <a:r>
                  <a:rPr lang="en-ID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:</a:t>
                </a:r>
                <a:endParaRPr lang="en-ID" sz="12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685800">
                  <a:lnSpc>
                    <a:spcPct val="150000"/>
                  </a:lnSpc>
                </a:pPr>
                <a:r>
                  <a:rPr lang="en-ID" dirty="0" err="1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Ek</a:t>
                </a:r>
                <a:r>
                  <a:rPr lang="en-ID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= </a:t>
                </a:r>
                <a:r>
                  <a:rPr lang="en-ID" dirty="0" err="1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energi</a:t>
                </a:r>
                <a:r>
                  <a:rPr lang="en-ID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ID" dirty="0" err="1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kinetik</a:t>
                </a:r>
                <a:r>
                  <a:rPr lang="en-ID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(J)</a:t>
                </a:r>
                <a:endParaRPr lang="en-ID" sz="12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685800">
                  <a:lnSpc>
                    <a:spcPct val="150000"/>
                  </a:lnSpc>
                </a:pPr>
                <a:r>
                  <a:rPr lang="en-ID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 = </a:t>
                </a:r>
                <a:r>
                  <a:rPr lang="en-ID" dirty="0" err="1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massa</a:t>
                </a:r>
                <a:r>
                  <a:rPr lang="en-ID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ID" dirty="0" err="1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benda</a:t>
                </a:r>
                <a:r>
                  <a:rPr lang="en-ID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(kg)</a:t>
                </a:r>
                <a:endParaRPr lang="en-ID" sz="12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685800">
                  <a:lnSpc>
                    <a:spcPct val="150000"/>
                  </a:lnSpc>
                </a:pPr>
                <a:r>
                  <a:rPr lang="en-ID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v = </a:t>
                </a:r>
                <a:r>
                  <a:rPr lang="en-ID" dirty="0" err="1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kecepatan</a:t>
                </a:r>
                <a:r>
                  <a:rPr lang="en-ID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ID" dirty="0" err="1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benda</a:t>
                </a:r>
                <a:r>
                  <a:rPr lang="en-ID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(m/s)</a:t>
                </a:r>
                <a:endParaRPr lang="en-ID" sz="12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C2F1D962-A752-4EB6-B8A5-17B6E9F2E77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568" y="843558"/>
                <a:ext cx="4572000" cy="3099375"/>
              </a:xfrm>
              <a:prstGeom prst="rect">
                <a:avLst/>
              </a:prstGeom>
              <a:blipFill>
                <a:blip r:embed="rId2"/>
                <a:stretch>
                  <a:fillRect b="-982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894490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8FA77F-1227-43C5-8740-09EDFADF79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H="1">
            <a:off x="6660232" y="4227934"/>
            <a:ext cx="1224136" cy="653194"/>
          </a:xfrm>
        </p:spPr>
        <p:txBody>
          <a:bodyPr/>
          <a:lstStyle/>
          <a:p>
            <a:endParaRPr lang="en-ID" sz="1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A0D4748-F22E-4F3F-8BB0-E9C7E21A41CD}"/>
              </a:ext>
            </a:extLst>
          </p:cNvPr>
          <p:cNvSpPr/>
          <p:nvPr/>
        </p:nvSpPr>
        <p:spPr>
          <a:xfrm>
            <a:off x="611560" y="915566"/>
            <a:ext cx="4572000" cy="2643096"/>
          </a:xfrm>
          <a:prstGeom prst="rect">
            <a:avLst/>
          </a:prstGeom>
        </p:spPr>
        <p:txBody>
          <a:bodyPr>
            <a:spAutoFit/>
          </a:bodyPr>
          <a:lstStyle/>
          <a:p>
            <a:pPr marL="685800">
              <a:lnSpc>
                <a:spcPct val="150000"/>
              </a:lnSpc>
            </a:pPr>
            <a:r>
              <a:rPr lang="en-ID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en-ID" b="1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Energi</a:t>
            </a:r>
            <a:r>
              <a:rPr lang="en-ID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b="1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Listrik</a:t>
            </a:r>
            <a:endParaRPr lang="en-ID" sz="12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>
              <a:lnSpc>
                <a:spcPct val="150000"/>
              </a:lnSpc>
            </a:pPr>
            <a:r>
              <a:rPr lang="en-ID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Dirumuskan</a:t>
            </a:r>
            <a:r>
              <a:rPr lang="en-ID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endParaRPr lang="en-ID" sz="12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algn="ctr">
              <a:lnSpc>
                <a:spcPct val="150000"/>
              </a:lnSpc>
            </a:pPr>
            <a:r>
              <a:rPr lang="en-ID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 = V I t</a:t>
            </a:r>
            <a:endParaRPr lang="en-ID" sz="12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>
              <a:lnSpc>
                <a:spcPct val="150000"/>
              </a:lnSpc>
            </a:pPr>
            <a:r>
              <a:rPr lang="en-ID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Keterangan</a:t>
            </a:r>
            <a:r>
              <a:rPr lang="en-ID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endParaRPr lang="en-ID" sz="12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>
              <a:lnSpc>
                <a:spcPct val="150000"/>
              </a:lnSpc>
            </a:pPr>
            <a:r>
              <a:rPr lang="en-ID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 = </a:t>
            </a:r>
            <a:r>
              <a:rPr lang="en-ID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energi</a:t>
            </a:r>
            <a:r>
              <a:rPr lang="en-ID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listri</a:t>
            </a:r>
            <a:r>
              <a:rPr lang="en-ID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(J)</a:t>
            </a:r>
            <a:endParaRPr lang="en-ID" sz="12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>
              <a:lnSpc>
                <a:spcPct val="150000"/>
              </a:lnSpc>
            </a:pPr>
            <a:r>
              <a:rPr lang="en-ID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 = </a:t>
            </a:r>
            <a:r>
              <a:rPr lang="en-ID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beda</a:t>
            </a:r>
            <a:r>
              <a:rPr lang="en-ID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potensial</a:t>
            </a:r>
            <a:r>
              <a:rPr lang="en-ID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listrik</a:t>
            </a:r>
            <a:r>
              <a:rPr lang="en-ID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(volt)</a:t>
            </a:r>
            <a:endParaRPr lang="en-ID" sz="12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>
              <a:lnSpc>
                <a:spcPct val="150000"/>
              </a:lnSpc>
            </a:pPr>
            <a:r>
              <a:rPr lang="en-ID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 = </a:t>
            </a:r>
            <a:r>
              <a:rPr lang="en-ID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kuat</a:t>
            </a:r>
            <a:r>
              <a:rPr lang="en-ID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arus</a:t>
            </a:r>
            <a:r>
              <a:rPr lang="en-ID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listrik</a:t>
            </a:r>
            <a:r>
              <a:rPr lang="en-ID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(A)</a:t>
            </a:r>
            <a:endParaRPr lang="en-ID" sz="12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>
              <a:lnSpc>
                <a:spcPct val="150000"/>
              </a:lnSpc>
            </a:pPr>
            <a:r>
              <a:rPr lang="en-ID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 = </a:t>
            </a:r>
            <a:r>
              <a:rPr lang="en-ID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selang</a:t>
            </a:r>
            <a:r>
              <a:rPr lang="en-ID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waktu</a:t>
            </a:r>
            <a:r>
              <a:rPr lang="en-ID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(s)</a:t>
            </a:r>
            <a:endParaRPr lang="en-ID" sz="12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1668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8FA77F-1227-43C5-8740-09EDFADF79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H="1">
            <a:off x="6660232" y="4227934"/>
            <a:ext cx="1224136" cy="653194"/>
          </a:xfrm>
        </p:spPr>
        <p:txBody>
          <a:bodyPr/>
          <a:lstStyle/>
          <a:p>
            <a:endParaRPr lang="en-ID" sz="1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1170BA32-329B-45E7-9501-20D0EBFE0E78}"/>
                  </a:ext>
                </a:extLst>
              </p:cNvPr>
              <p:cNvSpPr/>
              <p:nvPr/>
            </p:nvSpPr>
            <p:spPr>
              <a:xfrm>
                <a:off x="611560" y="681681"/>
                <a:ext cx="4590256" cy="378013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685800">
                  <a:lnSpc>
                    <a:spcPct val="150000"/>
                  </a:lnSpc>
                </a:pPr>
                <a:r>
                  <a:rPr lang="en-ID" sz="1200" b="1" dirty="0">
                    <a:latin typeface="+mj-lt"/>
                    <a:ea typeface="Calibri" panose="020F0502020204030204" pitchFamily="34" charset="0"/>
                    <a:cs typeface="Times New Roman" panose="02020603050405020304" pitchFamily="18" charset="0"/>
                  </a:rPr>
                  <a:t>4. </a:t>
                </a:r>
                <a:r>
                  <a:rPr lang="en-ID" sz="1200" b="1" dirty="0" err="1">
                    <a:latin typeface="+mj-lt"/>
                    <a:ea typeface="Calibri" panose="020F0502020204030204" pitchFamily="34" charset="0"/>
                    <a:cs typeface="Times New Roman" panose="02020603050405020304" pitchFamily="18" charset="0"/>
                  </a:rPr>
                  <a:t>Hukum</a:t>
                </a:r>
                <a:r>
                  <a:rPr lang="en-ID" sz="1200" b="1" dirty="0">
                    <a:latin typeface="+mj-lt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ID" sz="1200" b="1" dirty="0" err="1">
                    <a:latin typeface="+mj-lt"/>
                    <a:ea typeface="Calibri" panose="020F0502020204030204" pitchFamily="34" charset="0"/>
                    <a:cs typeface="Times New Roman" panose="02020603050405020304" pitchFamily="18" charset="0"/>
                  </a:rPr>
                  <a:t>Kekekalan</a:t>
                </a:r>
                <a:r>
                  <a:rPr lang="en-ID" sz="1200" b="1" dirty="0">
                    <a:latin typeface="+mj-lt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ID" sz="1200" b="1" dirty="0" err="1">
                    <a:latin typeface="+mj-lt"/>
                    <a:ea typeface="Calibri" panose="020F0502020204030204" pitchFamily="34" charset="0"/>
                    <a:cs typeface="Times New Roman" panose="02020603050405020304" pitchFamily="18" charset="0"/>
                  </a:rPr>
                  <a:t>Energi</a:t>
                </a:r>
                <a:r>
                  <a:rPr lang="en-ID" sz="1200" b="1" dirty="0">
                    <a:latin typeface="+mj-lt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ID" sz="1200" b="1" dirty="0" err="1">
                    <a:latin typeface="+mj-lt"/>
                    <a:ea typeface="Calibri" panose="020F0502020204030204" pitchFamily="34" charset="0"/>
                    <a:cs typeface="Times New Roman" panose="02020603050405020304" pitchFamily="18" charset="0"/>
                  </a:rPr>
                  <a:t>Kinetik</a:t>
                </a:r>
                <a:endParaRPr lang="en-ID" sz="1200" dirty="0">
                  <a:effectLst/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685800">
                  <a:lnSpc>
                    <a:spcPct val="150000"/>
                  </a:lnSpc>
                </a:pPr>
                <a:r>
                  <a:rPr lang="en-ID" sz="1200" dirty="0" err="1">
                    <a:latin typeface="+mj-lt"/>
                    <a:ea typeface="Calibri" panose="020F0502020204030204" pitchFamily="34" charset="0"/>
                    <a:cs typeface="Times New Roman" panose="02020603050405020304" pitchFamily="18" charset="0"/>
                  </a:rPr>
                  <a:t>Berlaku</a:t>
                </a:r>
                <a:r>
                  <a:rPr lang="en-ID" sz="1200" dirty="0">
                    <a:latin typeface="+mj-lt"/>
                    <a:ea typeface="Calibri" panose="020F0502020204030204" pitchFamily="34" charset="0"/>
                    <a:cs typeface="Times New Roman" panose="02020603050405020304" pitchFamily="18" charset="0"/>
                  </a:rPr>
                  <a:t> :</a:t>
                </a:r>
                <a:endParaRPr lang="en-ID" sz="1200" dirty="0">
                  <a:effectLst/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685800" algn="ctr">
                  <a:lnSpc>
                    <a:spcPct val="150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ID" sz="1200" i="1">
                            <a:latin typeface="+mj-lt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ID" sz="1200" i="1">
                            <a:latin typeface="+mj-lt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𝐸𝑚</m:t>
                        </m:r>
                      </m:e>
                      <m:sub>
                        <m:r>
                          <a:rPr lang="en-ID" sz="1200" i="1">
                            <a:latin typeface="+mj-lt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ID" sz="1200" dirty="0"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D" sz="1200" i="1">
                            <a:latin typeface="+mj-lt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ID" sz="1200" i="1">
                            <a:latin typeface="+mj-lt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𝐸𝑚</m:t>
                        </m:r>
                      </m:e>
                      <m:sub>
                        <m:r>
                          <a:rPr lang="en-ID" sz="1200" i="1">
                            <a:latin typeface="+mj-lt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ID" sz="1200" dirty="0">
                  <a:effectLst/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685800" algn="ctr">
                  <a:lnSpc>
                    <a:spcPct val="150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ID" sz="1200" i="1">
                            <a:latin typeface="+mj-lt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ID" sz="1200" i="1">
                            <a:latin typeface="+mj-lt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𝐸𝑘</m:t>
                        </m:r>
                      </m:e>
                      <m:sub>
                        <m:r>
                          <a:rPr lang="en-ID" sz="1200" i="1">
                            <a:latin typeface="+mj-lt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ID" sz="1200" dirty="0"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D" sz="1200" i="1">
                            <a:latin typeface="+mj-lt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ID" sz="1200" i="1">
                            <a:latin typeface="+mj-lt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𝐸𝑝</m:t>
                        </m:r>
                      </m:e>
                      <m:sub>
                        <m:r>
                          <a:rPr lang="en-ID" sz="1200" i="1">
                            <a:latin typeface="+mj-lt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ID" sz="1200" dirty="0"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D" sz="1200" i="1">
                            <a:latin typeface="+mj-lt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ID" sz="1200" i="1">
                            <a:latin typeface="+mj-lt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𝐸𝑘</m:t>
                        </m:r>
                      </m:e>
                      <m:sub>
                        <m:r>
                          <a:rPr lang="en-ID" sz="1200" i="1">
                            <a:latin typeface="+mj-lt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ID" sz="1200" dirty="0"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D" sz="1200" i="1">
                            <a:latin typeface="+mj-lt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ID" sz="1200" i="1">
                            <a:latin typeface="+mj-lt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𝐸𝑝</m:t>
                        </m:r>
                      </m:e>
                      <m:sub>
                        <m:r>
                          <a:rPr lang="en-ID" sz="1200" i="1">
                            <a:latin typeface="+mj-lt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ID" sz="1200" dirty="0">
                  <a:effectLst/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685800">
                  <a:lnSpc>
                    <a:spcPct val="150000"/>
                  </a:lnSpc>
                </a:pPr>
                <a:r>
                  <a:rPr lang="en-ID" sz="1200" dirty="0"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endParaRPr lang="en-ID" sz="1200" dirty="0">
                  <a:effectLst/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685800">
                  <a:lnSpc>
                    <a:spcPct val="150000"/>
                  </a:lnSpc>
                </a:pPr>
                <a:r>
                  <a:rPr lang="en-ID" sz="1200" b="1" dirty="0"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5. </a:t>
                </a:r>
                <a:r>
                  <a:rPr lang="en-ID" sz="1200" b="1" dirty="0" err="1"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Daya</a:t>
                </a:r>
                <a:endParaRPr lang="en-ID" sz="1200" dirty="0">
                  <a:effectLst/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685800">
                  <a:lnSpc>
                    <a:spcPct val="150000"/>
                  </a:lnSpc>
                </a:pPr>
                <a:r>
                  <a:rPr lang="en-ID" sz="1200" dirty="0" err="1"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Daya</a:t>
                </a:r>
                <a:r>
                  <a:rPr lang="en-ID" sz="1200" dirty="0"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ID" sz="1200" dirty="0" err="1"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didefinisikan</a:t>
                </a:r>
                <a:r>
                  <a:rPr lang="en-ID" sz="1200" dirty="0"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ID" sz="1200" dirty="0" err="1"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sebagai</a:t>
                </a:r>
                <a:r>
                  <a:rPr lang="en-ID" sz="1200" dirty="0"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ID" sz="1200" dirty="0" err="1"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usaha</a:t>
                </a:r>
                <a:r>
                  <a:rPr lang="en-ID" sz="1200" dirty="0"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yang </a:t>
                </a:r>
                <a:r>
                  <a:rPr lang="en-ID" sz="1200" dirty="0" err="1"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dilakukan</a:t>
                </a:r>
                <a:r>
                  <a:rPr lang="en-ID" sz="1200" dirty="0"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ID" sz="1200" dirty="0" err="1"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tiap</a:t>
                </a:r>
                <a:r>
                  <a:rPr lang="en-ID" sz="1200" dirty="0"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ID" sz="1200" dirty="0" err="1"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satuan</a:t>
                </a:r>
                <a:r>
                  <a:rPr lang="en-ID" sz="1200" dirty="0"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ID" sz="1200" dirty="0" err="1"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waktu</a:t>
                </a:r>
                <a:r>
                  <a:rPr lang="en-ID" sz="1200" dirty="0"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r>
                  <a:rPr lang="en-ID" sz="1200" dirty="0" err="1"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Dinyatakan</a:t>
                </a:r>
                <a:r>
                  <a:rPr lang="en-ID" sz="1200" dirty="0"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:</a:t>
                </a:r>
                <a:endParaRPr lang="en-ID" sz="1200" dirty="0">
                  <a:effectLst/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685800" algn="ctr">
                  <a:lnSpc>
                    <a:spcPct val="150000"/>
                  </a:lnSpc>
                </a:pPr>
                <a:r>
                  <a:rPr lang="en-ID" sz="1200" dirty="0"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ID" sz="1200" i="1">
                            <a:latin typeface="+mj-lt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ID" sz="1200" i="1">
                            <a:latin typeface="+mj-lt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𝑊</m:t>
                        </m:r>
                      </m:num>
                      <m:den>
                        <m:r>
                          <a:rPr lang="en-ID" sz="1200" i="1">
                            <a:latin typeface="+mj-lt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𝑡</m:t>
                        </m:r>
                      </m:den>
                    </m:f>
                  </m:oMath>
                </a14:m>
                <a:endParaRPr lang="en-ID" sz="1200" dirty="0">
                  <a:effectLst/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685800">
                  <a:lnSpc>
                    <a:spcPct val="150000"/>
                  </a:lnSpc>
                </a:pPr>
                <a:r>
                  <a:rPr lang="en-ID" sz="1200" dirty="0" err="1"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Keterangan</a:t>
                </a:r>
                <a:r>
                  <a:rPr lang="en-ID" sz="1200" dirty="0"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:</a:t>
                </a:r>
                <a:endParaRPr lang="en-ID" sz="1200" dirty="0">
                  <a:effectLst/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685800">
                  <a:lnSpc>
                    <a:spcPct val="150000"/>
                  </a:lnSpc>
                </a:pPr>
                <a:r>
                  <a:rPr lang="en-ID" sz="1200" dirty="0"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 = </a:t>
                </a:r>
                <a:r>
                  <a:rPr lang="en-ID" sz="1200" dirty="0" err="1"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daya</a:t>
                </a:r>
                <a:r>
                  <a:rPr lang="en-ID" sz="1200" dirty="0"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(watt)</a:t>
                </a:r>
                <a:endParaRPr lang="en-ID" sz="1200" dirty="0">
                  <a:effectLst/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685800">
                  <a:lnSpc>
                    <a:spcPct val="150000"/>
                  </a:lnSpc>
                </a:pPr>
                <a:r>
                  <a:rPr lang="en-ID" sz="1200" dirty="0"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W = Usaha yang </a:t>
                </a:r>
                <a:r>
                  <a:rPr lang="en-ID" sz="1200" dirty="0" err="1"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dilakukan</a:t>
                </a:r>
                <a:endParaRPr lang="en-ID" sz="1200" dirty="0">
                  <a:effectLst/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685800">
                  <a:lnSpc>
                    <a:spcPct val="150000"/>
                  </a:lnSpc>
                </a:pPr>
                <a:r>
                  <a:rPr lang="en-ID" sz="1200" dirty="0"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 = </a:t>
                </a:r>
                <a:r>
                  <a:rPr lang="en-ID" sz="1200" dirty="0" err="1"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waktu</a:t>
                </a:r>
                <a:r>
                  <a:rPr lang="en-ID" sz="1200" dirty="0"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(s)</a:t>
                </a:r>
                <a:endParaRPr lang="en-ID" sz="1200" dirty="0">
                  <a:effectLst/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1170BA32-329B-45E7-9501-20D0EBFE0E7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560" y="681681"/>
                <a:ext cx="4590256" cy="3780137"/>
              </a:xfrm>
              <a:prstGeom prst="rect">
                <a:avLst/>
              </a:prstGeom>
              <a:blipFill>
                <a:blip r:embed="rId2"/>
                <a:stretch>
                  <a:fillRect b="-323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26135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Shape 10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0" name="Google Shape;1090;p42"/>
          <p:cNvSpPr txBox="1">
            <a:spLocks noGrp="1"/>
          </p:cNvSpPr>
          <p:nvPr>
            <p:ph type="title"/>
          </p:nvPr>
        </p:nvSpPr>
        <p:spPr>
          <a:xfrm>
            <a:off x="2046600" y="1414500"/>
            <a:ext cx="5050800" cy="2314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sz="5400" dirty="0" err="1"/>
              <a:t>Terimakasih</a:t>
            </a:r>
            <a:endParaRPr sz="5400" dirty="0"/>
          </a:p>
        </p:txBody>
      </p:sp>
      <p:grpSp>
        <p:nvGrpSpPr>
          <p:cNvPr id="1091" name="Google Shape;1091;p42"/>
          <p:cNvGrpSpPr/>
          <p:nvPr/>
        </p:nvGrpSpPr>
        <p:grpSpPr>
          <a:xfrm rot="-552712" flipH="1">
            <a:off x="1612704" y="1218981"/>
            <a:ext cx="1271811" cy="1019154"/>
            <a:chOff x="10049025" y="922900"/>
            <a:chExt cx="537625" cy="430800"/>
          </a:xfrm>
        </p:grpSpPr>
        <p:sp>
          <p:nvSpPr>
            <p:cNvPr id="1092" name="Google Shape;1092;p42"/>
            <p:cNvSpPr/>
            <p:nvPr/>
          </p:nvSpPr>
          <p:spPr>
            <a:xfrm>
              <a:off x="10056525" y="930425"/>
              <a:ext cx="521975" cy="331475"/>
            </a:xfrm>
            <a:custGeom>
              <a:avLst/>
              <a:gdLst/>
              <a:ahLst/>
              <a:cxnLst/>
              <a:rect l="l" t="t" r="r" b="b"/>
              <a:pathLst>
                <a:path w="20879" h="13259" extrusionOk="0">
                  <a:moveTo>
                    <a:pt x="14412" y="0"/>
                  </a:moveTo>
                  <a:lnTo>
                    <a:pt x="1" y="226"/>
                  </a:lnTo>
                  <a:cubicBezTo>
                    <a:pt x="1254" y="2506"/>
                    <a:pt x="2407" y="4812"/>
                    <a:pt x="3334" y="7218"/>
                  </a:cubicBezTo>
                  <a:lnTo>
                    <a:pt x="12532" y="13258"/>
                  </a:lnTo>
                  <a:lnTo>
                    <a:pt x="20878" y="12757"/>
                  </a:lnTo>
                  <a:lnTo>
                    <a:pt x="14412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3" name="Google Shape;1093;p42"/>
            <p:cNvSpPr/>
            <p:nvPr/>
          </p:nvSpPr>
          <p:spPr>
            <a:xfrm>
              <a:off x="10049025" y="922900"/>
              <a:ext cx="537625" cy="347150"/>
            </a:xfrm>
            <a:custGeom>
              <a:avLst/>
              <a:gdLst/>
              <a:ahLst/>
              <a:cxnLst/>
              <a:rect l="l" t="t" r="r" b="b"/>
              <a:pathLst>
                <a:path w="21505" h="13886" extrusionOk="0">
                  <a:moveTo>
                    <a:pt x="14574" y="527"/>
                  </a:moveTo>
                  <a:cubicBezTo>
                    <a:pt x="16433" y="4242"/>
                    <a:pt x="18292" y="7862"/>
                    <a:pt x="20151" y="11579"/>
                  </a:cubicBezTo>
                  <a:cubicBezTo>
                    <a:pt x="20376" y="11973"/>
                    <a:pt x="20614" y="12366"/>
                    <a:pt x="20804" y="12760"/>
                  </a:cubicBezTo>
                  <a:lnTo>
                    <a:pt x="20804" y="12760"/>
                  </a:lnTo>
                  <a:cubicBezTo>
                    <a:pt x="18222" y="12953"/>
                    <a:pt x="15639" y="13167"/>
                    <a:pt x="13033" y="13359"/>
                  </a:cubicBezTo>
                  <a:lnTo>
                    <a:pt x="12933" y="13359"/>
                  </a:lnTo>
                  <a:cubicBezTo>
                    <a:pt x="12832" y="13359"/>
                    <a:pt x="12732" y="13259"/>
                    <a:pt x="12732" y="13259"/>
                  </a:cubicBezTo>
                  <a:cubicBezTo>
                    <a:pt x="12206" y="12933"/>
                    <a:pt x="11780" y="12632"/>
                    <a:pt x="11379" y="12306"/>
                  </a:cubicBezTo>
                  <a:cubicBezTo>
                    <a:pt x="9800" y="11379"/>
                    <a:pt x="8346" y="10326"/>
                    <a:pt x="6892" y="9399"/>
                  </a:cubicBezTo>
                  <a:cubicBezTo>
                    <a:pt x="5891" y="8707"/>
                    <a:pt x="4889" y="8106"/>
                    <a:pt x="3909" y="7402"/>
                  </a:cubicBezTo>
                  <a:lnTo>
                    <a:pt x="3909" y="7402"/>
                  </a:lnTo>
                  <a:cubicBezTo>
                    <a:pt x="2933" y="5179"/>
                    <a:pt x="1872" y="2958"/>
                    <a:pt x="726" y="817"/>
                  </a:cubicBezTo>
                  <a:lnTo>
                    <a:pt x="726" y="817"/>
                  </a:lnTo>
                  <a:cubicBezTo>
                    <a:pt x="4768" y="720"/>
                    <a:pt x="8788" y="623"/>
                    <a:pt x="12832" y="527"/>
                  </a:cubicBezTo>
                  <a:close/>
                  <a:moveTo>
                    <a:pt x="14712" y="0"/>
                  </a:moveTo>
                  <a:cubicBezTo>
                    <a:pt x="10527" y="101"/>
                    <a:pt x="6366" y="201"/>
                    <a:pt x="2181" y="301"/>
                  </a:cubicBezTo>
                  <a:lnTo>
                    <a:pt x="301" y="301"/>
                  </a:lnTo>
                  <a:cubicBezTo>
                    <a:pt x="100" y="301"/>
                    <a:pt x="0" y="527"/>
                    <a:pt x="100" y="727"/>
                  </a:cubicBezTo>
                  <a:cubicBezTo>
                    <a:pt x="1343" y="2890"/>
                    <a:pt x="2364" y="5176"/>
                    <a:pt x="3408" y="7560"/>
                  </a:cubicBezTo>
                  <a:lnTo>
                    <a:pt x="3408" y="7560"/>
                  </a:lnTo>
                  <a:cubicBezTo>
                    <a:pt x="3411" y="7606"/>
                    <a:pt x="3428" y="7647"/>
                    <a:pt x="3462" y="7679"/>
                  </a:cubicBezTo>
                  <a:lnTo>
                    <a:pt x="3462" y="7679"/>
                  </a:lnTo>
                  <a:cubicBezTo>
                    <a:pt x="3505" y="7746"/>
                    <a:pt x="3576" y="7784"/>
                    <a:pt x="3651" y="7796"/>
                  </a:cubicBezTo>
                  <a:lnTo>
                    <a:pt x="3651" y="7796"/>
                  </a:lnTo>
                  <a:cubicBezTo>
                    <a:pt x="6015" y="9352"/>
                    <a:pt x="8285" y="10978"/>
                    <a:pt x="10652" y="12532"/>
                  </a:cubicBezTo>
                  <a:cubicBezTo>
                    <a:pt x="11153" y="12832"/>
                    <a:pt x="11679" y="13259"/>
                    <a:pt x="12206" y="13559"/>
                  </a:cubicBezTo>
                  <a:cubicBezTo>
                    <a:pt x="12406" y="13685"/>
                    <a:pt x="12632" y="13885"/>
                    <a:pt x="12832" y="13885"/>
                  </a:cubicBezTo>
                  <a:cubicBezTo>
                    <a:pt x="13258" y="13885"/>
                    <a:pt x="13785" y="13785"/>
                    <a:pt x="14286" y="13785"/>
                  </a:cubicBezTo>
                  <a:cubicBezTo>
                    <a:pt x="15138" y="13685"/>
                    <a:pt x="16065" y="13685"/>
                    <a:pt x="16918" y="13559"/>
                  </a:cubicBezTo>
                  <a:cubicBezTo>
                    <a:pt x="18371" y="13459"/>
                    <a:pt x="19725" y="13359"/>
                    <a:pt x="21178" y="13259"/>
                  </a:cubicBezTo>
                  <a:cubicBezTo>
                    <a:pt x="21404" y="13259"/>
                    <a:pt x="21504" y="13058"/>
                    <a:pt x="21404" y="12933"/>
                  </a:cubicBezTo>
                  <a:lnTo>
                    <a:pt x="15765" y="1654"/>
                  </a:lnTo>
                  <a:cubicBezTo>
                    <a:pt x="15439" y="1153"/>
                    <a:pt x="15138" y="627"/>
                    <a:pt x="14912" y="101"/>
                  </a:cubicBezTo>
                  <a:cubicBezTo>
                    <a:pt x="14812" y="101"/>
                    <a:pt x="14812" y="0"/>
                    <a:pt x="1471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4" name="Google Shape;1094;p42"/>
            <p:cNvSpPr/>
            <p:nvPr/>
          </p:nvSpPr>
          <p:spPr>
            <a:xfrm>
              <a:off x="10351650" y="961750"/>
              <a:ext cx="44500" cy="75825"/>
            </a:xfrm>
            <a:custGeom>
              <a:avLst/>
              <a:gdLst/>
              <a:ahLst/>
              <a:cxnLst/>
              <a:rect l="l" t="t" r="r" b="b"/>
              <a:pathLst>
                <a:path w="1780" h="3033" extrusionOk="0">
                  <a:moveTo>
                    <a:pt x="1780" y="0"/>
                  </a:moveTo>
                  <a:lnTo>
                    <a:pt x="1780" y="0"/>
                  </a:lnTo>
                  <a:cubicBezTo>
                    <a:pt x="1153" y="953"/>
                    <a:pt x="527" y="1980"/>
                    <a:pt x="0" y="3033"/>
                  </a:cubicBezTo>
                  <a:lnTo>
                    <a:pt x="1780" y="0"/>
                  </a:lnTo>
                  <a:close/>
                </a:path>
              </a:pathLst>
            </a:custGeom>
            <a:solidFill>
              <a:srgbClr val="F467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5" name="Google Shape;1095;p42"/>
            <p:cNvSpPr/>
            <p:nvPr/>
          </p:nvSpPr>
          <p:spPr>
            <a:xfrm>
              <a:off x="10344450" y="955525"/>
              <a:ext cx="60000" cy="88025"/>
            </a:xfrm>
            <a:custGeom>
              <a:avLst/>
              <a:gdLst/>
              <a:ahLst/>
              <a:cxnLst/>
              <a:rect l="l" t="t" r="r" b="b"/>
              <a:pathLst>
                <a:path w="2400" h="3521" extrusionOk="0">
                  <a:moveTo>
                    <a:pt x="2109" y="0"/>
                  </a:moveTo>
                  <a:cubicBezTo>
                    <a:pt x="2021" y="0"/>
                    <a:pt x="1921" y="44"/>
                    <a:pt x="1842" y="149"/>
                  </a:cubicBezTo>
                  <a:cubicBezTo>
                    <a:pt x="1216" y="1101"/>
                    <a:pt x="589" y="2129"/>
                    <a:pt x="88" y="3182"/>
                  </a:cubicBezTo>
                  <a:cubicBezTo>
                    <a:pt x="1" y="3321"/>
                    <a:pt x="180" y="3520"/>
                    <a:pt x="331" y="3520"/>
                  </a:cubicBezTo>
                  <a:cubicBezTo>
                    <a:pt x="397" y="3520"/>
                    <a:pt x="458" y="3482"/>
                    <a:pt x="489" y="3382"/>
                  </a:cubicBezTo>
                  <a:cubicBezTo>
                    <a:pt x="1116" y="2354"/>
                    <a:pt x="1642" y="1302"/>
                    <a:pt x="2268" y="349"/>
                  </a:cubicBezTo>
                  <a:cubicBezTo>
                    <a:pt x="2399" y="154"/>
                    <a:pt x="2274" y="0"/>
                    <a:pt x="210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6" name="Google Shape;1096;p42"/>
            <p:cNvSpPr/>
            <p:nvPr/>
          </p:nvSpPr>
          <p:spPr>
            <a:xfrm>
              <a:off x="10098525" y="969875"/>
              <a:ext cx="31350" cy="33875"/>
            </a:xfrm>
            <a:custGeom>
              <a:avLst/>
              <a:gdLst/>
              <a:ahLst/>
              <a:cxnLst/>
              <a:rect l="l" t="t" r="r" b="b"/>
              <a:pathLst>
                <a:path w="1254" h="1355" extrusionOk="0">
                  <a:moveTo>
                    <a:pt x="0" y="1"/>
                  </a:moveTo>
                  <a:lnTo>
                    <a:pt x="0" y="1"/>
                  </a:lnTo>
                  <a:cubicBezTo>
                    <a:pt x="401" y="527"/>
                    <a:pt x="827" y="928"/>
                    <a:pt x="1253" y="1354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F467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7" name="Google Shape;1097;p42"/>
            <p:cNvSpPr/>
            <p:nvPr/>
          </p:nvSpPr>
          <p:spPr>
            <a:xfrm>
              <a:off x="10090375" y="965025"/>
              <a:ext cx="44500" cy="45625"/>
            </a:xfrm>
            <a:custGeom>
              <a:avLst/>
              <a:gdLst/>
              <a:ahLst/>
              <a:cxnLst/>
              <a:rect l="l" t="t" r="r" b="b"/>
              <a:pathLst>
                <a:path w="1780" h="1825" extrusionOk="0">
                  <a:moveTo>
                    <a:pt x="323" y="1"/>
                  </a:moveTo>
                  <a:cubicBezTo>
                    <a:pt x="245" y="1"/>
                    <a:pt x="163" y="32"/>
                    <a:pt x="101" y="95"/>
                  </a:cubicBezTo>
                  <a:cubicBezTo>
                    <a:pt x="0" y="195"/>
                    <a:pt x="0" y="295"/>
                    <a:pt x="101" y="396"/>
                  </a:cubicBezTo>
                  <a:cubicBezTo>
                    <a:pt x="527" y="822"/>
                    <a:pt x="953" y="1348"/>
                    <a:pt x="1354" y="1749"/>
                  </a:cubicBezTo>
                  <a:cubicBezTo>
                    <a:pt x="1416" y="1799"/>
                    <a:pt x="1498" y="1824"/>
                    <a:pt x="1576" y="1824"/>
                  </a:cubicBezTo>
                  <a:cubicBezTo>
                    <a:pt x="1654" y="1824"/>
                    <a:pt x="1730" y="1799"/>
                    <a:pt x="1780" y="1749"/>
                  </a:cubicBezTo>
                  <a:lnTo>
                    <a:pt x="1780" y="1348"/>
                  </a:lnTo>
                  <a:lnTo>
                    <a:pt x="527" y="95"/>
                  </a:lnTo>
                  <a:cubicBezTo>
                    <a:pt x="476" y="32"/>
                    <a:pt x="401" y="1"/>
                    <a:pt x="32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8" name="Google Shape;1098;p42"/>
            <p:cNvSpPr/>
            <p:nvPr/>
          </p:nvSpPr>
          <p:spPr>
            <a:xfrm>
              <a:off x="10479475" y="1207350"/>
              <a:ext cx="57675" cy="15700"/>
            </a:xfrm>
            <a:custGeom>
              <a:avLst/>
              <a:gdLst/>
              <a:ahLst/>
              <a:cxnLst/>
              <a:rect l="l" t="t" r="r" b="b"/>
              <a:pathLst>
                <a:path w="2307" h="628" extrusionOk="0">
                  <a:moveTo>
                    <a:pt x="0" y="1"/>
                  </a:moveTo>
                  <a:lnTo>
                    <a:pt x="2306" y="627"/>
                  </a:lnTo>
                  <a:cubicBezTo>
                    <a:pt x="1579" y="427"/>
                    <a:pt x="827" y="201"/>
                    <a:pt x="0" y="1"/>
                  </a:cubicBezTo>
                  <a:close/>
                </a:path>
              </a:pathLst>
            </a:custGeom>
            <a:solidFill>
              <a:srgbClr val="F467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9" name="Google Shape;1099;p42"/>
            <p:cNvSpPr/>
            <p:nvPr/>
          </p:nvSpPr>
          <p:spPr>
            <a:xfrm>
              <a:off x="10474450" y="1201025"/>
              <a:ext cx="67700" cy="28075"/>
            </a:xfrm>
            <a:custGeom>
              <a:avLst/>
              <a:gdLst/>
              <a:ahLst/>
              <a:cxnLst/>
              <a:rect l="l" t="t" r="r" b="b"/>
              <a:pathLst>
                <a:path w="2708" h="1123" extrusionOk="0">
                  <a:moveTo>
                    <a:pt x="193" y="1"/>
                  </a:moveTo>
                  <a:cubicBezTo>
                    <a:pt x="99" y="1"/>
                    <a:pt x="1" y="83"/>
                    <a:pt x="1" y="154"/>
                  </a:cubicBezTo>
                  <a:cubicBezTo>
                    <a:pt x="1" y="354"/>
                    <a:pt x="1" y="454"/>
                    <a:pt x="201" y="555"/>
                  </a:cubicBezTo>
                  <a:cubicBezTo>
                    <a:pt x="928" y="680"/>
                    <a:pt x="1655" y="880"/>
                    <a:pt x="2407" y="1081"/>
                  </a:cubicBezTo>
                  <a:cubicBezTo>
                    <a:pt x="2436" y="1110"/>
                    <a:pt x="2474" y="1122"/>
                    <a:pt x="2513" y="1122"/>
                  </a:cubicBezTo>
                  <a:cubicBezTo>
                    <a:pt x="2607" y="1122"/>
                    <a:pt x="2708" y="1052"/>
                    <a:pt x="2708" y="981"/>
                  </a:cubicBezTo>
                  <a:cubicBezTo>
                    <a:pt x="2708" y="780"/>
                    <a:pt x="2708" y="680"/>
                    <a:pt x="2507" y="555"/>
                  </a:cubicBezTo>
                  <a:cubicBezTo>
                    <a:pt x="1780" y="354"/>
                    <a:pt x="1028" y="154"/>
                    <a:pt x="302" y="53"/>
                  </a:cubicBezTo>
                  <a:cubicBezTo>
                    <a:pt x="272" y="16"/>
                    <a:pt x="233" y="1"/>
                    <a:pt x="1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0" name="Google Shape;1100;p42"/>
            <p:cNvSpPr/>
            <p:nvPr/>
          </p:nvSpPr>
          <p:spPr>
            <a:xfrm>
              <a:off x="10074700" y="1008725"/>
              <a:ext cx="384125" cy="339625"/>
            </a:xfrm>
            <a:custGeom>
              <a:avLst/>
              <a:gdLst/>
              <a:ahLst/>
              <a:cxnLst/>
              <a:rect l="l" t="t" r="r" b="b"/>
              <a:pathLst>
                <a:path w="15365" h="13585" extrusionOk="0">
                  <a:moveTo>
                    <a:pt x="3359" y="1"/>
                  </a:moveTo>
                  <a:cubicBezTo>
                    <a:pt x="1981" y="2206"/>
                    <a:pt x="853" y="4487"/>
                    <a:pt x="1" y="6793"/>
                  </a:cubicBezTo>
                  <a:cubicBezTo>
                    <a:pt x="1" y="6793"/>
                    <a:pt x="1154" y="8998"/>
                    <a:pt x="4286" y="11079"/>
                  </a:cubicBezTo>
                  <a:cubicBezTo>
                    <a:pt x="7319" y="13159"/>
                    <a:pt x="10026" y="13585"/>
                    <a:pt x="10026" y="13585"/>
                  </a:cubicBezTo>
                  <a:cubicBezTo>
                    <a:pt x="12006" y="11906"/>
                    <a:pt x="14111" y="9725"/>
                    <a:pt x="15364" y="7520"/>
                  </a:cubicBezTo>
                  <a:cubicBezTo>
                    <a:pt x="15364" y="7520"/>
                    <a:pt x="13585" y="3986"/>
                    <a:pt x="10251" y="1981"/>
                  </a:cubicBezTo>
                  <a:cubicBezTo>
                    <a:pt x="6893" y="101"/>
                    <a:pt x="3359" y="1"/>
                    <a:pt x="335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1" name="Google Shape;1101;p42"/>
            <p:cNvSpPr/>
            <p:nvPr/>
          </p:nvSpPr>
          <p:spPr>
            <a:xfrm>
              <a:off x="10067175" y="1002600"/>
              <a:ext cx="399150" cy="351100"/>
            </a:xfrm>
            <a:custGeom>
              <a:avLst/>
              <a:gdLst/>
              <a:ahLst/>
              <a:cxnLst/>
              <a:rect l="l" t="t" r="r" b="b"/>
              <a:pathLst>
                <a:path w="15966" h="14044" extrusionOk="0">
                  <a:moveTo>
                    <a:pt x="3795" y="575"/>
                  </a:moveTo>
                  <a:cubicBezTo>
                    <a:pt x="8594" y="722"/>
                    <a:pt x="13202" y="3473"/>
                    <a:pt x="15385" y="7757"/>
                  </a:cubicBezTo>
                  <a:lnTo>
                    <a:pt x="15385" y="7757"/>
                  </a:lnTo>
                  <a:cubicBezTo>
                    <a:pt x="14070" y="9966"/>
                    <a:pt x="12272" y="11875"/>
                    <a:pt x="10281" y="13504"/>
                  </a:cubicBezTo>
                  <a:lnTo>
                    <a:pt x="10227" y="13504"/>
                  </a:lnTo>
                  <a:cubicBezTo>
                    <a:pt x="10126" y="13504"/>
                    <a:pt x="10026" y="13404"/>
                    <a:pt x="9801" y="13404"/>
                  </a:cubicBezTo>
                  <a:cubicBezTo>
                    <a:pt x="9400" y="13304"/>
                    <a:pt x="8973" y="13203"/>
                    <a:pt x="8447" y="13003"/>
                  </a:cubicBezTo>
                  <a:cubicBezTo>
                    <a:pt x="6993" y="12477"/>
                    <a:pt x="5540" y="11750"/>
                    <a:pt x="4161" y="10697"/>
                  </a:cubicBezTo>
                  <a:cubicBezTo>
                    <a:pt x="3034" y="9870"/>
                    <a:pt x="1981" y="8918"/>
                    <a:pt x="1154" y="7865"/>
                  </a:cubicBezTo>
                  <a:cubicBezTo>
                    <a:pt x="928" y="7564"/>
                    <a:pt x="728" y="7364"/>
                    <a:pt x="628" y="7038"/>
                  </a:cubicBezTo>
                  <a:cubicBezTo>
                    <a:pt x="543" y="7038"/>
                    <a:pt x="530" y="6967"/>
                    <a:pt x="528" y="6944"/>
                  </a:cubicBezTo>
                  <a:lnTo>
                    <a:pt x="528" y="6944"/>
                  </a:lnTo>
                  <a:cubicBezTo>
                    <a:pt x="528" y="6950"/>
                    <a:pt x="530" y="6953"/>
                    <a:pt x="533" y="6953"/>
                  </a:cubicBezTo>
                  <a:cubicBezTo>
                    <a:pt x="567" y="6953"/>
                    <a:pt x="728" y="6612"/>
                    <a:pt x="728" y="6612"/>
                  </a:cubicBezTo>
                  <a:cubicBezTo>
                    <a:pt x="828" y="6311"/>
                    <a:pt x="928" y="5985"/>
                    <a:pt x="1029" y="5785"/>
                  </a:cubicBezTo>
                  <a:cubicBezTo>
                    <a:pt x="1863" y="3944"/>
                    <a:pt x="2769" y="2200"/>
                    <a:pt x="3795" y="575"/>
                  </a:cubicBezTo>
                  <a:close/>
                  <a:moveTo>
                    <a:pt x="3780" y="1"/>
                  </a:moveTo>
                  <a:cubicBezTo>
                    <a:pt x="3694" y="1"/>
                    <a:pt x="3610" y="12"/>
                    <a:pt x="3535" y="45"/>
                  </a:cubicBezTo>
                  <a:cubicBezTo>
                    <a:pt x="3234" y="146"/>
                    <a:pt x="3134" y="672"/>
                    <a:pt x="2908" y="872"/>
                  </a:cubicBezTo>
                  <a:cubicBezTo>
                    <a:pt x="2708" y="1399"/>
                    <a:pt x="2407" y="1825"/>
                    <a:pt x="2181" y="2351"/>
                  </a:cubicBezTo>
                  <a:cubicBezTo>
                    <a:pt x="1655" y="3278"/>
                    <a:pt x="1154" y="4331"/>
                    <a:pt x="728" y="5359"/>
                  </a:cubicBezTo>
                  <a:cubicBezTo>
                    <a:pt x="527" y="5785"/>
                    <a:pt x="302" y="6211"/>
                    <a:pt x="201" y="6612"/>
                  </a:cubicBezTo>
                  <a:cubicBezTo>
                    <a:pt x="101" y="6837"/>
                    <a:pt x="1" y="7038"/>
                    <a:pt x="101" y="7238"/>
                  </a:cubicBezTo>
                  <a:cubicBezTo>
                    <a:pt x="201" y="7464"/>
                    <a:pt x="402" y="7765"/>
                    <a:pt x="628" y="7990"/>
                  </a:cubicBezTo>
                  <a:cubicBezTo>
                    <a:pt x="1029" y="8492"/>
                    <a:pt x="1455" y="9018"/>
                    <a:pt x="1881" y="9444"/>
                  </a:cubicBezTo>
                  <a:cubicBezTo>
                    <a:pt x="3435" y="10998"/>
                    <a:pt x="5314" y="12251"/>
                    <a:pt x="7294" y="13103"/>
                  </a:cubicBezTo>
                  <a:cubicBezTo>
                    <a:pt x="8247" y="13504"/>
                    <a:pt x="9299" y="13930"/>
                    <a:pt x="10327" y="14030"/>
                  </a:cubicBezTo>
                  <a:cubicBezTo>
                    <a:pt x="10356" y="14039"/>
                    <a:pt x="10383" y="14044"/>
                    <a:pt x="10407" y="14044"/>
                  </a:cubicBezTo>
                  <a:cubicBezTo>
                    <a:pt x="10491" y="14044"/>
                    <a:pt x="10542" y="13993"/>
                    <a:pt x="10562" y="13922"/>
                  </a:cubicBezTo>
                  <a:lnTo>
                    <a:pt x="10562" y="13922"/>
                  </a:lnTo>
                  <a:cubicBezTo>
                    <a:pt x="12112" y="12671"/>
                    <a:pt x="13562" y="11220"/>
                    <a:pt x="14713" y="9644"/>
                  </a:cubicBezTo>
                  <a:cubicBezTo>
                    <a:pt x="15039" y="9243"/>
                    <a:pt x="15339" y="8817"/>
                    <a:pt x="15565" y="8391"/>
                  </a:cubicBezTo>
                  <a:cubicBezTo>
                    <a:pt x="15765" y="8191"/>
                    <a:pt x="15966" y="7865"/>
                    <a:pt x="15866" y="7664"/>
                  </a:cubicBezTo>
                  <a:cubicBezTo>
                    <a:pt x="15866" y="7464"/>
                    <a:pt x="15665" y="7238"/>
                    <a:pt x="15565" y="7038"/>
                  </a:cubicBezTo>
                  <a:cubicBezTo>
                    <a:pt x="13986" y="4431"/>
                    <a:pt x="11680" y="2351"/>
                    <a:pt x="8873" y="1198"/>
                  </a:cubicBezTo>
                  <a:cubicBezTo>
                    <a:pt x="7420" y="572"/>
                    <a:pt x="5841" y="246"/>
                    <a:pt x="4287" y="45"/>
                  </a:cubicBezTo>
                  <a:cubicBezTo>
                    <a:pt x="4136" y="45"/>
                    <a:pt x="3953" y="1"/>
                    <a:pt x="378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2" name="Google Shape;1102;p42"/>
            <p:cNvSpPr/>
            <p:nvPr/>
          </p:nvSpPr>
          <p:spPr>
            <a:xfrm>
              <a:off x="10111675" y="1019375"/>
              <a:ext cx="94000" cy="198650"/>
            </a:xfrm>
            <a:custGeom>
              <a:avLst/>
              <a:gdLst/>
              <a:ahLst/>
              <a:cxnLst/>
              <a:rect l="l" t="t" r="r" b="b"/>
              <a:pathLst>
                <a:path w="3760" h="7946" extrusionOk="0">
                  <a:moveTo>
                    <a:pt x="3760" y="1"/>
                  </a:moveTo>
                  <a:lnTo>
                    <a:pt x="3760" y="1"/>
                  </a:lnTo>
                  <a:cubicBezTo>
                    <a:pt x="2507" y="2607"/>
                    <a:pt x="1128" y="5214"/>
                    <a:pt x="0" y="7946"/>
                  </a:cubicBezTo>
                  <a:lnTo>
                    <a:pt x="3760" y="1"/>
                  </a:lnTo>
                  <a:close/>
                </a:path>
              </a:pathLst>
            </a:custGeom>
            <a:solidFill>
              <a:srgbClr val="F467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3" name="Google Shape;1103;p42"/>
            <p:cNvSpPr/>
            <p:nvPr/>
          </p:nvSpPr>
          <p:spPr>
            <a:xfrm>
              <a:off x="10101750" y="1013500"/>
              <a:ext cx="113225" cy="210150"/>
            </a:xfrm>
            <a:custGeom>
              <a:avLst/>
              <a:gdLst/>
              <a:ahLst/>
              <a:cxnLst/>
              <a:rect l="l" t="t" r="r" b="b"/>
              <a:pathLst>
                <a:path w="4529" h="8406" extrusionOk="0">
                  <a:moveTo>
                    <a:pt x="4160" y="0"/>
                  </a:moveTo>
                  <a:cubicBezTo>
                    <a:pt x="4080" y="0"/>
                    <a:pt x="3998" y="40"/>
                    <a:pt x="3931" y="136"/>
                  </a:cubicBezTo>
                  <a:cubicBezTo>
                    <a:pt x="2678" y="2742"/>
                    <a:pt x="1325" y="5349"/>
                    <a:pt x="72" y="7955"/>
                  </a:cubicBezTo>
                  <a:cubicBezTo>
                    <a:pt x="0" y="8186"/>
                    <a:pt x="194" y="8405"/>
                    <a:pt x="385" y="8405"/>
                  </a:cubicBezTo>
                  <a:cubicBezTo>
                    <a:pt x="462" y="8405"/>
                    <a:pt x="540" y="8368"/>
                    <a:pt x="598" y="8281"/>
                  </a:cubicBezTo>
                  <a:cubicBezTo>
                    <a:pt x="1851" y="5675"/>
                    <a:pt x="3104" y="3043"/>
                    <a:pt x="4458" y="436"/>
                  </a:cubicBezTo>
                  <a:cubicBezTo>
                    <a:pt x="4528" y="225"/>
                    <a:pt x="4350" y="0"/>
                    <a:pt x="416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4" name="Google Shape;1104;p42"/>
            <p:cNvSpPr/>
            <p:nvPr/>
          </p:nvSpPr>
          <p:spPr>
            <a:xfrm>
              <a:off x="10139875" y="1035050"/>
              <a:ext cx="120325" cy="219325"/>
            </a:xfrm>
            <a:custGeom>
              <a:avLst/>
              <a:gdLst/>
              <a:ahLst/>
              <a:cxnLst/>
              <a:rect l="l" t="t" r="r" b="b"/>
              <a:pathLst>
                <a:path w="4813" h="8773" extrusionOk="0">
                  <a:moveTo>
                    <a:pt x="4812" y="1"/>
                  </a:moveTo>
                  <a:lnTo>
                    <a:pt x="1692" y="5688"/>
                  </a:lnTo>
                  <a:lnTo>
                    <a:pt x="1692" y="5688"/>
                  </a:lnTo>
                  <a:cubicBezTo>
                    <a:pt x="2744" y="3794"/>
                    <a:pt x="3805" y="1902"/>
                    <a:pt x="4812" y="1"/>
                  </a:cubicBezTo>
                  <a:close/>
                  <a:moveTo>
                    <a:pt x="1692" y="5688"/>
                  </a:moveTo>
                  <a:cubicBezTo>
                    <a:pt x="1122" y="6714"/>
                    <a:pt x="555" y="7742"/>
                    <a:pt x="0" y="8773"/>
                  </a:cubicBezTo>
                  <a:lnTo>
                    <a:pt x="1692" y="5688"/>
                  </a:lnTo>
                  <a:close/>
                </a:path>
              </a:pathLst>
            </a:custGeom>
            <a:solidFill>
              <a:srgbClr val="F467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5" name="Google Shape;1105;p42"/>
            <p:cNvSpPr/>
            <p:nvPr/>
          </p:nvSpPr>
          <p:spPr>
            <a:xfrm>
              <a:off x="10131375" y="1029075"/>
              <a:ext cx="137750" cy="231275"/>
            </a:xfrm>
            <a:custGeom>
              <a:avLst/>
              <a:gdLst/>
              <a:ahLst/>
              <a:cxnLst/>
              <a:rect l="l" t="t" r="r" b="b"/>
              <a:pathLst>
                <a:path w="5510" h="9251" extrusionOk="0">
                  <a:moveTo>
                    <a:pt x="5130" y="1"/>
                  </a:moveTo>
                  <a:cubicBezTo>
                    <a:pt x="5053" y="1"/>
                    <a:pt x="4982" y="40"/>
                    <a:pt x="4952" y="139"/>
                  </a:cubicBezTo>
                  <a:cubicBezTo>
                    <a:pt x="3273" y="3047"/>
                    <a:pt x="1719" y="5979"/>
                    <a:pt x="140" y="8911"/>
                  </a:cubicBezTo>
                  <a:cubicBezTo>
                    <a:pt x="1" y="9050"/>
                    <a:pt x="212" y="9250"/>
                    <a:pt x="387" y="9250"/>
                  </a:cubicBezTo>
                  <a:cubicBezTo>
                    <a:pt x="465" y="9250"/>
                    <a:pt x="535" y="9211"/>
                    <a:pt x="566" y="9112"/>
                  </a:cubicBezTo>
                  <a:cubicBezTo>
                    <a:pt x="2120" y="6179"/>
                    <a:pt x="3799" y="3272"/>
                    <a:pt x="5353" y="340"/>
                  </a:cubicBezTo>
                  <a:cubicBezTo>
                    <a:pt x="5509" y="201"/>
                    <a:pt x="5304" y="1"/>
                    <a:pt x="513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6" name="Google Shape;1106;p42"/>
            <p:cNvSpPr/>
            <p:nvPr/>
          </p:nvSpPr>
          <p:spPr>
            <a:xfrm>
              <a:off x="10176825" y="1053225"/>
              <a:ext cx="132875" cy="224325"/>
            </a:xfrm>
            <a:custGeom>
              <a:avLst/>
              <a:gdLst/>
              <a:ahLst/>
              <a:cxnLst/>
              <a:rect l="l" t="t" r="r" b="b"/>
              <a:pathLst>
                <a:path w="5315" h="8973" extrusionOk="0">
                  <a:moveTo>
                    <a:pt x="5314" y="0"/>
                  </a:moveTo>
                  <a:lnTo>
                    <a:pt x="5314" y="0"/>
                  </a:lnTo>
                  <a:cubicBezTo>
                    <a:pt x="3334" y="2933"/>
                    <a:pt x="1555" y="5965"/>
                    <a:pt x="1" y="8973"/>
                  </a:cubicBezTo>
                  <a:lnTo>
                    <a:pt x="5314" y="0"/>
                  </a:lnTo>
                  <a:close/>
                </a:path>
              </a:pathLst>
            </a:custGeom>
            <a:solidFill>
              <a:srgbClr val="F467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7" name="Google Shape;1107;p42"/>
            <p:cNvSpPr/>
            <p:nvPr/>
          </p:nvSpPr>
          <p:spPr>
            <a:xfrm>
              <a:off x="10166900" y="1045925"/>
              <a:ext cx="152025" cy="240375"/>
            </a:xfrm>
            <a:custGeom>
              <a:avLst/>
              <a:gdLst/>
              <a:ahLst/>
              <a:cxnLst/>
              <a:rect l="l" t="t" r="r" b="b"/>
              <a:pathLst>
                <a:path w="6081" h="9615" extrusionOk="0">
                  <a:moveTo>
                    <a:pt x="5672" y="0"/>
                  </a:moveTo>
                  <a:cubicBezTo>
                    <a:pt x="5602" y="0"/>
                    <a:pt x="5539" y="28"/>
                    <a:pt x="5511" y="92"/>
                  </a:cubicBezTo>
                  <a:cubicBezTo>
                    <a:pt x="3531" y="3124"/>
                    <a:pt x="1751" y="6032"/>
                    <a:pt x="72" y="9165"/>
                  </a:cubicBezTo>
                  <a:cubicBezTo>
                    <a:pt x="1" y="9396"/>
                    <a:pt x="195" y="9614"/>
                    <a:pt x="385" y="9614"/>
                  </a:cubicBezTo>
                  <a:cubicBezTo>
                    <a:pt x="463" y="9614"/>
                    <a:pt x="540" y="9578"/>
                    <a:pt x="598" y="9490"/>
                  </a:cubicBezTo>
                  <a:cubicBezTo>
                    <a:pt x="2177" y="6358"/>
                    <a:pt x="3932" y="3325"/>
                    <a:pt x="5937" y="393"/>
                  </a:cubicBezTo>
                  <a:cubicBezTo>
                    <a:pt x="6080" y="177"/>
                    <a:pt x="5851" y="0"/>
                    <a:pt x="567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8" name="Google Shape;1108;p42"/>
            <p:cNvSpPr/>
            <p:nvPr/>
          </p:nvSpPr>
          <p:spPr>
            <a:xfrm>
              <a:off x="10208175" y="1082050"/>
              <a:ext cx="138475" cy="216800"/>
            </a:xfrm>
            <a:custGeom>
              <a:avLst/>
              <a:gdLst/>
              <a:ahLst/>
              <a:cxnLst/>
              <a:rect l="l" t="t" r="r" b="b"/>
              <a:pathLst>
                <a:path w="5539" h="8672" extrusionOk="0">
                  <a:moveTo>
                    <a:pt x="5539" y="0"/>
                  </a:moveTo>
                  <a:lnTo>
                    <a:pt x="0" y="8672"/>
                  </a:lnTo>
                  <a:cubicBezTo>
                    <a:pt x="1980" y="5840"/>
                    <a:pt x="3760" y="2933"/>
                    <a:pt x="5539" y="0"/>
                  </a:cubicBezTo>
                  <a:close/>
                </a:path>
              </a:pathLst>
            </a:custGeom>
            <a:solidFill>
              <a:srgbClr val="F467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9" name="Google Shape;1109;p42"/>
            <p:cNvSpPr/>
            <p:nvPr/>
          </p:nvSpPr>
          <p:spPr>
            <a:xfrm>
              <a:off x="10199025" y="1074750"/>
              <a:ext cx="154450" cy="229800"/>
            </a:xfrm>
            <a:custGeom>
              <a:avLst/>
              <a:gdLst/>
              <a:ahLst/>
              <a:cxnLst/>
              <a:rect l="l" t="t" r="r" b="b"/>
              <a:pathLst>
                <a:path w="6178" h="9192" extrusionOk="0">
                  <a:moveTo>
                    <a:pt x="5787" y="0"/>
                  </a:moveTo>
                  <a:cubicBezTo>
                    <a:pt x="5711" y="0"/>
                    <a:pt x="5636" y="28"/>
                    <a:pt x="5579" y="92"/>
                  </a:cubicBezTo>
                  <a:cubicBezTo>
                    <a:pt x="3900" y="3099"/>
                    <a:pt x="2020" y="5931"/>
                    <a:pt x="141" y="8864"/>
                  </a:cubicBezTo>
                  <a:cubicBezTo>
                    <a:pt x="1" y="9003"/>
                    <a:pt x="214" y="9191"/>
                    <a:pt x="390" y="9191"/>
                  </a:cubicBezTo>
                  <a:cubicBezTo>
                    <a:pt x="466" y="9191"/>
                    <a:pt x="536" y="9156"/>
                    <a:pt x="567" y="9064"/>
                  </a:cubicBezTo>
                  <a:cubicBezTo>
                    <a:pt x="2547" y="6232"/>
                    <a:pt x="4326" y="3325"/>
                    <a:pt x="6105" y="392"/>
                  </a:cubicBezTo>
                  <a:cubicBezTo>
                    <a:pt x="6177" y="177"/>
                    <a:pt x="5979" y="0"/>
                    <a:pt x="578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0" name="Google Shape;1110;p42"/>
            <p:cNvSpPr/>
            <p:nvPr/>
          </p:nvSpPr>
          <p:spPr>
            <a:xfrm>
              <a:off x="10249525" y="1105225"/>
              <a:ext cx="130975" cy="211800"/>
            </a:xfrm>
            <a:custGeom>
              <a:avLst/>
              <a:gdLst/>
              <a:ahLst/>
              <a:cxnLst/>
              <a:rect l="l" t="t" r="r" b="b"/>
              <a:pathLst>
                <a:path w="5239" h="8472" extrusionOk="0">
                  <a:moveTo>
                    <a:pt x="5238" y="1"/>
                  </a:moveTo>
                  <a:lnTo>
                    <a:pt x="1466" y="6101"/>
                  </a:lnTo>
                  <a:lnTo>
                    <a:pt x="1466" y="6101"/>
                  </a:lnTo>
                  <a:cubicBezTo>
                    <a:pt x="2796" y="4100"/>
                    <a:pt x="4064" y="2088"/>
                    <a:pt x="5238" y="1"/>
                  </a:cubicBezTo>
                  <a:close/>
                  <a:moveTo>
                    <a:pt x="1466" y="6101"/>
                  </a:moveTo>
                  <a:cubicBezTo>
                    <a:pt x="1263" y="6407"/>
                    <a:pt x="1058" y="6713"/>
                    <a:pt x="852" y="7018"/>
                  </a:cubicBezTo>
                  <a:cubicBezTo>
                    <a:pt x="527" y="7519"/>
                    <a:pt x="226" y="7945"/>
                    <a:pt x="0" y="8472"/>
                  </a:cubicBezTo>
                  <a:lnTo>
                    <a:pt x="1466" y="6101"/>
                  </a:lnTo>
                  <a:close/>
                </a:path>
              </a:pathLst>
            </a:custGeom>
            <a:solidFill>
              <a:srgbClr val="F467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1" name="Google Shape;1111;p42"/>
            <p:cNvSpPr/>
            <p:nvPr/>
          </p:nvSpPr>
          <p:spPr>
            <a:xfrm>
              <a:off x="10241025" y="1099025"/>
              <a:ext cx="147775" cy="223975"/>
            </a:xfrm>
            <a:custGeom>
              <a:avLst/>
              <a:gdLst/>
              <a:ahLst/>
              <a:cxnLst/>
              <a:rect l="l" t="t" r="r" b="b"/>
              <a:pathLst>
                <a:path w="5911" h="8959" extrusionOk="0">
                  <a:moveTo>
                    <a:pt x="5617" y="1"/>
                  </a:moveTo>
                  <a:cubicBezTo>
                    <a:pt x="5529" y="1"/>
                    <a:pt x="5430" y="45"/>
                    <a:pt x="5353" y="148"/>
                  </a:cubicBezTo>
                  <a:cubicBezTo>
                    <a:pt x="4526" y="1627"/>
                    <a:pt x="3699" y="2980"/>
                    <a:pt x="2746" y="4434"/>
                  </a:cubicBezTo>
                  <a:cubicBezTo>
                    <a:pt x="2345" y="5161"/>
                    <a:pt x="1919" y="5787"/>
                    <a:pt x="1393" y="6514"/>
                  </a:cubicBezTo>
                  <a:cubicBezTo>
                    <a:pt x="967" y="7141"/>
                    <a:pt x="466" y="7893"/>
                    <a:pt x="140" y="8620"/>
                  </a:cubicBezTo>
                  <a:cubicBezTo>
                    <a:pt x="1" y="8759"/>
                    <a:pt x="151" y="8958"/>
                    <a:pt x="332" y="8958"/>
                  </a:cubicBezTo>
                  <a:cubicBezTo>
                    <a:pt x="411" y="8958"/>
                    <a:pt x="497" y="8920"/>
                    <a:pt x="566" y="8820"/>
                  </a:cubicBezTo>
                  <a:cubicBezTo>
                    <a:pt x="967" y="8093"/>
                    <a:pt x="1393" y="7467"/>
                    <a:pt x="1919" y="6740"/>
                  </a:cubicBezTo>
                  <a:cubicBezTo>
                    <a:pt x="2345" y="6113"/>
                    <a:pt x="2746" y="5386"/>
                    <a:pt x="3273" y="4760"/>
                  </a:cubicBezTo>
                  <a:cubicBezTo>
                    <a:pt x="4100" y="3281"/>
                    <a:pt x="4952" y="1828"/>
                    <a:pt x="5779" y="374"/>
                  </a:cubicBezTo>
                  <a:cubicBezTo>
                    <a:pt x="5910" y="160"/>
                    <a:pt x="5783" y="1"/>
                    <a:pt x="561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2" name="Google Shape;1112;p42"/>
            <p:cNvSpPr/>
            <p:nvPr/>
          </p:nvSpPr>
          <p:spPr>
            <a:xfrm>
              <a:off x="10289000" y="1142200"/>
              <a:ext cx="125325" cy="190500"/>
            </a:xfrm>
            <a:custGeom>
              <a:avLst/>
              <a:gdLst/>
              <a:ahLst/>
              <a:cxnLst/>
              <a:rect l="l" t="t" r="r" b="b"/>
              <a:pathLst>
                <a:path w="5013" h="7620" extrusionOk="0">
                  <a:moveTo>
                    <a:pt x="5013" y="0"/>
                  </a:moveTo>
                  <a:lnTo>
                    <a:pt x="0" y="7619"/>
                  </a:lnTo>
                  <a:cubicBezTo>
                    <a:pt x="1780" y="5113"/>
                    <a:pt x="3434" y="2607"/>
                    <a:pt x="5013" y="0"/>
                  </a:cubicBezTo>
                  <a:close/>
                </a:path>
              </a:pathLst>
            </a:custGeom>
            <a:solidFill>
              <a:srgbClr val="F467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3" name="Google Shape;1113;p42"/>
            <p:cNvSpPr/>
            <p:nvPr/>
          </p:nvSpPr>
          <p:spPr>
            <a:xfrm>
              <a:off x="10279925" y="1135550"/>
              <a:ext cx="143025" cy="201675"/>
            </a:xfrm>
            <a:custGeom>
              <a:avLst/>
              <a:gdLst/>
              <a:ahLst/>
              <a:cxnLst/>
              <a:rect l="l" t="t" r="r" b="b"/>
              <a:pathLst>
                <a:path w="5721" h="8067" extrusionOk="0">
                  <a:moveTo>
                    <a:pt x="5437" y="0"/>
                  </a:moveTo>
                  <a:cubicBezTo>
                    <a:pt x="5348" y="0"/>
                    <a:pt x="5247" y="49"/>
                    <a:pt x="5175" y="166"/>
                  </a:cubicBezTo>
                  <a:cubicBezTo>
                    <a:pt x="3596" y="2773"/>
                    <a:pt x="1917" y="5279"/>
                    <a:pt x="163" y="7685"/>
                  </a:cubicBezTo>
                  <a:cubicBezTo>
                    <a:pt x="0" y="7902"/>
                    <a:pt x="176" y="8066"/>
                    <a:pt x="362" y="8066"/>
                  </a:cubicBezTo>
                  <a:cubicBezTo>
                    <a:pt x="434" y="8066"/>
                    <a:pt x="508" y="8042"/>
                    <a:pt x="564" y="7986"/>
                  </a:cubicBezTo>
                  <a:cubicBezTo>
                    <a:pt x="2343" y="5580"/>
                    <a:pt x="4022" y="2973"/>
                    <a:pt x="5576" y="367"/>
                  </a:cubicBezTo>
                  <a:cubicBezTo>
                    <a:pt x="5721" y="157"/>
                    <a:pt x="5597" y="0"/>
                    <a:pt x="543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4" name="Google Shape;1114;p42"/>
            <p:cNvSpPr/>
            <p:nvPr/>
          </p:nvSpPr>
          <p:spPr>
            <a:xfrm>
              <a:off x="10377975" y="1199200"/>
              <a:ext cx="49525" cy="68325"/>
            </a:xfrm>
            <a:custGeom>
              <a:avLst/>
              <a:gdLst/>
              <a:ahLst/>
              <a:cxnLst/>
              <a:rect l="l" t="t" r="r" b="b"/>
              <a:pathLst>
                <a:path w="1981" h="2733" extrusionOk="0">
                  <a:moveTo>
                    <a:pt x="1980" y="1"/>
                  </a:moveTo>
                  <a:lnTo>
                    <a:pt x="0" y="2733"/>
                  </a:lnTo>
                  <a:cubicBezTo>
                    <a:pt x="627" y="1881"/>
                    <a:pt x="1353" y="953"/>
                    <a:pt x="1980" y="1"/>
                  </a:cubicBezTo>
                  <a:close/>
                </a:path>
              </a:pathLst>
            </a:custGeom>
            <a:solidFill>
              <a:srgbClr val="F467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5" name="Google Shape;1115;p42"/>
            <p:cNvSpPr/>
            <p:nvPr/>
          </p:nvSpPr>
          <p:spPr>
            <a:xfrm>
              <a:off x="10369825" y="1193550"/>
              <a:ext cx="66175" cy="80875"/>
            </a:xfrm>
            <a:custGeom>
              <a:avLst/>
              <a:gdLst/>
              <a:ahLst/>
              <a:cxnLst/>
              <a:rect l="l" t="t" r="r" b="b"/>
              <a:pathLst>
                <a:path w="2647" h="3235" extrusionOk="0">
                  <a:moveTo>
                    <a:pt x="2311" y="0"/>
                  </a:moveTo>
                  <a:cubicBezTo>
                    <a:pt x="2232" y="0"/>
                    <a:pt x="2148" y="36"/>
                    <a:pt x="2080" y="127"/>
                  </a:cubicBezTo>
                  <a:cubicBezTo>
                    <a:pt x="1454" y="1079"/>
                    <a:pt x="827" y="1906"/>
                    <a:pt x="101" y="2859"/>
                  </a:cubicBezTo>
                  <a:cubicBezTo>
                    <a:pt x="0" y="2959"/>
                    <a:pt x="0" y="3059"/>
                    <a:pt x="101" y="3159"/>
                  </a:cubicBezTo>
                  <a:cubicBezTo>
                    <a:pt x="151" y="3209"/>
                    <a:pt x="232" y="3235"/>
                    <a:pt x="301" y="3235"/>
                  </a:cubicBezTo>
                  <a:cubicBezTo>
                    <a:pt x="370" y="3235"/>
                    <a:pt x="426" y="3209"/>
                    <a:pt x="426" y="3159"/>
                  </a:cubicBezTo>
                  <a:cubicBezTo>
                    <a:pt x="1153" y="2332"/>
                    <a:pt x="1880" y="1280"/>
                    <a:pt x="2507" y="352"/>
                  </a:cubicBezTo>
                  <a:cubicBezTo>
                    <a:pt x="2647" y="195"/>
                    <a:pt x="2493" y="0"/>
                    <a:pt x="231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6" name="Google Shape;1116;p42"/>
            <p:cNvSpPr/>
            <p:nvPr/>
          </p:nvSpPr>
          <p:spPr>
            <a:xfrm>
              <a:off x="10202525" y="1050725"/>
              <a:ext cx="13175" cy="28825"/>
            </a:xfrm>
            <a:custGeom>
              <a:avLst/>
              <a:gdLst/>
              <a:ahLst/>
              <a:cxnLst/>
              <a:rect l="l" t="t" r="r" b="b"/>
              <a:pathLst>
                <a:path w="527" h="1153" extrusionOk="0">
                  <a:moveTo>
                    <a:pt x="527" y="0"/>
                  </a:moveTo>
                  <a:lnTo>
                    <a:pt x="527" y="0"/>
                  </a:lnTo>
                  <a:cubicBezTo>
                    <a:pt x="494" y="69"/>
                    <a:pt x="465" y="135"/>
                    <a:pt x="436" y="198"/>
                  </a:cubicBezTo>
                  <a:lnTo>
                    <a:pt x="436" y="198"/>
                  </a:lnTo>
                  <a:lnTo>
                    <a:pt x="527" y="0"/>
                  </a:lnTo>
                  <a:close/>
                  <a:moveTo>
                    <a:pt x="436" y="198"/>
                  </a:moveTo>
                  <a:lnTo>
                    <a:pt x="1" y="1153"/>
                  </a:lnTo>
                  <a:cubicBezTo>
                    <a:pt x="190" y="796"/>
                    <a:pt x="291" y="527"/>
                    <a:pt x="436" y="198"/>
                  </a:cubicBezTo>
                  <a:close/>
                </a:path>
              </a:pathLst>
            </a:custGeom>
            <a:solidFill>
              <a:srgbClr val="F467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7" name="Google Shape;1117;p42"/>
            <p:cNvSpPr/>
            <p:nvPr/>
          </p:nvSpPr>
          <p:spPr>
            <a:xfrm>
              <a:off x="10195000" y="1045700"/>
              <a:ext cx="28850" cy="38875"/>
            </a:xfrm>
            <a:custGeom>
              <a:avLst/>
              <a:gdLst/>
              <a:ahLst/>
              <a:cxnLst/>
              <a:rect l="l" t="t" r="r" b="b"/>
              <a:pathLst>
                <a:path w="1154" h="1555" extrusionOk="0">
                  <a:moveTo>
                    <a:pt x="928" y="1"/>
                  </a:moveTo>
                  <a:cubicBezTo>
                    <a:pt x="828" y="1"/>
                    <a:pt x="728" y="1"/>
                    <a:pt x="627" y="101"/>
                  </a:cubicBezTo>
                  <a:cubicBezTo>
                    <a:pt x="427" y="502"/>
                    <a:pt x="201" y="828"/>
                    <a:pt x="101" y="1128"/>
                  </a:cubicBezTo>
                  <a:cubicBezTo>
                    <a:pt x="1" y="1254"/>
                    <a:pt x="1" y="1454"/>
                    <a:pt x="101" y="1554"/>
                  </a:cubicBezTo>
                  <a:cubicBezTo>
                    <a:pt x="302" y="1554"/>
                    <a:pt x="427" y="1554"/>
                    <a:pt x="527" y="1454"/>
                  </a:cubicBezTo>
                  <a:cubicBezTo>
                    <a:pt x="728" y="1028"/>
                    <a:pt x="928" y="727"/>
                    <a:pt x="1053" y="402"/>
                  </a:cubicBezTo>
                  <a:cubicBezTo>
                    <a:pt x="1154" y="301"/>
                    <a:pt x="1154" y="101"/>
                    <a:pt x="92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8" name="Google Shape;1118;p42"/>
            <p:cNvSpPr/>
            <p:nvPr/>
          </p:nvSpPr>
          <p:spPr>
            <a:xfrm>
              <a:off x="10098525" y="1136550"/>
              <a:ext cx="20700" cy="39500"/>
            </a:xfrm>
            <a:custGeom>
              <a:avLst/>
              <a:gdLst/>
              <a:ahLst/>
              <a:cxnLst/>
              <a:rect l="l" t="t" r="r" b="b"/>
              <a:pathLst>
                <a:path w="828" h="1580" extrusionOk="0">
                  <a:moveTo>
                    <a:pt x="827" y="1"/>
                  </a:moveTo>
                  <a:lnTo>
                    <a:pt x="0" y="1580"/>
                  </a:lnTo>
                  <a:cubicBezTo>
                    <a:pt x="301" y="1053"/>
                    <a:pt x="627" y="527"/>
                    <a:pt x="827" y="1"/>
                  </a:cubicBezTo>
                  <a:close/>
                </a:path>
              </a:pathLst>
            </a:custGeom>
            <a:solidFill>
              <a:srgbClr val="F467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9" name="Google Shape;1119;p42"/>
            <p:cNvSpPr/>
            <p:nvPr/>
          </p:nvSpPr>
          <p:spPr>
            <a:xfrm>
              <a:off x="10090375" y="1129675"/>
              <a:ext cx="36975" cy="52425"/>
            </a:xfrm>
            <a:custGeom>
              <a:avLst/>
              <a:gdLst/>
              <a:ahLst/>
              <a:cxnLst/>
              <a:rect l="l" t="t" r="r" b="b"/>
              <a:pathLst>
                <a:path w="1479" h="2097" extrusionOk="0">
                  <a:moveTo>
                    <a:pt x="1116" y="0"/>
                  </a:moveTo>
                  <a:cubicBezTo>
                    <a:pt x="1053" y="0"/>
                    <a:pt x="1003" y="25"/>
                    <a:pt x="953" y="75"/>
                  </a:cubicBezTo>
                  <a:cubicBezTo>
                    <a:pt x="627" y="602"/>
                    <a:pt x="426" y="1228"/>
                    <a:pt x="101" y="1754"/>
                  </a:cubicBezTo>
                  <a:cubicBezTo>
                    <a:pt x="0" y="1855"/>
                    <a:pt x="101" y="1955"/>
                    <a:pt x="226" y="2055"/>
                  </a:cubicBezTo>
                  <a:cubicBezTo>
                    <a:pt x="255" y="2085"/>
                    <a:pt x="285" y="2097"/>
                    <a:pt x="314" y="2097"/>
                  </a:cubicBezTo>
                  <a:cubicBezTo>
                    <a:pt x="385" y="2097"/>
                    <a:pt x="456" y="2026"/>
                    <a:pt x="527" y="1955"/>
                  </a:cubicBezTo>
                  <a:cubicBezTo>
                    <a:pt x="852" y="1429"/>
                    <a:pt x="1153" y="902"/>
                    <a:pt x="1479" y="401"/>
                  </a:cubicBezTo>
                  <a:cubicBezTo>
                    <a:pt x="1479" y="276"/>
                    <a:pt x="1479" y="75"/>
                    <a:pt x="1354" y="75"/>
                  </a:cubicBezTo>
                  <a:cubicBezTo>
                    <a:pt x="1253" y="25"/>
                    <a:pt x="1178" y="0"/>
                    <a:pt x="111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0" name="Google Shape;1120;p42"/>
            <p:cNvSpPr/>
            <p:nvPr/>
          </p:nvSpPr>
          <p:spPr>
            <a:xfrm>
              <a:off x="10278350" y="1100225"/>
              <a:ext cx="28825" cy="55150"/>
            </a:xfrm>
            <a:custGeom>
              <a:avLst/>
              <a:gdLst/>
              <a:ahLst/>
              <a:cxnLst/>
              <a:rect l="l" t="t" r="r" b="b"/>
              <a:pathLst>
                <a:path w="1153" h="2206" extrusionOk="0">
                  <a:moveTo>
                    <a:pt x="1153" y="0"/>
                  </a:moveTo>
                  <a:lnTo>
                    <a:pt x="1153" y="0"/>
                  </a:lnTo>
                  <a:cubicBezTo>
                    <a:pt x="905" y="424"/>
                    <a:pt x="699" y="847"/>
                    <a:pt x="486" y="1276"/>
                  </a:cubicBezTo>
                  <a:lnTo>
                    <a:pt x="486" y="1276"/>
                  </a:lnTo>
                  <a:lnTo>
                    <a:pt x="1153" y="0"/>
                  </a:lnTo>
                  <a:close/>
                  <a:moveTo>
                    <a:pt x="486" y="1276"/>
                  </a:moveTo>
                  <a:lnTo>
                    <a:pt x="0" y="2206"/>
                  </a:lnTo>
                  <a:cubicBezTo>
                    <a:pt x="178" y="1892"/>
                    <a:pt x="334" y="1582"/>
                    <a:pt x="486" y="1276"/>
                  </a:cubicBezTo>
                  <a:close/>
                </a:path>
              </a:pathLst>
            </a:custGeom>
            <a:solidFill>
              <a:srgbClr val="F467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1" name="Google Shape;1121;p42"/>
            <p:cNvSpPr/>
            <p:nvPr/>
          </p:nvSpPr>
          <p:spPr>
            <a:xfrm>
              <a:off x="10269825" y="1093700"/>
              <a:ext cx="46050" cy="67350"/>
            </a:xfrm>
            <a:custGeom>
              <a:avLst/>
              <a:gdLst/>
              <a:ahLst/>
              <a:cxnLst/>
              <a:rect l="l" t="t" r="r" b="b"/>
              <a:pathLst>
                <a:path w="1842" h="2694" extrusionOk="0">
                  <a:moveTo>
                    <a:pt x="1503" y="1"/>
                  </a:moveTo>
                  <a:cubicBezTo>
                    <a:pt x="1415" y="1"/>
                    <a:pt x="1328" y="48"/>
                    <a:pt x="1294" y="161"/>
                  </a:cubicBezTo>
                  <a:cubicBezTo>
                    <a:pt x="867" y="888"/>
                    <a:pt x="441" y="1614"/>
                    <a:pt x="141" y="2341"/>
                  </a:cubicBezTo>
                  <a:cubicBezTo>
                    <a:pt x="0" y="2499"/>
                    <a:pt x="154" y="2693"/>
                    <a:pt x="337" y="2693"/>
                  </a:cubicBezTo>
                  <a:cubicBezTo>
                    <a:pt x="415" y="2693"/>
                    <a:pt x="499" y="2657"/>
                    <a:pt x="567" y="2567"/>
                  </a:cubicBezTo>
                  <a:cubicBezTo>
                    <a:pt x="968" y="1840"/>
                    <a:pt x="1294" y="1088"/>
                    <a:pt x="1695" y="361"/>
                  </a:cubicBezTo>
                  <a:cubicBezTo>
                    <a:pt x="1842" y="165"/>
                    <a:pt x="1669" y="1"/>
                    <a:pt x="150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2" name="Google Shape;1122;p42"/>
            <p:cNvSpPr/>
            <p:nvPr/>
          </p:nvSpPr>
          <p:spPr>
            <a:xfrm>
              <a:off x="10346625" y="1191700"/>
              <a:ext cx="7550" cy="15675"/>
            </a:xfrm>
            <a:custGeom>
              <a:avLst/>
              <a:gdLst/>
              <a:ahLst/>
              <a:cxnLst/>
              <a:rect l="l" t="t" r="r" b="b"/>
              <a:pathLst>
                <a:path w="302" h="627" extrusionOk="0">
                  <a:moveTo>
                    <a:pt x="302" y="0"/>
                  </a:moveTo>
                  <a:lnTo>
                    <a:pt x="302" y="0"/>
                  </a:lnTo>
                  <a:cubicBezTo>
                    <a:pt x="252" y="100"/>
                    <a:pt x="201" y="207"/>
                    <a:pt x="151" y="314"/>
                  </a:cubicBezTo>
                  <a:lnTo>
                    <a:pt x="302" y="0"/>
                  </a:lnTo>
                  <a:close/>
                  <a:moveTo>
                    <a:pt x="151" y="314"/>
                  </a:moveTo>
                  <a:lnTo>
                    <a:pt x="1" y="627"/>
                  </a:lnTo>
                  <a:cubicBezTo>
                    <a:pt x="51" y="527"/>
                    <a:pt x="101" y="420"/>
                    <a:pt x="151" y="314"/>
                  </a:cubicBezTo>
                  <a:close/>
                </a:path>
              </a:pathLst>
            </a:custGeom>
            <a:solidFill>
              <a:srgbClr val="F467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3" name="Google Shape;1123;p42"/>
            <p:cNvSpPr/>
            <p:nvPr/>
          </p:nvSpPr>
          <p:spPr>
            <a:xfrm>
              <a:off x="10338500" y="1184575"/>
              <a:ext cx="23825" cy="30325"/>
            </a:xfrm>
            <a:custGeom>
              <a:avLst/>
              <a:gdLst/>
              <a:ahLst/>
              <a:cxnLst/>
              <a:rect l="l" t="t" r="r" b="b"/>
              <a:pathLst>
                <a:path w="953" h="1213" extrusionOk="0">
                  <a:moveTo>
                    <a:pt x="617" y="1"/>
                  </a:moveTo>
                  <a:cubicBezTo>
                    <a:pt x="541" y="1"/>
                    <a:pt x="484" y="56"/>
                    <a:pt x="426" y="185"/>
                  </a:cubicBezTo>
                  <a:cubicBezTo>
                    <a:pt x="326" y="385"/>
                    <a:pt x="201" y="586"/>
                    <a:pt x="0" y="812"/>
                  </a:cubicBezTo>
                  <a:cubicBezTo>
                    <a:pt x="0" y="912"/>
                    <a:pt x="0" y="1112"/>
                    <a:pt x="100" y="1213"/>
                  </a:cubicBezTo>
                  <a:cubicBezTo>
                    <a:pt x="201" y="1213"/>
                    <a:pt x="426" y="1213"/>
                    <a:pt x="526" y="1112"/>
                  </a:cubicBezTo>
                  <a:cubicBezTo>
                    <a:pt x="627" y="812"/>
                    <a:pt x="727" y="586"/>
                    <a:pt x="827" y="385"/>
                  </a:cubicBezTo>
                  <a:cubicBezTo>
                    <a:pt x="953" y="285"/>
                    <a:pt x="953" y="85"/>
                    <a:pt x="827" y="85"/>
                  </a:cubicBezTo>
                  <a:cubicBezTo>
                    <a:pt x="742" y="31"/>
                    <a:pt x="674" y="1"/>
                    <a:pt x="61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24" name="Google Shape;1124;p42"/>
          <p:cNvSpPr/>
          <p:nvPr/>
        </p:nvSpPr>
        <p:spPr>
          <a:xfrm>
            <a:off x="3655800" y="3484201"/>
            <a:ext cx="1832405" cy="244805"/>
          </a:xfrm>
          <a:custGeom>
            <a:avLst/>
            <a:gdLst/>
            <a:ahLst/>
            <a:cxnLst/>
            <a:rect l="l" t="t" r="r" b="b"/>
            <a:pathLst>
              <a:path w="55866" h="7463" extrusionOk="0">
                <a:moveTo>
                  <a:pt x="16082" y="0"/>
                </a:moveTo>
                <a:cubicBezTo>
                  <a:pt x="15991" y="0"/>
                  <a:pt x="15916" y="25"/>
                  <a:pt x="15866" y="75"/>
                </a:cubicBezTo>
                <a:lnTo>
                  <a:pt x="8247" y="6542"/>
                </a:lnTo>
                <a:lnTo>
                  <a:pt x="728" y="75"/>
                </a:lnTo>
                <a:cubicBezTo>
                  <a:pt x="634" y="34"/>
                  <a:pt x="528" y="10"/>
                  <a:pt x="428" y="10"/>
                </a:cubicBezTo>
                <a:cubicBezTo>
                  <a:pt x="287" y="10"/>
                  <a:pt x="160" y="58"/>
                  <a:pt x="101" y="176"/>
                </a:cubicBezTo>
                <a:cubicBezTo>
                  <a:pt x="1" y="276"/>
                  <a:pt x="1" y="602"/>
                  <a:pt x="101" y="702"/>
                </a:cubicBezTo>
                <a:lnTo>
                  <a:pt x="8021" y="7369"/>
                </a:lnTo>
                <a:cubicBezTo>
                  <a:pt x="8084" y="7431"/>
                  <a:pt x="8165" y="7463"/>
                  <a:pt x="8256" y="7463"/>
                </a:cubicBezTo>
                <a:cubicBezTo>
                  <a:pt x="8347" y="7463"/>
                  <a:pt x="8447" y="7431"/>
                  <a:pt x="8547" y="7369"/>
                </a:cubicBezTo>
                <a:lnTo>
                  <a:pt x="16066" y="1003"/>
                </a:lnTo>
                <a:lnTo>
                  <a:pt x="23685" y="7369"/>
                </a:lnTo>
                <a:cubicBezTo>
                  <a:pt x="23748" y="7431"/>
                  <a:pt x="23854" y="7463"/>
                  <a:pt x="23958" y="7463"/>
                </a:cubicBezTo>
                <a:cubicBezTo>
                  <a:pt x="24061" y="7463"/>
                  <a:pt x="24161" y="7431"/>
                  <a:pt x="24212" y="7369"/>
                </a:cubicBezTo>
                <a:lnTo>
                  <a:pt x="31831" y="1003"/>
                </a:lnTo>
                <a:lnTo>
                  <a:pt x="39349" y="7369"/>
                </a:lnTo>
                <a:cubicBezTo>
                  <a:pt x="39462" y="7431"/>
                  <a:pt x="39569" y="7463"/>
                  <a:pt x="39672" y="7463"/>
                </a:cubicBezTo>
                <a:cubicBezTo>
                  <a:pt x="39776" y="7463"/>
                  <a:pt x="39876" y="7431"/>
                  <a:pt x="39976" y="7369"/>
                </a:cubicBezTo>
                <a:lnTo>
                  <a:pt x="47495" y="1003"/>
                </a:lnTo>
                <a:lnTo>
                  <a:pt x="55139" y="7369"/>
                </a:lnTo>
                <a:cubicBezTo>
                  <a:pt x="55225" y="7422"/>
                  <a:pt x="55310" y="7453"/>
                  <a:pt x="55388" y="7453"/>
                </a:cubicBezTo>
                <a:cubicBezTo>
                  <a:pt x="55493" y="7453"/>
                  <a:pt x="55583" y="7398"/>
                  <a:pt x="55640" y="7268"/>
                </a:cubicBezTo>
                <a:cubicBezTo>
                  <a:pt x="55866" y="7168"/>
                  <a:pt x="55866" y="6867"/>
                  <a:pt x="55640" y="6742"/>
                </a:cubicBezTo>
                <a:lnTo>
                  <a:pt x="47821" y="75"/>
                </a:lnTo>
                <a:cubicBezTo>
                  <a:pt x="47720" y="25"/>
                  <a:pt x="47614" y="0"/>
                  <a:pt x="47520" y="0"/>
                </a:cubicBezTo>
                <a:cubicBezTo>
                  <a:pt x="47426" y="0"/>
                  <a:pt x="47345" y="25"/>
                  <a:pt x="47294" y="75"/>
                </a:cubicBezTo>
                <a:lnTo>
                  <a:pt x="39675" y="6542"/>
                </a:lnTo>
                <a:lnTo>
                  <a:pt x="32056" y="75"/>
                </a:lnTo>
                <a:cubicBezTo>
                  <a:pt x="32006" y="25"/>
                  <a:pt x="31925" y="0"/>
                  <a:pt x="31831" y="0"/>
                </a:cubicBezTo>
                <a:cubicBezTo>
                  <a:pt x="31737" y="0"/>
                  <a:pt x="31630" y="25"/>
                  <a:pt x="31530" y="75"/>
                </a:cubicBezTo>
                <a:lnTo>
                  <a:pt x="24011" y="6542"/>
                </a:lnTo>
                <a:lnTo>
                  <a:pt x="16392" y="75"/>
                </a:lnTo>
                <a:cubicBezTo>
                  <a:pt x="16279" y="25"/>
                  <a:pt x="16173" y="0"/>
                  <a:pt x="1608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25" name="Google Shape;1125;p42"/>
          <p:cNvGrpSpPr/>
          <p:nvPr/>
        </p:nvGrpSpPr>
        <p:grpSpPr>
          <a:xfrm rot="8100000">
            <a:off x="6704003" y="-124478"/>
            <a:ext cx="1385917" cy="2699994"/>
            <a:chOff x="409722" y="233833"/>
            <a:chExt cx="1385931" cy="2700020"/>
          </a:xfrm>
        </p:grpSpPr>
        <p:grpSp>
          <p:nvGrpSpPr>
            <p:cNvPr id="1126" name="Google Shape;1126;p42"/>
            <p:cNvGrpSpPr/>
            <p:nvPr/>
          </p:nvGrpSpPr>
          <p:grpSpPr>
            <a:xfrm rot="-617154" flipH="1">
              <a:off x="575967" y="402323"/>
              <a:ext cx="1053440" cy="2450002"/>
              <a:chOff x="3817855" y="1437512"/>
              <a:chExt cx="541146" cy="1128254"/>
            </a:xfrm>
          </p:grpSpPr>
          <p:sp>
            <p:nvSpPr>
              <p:cNvPr id="1127" name="Google Shape;1127;p42"/>
              <p:cNvSpPr/>
              <p:nvPr/>
            </p:nvSpPr>
            <p:spPr>
              <a:xfrm>
                <a:off x="3817855" y="1437512"/>
                <a:ext cx="541146" cy="1128254"/>
              </a:xfrm>
              <a:custGeom>
                <a:avLst/>
                <a:gdLst/>
                <a:ahLst/>
                <a:cxnLst/>
                <a:rect l="l" t="t" r="r" b="b"/>
                <a:pathLst>
                  <a:path w="28598" h="59625" extrusionOk="0">
                    <a:moveTo>
                      <a:pt x="101" y="0"/>
                    </a:moveTo>
                    <a:lnTo>
                      <a:pt x="1" y="426"/>
                    </a:lnTo>
                    <a:cubicBezTo>
                      <a:pt x="16066" y="3359"/>
                      <a:pt x="28197" y="17344"/>
                      <a:pt x="28197" y="34161"/>
                    </a:cubicBezTo>
                    <a:lnTo>
                      <a:pt x="28197" y="34462"/>
                    </a:lnTo>
                    <a:cubicBezTo>
                      <a:pt x="28096" y="44286"/>
                      <a:pt x="23911" y="53058"/>
                      <a:pt x="17219" y="59324"/>
                    </a:cubicBezTo>
                    <a:lnTo>
                      <a:pt x="17545" y="59625"/>
                    </a:lnTo>
                    <a:cubicBezTo>
                      <a:pt x="24212" y="53359"/>
                      <a:pt x="28497" y="44386"/>
                      <a:pt x="28598" y="34462"/>
                    </a:cubicBezTo>
                    <a:lnTo>
                      <a:pt x="28598" y="34161"/>
                    </a:lnTo>
                    <a:cubicBezTo>
                      <a:pt x="28598" y="17143"/>
                      <a:pt x="16292" y="2933"/>
                      <a:pt x="101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28" name="Google Shape;1128;p42"/>
              <p:cNvSpPr/>
              <p:nvPr/>
            </p:nvSpPr>
            <p:spPr>
              <a:xfrm>
                <a:off x="3985754" y="1615346"/>
                <a:ext cx="39378" cy="29898"/>
              </a:xfrm>
              <a:custGeom>
                <a:avLst/>
                <a:gdLst/>
                <a:ahLst/>
                <a:cxnLst/>
                <a:rect l="l" t="t" r="r" b="b"/>
                <a:pathLst>
                  <a:path w="2081" h="1580" extrusionOk="0">
                    <a:moveTo>
                      <a:pt x="1053" y="1"/>
                    </a:moveTo>
                    <a:cubicBezTo>
                      <a:pt x="0" y="1"/>
                      <a:pt x="0" y="1580"/>
                      <a:pt x="1053" y="1580"/>
                    </a:cubicBezTo>
                    <a:cubicBezTo>
                      <a:pt x="2080" y="1580"/>
                      <a:pt x="2080" y="1"/>
                      <a:pt x="105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129" name="Google Shape;1129;p42"/>
            <p:cNvSpPr/>
            <p:nvPr/>
          </p:nvSpPr>
          <p:spPr>
            <a:xfrm>
              <a:off x="1424458" y="233833"/>
              <a:ext cx="142800" cy="1428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30" name="Google Shape;1130;p42"/>
          <p:cNvGrpSpPr/>
          <p:nvPr/>
        </p:nvGrpSpPr>
        <p:grpSpPr>
          <a:xfrm rot="-2972274">
            <a:off x="796320" y="2522791"/>
            <a:ext cx="1386048" cy="2678158"/>
            <a:chOff x="409722" y="255923"/>
            <a:chExt cx="1385931" cy="2677930"/>
          </a:xfrm>
        </p:grpSpPr>
        <p:grpSp>
          <p:nvGrpSpPr>
            <p:cNvPr id="1131" name="Google Shape;1131;p42"/>
            <p:cNvGrpSpPr/>
            <p:nvPr/>
          </p:nvGrpSpPr>
          <p:grpSpPr>
            <a:xfrm rot="-617154" flipH="1">
              <a:off x="575967" y="402323"/>
              <a:ext cx="1053440" cy="2450002"/>
              <a:chOff x="3817855" y="1437512"/>
              <a:chExt cx="541146" cy="1128254"/>
            </a:xfrm>
          </p:grpSpPr>
          <p:sp>
            <p:nvSpPr>
              <p:cNvPr id="1132" name="Google Shape;1132;p42"/>
              <p:cNvSpPr/>
              <p:nvPr/>
            </p:nvSpPr>
            <p:spPr>
              <a:xfrm>
                <a:off x="3817855" y="1437512"/>
                <a:ext cx="541146" cy="1128254"/>
              </a:xfrm>
              <a:custGeom>
                <a:avLst/>
                <a:gdLst/>
                <a:ahLst/>
                <a:cxnLst/>
                <a:rect l="l" t="t" r="r" b="b"/>
                <a:pathLst>
                  <a:path w="28598" h="59625" extrusionOk="0">
                    <a:moveTo>
                      <a:pt x="101" y="0"/>
                    </a:moveTo>
                    <a:lnTo>
                      <a:pt x="1" y="426"/>
                    </a:lnTo>
                    <a:cubicBezTo>
                      <a:pt x="16066" y="3359"/>
                      <a:pt x="28197" y="17344"/>
                      <a:pt x="28197" y="34161"/>
                    </a:cubicBezTo>
                    <a:lnTo>
                      <a:pt x="28197" y="34462"/>
                    </a:lnTo>
                    <a:cubicBezTo>
                      <a:pt x="28096" y="44286"/>
                      <a:pt x="23911" y="53058"/>
                      <a:pt x="17219" y="59324"/>
                    </a:cubicBezTo>
                    <a:lnTo>
                      <a:pt x="17545" y="59625"/>
                    </a:lnTo>
                    <a:cubicBezTo>
                      <a:pt x="24212" y="53359"/>
                      <a:pt x="28497" y="44386"/>
                      <a:pt x="28598" y="34462"/>
                    </a:cubicBezTo>
                    <a:lnTo>
                      <a:pt x="28598" y="34161"/>
                    </a:lnTo>
                    <a:cubicBezTo>
                      <a:pt x="28598" y="17143"/>
                      <a:pt x="16292" y="2933"/>
                      <a:pt x="101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33" name="Google Shape;1133;p42"/>
              <p:cNvSpPr/>
              <p:nvPr/>
            </p:nvSpPr>
            <p:spPr>
              <a:xfrm>
                <a:off x="3985754" y="1615346"/>
                <a:ext cx="39378" cy="29898"/>
              </a:xfrm>
              <a:custGeom>
                <a:avLst/>
                <a:gdLst/>
                <a:ahLst/>
                <a:cxnLst/>
                <a:rect l="l" t="t" r="r" b="b"/>
                <a:pathLst>
                  <a:path w="2081" h="1580" extrusionOk="0">
                    <a:moveTo>
                      <a:pt x="1053" y="1"/>
                    </a:moveTo>
                    <a:cubicBezTo>
                      <a:pt x="0" y="1"/>
                      <a:pt x="0" y="1580"/>
                      <a:pt x="1053" y="1580"/>
                    </a:cubicBezTo>
                    <a:cubicBezTo>
                      <a:pt x="2080" y="1580"/>
                      <a:pt x="2080" y="1"/>
                      <a:pt x="105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134" name="Google Shape;1134;p42"/>
            <p:cNvSpPr/>
            <p:nvPr/>
          </p:nvSpPr>
          <p:spPr>
            <a:xfrm>
              <a:off x="1432804" y="255923"/>
              <a:ext cx="142800" cy="1428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35" name="Google Shape;1135;p42"/>
          <p:cNvGrpSpPr/>
          <p:nvPr/>
        </p:nvGrpSpPr>
        <p:grpSpPr>
          <a:xfrm>
            <a:off x="5910913" y="3409365"/>
            <a:ext cx="1697226" cy="604018"/>
            <a:chOff x="-5302450" y="3084350"/>
            <a:chExt cx="1519450" cy="540750"/>
          </a:xfrm>
        </p:grpSpPr>
        <p:sp>
          <p:nvSpPr>
            <p:cNvPr id="1136" name="Google Shape;1136;p42"/>
            <p:cNvSpPr/>
            <p:nvPr/>
          </p:nvSpPr>
          <p:spPr>
            <a:xfrm>
              <a:off x="-4388300" y="3084350"/>
              <a:ext cx="584625" cy="269450"/>
            </a:xfrm>
            <a:custGeom>
              <a:avLst/>
              <a:gdLst/>
              <a:ahLst/>
              <a:cxnLst/>
              <a:rect l="l" t="t" r="r" b="b"/>
              <a:pathLst>
                <a:path w="23385" h="10778" extrusionOk="0">
                  <a:moveTo>
                    <a:pt x="4286" y="1"/>
                  </a:moveTo>
                  <a:cubicBezTo>
                    <a:pt x="3334" y="1"/>
                    <a:pt x="2281" y="326"/>
                    <a:pt x="1454" y="953"/>
                  </a:cubicBezTo>
                  <a:cubicBezTo>
                    <a:pt x="1028" y="1254"/>
                    <a:pt x="627" y="1680"/>
                    <a:pt x="402" y="2206"/>
                  </a:cubicBezTo>
                  <a:cubicBezTo>
                    <a:pt x="101" y="2732"/>
                    <a:pt x="1" y="3259"/>
                    <a:pt x="1" y="3885"/>
                  </a:cubicBezTo>
                  <a:cubicBezTo>
                    <a:pt x="1" y="4612"/>
                    <a:pt x="201" y="5339"/>
                    <a:pt x="527" y="6166"/>
                  </a:cubicBezTo>
                  <a:lnTo>
                    <a:pt x="2181" y="5339"/>
                  </a:lnTo>
                  <a:cubicBezTo>
                    <a:pt x="1981" y="4712"/>
                    <a:pt x="1880" y="4286"/>
                    <a:pt x="1880" y="3885"/>
                  </a:cubicBezTo>
                  <a:cubicBezTo>
                    <a:pt x="1880" y="3559"/>
                    <a:pt x="1880" y="3259"/>
                    <a:pt x="2081" y="3033"/>
                  </a:cubicBezTo>
                  <a:cubicBezTo>
                    <a:pt x="2181" y="2632"/>
                    <a:pt x="2507" y="2407"/>
                    <a:pt x="2908" y="2206"/>
                  </a:cubicBezTo>
                  <a:cubicBezTo>
                    <a:pt x="3334" y="1880"/>
                    <a:pt x="3860" y="1780"/>
                    <a:pt x="4286" y="1780"/>
                  </a:cubicBezTo>
                  <a:cubicBezTo>
                    <a:pt x="4788" y="1780"/>
                    <a:pt x="5214" y="1880"/>
                    <a:pt x="5540" y="2106"/>
                  </a:cubicBezTo>
                  <a:cubicBezTo>
                    <a:pt x="5640" y="2206"/>
                    <a:pt x="5740" y="2206"/>
                    <a:pt x="5941" y="2306"/>
                  </a:cubicBezTo>
                  <a:cubicBezTo>
                    <a:pt x="7194" y="2933"/>
                    <a:pt x="11379" y="5138"/>
                    <a:pt x="15139" y="7018"/>
                  </a:cubicBezTo>
                  <a:cubicBezTo>
                    <a:pt x="18998" y="8998"/>
                    <a:pt x="22557" y="10778"/>
                    <a:pt x="22557" y="10778"/>
                  </a:cubicBezTo>
                  <a:lnTo>
                    <a:pt x="23384" y="9098"/>
                  </a:lnTo>
                  <a:cubicBezTo>
                    <a:pt x="23384" y="9098"/>
                    <a:pt x="23184" y="8998"/>
                    <a:pt x="22758" y="8772"/>
                  </a:cubicBezTo>
                  <a:cubicBezTo>
                    <a:pt x="21078" y="7945"/>
                    <a:pt x="17119" y="5965"/>
                    <a:pt x="13459" y="4086"/>
                  </a:cubicBezTo>
                  <a:cubicBezTo>
                    <a:pt x="11680" y="3133"/>
                    <a:pt x="9926" y="2306"/>
                    <a:pt x="8672" y="1680"/>
                  </a:cubicBezTo>
                  <a:cubicBezTo>
                    <a:pt x="7920" y="1379"/>
                    <a:pt x="7419" y="1053"/>
                    <a:pt x="7093" y="853"/>
                  </a:cubicBezTo>
                  <a:cubicBezTo>
                    <a:pt x="6893" y="752"/>
                    <a:pt x="6667" y="627"/>
                    <a:pt x="6567" y="627"/>
                  </a:cubicBezTo>
                  <a:cubicBezTo>
                    <a:pt x="6567" y="527"/>
                    <a:pt x="6467" y="527"/>
                    <a:pt x="6467" y="527"/>
                  </a:cubicBezTo>
                  <a:cubicBezTo>
                    <a:pt x="5840" y="126"/>
                    <a:pt x="5013" y="1"/>
                    <a:pt x="4286" y="1"/>
                  </a:cubicBezTo>
                  <a:close/>
                </a:path>
              </a:pathLst>
            </a:custGeom>
            <a:solidFill>
              <a:schemeClr val="accent2"/>
            </a:solidFill>
            <a:ln w="2857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7" name="Google Shape;1137;p42"/>
            <p:cNvSpPr/>
            <p:nvPr/>
          </p:nvSpPr>
          <p:spPr>
            <a:xfrm>
              <a:off x="-5302450" y="3142000"/>
              <a:ext cx="509425" cy="211800"/>
            </a:xfrm>
            <a:custGeom>
              <a:avLst/>
              <a:gdLst/>
              <a:ahLst/>
              <a:cxnLst/>
              <a:rect l="l" t="t" r="r" b="b"/>
              <a:pathLst>
                <a:path w="20377" h="8472" extrusionOk="0">
                  <a:moveTo>
                    <a:pt x="4286" y="0"/>
                  </a:moveTo>
                  <a:cubicBezTo>
                    <a:pt x="3358" y="0"/>
                    <a:pt x="2306" y="326"/>
                    <a:pt x="1479" y="953"/>
                  </a:cubicBezTo>
                  <a:cubicBezTo>
                    <a:pt x="1053" y="1253"/>
                    <a:pt x="627" y="1679"/>
                    <a:pt x="426" y="2206"/>
                  </a:cubicBezTo>
                  <a:cubicBezTo>
                    <a:pt x="125" y="2707"/>
                    <a:pt x="0" y="3233"/>
                    <a:pt x="0" y="3860"/>
                  </a:cubicBezTo>
                  <a:cubicBezTo>
                    <a:pt x="0" y="4587"/>
                    <a:pt x="226" y="5339"/>
                    <a:pt x="526" y="6166"/>
                  </a:cubicBezTo>
                  <a:lnTo>
                    <a:pt x="2206" y="5339"/>
                  </a:lnTo>
                  <a:cubicBezTo>
                    <a:pt x="2005" y="4812"/>
                    <a:pt x="1880" y="4286"/>
                    <a:pt x="1880" y="3860"/>
                  </a:cubicBezTo>
                  <a:cubicBezTo>
                    <a:pt x="1880" y="3559"/>
                    <a:pt x="2005" y="3233"/>
                    <a:pt x="2105" y="3033"/>
                  </a:cubicBezTo>
                  <a:cubicBezTo>
                    <a:pt x="2206" y="2707"/>
                    <a:pt x="2506" y="2406"/>
                    <a:pt x="2932" y="2206"/>
                  </a:cubicBezTo>
                  <a:cubicBezTo>
                    <a:pt x="3358" y="1980"/>
                    <a:pt x="3885" y="1880"/>
                    <a:pt x="4286" y="1880"/>
                  </a:cubicBezTo>
                  <a:cubicBezTo>
                    <a:pt x="4812" y="1880"/>
                    <a:pt x="5238" y="1980"/>
                    <a:pt x="5539" y="2081"/>
                  </a:cubicBezTo>
                  <a:lnTo>
                    <a:pt x="5539" y="2206"/>
                  </a:lnTo>
                  <a:cubicBezTo>
                    <a:pt x="5639" y="2206"/>
                    <a:pt x="5764" y="2306"/>
                    <a:pt x="5865" y="2306"/>
                  </a:cubicBezTo>
                  <a:cubicBezTo>
                    <a:pt x="6491" y="2607"/>
                    <a:pt x="7519" y="3133"/>
                    <a:pt x="8897" y="3760"/>
                  </a:cubicBezTo>
                  <a:cubicBezTo>
                    <a:pt x="13058" y="5639"/>
                    <a:pt x="19649" y="8472"/>
                    <a:pt x="19649" y="8472"/>
                  </a:cubicBezTo>
                  <a:lnTo>
                    <a:pt x="20376" y="6792"/>
                  </a:lnTo>
                  <a:cubicBezTo>
                    <a:pt x="20376" y="6792"/>
                    <a:pt x="20176" y="6692"/>
                    <a:pt x="19750" y="6592"/>
                  </a:cubicBezTo>
                  <a:cubicBezTo>
                    <a:pt x="18496" y="5965"/>
                    <a:pt x="15163" y="4487"/>
                    <a:pt x="12231" y="3133"/>
                  </a:cubicBezTo>
                  <a:cubicBezTo>
                    <a:pt x="10777" y="2507"/>
                    <a:pt x="9298" y="1880"/>
                    <a:pt x="8271" y="1354"/>
                  </a:cubicBezTo>
                  <a:cubicBezTo>
                    <a:pt x="7744" y="1153"/>
                    <a:pt x="7218" y="953"/>
                    <a:pt x="6892" y="727"/>
                  </a:cubicBezTo>
                  <a:cubicBezTo>
                    <a:pt x="6792" y="727"/>
                    <a:pt x="6692" y="627"/>
                    <a:pt x="6592" y="627"/>
                  </a:cubicBezTo>
                  <a:lnTo>
                    <a:pt x="6491" y="527"/>
                  </a:lnTo>
                  <a:cubicBezTo>
                    <a:pt x="5865" y="101"/>
                    <a:pt x="5138" y="0"/>
                    <a:pt x="4286" y="0"/>
                  </a:cubicBezTo>
                  <a:close/>
                </a:path>
              </a:pathLst>
            </a:custGeom>
            <a:solidFill>
              <a:schemeClr val="accent2"/>
            </a:solidFill>
            <a:ln w="2857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8" name="Google Shape;1138;p42"/>
            <p:cNvSpPr/>
            <p:nvPr/>
          </p:nvSpPr>
          <p:spPr>
            <a:xfrm>
              <a:off x="-4832525" y="3193825"/>
              <a:ext cx="451775" cy="409275"/>
            </a:xfrm>
            <a:custGeom>
              <a:avLst/>
              <a:gdLst/>
              <a:ahLst/>
              <a:cxnLst/>
              <a:rect l="l" t="t" r="r" b="b"/>
              <a:pathLst>
                <a:path w="18071" h="16371" extrusionOk="0">
                  <a:moveTo>
                    <a:pt x="9043" y="0"/>
                  </a:moveTo>
                  <a:cubicBezTo>
                    <a:pt x="8405" y="0"/>
                    <a:pt x="7759" y="76"/>
                    <a:pt x="7118" y="233"/>
                  </a:cubicBezTo>
                  <a:cubicBezTo>
                    <a:pt x="2732" y="1386"/>
                    <a:pt x="0" y="5872"/>
                    <a:pt x="1153" y="10258"/>
                  </a:cubicBezTo>
                  <a:cubicBezTo>
                    <a:pt x="2121" y="13942"/>
                    <a:pt x="5371" y="16371"/>
                    <a:pt x="8985" y="16371"/>
                  </a:cubicBezTo>
                  <a:cubicBezTo>
                    <a:pt x="9674" y="16371"/>
                    <a:pt x="10376" y="16282"/>
                    <a:pt x="11078" y="16098"/>
                  </a:cubicBezTo>
                  <a:cubicBezTo>
                    <a:pt x="15464" y="14945"/>
                    <a:pt x="18070" y="10559"/>
                    <a:pt x="17043" y="6173"/>
                  </a:cubicBezTo>
                  <a:cubicBezTo>
                    <a:pt x="16062" y="2443"/>
                    <a:pt x="12671" y="0"/>
                    <a:pt x="904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9" name="Google Shape;1139;p42"/>
            <p:cNvSpPr/>
            <p:nvPr/>
          </p:nvSpPr>
          <p:spPr>
            <a:xfrm>
              <a:off x="-4803700" y="3447750"/>
              <a:ext cx="25" cy="2550"/>
            </a:xfrm>
            <a:custGeom>
              <a:avLst/>
              <a:gdLst/>
              <a:ahLst/>
              <a:cxnLst/>
              <a:rect l="l" t="t" r="r" b="b"/>
              <a:pathLst>
                <a:path w="1" h="102" extrusionOk="0">
                  <a:moveTo>
                    <a:pt x="0" y="1"/>
                  </a:moveTo>
                  <a:lnTo>
                    <a:pt x="0" y="10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0" name="Google Shape;1140;p42"/>
            <p:cNvSpPr/>
            <p:nvPr/>
          </p:nvSpPr>
          <p:spPr>
            <a:xfrm>
              <a:off x="-4808725" y="3197125"/>
              <a:ext cx="287000" cy="284500"/>
            </a:xfrm>
            <a:custGeom>
              <a:avLst/>
              <a:gdLst/>
              <a:ahLst/>
              <a:cxnLst/>
              <a:rect l="l" t="t" r="r" b="b"/>
              <a:pathLst>
                <a:path w="11480" h="11380" extrusionOk="0">
                  <a:moveTo>
                    <a:pt x="9299" y="1"/>
                  </a:moveTo>
                  <a:lnTo>
                    <a:pt x="1" y="9274"/>
                  </a:lnTo>
                  <a:cubicBezTo>
                    <a:pt x="101" y="9500"/>
                    <a:pt x="101" y="9800"/>
                    <a:pt x="201" y="10026"/>
                  </a:cubicBezTo>
                  <a:lnTo>
                    <a:pt x="201" y="10126"/>
                  </a:lnTo>
                  <a:cubicBezTo>
                    <a:pt x="301" y="10527"/>
                    <a:pt x="527" y="10953"/>
                    <a:pt x="627" y="11379"/>
                  </a:cubicBezTo>
                  <a:cubicBezTo>
                    <a:pt x="4286" y="7720"/>
                    <a:pt x="7820" y="4161"/>
                    <a:pt x="11479" y="627"/>
                  </a:cubicBezTo>
                  <a:cubicBezTo>
                    <a:pt x="10752" y="302"/>
                    <a:pt x="10026" y="101"/>
                    <a:pt x="929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1" name="Google Shape;1141;p42"/>
            <p:cNvSpPr/>
            <p:nvPr/>
          </p:nvSpPr>
          <p:spPr>
            <a:xfrm>
              <a:off x="-4777400" y="3228450"/>
              <a:ext cx="352150" cy="349650"/>
            </a:xfrm>
            <a:custGeom>
              <a:avLst/>
              <a:gdLst/>
              <a:ahLst/>
              <a:cxnLst/>
              <a:rect l="l" t="t" r="r" b="b"/>
              <a:pathLst>
                <a:path w="14086" h="13986" extrusionOk="0">
                  <a:moveTo>
                    <a:pt x="11279" y="1"/>
                  </a:moveTo>
                  <a:lnTo>
                    <a:pt x="1" y="11279"/>
                  </a:lnTo>
                  <a:cubicBezTo>
                    <a:pt x="828" y="12407"/>
                    <a:pt x="1880" y="13359"/>
                    <a:pt x="3033" y="13986"/>
                  </a:cubicBezTo>
                  <a:lnTo>
                    <a:pt x="14086" y="3008"/>
                  </a:lnTo>
                  <a:cubicBezTo>
                    <a:pt x="13459" y="1755"/>
                    <a:pt x="12532" y="728"/>
                    <a:pt x="1127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2" name="Google Shape;1142;p42"/>
            <p:cNvSpPr/>
            <p:nvPr/>
          </p:nvSpPr>
          <p:spPr>
            <a:xfrm>
              <a:off x="-4237300" y="3179650"/>
              <a:ext cx="451800" cy="409300"/>
            </a:xfrm>
            <a:custGeom>
              <a:avLst/>
              <a:gdLst/>
              <a:ahLst/>
              <a:cxnLst/>
              <a:rect l="l" t="t" r="r" b="b"/>
              <a:pathLst>
                <a:path w="18072" h="16372" extrusionOk="0">
                  <a:moveTo>
                    <a:pt x="9118" y="1"/>
                  </a:moveTo>
                  <a:cubicBezTo>
                    <a:pt x="8425" y="1"/>
                    <a:pt x="7720" y="89"/>
                    <a:pt x="7018" y="274"/>
                  </a:cubicBezTo>
                  <a:cubicBezTo>
                    <a:pt x="2632" y="1427"/>
                    <a:pt x="1" y="5813"/>
                    <a:pt x="1154" y="10199"/>
                  </a:cubicBezTo>
                  <a:cubicBezTo>
                    <a:pt x="2049" y="13929"/>
                    <a:pt x="5427" y="16372"/>
                    <a:pt x="9115" y="16372"/>
                  </a:cubicBezTo>
                  <a:cubicBezTo>
                    <a:pt x="9764" y="16372"/>
                    <a:pt x="10422" y="16296"/>
                    <a:pt x="11079" y="16138"/>
                  </a:cubicBezTo>
                  <a:cubicBezTo>
                    <a:pt x="15465" y="14986"/>
                    <a:pt x="18071" y="10499"/>
                    <a:pt x="16918" y="6113"/>
                  </a:cubicBezTo>
                  <a:cubicBezTo>
                    <a:pt x="16055" y="2430"/>
                    <a:pt x="12752" y="1"/>
                    <a:pt x="911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3" name="Google Shape;1143;p42"/>
            <p:cNvSpPr/>
            <p:nvPr/>
          </p:nvSpPr>
          <p:spPr>
            <a:xfrm>
              <a:off x="-4832525" y="3170825"/>
              <a:ext cx="454275" cy="454275"/>
            </a:xfrm>
            <a:custGeom>
              <a:avLst/>
              <a:gdLst/>
              <a:ahLst/>
              <a:cxnLst/>
              <a:rect l="l" t="t" r="r" b="b"/>
              <a:pathLst>
                <a:path w="18171" h="18171" extrusionOk="0">
                  <a:moveTo>
                    <a:pt x="9098" y="1880"/>
                  </a:moveTo>
                  <a:cubicBezTo>
                    <a:pt x="10652" y="1880"/>
                    <a:pt x="12231" y="2406"/>
                    <a:pt x="13484" y="3334"/>
                  </a:cubicBezTo>
                  <a:cubicBezTo>
                    <a:pt x="14737" y="4286"/>
                    <a:pt x="15664" y="5639"/>
                    <a:pt x="16090" y="7319"/>
                  </a:cubicBezTo>
                  <a:cubicBezTo>
                    <a:pt x="16291" y="7945"/>
                    <a:pt x="16291" y="8572"/>
                    <a:pt x="16291" y="9073"/>
                  </a:cubicBezTo>
                  <a:cubicBezTo>
                    <a:pt x="16291" y="10752"/>
                    <a:pt x="15790" y="12331"/>
                    <a:pt x="14837" y="13459"/>
                  </a:cubicBezTo>
                  <a:cubicBezTo>
                    <a:pt x="13910" y="14712"/>
                    <a:pt x="12532" y="15664"/>
                    <a:pt x="10877" y="16090"/>
                  </a:cubicBezTo>
                  <a:cubicBezTo>
                    <a:pt x="10251" y="16291"/>
                    <a:pt x="9724" y="16391"/>
                    <a:pt x="9098" y="16391"/>
                  </a:cubicBezTo>
                  <a:cubicBezTo>
                    <a:pt x="7419" y="16391"/>
                    <a:pt x="5965" y="15765"/>
                    <a:pt x="4712" y="14837"/>
                  </a:cubicBezTo>
                  <a:cubicBezTo>
                    <a:pt x="3459" y="13885"/>
                    <a:pt x="2506" y="12532"/>
                    <a:pt x="2105" y="10852"/>
                  </a:cubicBezTo>
                  <a:cubicBezTo>
                    <a:pt x="1880" y="10326"/>
                    <a:pt x="1880" y="9699"/>
                    <a:pt x="1880" y="9073"/>
                  </a:cubicBezTo>
                  <a:cubicBezTo>
                    <a:pt x="1880" y="7519"/>
                    <a:pt x="2406" y="5940"/>
                    <a:pt x="3359" y="4687"/>
                  </a:cubicBezTo>
                  <a:cubicBezTo>
                    <a:pt x="4286" y="3434"/>
                    <a:pt x="5639" y="2506"/>
                    <a:pt x="7318" y="2080"/>
                  </a:cubicBezTo>
                  <a:cubicBezTo>
                    <a:pt x="7945" y="1980"/>
                    <a:pt x="8471" y="1880"/>
                    <a:pt x="9098" y="1880"/>
                  </a:cubicBezTo>
                  <a:close/>
                  <a:moveTo>
                    <a:pt x="9098" y="0"/>
                  </a:moveTo>
                  <a:cubicBezTo>
                    <a:pt x="8371" y="0"/>
                    <a:pt x="7644" y="100"/>
                    <a:pt x="6792" y="301"/>
                  </a:cubicBezTo>
                  <a:cubicBezTo>
                    <a:pt x="4812" y="827"/>
                    <a:pt x="3033" y="1980"/>
                    <a:pt x="1880" y="3559"/>
                  </a:cubicBezTo>
                  <a:cubicBezTo>
                    <a:pt x="627" y="5113"/>
                    <a:pt x="0" y="7093"/>
                    <a:pt x="0" y="9073"/>
                  </a:cubicBezTo>
                  <a:cubicBezTo>
                    <a:pt x="0" y="9825"/>
                    <a:pt x="125" y="10652"/>
                    <a:pt x="326" y="11379"/>
                  </a:cubicBezTo>
                  <a:cubicBezTo>
                    <a:pt x="852" y="13359"/>
                    <a:pt x="2005" y="15138"/>
                    <a:pt x="3559" y="16291"/>
                  </a:cubicBezTo>
                  <a:cubicBezTo>
                    <a:pt x="5138" y="17544"/>
                    <a:pt x="7018" y="18171"/>
                    <a:pt x="9098" y="18171"/>
                  </a:cubicBezTo>
                  <a:cubicBezTo>
                    <a:pt x="9825" y="18171"/>
                    <a:pt x="10552" y="18070"/>
                    <a:pt x="11404" y="17970"/>
                  </a:cubicBezTo>
                  <a:cubicBezTo>
                    <a:pt x="13384" y="17444"/>
                    <a:pt x="15163" y="16191"/>
                    <a:pt x="16291" y="14612"/>
                  </a:cubicBezTo>
                  <a:cubicBezTo>
                    <a:pt x="17544" y="13058"/>
                    <a:pt x="18171" y="11178"/>
                    <a:pt x="18171" y="9073"/>
                  </a:cubicBezTo>
                  <a:cubicBezTo>
                    <a:pt x="18171" y="8346"/>
                    <a:pt x="18070" y="7619"/>
                    <a:pt x="17870" y="6892"/>
                  </a:cubicBezTo>
                  <a:cubicBezTo>
                    <a:pt x="17344" y="4812"/>
                    <a:pt x="16191" y="3133"/>
                    <a:pt x="14637" y="1880"/>
                  </a:cubicBezTo>
                  <a:cubicBezTo>
                    <a:pt x="13058" y="727"/>
                    <a:pt x="11078" y="0"/>
                    <a:pt x="9098" y="0"/>
                  </a:cubicBezTo>
                  <a:close/>
                </a:path>
              </a:pathLst>
            </a:custGeom>
            <a:solidFill>
              <a:schemeClr val="accent2"/>
            </a:solidFill>
            <a:ln w="2857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4" name="Google Shape;1144;p42"/>
            <p:cNvSpPr/>
            <p:nvPr/>
          </p:nvSpPr>
          <p:spPr>
            <a:xfrm>
              <a:off x="-4208475" y="3434600"/>
              <a:ext cx="5675" cy="18200"/>
            </a:xfrm>
            <a:custGeom>
              <a:avLst/>
              <a:gdLst/>
              <a:ahLst/>
              <a:cxnLst/>
              <a:rect l="l" t="t" r="r" b="b"/>
              <a:pathLst>
                <a:path w="227" h="728" extrusionOk="0">
                  <a:moveTo>
                    <a:pt x="226" y="727"/>
                  </a:moveTo>
                  <a:lnTo>
                    <a:pt x="226" y="727"/>
                  </a:lnTo>
                  <a:lnTo>
                    <a:pt x="226" y="727"/>
                  </a:lnTo>
                  <a:close/>
                  <a:moveTo>
                    <a:pt x="226" y="727"/>
                  </a:moveTo>
                  <a:lnTo>
                    <a:pt x="226" y="727"/>
                  </a:lnTo>
                  <a:lnTo>
                    <a:pt x="226" y="727"/>
                  </a:lnTo>
                  <a:close/>
                  <a:moveTo>
                    <a:pt x="226" y="727"/>
                  </a:moveTo>
                  <a:lnTo>
                    <a:pt x="226" y="727"/>
                  </a:lnTo>
                  <a:lnTo>
                    <a:pt x="226" y="727"/>
                  </a:lnTo>
                  <a:close/>
                  <a:moveTo>
                    <a:pt x="226" y="727"/>
                  </a:moveTo>
                  <a:lnTo>
                    <a:pt x="226" y="727"/>
                  </a:lnTo>
                  <a:lnTo>
                    <a:pt x="226" y="727"/>
                  </a:lnTo>
                  <a:close/>
                  <a:moveTo>
                    <a:pt x="226" y="627"/>
                  </a:moveTo>
                  <a:lnTo>
                    <a:pt x="226" y="627"/>
                  </a:lnTo>
                  <a:lnTo>
                    <a:pt x="226" y="627"/>
                  </a:lnTo>
                  <a:close/>
                  <a:moveTo>
                    <a:pt x="226" y="627"/>
                  </a:moveTo>
                  <a:lnTo>
                    <a:pt x="226" y="627"/>
                  </a:lnTo>
                  <a:lnTo>
                    <a:pt x="226" y="627"/>
                  </a:lnTo>
                  <a:close/>
                  <a:moveTo>
                    <a:pt x="226" y="627"/>
                  </a:moveTo>
                  <a:lnTo>
                    <a:pt x="226" y="627"/>
                  </a:lnTo>
                  <a:lnTo>
                    <a:pt x="226" y="627"/>
                  </a:lnTo>
                  <a:close/>
                  <a:moveTo>
                    <a:pt x="101" y="627"/>
                  </a:moveTo>
                  <a:lnTo>
                    <a:pt x="226" y="627"/>
                  </a:lnTo>
                  <a:lnTo>
                    <a:pt x="101" y="627"/>
                  </a:lnTo>
                  <a:close/>
                  <a:moveTo>
                    <a:pt x="101" y="627"/>
                  </a:moveTo>
                  <a:lnTo>
                    <a:pt x="101" y="627"/>
                  </a:lnTo>
                  <a:lnTo>
                    <a:pt x="101" y="627"/>
                  </a:lnTo>
                  <a:close/>
                  <a:moveTo>
                    <a:pt x="1" y="101"/>
                  </a:moveTo>
                  <a:cubicBezTo>
                    <a:pt x="1" y="301"/>
                    <a:pt x="101" y="402"/>
                    <a:pt x="101" y="627"/>
                  </a:cubicBezTo>
                  <a:cubicBezTo>
                    <a:pt x="101" y="402"/>
                    <a:pt x="1" y="301"/>
                    <a:pt x="1" y="101"/>
                  </a:cubicBezTo>
                  <a:close/>
                  <a:moveTo>
                    <a:pt x="1" y="101"/>
                  </a:moveTo>
                  <a:lnTo>
                    <a:pt x="1" y="101"/>
                  </a:lnTo>
                  <a:lnTo>
                    <a:pt x="1" y="101"/>
                  </a:lnTo>
                  <a:close/>
                  <a:moveTo>
                    <a:pt x="1" y="101"/>
                  </a:moveTo>
                  <a:lnTo>
                    <a:pt x="1" y="101"/>
                  </a:lnTo>
                  <a:lnTo>
                    <a:pt x="1" y="101"/>
                  </a:lnTo>
                  <a:close/>
                  <a:moveTo>
                    <a:pt x="1" y="101"/>
                  </a:moveTo>
                  <a:lnTo>
                    <a:pt x="1" y="101"/>
                  </a:lnTo>
                  <a:lnTo>
                    <a:pt x="1" y="101"/>
                  </a:lnTo>
                  <a:close/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close/>
                  <a:moveTo>
                    <a:pt x="1" y="1"/>
                  </a:moveTo>
                  <a:lnTo>
                    <a:pt x="1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5" name="Google Shape;1145;p42"/>
            <p:cNvSpPr/>
            <p:nvPr/>
          </p:nvSpPr>
          <p:spPr>
            <a:xfrm>
              <a:off x="-4210975" y="3183975"/>
              <a:ext cx="308300" cy="307675"/>
            </a:xfrm>
            <a:custGeom>
              <a:avLst/>
              <a:gdLst/>
              <a:ahLst/>
              <a:cxnLst/>
              <a:rect l="l" t="t" r="r" b="b"/>
              <a:pathLst>
                <a:path w="12332" h="12307" extrusionOk="0">
                  <a:moveTo>
                    <a:pt x="9499" y="0"/>
                  </a:moveTo>
                  <a:cubicBezTo>
                    <a:pt x="6266" y="3133"/>
                    <a:pt x="3133" y="6366"/>
                    <a:pt x="0" y="9499"/>
                  </a:cubicBezTo>
                  <a:cubicBezTo>
                    <a:pt x="0" y="9700"/>
                    <a:pt x="0" y="9800"/>
                    <a:pt x="101" y="10026"/>
                  </a:cubicBezTo>
                  <a:lnTo>
                    <a:pt x="101" y="10126"/>
                  </a:lnTo>
                  <a:cubicBezTo>
                    <a:pt x="101" y="10326"/>
                    <a:pt x="201" y="10427"/>
                    <a:pt x="201" y="10652"/>
                  </a:cubicBezTo>
                  <a:lnTo>
                    <a:pt x="326" y="10652"/>
                  </a:lnTo>
                  <a:lnTo>
                    <a:pt x="326" y="10752"/>
                  </a:lnTo>
                  <a:cubicBezTo>
                    <a:pt x="527" y="11279"/>
                    <a:pt x="727" y="11805"/>
                    <a:pt x="1053" y="12306"/>
                  </a:cubicBezTo>
                  <a:lnTo>
                    <a:pt x="12331" y="1028"/>
                  </a:lnTo>
                  <a:cubicBezTo>
                    <a:pt x="11379" y="527"/>
                    <a:pt x="10452" y="201"/>
                    <a:pt x="949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6" name="Google Shape;1146;p42"/>
            <p:cNvSpPr/>
            <p:nvPr/>
          </p:nvSpPr>
          <p:spPr>
            <a:xfrm>
              <a:off x="-4166500" y="3228450"/>
              <a:ext cx="331500" cy="331500"/>
            </a:xfrm>
            <a:custGeom>
              <a:avLst/>
              <a:gdLst/>
              <a:ahLst/>
              <a:cxnLst/>
              <a:rect l="l" t="t" r="r" b="b"/>
              <a:pathLst>
                <a:path w="13260" h="13260" extrusionOk="0">
                  <a:moveTo>
                    <a:pt x="11480" y="1"/>
                  </a:moveTo>
                  <a:lnTo>
                    <a:pt x="1" y="11480"/>
                  </a:lnTo>
                  <a:cubicBezTo>
                    <a:pt x="627" y="12207"/>
                    <a:pt x="1254" y="12733"/>
                    <a:pt x="1981" y="13259"/>
                  </a:cubicBezTo>
                  <a:lnTo>
                    <a:pt x="13259" y="1981"/>
                  </a:lnTo>
                  <a:cubicBezTo>
                    <a:pt x="12733" y="1254"/>
                    <a:pt x="12206" y="628"/>
                    <a:pt x="1148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7" name="Google Shape;1147;p42"/>
            <p:cNvSpPr/>
            <p:nvPr/>
          </p:nvSpPr>
          <p:spPr>
            <a:xfrm>
              <a:off x="-4239800" y="3157650"/>
              <a:ext cx="456800" cy="454300"/>
            </a:xfrm>
            <a:custGeom>
              <a:avLst/>
              <a:gdLst/>
              <a:ahLst/>
              <a:cxnLst/>
              <a:rect l="l" t="t" r="r" b="b"/>
              <a:pathLst>
                <a:path w="18272" h="18172" extrusionOk="0">
                  <a:moveTo>
                    <a:pt x="9199" y="1780"/>
                  </a:moveTo>
                  <a:cubicBezTo>
                    <a:pt x="10752" y="1780"/>
                    <a:pt x="12331" y="2407"/>
                    <a:pt x="13585" y="3334"/>
                  </a:cubicBezTo>
                  <a:cubicBezTo>
                    <a:pt x="14838" y="4287"/>
                    <a:pt x="15765" y="5640"/>
                    <a:pt x="16191" y="7319"/>
                  </a:cubicBezTo>
                  <a:cubicBezTo>
                    <a:pt x="16291" y="7846"/>
                    <a:pt x="16392" y="8472"/>
                    <a:pt x="16392" y="9099"/>
                  </a:cubicBezTo>
                  <a:cubicBezTo>
                    <a:pt x="16392" y="10653"/>
                    <a:pt x="15890" y="12232"/>
                    <a:pt x="14938" y="13485"/>
                  </a:cubicBezTo>
                  <a:cubicBezTo>
                    <a:pt x="13885" y="14738"/>
                    <a:pt x="12532" y="15665"/>
                    <a:pt x="10978" y="16091"/>
                  </a:cubicBezTo>
                  <a:cubicBezTo>
                    <a:pt x="10351" y="16191"/>
                    <a:pt x="9725" y="16292"/>
                    <a:pt x="9199" y="16292"/>
                  </a:cubicBezTo>
                  <a:cubicBezTo>
                    <a:pt x="7519" y="16292"/>
                    <a:pt x="5965" y="15765"/>
                    <a:pt x="4712" y="14838"/>
                  </a:cubicBezTo>
                  <a:cubicBezTo>
                    <a:pt x="3459" y="13886"/>
                    <a:pt x="2507" y="12532"/>
                    <a:pt x="2106" y="10853"/>
                  </a:cubicBezTo>
                  <a:cubicBezTo>
                    <a:pt x="1980" y="10226"/>
                    <a:pt x="1880" y="9600"/>
                    <a:pt x="1880" y="9099"/>
                  </a:cubicBezTo>
                  <a:cubicBezTo>
                    <a:pt x="1880" y="7419"/>
                    <a:pt x="2407" y="5840"/>
                    <a:pt x="3459" y="4587"/>
                  </a:cubicBezTo>
                  <a:cubicBezTo>
                    <a:pt x="4387" y="3460"/>
                    <a:pt x="5740" y="2507"/>
                    <a:pt x="7319" y="1981"/>
                  </a:cubicBezTo>
                  <a:cubicBezTo>
                    <a:pt x="7945" y="1881"/>
                    <a:pt x="8572" y="1780"/>
                    <a:pt x="9199" y="1780"/>
                  </a:cubicBezTo>
                  <a:close/>
                  <a:moveTo>
                    <a:pt x="9199" y="1"/>
                  </a:moveTo>
                  <a:cubicBezTo>
                    <a:pt x="8372" y="1"/>
                    <a:pt x="7620" y="1"/>
                    <a:pt x="6893" y="201"/>
                  </a:cubicBezTo>
                  <a:cubicBezTo>
                    <a:pt x="4813" y="728"/>
                    <a:pt x="3133" y="1981"/>
                    <a:pt x="1880" y="3560"/>
                  </a:cubicBezTo>
                  <a:cubicBezTo>
                    <a:pt x="727" y="5114"/>
                    <a:pt x="1" y="6993"/>
                    <a:pt x="1" y="9099"/>
                  </a:cubicBezTo>
                  <a:cubicBezTo>
                    <a:pt x="1" y="9825"/>
                    <a:pt x="101" y="10552"/>
                    <a:pt x="326" y="11279"/>
                  </a:cubicBezTo>
                  <a:cubicBezTo>
                    <a:pt x="853" y="13359"/>
                    <a:pt x="2106" y="15039"/>
                    <a:pt x="3660" y="16292"/>
                  </a:cubicBezTo>
                  <a:cubicBezTo>
                    <a:pt x="5239" y="17445"/>
                    <a:pt x="7118" y="18171"/>
                    <a:pt x="9199" y="18171"/>
                  </a:cubicBezTo>
                  <a:cubicBezTo>
                    <a:pt x="9925" y="18171"/>
                    <a:pt x="10652" y="18071"/>
                    <a:pt x="11379" y="17871"/>
                  </a:cubicBezTo>
                  <a:cubicBezTo>
                    <a:pt x="13484" y="17344"/>
                    <a:pt x="15138" y="16191"/>
                    <a:pt x="16392" y="14612"/>
                  </a:cubicBezTo>
                  <a:cubicBezTo>
                    <a:pt x="17544" y="13059"/>
                    <a:pt x="18271" y="11079"/>
                    <a:pt x="18271" y="9099"/>
                  </a:cubicBezTo>
                  <a:cubicBezTo>
                    <a:pt x="18271" y="8347"/>
                    <a:pt x="18171" y="7520"/>
                    <a:pt x="17971" y="6793"/>
                  </a:cubicBezTo>
                  <a:cubicBezTo>
                    <a:pt x="17444" y="4713"/>
                    <a:pt x="16291" y="3033"/>
                    <a:pt x="14737" y="1881"/>
                  </a:cubicBezTo>
                  <a:cubicBezTo>
                    <a:pt x="13159" y="627"/>
                    <a:pt x="11179" y="1"/>
                    <a:pt x="9199" y="1"/>
                  </a:cubicBezTo>
                  <a:close/>
                </a:path>
              </a:pathLst>
            </a:custGeom>
            <a:solidFill>
              <a:schemeClr val="accent2"/>
            </a:solidFill>
            <a:ln w="2857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8" name="Google Shape;1148;p42"/>
            <p:cNvSpPr/>
            <p:nvPr/>
          </p:nvSpPr>
          <p:spPr>
            <a:xfrm>
              <a:off x="-4427775" y="3254150"/>
              <a:ext cx="237500" cy="112175"/>
            </a:xfrm>
            <a:custGeom>
              <a:avLst/>
              <a:gdLst/>
              <a:ahLst/>
              <a:cxnLst/>
              <a:rect l="l" t="t" r="r" b="b"/>
              <a:pathLst>
                <a:path w="9500" h="4487" extrusionOk="0">
                  <a:moveTo>
                    <a:pt x="4813" y="1"/>
                  </a:moveTo>
                  <a:cubicBezTo>
                    <a:pt x="4387" y="1"/>
                    <a:pt x="4086" y="1"/>
                    <a:pt x="3660" y="101"/>
                  </a:cubicBezTo>
                  <a:cubicBezTo>
                    <a:pt x="2607" y="427"/>
                    <a:pt x="1780" y="953"/>
                    <a:pt x="1154" y="1680"/>
                  </a:cubicBezTo>
                  <a:cubicBezTo>
                    <a:pt x="527" y="2407"/>
                    <a:pt x="101" y="3234"/>
                    <a:pt x="1" y="4286"/>
                  </a:cubicBezTo>
                  <a:lnTo>
                    <a:pt x="1880" y="4487"/>
                  </a:lnTo>
                  <a:cubicBezTo>
                    <a:pt x="1880" y="3860"/>
                    <a:pt x="2206" y="3359"/>
                    <a:pt x="2607" y="2933"/>
                  </a:cubicBezTo>
                  <a:cubicBezTo>
                    <a:pt x="2933" y="2407"/>
                    <a:pt x="3459" y="2106"/>
                    <a:pt x="4086" y="1980"/>
                  </a:cubicBezTo>
                  <a:cubicBezTo>
                    <a:pt x="4387" y="1880"/>
                    <a:pt x="4612" y="1880"/>
                    <a:pt x="4813" y="1880"/>
                  </a:cubicBezTo>
                  <a:cubicBezTo>
                    <a:pt x="5540" y="1880"/>
                    <a:pt x="6166" y="2106"/>
                    <a:pt x="6692" y="2507"/>
                  </a:cubicBezTo>
                  <a:cubicBezTo>
                    <a:pt x="7219" y="2833"/>
                    <a:pt x="7520" y="3459"/>
                    <a:pt x="7745" y="4086"/>
                  </a:cubicBezTo>
                  <a:lnTo>
                    <a:pt x="9499" y="3660"/>
                  </a:lnTo>
                  <a:cubicBezTo>
                    <a:pt x="9299" y="2507"/>
                    <a:pt x="8572" y="1680"/>
                    <a:pt x="7745" y="1053"/>
                  </a:cubicBezTo>
                  <a:cubicBezTo>
                    <a:pt x="6993" y="427"/>
                    <a:pt x="5966" y="1"/>
                    <a:pt x="4813" y="1"/>
                  </a:cubicBezTo>
                  <a:close/>
                </a:path>
              </a:pathLst>
            </a:custGeom>
            <a:solidFill>
              <a:schemeClr val="accent3"/>
            </a:solidFill>
            <a:ln w="2857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Virtual Slides for Education Day by Slidesgo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9F3FF"/>
      </a:lt2>
      <a:accent1>
        <a:srgbClr val="4C64D8"/>
      </a:accent1>
      <a:accent2>
        <a:srgbClr val="FFE599"/>
      </a:accent2>
      <a:accent3>
        <a:srgbClr val="FF952B"/>
      </a:accent3>
      <a:accent4>
        <a:srgbClr val="D5E6FC"/>
      </a:accent4>
      <a:accent5>
        <a:srgbClr val="00004D"/>
      </a:accent5>
      <a:accent6>
        <a:srgbClr val="A8CFFF"/>
      </a:accent6>
      <a:hlink>
        <a:srgbClr val="00004D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</TotalTime>
  <Words>194</Words>
  <Application>Microsoft Office PowerPoint</Application>
  <PresentationFormat>On-screen Show (16:9)</PresentationFormat>
  <Paragraphs>67</Paragraphs>
  <Slides>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Aldrich</vt:lpstr>
      <vt:lpstr>Algerian</vt:lpstr>
      <vt:lpstr>Arial</vt:lpstr>
      <vt:lpstr>Calibri</vt:lpstr>
      <vt:lpstr>Cambria Math</vt:lpstr>
      <vt:lpstr>Didact Gothic</vt:lpstr>
      <vt:lpstr>Times New Roman</vt:lpstr>
      <vt:lpstr>Virtual Slides for Education Day by Slidesgo</vt:lpstr>
      <vt:lpstr>Mekanika </vt:lpstr>
      <vt:lpstr>Usaha dan Energi</vt:lpstr>
      <vt:lpstr>PowerPoint Presentation</vt:lpstr>
      <vt:lpstr>Usaha dan Energi</vt:lpstr>
      <vt:lpstr>PowerPoint Presentation</vt:lpstr>
      <vt:lpstr>PowerPoint Presentation</vt:lpstr>
      <vt:lpstr>PowerPoint Presentation</vt:lpstr>
      <vt:lpstr>Terimakasih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Kesetaraan Gender</dc:title>
  <dc:creator>hp</dc:creator>
  <cp:lastModifiedBy>MyBook11G</cp:lastModifiedBy>
  <cp:revision>38</cp:revision>
  <dcterms:modified xsi:type="dcterms:W3CDTF">2021-12-23T08:23:20Z</dcterms:modified>
</cp:coreProperties>
</file>