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76" r:id="rId3"/>
    <p:sldId id="258" r:id="rId4"/>
    <p:sldId id="285" r:id="rId5"/>
    <p:sldId id="294" r:id="rId6"/>
    <p:sldId id="286" r:id="rId7"/>
    <p:sldId id="280" r:id="rId8"/>
    <p:sldId id="290" r:id="rId9"/>
    <p:sldId id="289" r:id="rId10"/>
    <p:sldId id="292" r:id="rId11"/>
    <p:sldId id="293" r:id="rId12"/>
    <p:sldId id="288" r:id="rId13"/>
    <p:sldId id="275"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EADA7"/>
    <a:srgbClr val="B5213B"/>
    <a:srgbClr val="CEA95A"/>
    <a:srgbClr val="EB8628"/>
    <a:srgbClr val="FCEFD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2" autoAdjust="0"/>
    <p:restoredTop sz="94660"/>
  </p:normalViewPr>
  <p:slideViewPr>
    <p:cSldViewPr snapToGrid="0" showGuides="1">
      <p:cViewPr varScale="1">
        <p:scale>
          <a:sx n="73" d="100"/>
          <a:sy n="73" d="100"/>
        </p:scale>
        <p:origin x="-636" y="-102"/>
      </p:cViewPr>
      <p:guideLst>
        <p:guide orient="horz" pos="2160"/>
        <p:guide pos="3840"/>
      </p:guideLst>
    </p:cSldViewPr>
  </p:slideViewPr>
  <p:notesTextViewPr>
    <p:cViewPr>
      <p:scale>
        <a:sx n="1" d="1"/>
        <a:sy n="1" d="1"/>
      </p:scale>
      <p:origin x="0" y="0"/>
    </p:cViewPr>
  </p:notesTextViewPr>
  <p:sorterViewPr>
    <p:cViewPr>
      <p:scale>
        <a:sx n="91" d="100"/>
        <a:sy n="91"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1EA360-90D7-446A-AE07-5780253737B9}" type="datetimeFigureOut">
              <a:rPr lang="zh-CN" altLang="en-US" smtClean="0"/>
              <a:pPr/>
              <a:t>2021/12/23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E3BEF9-56BF-401D-A773-6CA0C70264EB}" type="slidenum">
              <a:rPr lang="zh-CN" altLang="en-US" smtClean="0"/>
              <a:pPr/>
              <a:t>‹#›</a:t>
            </a:fld>
            <a:endParaRPr lang="zh-CN" altLang="en-US"/>
          </a:p>
        </p:txBody>
      </p:sp>
    </p:spTree>
    <p:extLst>
      <p:ext uri="{BB962C8B-B14F-4D97-AF65-F5344CB8AC3E}">
        <p14:creationId xmlns:p14="http://schemas.microsoft.com/office/powerpoint/2010/main" xmlns="" val="2537243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17" name="Footer Placeholder 16"/>
          <p:cNvSpPr>
            <a:spLocks noGrp="1"/>
          </p:cNvSpPr>
          <p:nvPr>
            <p:ph type="ftr" sz="quarter" idx="11"/>
          </p:nvPr>
        </p:nvSpPr>
        <p:spPr/>
        <p:txBody>
          <a:bodyPr/>
          <a:lstStyle/>
          <a:p>
            <a:endParaRPr lang="zh-CN" alt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DAB6F98-49F9-4E5E-8F54-63E0E7C4DDFC}" type="slidenum">
              <a:rPr lang="zh-CN" altLang="en-US" smtClean="0"/>
              <a:pPr/>
              <a:t>‹#›</a:t>
            </a:fld>
            <a:endParaRPr lang="zh-CN" altLang="en-US"/>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DAB6F98-49F9-4E5E-8F54-63E0E7C4DDFC}"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9221216" y="3009902"/>
            <a:ext cx="609600" cy="441325"/>
          </a:xfrm>
        </p:spPr>
        <p:txBody>
          <a:bodyPr/>
          <a:lstStyle/>
          <a:p>
            <a:fld id="{1DAB6F98-49F9-4E5E-8F54-63E0E7C4DDFC}" type="slidenum">
              <a:rPr lang="zh-CN" altLang="en-US" smtClean="0"/>
              <a:pPr/>
              <a:t>‹#›</a:t>
            </a:fld>
            <a:endParaRPr lang="zh-CN" altLang="en-US"/>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a:xfrm>
            <a:off x="5815584" y="1026373"/>
            <a:ext cx="609600" cy="441325"/>
          </a:xfrm>
        </p:spPr>
        <p:txBody>
          <a:bodyPr/>
          <a:lstStyle/>
          <a:p>
            <a:fld id="{1DAB6F98-49F9-4E5E-8F54-63E0E7C4DDFC}" type="slidenum">
              <a:rPr lang="zh-CN" altLang="en-US" smtClean="0"/>
              <a:pPr/>
              <a:t>‹#›</a:t>
            </a:fld>
            <a:endParaRPr lang="zh-CN" altLang="en-US"/>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zh-CN" altLang="en-US"/>
          </a:p>
        </p:txBody>
      </p:sp>
      <p:sp>
        <p:nvSpPr>
          <p:cNvPr id="4" name="Date Placeholder 3"/>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DAB6F98-49F9-4E5E-8F54-63E0E7C4DDFC}" type="slidenum">
              <a:rPr lang="zh-CN" altLang="en-US" smtClean="0"/>
              <a:pPr/>
              <a:t>‹#›</a:t>
            </a:fld>
            <a:endParaRPr lang="zh-CN" altLang="en-US"/>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29391B06-E3A9-4ACF-8FE7-86027D4A3158}" type="datetimeFigureOut">
              <a:rPr lang="zh-CN" altLang="en-US" smtClean="0"/>
              <a:pPr/>
              <a:t>2021/12/23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DAB6F98-49F9-4E5E-8F54-63E0E7C4DDFC}" type="slidenum">
              <a:rPr lang="zh-CN" altLang="en-US" smtClean="0"/>
              <a:pPr/>
              <a:t>‹#›</a:t>
            </a:fld>
            <a:endParaRPr lang="zh-CN" altLang="en-US"/>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8" name="Footer Placeholder 7"/>
          <p:cNvSpPr>
            <a:spLocks noGrp="1"/>
          </p:cNvSpPr>
          <p:nvPr>
            <p:ph type="ftr" sz="quarter" idx="11"/>
          </p:nvPr>
        </p:nvSpPr>
        <p:spPr>
          <a:xfrm>
            <a:off x="406400" y="6409944"/>
            <a:ext cx="4775200" cy="365760"/>
          </a:xfrm>
        </p:spPr>
        <p:txBody>
          <a:bodyPr/>
          <a:lstStyle/>
          <a:p>
            <a:endParaRPr lang="zh-CN" alt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1DAB6F98-49F9-4E5E-8F54-63E0E7C4DDFC}" type="slidenum">
              <a:rPr lang="zh-CN" altLang="en-US" smtClean="0"/>
              <a:pPr/>
              <a:t>‹#›</a:t>
            </a:fld>
            <a:endParaRPr lang="zh-CN" alt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a:xfrm>
            <a:off x="5791200" y="1036021"/>
            <a:ext cx="609600" cy="441325"/>
          </a:xfrm>
        </p:spPr>
        <p:txBody>
          <a:bodyPr/>
          <a:lstStyle/>
          <a:p>
            <a:fld id="{1DAB6F98-49F9-4E5E-8F54-63E0E7C4DDFC}"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1DAB6F98-49F9-4E5E-8F54-63E0E7C4DDFC}"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1DAB6F98-49F9-4E5E-8F54-63E0E7C4DDFC}" type="slidenum">
              <a:rPr lang="zh-CN" altLang="en-US" smtClean="0"/>
              <a:pPr/>
              <a:t>‹#›</a:t>
            </a:fld>
            <a:endParaRPr lang="zh-CN" altLang="en-US"/>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9391B06-E3A9-4ACF-8FE7-86027D4A3158}" type="datetimeFigureOut">
              <a:rPr lang="zh-CN" altLang="en-US" smtClean="0"/>
              <a:pPr/>
              <a:t>2021/12/23</a:t>
            </a:fld>
            <a:endParaRPr lang="zh-CN" altLang="en-US"/>
          </a:p>
        </p:txBody>
      </p:sp>
      <p:sp>
        <p:nvSpPr>
          <p:cNvPr id="6" name="Footer Placeholder 5"/>
          <p:cNvSpPr>
            <a:spLocks noGrp="1"/>
          </p:cNvSpPr>
          <p:nvPr>
            <p:ph type="ftr" sz="quarter" idx="11"/>
          </p:nvPr>
        </p:nvSpPr>
        <p:spPr>
          <a:xfrm>
            <a:off x="402336" y="6410848"/>
            <a:ext cx="4511040" cy="365760"/>
          </a:xfrm>
        </p:spPr>
        <p:txBody>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p>
            <a:fld id="{1DAB6F98-49F9-4E5E-8F54-63E0E7C4DDFC}" type="slidenum">
              <a:rPr lang="zh-CN" altLang="en-US" smtClean="0"/>
              <a:pPr/>
              <a:t>‹#›</a:t>
            </a:fld>
            <a:endParaRPr lang="zh-CN" altLang="en-US"/>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7717536" y="6404984"/>
            <a:ext cx="4059936" cy="365760"/>
          </a:xfrm>
        </p:spPr>
        <p:txBody>
          <a:bodyPr/>
          <a:lstStyle/>
          <a:p>
            <a:fld id="{29391B06-E3A9-4ACF-8FE7-86027D4A3158}" type="datetimeFigureOut">
              <a:rPr lang="zh-CN" altLang="en-US" smtClean="0"/>
              <a:pPr/>
              <a:t>2021/12/23</a:t>
            </a:fld>
            <a:endParaRPr lang="zh-CN" altLang="en-US"/>
          </a:p>
        </p:txBody>
      </p:sp>
      <p:sp>
        <p:nvSpPr>
          <p:cNvPr id="6" name="Footer Placeholder 5"/>
          <p:cNvSpPr>
            <a:spLocks noGrp="1"/>
          </p:cNvSpPr>
          <p:nvPr>
            <p:ph type="ftr" sz="quarter" idx="11"/>
          </p:nvPr>
        </p:nvSpPr>
        <p:spPr>
          <a:xfrm>
            <a:off x="402336" y="6410848"/>
            <a:ext cx="4779264" cy="365760"/>
          </a:xfrm>
        </p:spPr>
        <p:txBody>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29391B06-E3A9-4ACF-8FE7-86027D4A3158}" type="datetimeFigureOut">
              <a:rPr lang="zh-CN" altLang="en-US" smtClean="0"/>
              <a:pPr/>
              <a:t>2021/12/23</a:t>
            </a:fld>
            <a:endParaRPr lang="zh-CN" alt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zh-CN" alt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DAB6F98-49F9-4E5E-8F54-63E0E7C4DDFC}" type="slidenum">
              <a:rPr lang="zh-CN" altLang="en-US" smtClean="0"/>
              <a:pPr/>
              <a:t>‹#›</a:t>
            </a:fld>
            <a:endParaRPr lang="zh-CN" altLang="en-US"/>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audio" Target="../media/audio1.wav"/><Relationship Id="rId16" Type="http://schemas.openxmlformats.org/officeDocument/2006/relationships/audio" Target="../media/audio11.wav"/><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10.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audio" Target="../media/audio11.wav"/><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34.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_rels/slide11.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audio" Target="../media/audio11.wav"/><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35.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_rels/slide12.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audio" Target="../media/audio11.wav"/><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36.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audio" Target="../media/audio31.wav"/><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4.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8.png"/><Relationship Id="rId5" Type="http://schemas.openxmlformats.org/officeDocument/2006/relationships/image" Target="../media/image6.png"/><Relationship Id="rId10" Type="http://schemas.openxmlformats.org/officeDocument/2006/relationships/image" Target="../media/image17.png"/><Relationship Id="rId4" Type="http://schemas.openxmlformats.org/officeDocument/2006/relationships/image" Target="../media/image5.png"/><Relationship Id="rId9" Type="http://schemas.openxmlformats.org/officeDocument/2006/relationships/image" Target="../media/image16.png"/><Relationship Id="rId14" Type="http://schemas.openxmlformats.org/officeDocument/2006/relationships/audio" Target="../media/audio11.wav"/></Relationships>
</file>

<file path=ppt/slides/_rels/slide3.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14" Type="http://schemas.openxmlformats.org/officeDocument/2006/relationships/audio" Target="../media/audio11.wav"/></Relationships>
</file>

<file path=ppt/slides/_rels/slide4.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0.png"/><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29.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 Id="rId14" Type="http://schemas.openxmlformats.org/officeDocument/2006/relationships/audio" Target="../media/audio11.wav"/></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_rels/slide7.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audio" Target="../media/audio31.wav"/><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2.jpeg"/><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31.wmf"/><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 Id="rId14" Type="http://schemas.openxmlformats.org/officeDocument/2006/relationships/audio" Target="../media/audio11.wav"/></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audio" Target="../media/audio11.wav"/><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image" Target="../media/image33.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2.png"/><Relationship Id="rId4" Type="http://schemas.openxmlformats.org/officeDocument/2006/relationships/image" Target="../media/image20.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340598" y="2271544"/>
            <a:ext cx="5403470" cy="4042341"/>
          </a:xfrm>
          <a:prstGeom prst="rect">
            <a:avLst/>
          </a:prstGeom>
        </p:spPr>
      </p:pic>
      <p:pic>
        <p:nvPicPr>
          <p:cNvPr id="5" name="图片 4"/>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2577670" y="1061164"/>
            <a:ext cx="1056245" cy="413895"/>
          </a:xfrm>
          <a:prstGeom prst="rect">
            <a:avLst/>
          </a:prstGeom>
        </p:spPr>
      </p:pic>
      <p:pic>
        <p:nvPicPr>
          <p:cNvPr id="6" name="图片 5"/>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3846353" y="476128"/>
            <a:ext cx="808774" cy="316922"/>
          </a:xfrm>
          <a:prstGeom prst="rect">
            <a:avLst/>
          </a:prstGeom>
        </p:spPr>
      </p:pic>
      <p:pic>
        <p:nvPicPr>
          <p:cNvPr id="7" name="图片 6"/>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6335599" y="1680027"/>
            <a:ext cx="1016546" cy="398338"/>
          </a:xfrm>
          <a:prstGeom prst="rect">
            <a:avLst/>
          </a:prstGeom>
        </p:spPr>
      </p:pic>
      <p:pic>
        <p:nvPicPr>
          <p:cNvPr id="8" name="图片 7"/>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7608421" y="258154"/>
            <a:ext cx="753555" cy="295284"/>
          </a:xfrm>
          <a:prstGeom prst="rect">
            <a:avLst/>
          </a:prstGeom>
        </p:spPr>
      </p:pic>
      <p:pic>
        <p:nvPicPr>
          <p:cNvPr id="9" name="图片 8"/>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10706654" y="258154"/>
            <a:ext cx="809558" cy="317229"/>
          </a:xfrm>
          <a:prstGeom prst="rect">
            <a:avLst/>
          </a:prstGeom>
        </p:spPr>
      </p:pic>
      <p:pic>
        <p:nvPicPr>
          <p:cNvPr id="10" name="图片 9"/>
          <p:cNvPicPr>
            <a:picLocks noChangeAspect="1"/>
          </p:cNvPicPr>
          <p:nvPr/>
        </p:nvPicPr>
        <p:blipFill>
          <a:blip r:embed="rId8" cstate="screen">
            <a:extLst>
              <a:ext uri="{28A0092B-C50C-407E-A947-70E740481C1C}">
                <a14:useLocalDpi xmlns:a14="http://schemas.microsoft.com/office/drawing/2010/main" xmlns=""/>
              </a:ext>
            </a:extLst>
          </a:blip>
          <a:stretch>
            <a:fillRect/>
          </a:stretch>
        </p:blipFill>
        <p:spPr>
          <a:xfrm>
            <a:off x="990562" y="182636"/>
            <a:ext cx="923420" cy="361846"/>
          </a:xfrm>
          <a:prstGeom prst="rect">
            <a:avLst/>
          </a:prstGeom>
        </p:spPr>
      </p:pic>
      <p:pic>
        <p:nvPicPr>
          <p:cNvPr id="11" name="图片 10"/>
          <p:cNvPicPr>
            <a:picLocks noChangeAspect="1"/>
          </p:cNvPicPr>
          <p:nvPr/>
        </p:nvPicPr>
        <p:blipFill>
          <a:blip r:embed="rId9" cstate="screen">
            <a:extLst>
              <a:ext uri="{28A0092B-C50C-407E-A947-70E740481C1C}">
                <a14:useLocalDpi xmlns:a14="http://schemas.microsoft.com/office/drawing/2010/main" xmlns=""/>
              </a:ext>
            </a:extLst>
          </a:blip>
          <a:stretch>
            <a:fillRect/>
          </a:stretch>
        </p:blipFill>
        <p:spPr>
          <a:xfrm>
            <a:off x="358577" y="0"/>
            <a:ext cx="952987" cy="2336800"/>
          </a:xfrm>
          <a:prstGeom prst="rect">
            <a:avLst/>
          </a:prstGeom>
        </p:spPr>
      </p:pic>
      <p:pic>
        <p:nvPicPr>
          <p:cNvPr id="12" name="图片 11"/>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1860282" y="0"/>
            <a:ext cx="1015054" cy="3297382"/>
          </a:xfrm>
          <a:prstGeom prst="rect">
            <a:avLst/>
          </a:prstGeom>
        </p:spPr>
      </p:pic>
      <p:pic>
        <p:nvPicPr>
          <p:cNvPr id="13" name="图片 12"/>
          <p:cNvPicPr>
            <a:picLocks noChangeAspect="1"/>
          </p:cNvPicPr>
          <p:nvPr/>
        </p:nvPicPr>
        <p:blipFill rotWithShape="1">
          <a:blip r:embed="rId11" cstate="screen">
            <a:extLst>
              <a:ext uri="{28A0092B-C50C-407E-A947-70E740481C1C}">
                <a14:useLocalDpi xmlns:a14="http://schemas.microsoft.com/office/drawing/2010/main" xmlns=""/>
              </a:ext>
            </a:extLst>
          </a:blip>
          <a:srcRect/>
          <a:stretch/>
        </p:blipFill>
        <p:spPr>
          <a:xfrm>
            <a:off x="5176307" y="-18431"/>
            <a:ext cx="1159291" cy="2613798"/>
          </a:xfrm>
          <a:prstGeom prst="rect">
            <a:avLst/>
          </a:prstGeom>
        </p:spPr>
      </p:pic>
      <p:pic>
        <p:nvPicPr>
          <p:cNvPr id="14" name="图片 13"/>
          <p:cNvPicPr>
            <a:picLocks noChangeAspect="1"/>
          </p:cNvPicPr>
          <p:nvPr/>
        </p:nvPicPr>
        <p:blipFill>
          <a:blip r:embed="rId12" cstate="screen">
            <a:extLst>
              <a:ext uri="{28A0092B-C50C-407E-A947-70E740481C1C}">
                <a14:useLocalDpi xmlns:a14="http://schemas.microsoft.com/office/drawing/2010/main" xmlns=""/>
              </a:ext>
            </a:extLst>
          </a:blip>
          <a:stretch>
            <a:fillRect/>
          </a:stretch>
        </p:blipFill>
        <p:spPr>
          <a:xfrm>
            <a:off x="8618252" y="0"/>
            <a:ext cx="1238828" cy="3678379"/>
          </a:xfrm>
          <a:prstGeom prst="rect">
            <a:avLst/>
          </a:prstGeom>
        </p:spPr>
      </p:pic>
      <p:pic>
        <p:nvPicPr>
          <p:cNvPr id="15" name="图片 14"/>
          <p:cNvPicPr>
            <a:picLocks noChangeAspect="1"/>
          </p:cNvPicPr>
          <p:nvPr/>
        </p:nvPicPr>
        <p:blipFill>
          <a:blip r:embed="rId13" cstate="screen">
            <a:extLst>
              <a:ext uri="{28A0092B-C50C-407E-A947-70E740481C1C}">
                <a14:useLocalDpi xmlns:a14="http://schemas.microsoft.com/office/drawing/2010/main" xmlns=""/>
              </a:ext>
            </a:extLst>
          </a:blip>
          <a:stretch>
            <a:fillRect/>
          </a:stretch>
        </p:blipFill>
        <p:spPr>
          <a:xfrm>
            <a:off x="10200341" y="0"/>
            <a:ext cx="744926" cy="2419885"/>
          </a:xfrm>
          <a:prstGeom prst="rect">
            <a:avLst/>
          </a:prstGeom>
        </p:spPr>
      </p:pic>
      <p:pic>
        <p:nvPicPr>
          <p:cNvPr id="16" name="图片 15"/>
          <p:cNvPicPr>
            <a:picLocks noChangeAspect="1"/>
          </p:cNvPicPr>
          <p:nvPr/>
        </p:nvPicPr>
        <p:blipFill>
          <a:blip r:embed="rId14" cstate="screen">
            <a:extLst>
              <a:ext uri="{28A0092B-C50C-407E-A947-70E740481C1C}">
                <a14:useLocalDpi xmlns:a14="http://schemas.microsoft.com/office/drawing/2010/main" xmlns=""/>
              </a:ext>
            </a:extLst>
          </a:blip>
          <a:stretch>
            <a:fillRect/>
          </a:stretch>
        </p:blipFill>
        <p:spPr>
          <a:xfrm>
            <a:off x="11277599" y="0"/>
            <a:ext cx="846076" cy="2074760"/>
          </a:xfrm>
          <a:prstGeom prst="rect">
            <a:avLst/>
          </a:prstGeom>
        </p:spPr>
      </p:pic>
      <p:pic>
        <p:nvPicPr>
          <p:cNvPr id="17" name="图片 16"/>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9540471" y="486947"/>
            <a:ext cx="753555" cy="295284"/>
          </a:xfrm>
          <a:prstGeom prst="rect">
            <a:avLst/>
          </a:prstGeom>
        </p:spPr>
      </p:pic>
      <p:sp>
        <p:nvSpPr>
          <p:cNvPr id="18" name="文本框 17"/>
          <p:cNvSpPr txBox="1"/>
          <p:nvPr/>
        </p:nvSpPr>
        <p:spPr>
          <a:xfrm>
            <a:off x="4144521" y="2976184"/>
            <a:ext cx="3902956" cy="584775"/>
          </a:xfrm>
          <a:prstGeom prst="rect">
            <a:avLst/>
          </a:prstGeom>
          <a:noFill/>
        </p:spPr>
        <p:txBody>
          <a:bodyPr wrap="square" rtlCol="0">
            <a:spAutoFit/>
          </a:bodyPr>
          <a:lstStyle/>
          <a:p>
            <a:pPr algn="ctr"/>
            <a:endParaRPr lang="zh-CN" altLang="en-US" sz="3200" dirty="0">
              <a:solidFill>
                <a:srgbClr val="6EADA7"/>
              </a:solidFill>
              <a:cs typeface="+mn-ea"/>
              <a:sym typeface="+mn-lt"/>
            </a:endParaRPr>
          </a:p>
        </p:txBody>
      </p:sp>
      <p:sp>
        <p:nvSpPr>
          <p:cNvPr id="20" name="文本框 19"/>
          <p:cNvSpPr txBox="1"/>
          <p:nvPr/>
        </p:nvSpPr>
        <p:spPr>
          <a:xfrm>
            <a:off x="1927655" y="3076832"/>
            <a:ext cx="8167816" cy="2308324"/>
          </a:xfrm>
          <a:prstGeom prst="rect">
            <a:avLst/>
          </a:prstGeom>
          <a:noFill/>
        </p:spPr>
        <p:txBody>
          <a:bodyPr wrap="square" rtlCol="0">
            <a:spAutoFit/>
          </a:bodyPr>
          <a:lstStyle/>
          <a:p>
            <a:pPr algn="ctr"/>
            <a:r>
              <a:rPr lang="id-ID" altLang="zh-CN" sz="2400" dirty="0" smtClean="0">
                <a:solidFill>
                  <a:schemeClr val="tx2">
                    <a:lumMod val="50000"/>
                  </a:schemeClr>
                </a:solidFill>
                <a:latin typeface="Times New Roman" pitchFamily="18" charset="0"/>
                <a:cs typeface="Times New Roman" pitchFamily="18" charset="0"/>
                <a:sym typeface="+mn-lt"/>
              </a:rPr>
              <a:t> </a:t>
            </a:r>
            <a:r>
              <a:rPr lang="id-ID" altLang="zh-CN"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sym typeface="+mn-lt"/>
              </a:rPr>
              <a:t>Tugas </a:t>
            </a:r>
            <a:r>
              <a:rPr lang="id-ID" altLang="zh-CN"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sym typeface="+mn-lt"/>
              </a:rPr>
              <a:t>B Uas Mekanika </a:t>
            </a:r>
            <a:endParaRPr lang="id-ID" altLang="zh-CN"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sym typeface="+mn-lt"/>
            </a:endParaRPr>
          </a:p>
          <a:p>
            <a:pPr algn="ctr"/>
            <a:endParaRPr lang="id-ID" altLang="zh-CN" sz="2400" dirty="0" smtClean="0">
              <a:solidFill>
                <a:schemeClr val="tx2">
                  <a:lumMod val="50000"/>
                </a:schemeClr>
              </a:solidFill>
              <a:latin typeface="Times New Roman" pitchFamily="18" charset="0"/>
              <a:cs typeface="Times New Roman" pitchFamily="18" charset="0"/>
              <a:sym typeface="+mn-lt"/>
            </a:endParaRPr>
          </a:p>
          <a:p>
            <a:pPr algn="ctr"/>
            <a:r>
              <a:rPr lang="id-ID" altLang="zh-CN" sz="2400" dirty="0" smtClean="0">
                <a:solidFill>
                  <a:schemeClr val="tx2">
                    <a:lumMod val="50000"/>
                  </a:schemeClr>
                </a:solidFill>
                <a:latin typeface="Times New Roman" pitchFamily="18" charset="0"/>
                <a:cs typeface="Times New Roman" pitchFamily="18" charset="0"/>
                <a:sym typeface="+mn-lt"/>
              </a:rPr>
              <a:t>Oleh :</a:t>
            </a:r>
            <a:endParaRPr lang="id-ID" altLang="zh-CN" sz="2400" dirty="0" smtClean="0">
              <a:solidFill>
                <a:schemeClr val="tx2">
                  <a:lumMod val="50000"/>
                </a:schemeClr>
              </a:solidFill>
              <a:latin typeface="Times New Roman" pitchFamily="18" charset="0"/>
              <a:cs typeface="Times New Roman" pitchFamily="18" charset="0"/>
              <a:sym typeface="+mn-lt"/>
            </a:endParaRPr>
          </a:p>
          <a:p>
            <a:pPr algn="ctr"/>
            <a:r>
              <a:rPr lang="id-ID" altLang="zh-CN" sz="2400" dirty="0" smtClean="0">
                <a:solidFill>
                  <a:schemeClr val="tx2">
                    <a:lumMod val="50000"/>
                  </a:schemeClr>
                </a:solidFill>
                <a:latin typeface="Times New Roman" pitchFamily="18" charset="0"/>
                <a:cs typeface="Times New Roman" pitchFamily="18" charset="0"/>
                <a:sym typeface="+mn-lt"/>
              </a:rPr>
              <a:t>Nama : Tri Lestari</a:t>
            </a:r>
          </a:p>
          <a:p>
            <a:pPr algn="ctr"/>
            <a:r>
              <a:rPr lang="id-ID" altLang="zh-CN" sz="2400" dirty="0" smtClean="0">
                <a:solidFill>
                  <a:schemeClr val="tx2">
                    <a:lumMod val="50000"/>
                  </a:schemeClr>
                </a:solidFill>
                <a:latin typeface="Times New Roman" pitchFamily="18" charset="0"/>
                <a:cs typeface="Times New Roman" pitchFamily="18" charset="0"/>
                <a:sym typeface="+mn-lt"/>
              </a:rPr>
              <a:t>Npm : 2013022058</a:t>
            </a:r>
          </a:p>
          <a:p>
            <a:pPr algn="ctr"/>
            <a:r>
              <a:rPr lang="id-ID" altLang="zh-CN" sz="2400" dirty="0" smtClean="0">
                <a:solidFill>
                  <a:schemeClr val="tx2">
                    <a:lumMod val="50000"/>
                  </a:schemeClr>
                </a:solidFill>
                <a:latin typeface="Times New Roman" pitchFamily="18" charset="0"/>
                <a:cs typeface="Times New Roman" pitchFamily="18" charset="0"/>
                <a:sym typeface="+mn-lt"/>
              </a:rPr>
              <a:t>Prodi  : Pendidikan fisika </a:t>
            </a:r>
            <a:endParaRPr lang="zh-CN" altLang="en-US" sz="2400" dirty="0">
              <a:solidFill>
                <a:schemeClr val="tx2">
                  <a:lumMod val="50000"/>
                </a:schemeClr>
              </a:solidFill>
              <a:latin typeface="Times New Roman" pitchFamily="18" charset="0"/>
              <a:cs typeface="Times New Roman" pitchFamily="18" charset="0"/>
              <a:sym typeface="+mn-lt"/>
            </a:endParaRPr>
          </a:p>
        </p:txBody>
      </p:sp>
    </p:spTree>
    <p:extLst>
      <p:ext uri="{BB962C8B-B14F-4D97-AF65-F5344CB8AC3E}">
        <p14:creationId xmlns:p14="http://schemas.microsoft.com/office/powerpoint/2010/main" xmlns="" val="3755867331"/>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16" name="chimes.wav"/>
          </p:stSnd>
        </p:sndAc>
      </p:transition>
    </mc:Choice>
    <mc:Fallback>
      <p:transition spd="slow">
        <p:checker/>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1000" fill="hold"/>
                                        <p:tgtEl>
                                          <p:spTgt spid="10"/>
                                        </p:tgtEl>
                                        <p:attrNameLst>
                                          <p:attrName>ppt_x</p:attrName>
                                        </p:attrNameLst>
                                      </p:cBhvr>
                                      <p:tavLst>
                                        <p:tav tm="0">
                                          <p:val>
                                            <p:strVal val="#ppt_x"/>
                                          </p:val>
                                        </p:tav>
                                        <p:tav tm="100000">
                                          <p:val>
                                            <p:strVal val="#ppt_x"/>
                                          </p:val>
                                        </p:tav>
                                      </p:tavLst>
                                    </p:anim>
                                    <p:anim calcmode="lin" valueType="num">
                                      <p:cBhvr additive="base">
                                        <p:cTn id="12" dur="10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1000" fill="hold"/>
                                        <p:tgtEl>
                                          <p:spTgt spid="12"/>
                                        </p:tgtEl>
                                        <p:attrNameLst>
                                          <p:attrName>ppt_x</p:attrName>
                                        </p:attrNameLst>
                                      </p:cBhvr>
                                      <p:tavLst>
                                        <p:tav tm="0">
                                          <p:val>
                                            <p:strVal val="#ppt_x"/>
                                          </p:val>
                                        </p:tav>
                                        <p:tav tm="100000">
                                          <p:val>
                                            <p:strVal val="#ppt_x"/>
                                          </p:val>
                                        </p:tav>
                                      </p:tavLst>
                                    </p:anim>
                                    <p:anim calcmode="lin" valueType="num">
                                      <p:cBhvr additive="base">
                                        <p:cTn id="16" dur="1000" fill="hold"/>
                                        <p:tgtEl>
                                          <p:spTgt spid="1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1000" fill="hold"/>
                                        <p:tgtEl>
                                          <p:spTgt spid="6"/>
                                        </p:tgtEl>
                                        <p:attrNameLst>
                                          <p:attrName>ppt_x</p:attrName>
                                        </p:attrNameLst>
                                      </p:cBhvr>
                                      <p:tavLst>
                                        <p:tav tm="0">
                                          <p:val>
                                            <p:strVal val="#ppt_x"/>
                                          </p:val>
                                        </p:tav>
                                        <p:tav tm="100000">
                                          <p:val>
                                            <p:strVal val="#ppt_x"/>
                                          </p:val>
                                        </p:tav>
                                      </p:tavLst>
                                    </p:anim>
                                    <p:anim calcmode="lin" valueType="num">
                                      <p:cBhvr additive="base">
                                        <p:cTn id="24" dur="1000" fill="hold"/>
                                        <p:tgtEl>
                                          <p:spTgt spid="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1000" fill="hold"/>
                                        <p:tgtEl>
                                          <p:spTgt spid="13"/>
                                        </p:tgtEl>
                                        <p:attrNameLst>
                                          <p:attrName>ppt_x</p:attrName>
                                        </p:attrNameLst>
                                      </p:cBhvr>
                                      <p:tavLst>
                                        <p:tav tm="0">
                                          <p:val>
                                            <p:strVal val="#ppt_x"/>
                                          </p:val>
                                        </p:tav>
                                        <p:tav tm="100000">
                                          <p:val>
                                            <p:strVal val="#ppt_x"/>
                                          </p:val>
                                        </p:tav>
                                      </p:tavLst>
                                    </p:anim>
                                    <p:anim calcmode="lin" valueType="num">
                                      <p:cBhvr additive="base">
                                        <p:cTn id="28" dur="1000" fill="hold"/>
                                        <p:tgtEl>
                                          <p:spTgt spid="13"/>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1000" fill="hold"/>
                                        <p:tgtEl>
                                          <p:spTgt spid="7"/>
                                        </p:tgtEl>
                                        <p:attrNameLst>
                                          <p:attrName>ppt_x</p:attrName>
                                        </p:attrNameLst>
                                      </p:cBhvr>
                                      <p:tavLst>
                                        <p:tav tm="0">
                                          <p:val>
                                            <p:strVal val="#ppt_x"/>
                                          </p:val>
                                        </p:tav>
                                        <p:tav tm="100000">
                                          <p:val>
                                            <p:strVal val="#ppt_x"/>
                                          </p:val>
                                        </p:tav>
                                      </p:tavLst>
                                    </p:anim>
                                    <p:anim calcmode="lin" valueType="num">
                                      <p:cBhvr additive="base">
                                        <p:cTn id="32" dur="1000" fill="hold"/>
                                        <p:tgtEl>
                                          <p:spTgt spid="7"/>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1000" fill="hold"/>
                                        <p:tgtEl>
                                          <p:spTgt spid="8"/>
                                        </p:tgtEl>
                                        <p:attrNameLst>
                                          <p:attrName>ppt_x</p:attrName>
                                        </p:attrNameLst>
                                      </p:cBhvr>
                                      <p:tavLst>
                                        <p:tav tm="0">
                                          <p:val>
                                            <p:strVal val="#ppt_x"/>
                                          </p:val>
                                        </p:tav>
                                        <p:tav tm="100000">
                                          <p:val>
                                            <p:strVal val="#ppt_x"/>
                                          </p:val>
                                        </p:tav>
                                      </p:tavLst>
                                    </p:anim>
                                    <p:anim calcmode="lin" valueType="num">
                                      <p:cBhvr additive="base">
                                        <p:cTn id="36" dur="1000" fill="hold"/>
                                        <p:tgtEl>
                                          <p:spTgt spid="8"/>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1000" fill="hold"/>
                                        <p:tgtEl>
                                          <p:spTgt spid="14"/>
                                        </p:tgtEl>
                                        <p:attrNameLst>
                                          <p:attrName>ppt_x</p:attrName>
                                        </p:attrNameLst>
                                      </p:cBhvr>
                                      <p:tavLst>
                                        <p:tav tm="0">
                                          <p:val>
                                            <p:strVal val="#ppt_x"/>
                                          </p:val>
                                        </p:tav>
                                        <p:tav tm="100000">
                                          <p:val>
                                            <p:strVal val="#ppt_x"/>
                                          </p:val>
                                        </p:tav>
                                      </p:tavLst>
                                    </p:anim>
                                    <p:anim calcmode="lin" valueType="num">
                                      <p:cBhvr additive="base">
                                        <p:cTn id="40" dur="10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1000" fill="hold"/>
                                        <p:tgtEl>
                                          <p:spTgt spid="15"/>
                                        </p:tgtEl>
                                        <p:attrNameLst>
                                          <p:attrName>ppt_x</p:attrName>
                                        </p:attrNameLst>
                                      </p:cBhvr>
                                      <p:tavLst>
                                        <p:tav tm="0">
                                          <p:val>
                                            <p:strVal val="#ppt_x"/>
                                          </p:val>
                                        </p:tav>
                                        <p:tav tm="100000">
                                          <p:val>
                                            <p:strVal val="#ppt_x"/>
                                          </p:val>
                                        </p:tav>
                                      </p:tavLst>
                                    </p:anim>
                                    <p:anim calcmode="lin" valueType="num">
                                      <p:cBhvr additive="base">
                                        <p:cTn id="44" dur="1000" fill="hold"/>
                                        <p:tgtEl>
                                          <p:spTgt spid="15"/>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1000" fill="hold"/>
                                        <p:tgtEl>
                                          <p:spTgt spid="17"/>
                                        </p:tgtEl>
                                        <p:attrNameLst>
                                          <p:attrName>ppt_x</p:attrName>
                                        </p:attrNameLst>
                                      </p:cBhvr>
                                      <p:tavLst>
                                        <p:tav tm="0">
                                          <p:val>
                                            <p:strVal val="#ppt_x"/>
                                          </p:val>
                                        </p:tav>
                                        <p:tav tm="100000">
                                          <p:val>
                                            <p:strVal val="#ppt_x"/>
                                          </p:val>
                                        </p:tav>
                                      </p:tavLst>
                                    </p:anim>
                                    <p:anim calcmode="lin" valueType="num">
                                      <p:cBhvr additive="base">
                                        <p:cTn id="48" dur="1000" fill="hold"/>
                                        <p:tgtEl>
                                          <p:spTgt spid="17"/>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1000" fill="hold"/>
                                        <p:tgtEl>
                                          <p:spTgt spid="9"/>
                                        </p:tgtEl>
                                        <p:attrNameLst>
                                          <p:attrName>ppt_x</p:attrName>
                                        </p:attrNameLst>
                                      </p:cBhvr>
                                      <p:tavLst>
                                        <p:tav tm="0">
                                          <p:val>
                                            <p:strVal val="#ppt_x"/>
                                          </p:val>
                                        </p:tav>
                                        <p:tav tm="100000">
                                          <p:val>
                                            <p:strVal val="#ppt_x"/>
                                          </p:val>
                                        </p:tav>
                                      </p:tavLst>
                                    </p:anim>
                                    <p:anim calcmode="lin" valueType="num">
                                      <p:cBhvr additive="base">
                                        <p:cTn id="52" dur="1000" fill="hold"/>
                                        <p:tgtEl>
                                          <p:spTgt spid="9"/>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1000" fill="hold"/>
                                        <p:tgtEl>
                                          <p:spTgt spid="16"/>
                                        </p:tgtEl>
                                        <p:attrNameLst>
                                          <p:attrName>ppt_x</p:attrName>
                                        </p:attrNameLst>
                                      </p:cBhvr>
                                      <p:tavLst>
                                        <p:tav tm="0">
                                          <p:val>
                                            <p:strVal val="#ppt_x"/>
                                          </p:val>
                                        </p:tav>
                                        <p:tav tm="100000">
                                          <p:val>
                                            <p:strVal val="#ppt_x"/>
                                          </p:val>
                                        </p:tav>
                                      </p:tavLst>
                                    </p:anim>
                                    <p:anim calcmode="lin" valueType="num">
                                      <p:cBhvr additive="base">
                                        <p:cTn id="56"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anim calcmode="lin" valueType="num">
                                      <p:cBhvr>
                                        <p:cTn id="61" dur="1000" fill="hold"/>
                                        <p:tgtEl>
                                          <p:spTgt spid="4"/>
                                        </p:tgtEl>
                                        <p:attrNameLst>
                                          <p:attrName>ppt_w</p:attrName>
                                        </p:attrNameLst>
                                      </p:cBhvr>
                                      <p:tavLst>
                                        <p:tav tm="0">
                                          <p:val>
                                            <p:fltVal val="0"/>
                                          </p:val>
                                        </p:tav>
                                        <p:tav tm="100000">
                                          <p:val>
                                            <p:strVal val="#ppt_w"/>
                                          </p:val>
                                        </p:tav>
                                      </p:tavLst>
                                    </p:anim>
                                    <p:anim calcmode="lin" valueType="num">
                                      <p:cBhvr>
                                        <p:cTn id="62" dur="1000" fill="hold"/>
                                        <p:tgtEl>
                                          <p:spTgt spid="4"/>
                                        </p:tgtEl>
                                        <p:attrNameLst>
                                          <p:attrName>ppt_h</p:attrName>
                                        </p:attrNameLst>
                                      </p:cBhvr>
                                      <p:tavLst>
                                        <p:tav tm="0">
                                          <p:val>
                                            <p:fltVal val="0"/>
                                          </p:val>
                                        </p:tav>
                                        <p:tav tm="100000">
                                          <p:val>
                                            <p:strVal val="#ppt_h"/>
                                          </p:val>
                                        </p:tav>
                                      </p:tavLst>
                                    </p:anim>
                                    <p:anim calcmode="lin" valueType="num">
                                      <p:cBhvr>
                                        <p:cTn id="63" dur="1000" fill="hold"/>
                                        <p:tgtEl>
                                          <p:spTgt spid="4"/>
                                        </p:tgtEl>
                                        <p:attrNameLst>
                                          <p:attrName>style.rotation</p:attrName>
                                        </p:attrNameLst>
                                      </p:cBhvr>
                                      <p:tavLst>
                                        <p:tav tm="0">
                                          <p:val>
                                            <p:fltVal val="90"/>
                                          </p:val>
                                        </p:tav>
                                        <p:tav tm="100000">
                                          <p:val>
                                            <p:fltVal val="0"/>
                                          </p:val>
                                        </p:tav>
                                      </p:tavLst>
                                    </p:anim>
                                    <p:animEffect transition="in" filter="fade">
                                      <p:cBhvr>
                                        <p:cTn id="64" dur="1000"/>
                                        <p:tgtEl>
                                          <p:spTgt spid="4"/>
                                        </p:tgtEl>
                                      </p:cBhvr>
                                    </p:animEffect>
                                  </p:childTnLst>
                                </p:cTn>
                              </p:par>
                            </p:childTnLst>
                          </p:cTn>
                        </p:par>
                      </p:childTnLst>
                    </p:cTn>
                  </p:par>
                  <p:par>
                    <p:cTn id="65" fill="hold">
                      <p:stCondLst>
                        <p:cond delay="indefinite"/>
                      </p:stCondLst>
                      <p:childTnLst>
                        <p:par>
                          <p:cTn id="66" fill="hold">
                            <p:stCondLst>
                              <p:cond delay="0"/>
                            </p:stCondLst>
                            <p:childTnLst>
                              <p:par>
                                <p:cTn id="67" presetID="43" presetClass="entr" presetSubtype="0" fill="hold" grpId="0" nodeType="clickEffect" nodePh="1">
                                  <p:stCondLst>
                                    <p:cond delay="0"/>
                                  </p:stCondLst>
                                  <p:endCondLst>
                                    <p:cond evt="begin" delay="0">
                                      <p:tn val="67"/>
                                    </p:cond>
                                  </p:endCondLst>
                                  <p:childTnLst>
                                    <p:set>
                                      <p:cBhvr>
                                        <p:cTn id="68" dur="1" fill="hold">
                                          <p:stCondLst>
                                            <p:cond delay="0"/>
                                          </p:stCondLst>
                                        </p:cTn>
                                        <p:tgtEl>
                                          <p:spTgt spid="18"/>
                                        </p:tgtEl>
                                        <p:attrNameLst>
                                          <p:attrName>style.visibility</p:attrName>
                                        </p:attrNameLst>
                                      </p:cBhvr>
                                      <p:to>
                                        <p:strVal val="visible"/>
                                      </p:to>
                                    </p:set>
                                    <p:animEffect transition="in" filter="fade">
                                      <p:cBhvr>
                                        <p:cTn id="69" dur="200"/>
                                        <p:tgtEl>
                                          <p:spTgt spid="18"/>
                                        </p:tgtEl>
                                      </p:cBhvr>
                                    </p:animEffect>
                                    <p:anim calcmode="lin" valueType="num">
                                      <p:cBhvr>
                                        <p:cTn id="70" dur="800" fill="hold"/>
                                        <p:tgtEl>
                                          <p:spTgt spid="18"/>
                                        </p:tgtEl>
                                        <p:attrNameLst>
                                          <p:attrName>ppt_x</p:attrName>
                                        </p:attrNameLst>
                                      </p:cBhvr>
                                      <p:tavLst>
                                        <p:tav tm="0">
                                          <p:val>
                                            <p:strVal val="#ppt_x"/>
                                          </p:val>
                                        </p:tav>
                                        <p:tav tm="100000">
                                          <p:val>
                                            <p:strVal val="#ppt_x"/>
                                          </p:val>
                                        </p:tav>
                                      </p:tavLst>
                                    </p:anim>
                                    <p:anim calcmode="lin" valueType="num">
                                      <p:cBhvr>
                                        <p:cTn id="71" dur="800" fill="hold"/>
                                        <p:tgtEl>
                                          <p:spTgt spid="18"/>
                                        </p:tgtEl>
                                        <p:attrNameLst>
                                          <p:attrName>ppt_y</p:attrName>
                                        </p:attrNameLst>
                                      </p:cBhvr>
                                      <p:tavLst>
                                        <p:tav tm="0">
                                          <p:val>
                                            <p:strVal val="#ppt_y+0.31"/>
                                          </p:val>
                                        </p:tav>
                                        <p:tav tm="100000">
                                          <p:val>
                                            <p:strVal val="#ppt_y+0.31"/>
                                          </p:val>
                                        </p:tav>
                                      </p:tavLst>
                                    </p:anim>
                                    <p:anim calcmode="lin" valueType="num">
                                      <p:cBhvr>
                                        <p:cTn id="72" dur="1200" decel="50000" fill="hold">
                                          <p:stCondLst>
                                            <p:cond delay="800"/>
                                          </p:stCondLst>
                                        </p:cTn>
                                        <p:tgtEl>
                                          <p:spTgt spid="1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3" dur="1200" decel="50000" fill="hold">
                                          <p:stCondLst>
                                            <p:cond delay="800"/>
                                          </p:stCondLst>
                                        </p:cTn>
                                        <p:tgtEl>
                                          <p:spTgt spid="1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20"/>
                                        </p:tgtEl>
                                        <p:attrNameLst>
                                          <p:attrName>style.visibility</p:attrName>
                                        </p:attrNameLst>
                                      </p:cBhvr>
                                      <p:to>
                                        <p:strVal val="visible"/>
                                      </p:to>
                                    </p:set>
                                    <p:animEffect transition="in" filter="fade">
                                      <p:cBhvr>
                                        <p:cTn id="78" dur="1000"/>
                                        <p:tgtEl>
                                          <p:spTgt spid="20"/>
                                        </p:tgtEl>
                                      </p:cBhvr>
                                    </p:animEffect>
                                    <p:anim calcmode="lin" valueType="num">
                                      <p:cBhvr>
                                        <p:cTn id="79" dur="1000" fill="hold"/>
                                        <p:tgtEl>
                                          <p:spTgt spid="20"/>
                                        </p:tgtEl>
                                        <p:attrNameLst>
                                          <p:attrName>ppt_x</p:attrName>
                                        </p:attrNameLst>
                                      </p:cBhvr>
                                      <p:tavLst>
                                        <p:tav tm="0">
                                          <p:val>
                                            <p:strVal val="#ppt_x"/>
                                          </p:val>
                                        </p:tav>
                                        <p:tav tm="100000">
                                          <p:val>
                                            <p:strVal val="#ppt_x"/>
                                          </p:val>
                                        </p:tav>
                                      </p:tavLst>
                                    </p:anim>
                                    <p:anim calcmode="lin" valueType="num">
                                      <p:cBhvr>
                                        <p:cTn id="8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315961" y="5825172"/>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4019205" y="921458"/>
            <a:ext cx="4180953" cy="64633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3600" b="1" spc="50" dirty="0" smtClean="0">
                <a:ln w="11430"/>
                <a:solidFill>
                  <a:srgbClr val="FFFF00"/>
                </a:solidFill>
                <a:effectLst>
                  <a:outerShdw blurRad="76200" dist="50800" dir="5400000" algn="tl" rotWithShape="0">
                    <a:srgbClr val="000000">
                      <a:alpha val="65000"/>
                    </a:srgbClr>
                  </a:outerShdw>
                </a:effectLst>
              </a:rPr>
              <a:t>Energi Mekanik</a:t>
            </a:r>
            <a:r>
              <a:rPr lang="id-ID" sz="3600" b="1" cap="none" spc="50" dirty="0" smtClean="0">
                <a:ln w="11430"/>
                <a:solidFill>
                  <a:srgbClr val="FFFF00"/>
                </a:solidFill>
                <a:effectLst>
                  <a:outerShdw blurRad="76200" dist="50800" dir="5400000" algn="tl" rotWithShape="0">
                    <a:srgbClr val="000000">
                      <a:alpha val="65000"/>
                    </a:srgbClr>
                  </a:outerShdw>
                </a:effectLst>
              </a:rPr>
              <a:t> </a:t>
            </a:r>
            <a:endParaRPr lang="en-US" sz="3600" b="1" cap="none" spc="50" dirty="0">
              <a:ln w="11430"/>
              <a:solidFill>
                <a:srgbClr val="FFFF00"/>
              </a:solidFill>
              <a:effectLst>
                <a:outerShdw blurRad="76200" dist="50800" dir="5400000" algn="tl" rotWithShape="0">
                  <a:srgbClr val="000000">
                    <a:alpha val="65000"/>
                  </a:srgbClr>
                </a:outerShdw>
              </a:effectLst>
            </a:endParaRPr>
          </a:p>
        </p:txBody>
      </p:sp>
      <p:sp>
        <p:nvSpPr>
          <p:cNvPr id="16" name="Rectangle 15"/>
          <p:cNvSpPr/>
          <p:nvPr/>
        </p:nvSpPr>
        <p:spPr>
          <a:xfrm>
            <a:off x="247135" y="2577069"/>
            <a:ext cx="11442357" cy="1785104"/>
          </a:xfrm>
          <a:prstGeom prst="rect">
            <a:avLst/>
          </a:prstGeom>
        </p:spPr>
        <p:txBody>
          <a:bodyPr wrap="square">
            <a:spAutoFit/>
          </a:bodyPr>
          <a:lstStyle/>
          <a:p>
            <a:r>
              <a:rPr lang="id-ID" sz="2800" b="1" spc="50" dirty="0" smtClean="0">
                <a:ln w="11430"/>
                <a:solidFill>
                  <a:srgbClr val="C00000"/>
                </a:solidFill>
                <a:effectLst>
                  <a:outerShdw blurRad="76200" dist="50800" dir="5400000" algn="tl" rotWithShape="0">
                    <a:srgbClr val="000000">
                      <a:alpha val="65000"/>
                    </a:srgbClr>
                  </a:outerShdw>
                </a:effectLst>
              </a:rPr>
              <a:t>            </a:t>
            </a:r>
          </a:p>
          <a:p>
            <a:r>
              <a:rPr lang="id-ID" sz="2800" b="1" spc="50" dirty="0" smtClean="0">
                <a:ln w="11430"/>
                <a:solidFill>
                  <a:srgbClr val="C00000"/>
                </a:solidFill>
                <a:effectLst>
                  <a:outerShdw blurRad="76200" dist="50800" dir="5400000" algn="tl" rotWithShape="0">
                    <a:srgbClr val="000000">
                      <a:alpha val="65000"/>
                    </a:srgbClr>
                  </a:outerShdw>
                </a:effectLst>
              </a:rPr>
              <a:t>            </a:t>
            </a:r>
            <a:endParaRPr lang="id-ID" sz="2000"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21" name="Rectangle 20"/>
          <p:cNvSpPr/>
          <p:nvPr/>
        </p:nvSpPr>
        <p:spPr>
          <a:xfrm>
            <a:off x="3048000" y="1720840"/>
            <a:ext cx="6096000" cy="923330"/>
          </a:xfrm>
          <a:prstGeom prst="rect">
            <a:avLst/>
          </a:prstGeom>
        </p:spPr>
        <p:txBody>
          <a:bodyPr>
            <a:spAutoFit/>
          </a:bodyPr>
          <a:lstStyle/>
          <a:p>
            <a:endParaRPr lang="id-ID" dirty="0" smtClean="0"/>
          </a:p>
          <a:p>
            <a:endParaRPr lang="id-ID" dirty="0" smtClean="0"/>
          </a:p>
          <a:p>
            <a:endParaRPr lang="id-ID" dirty="0"/>
          </a:p>
        </p:txBody>
      </p:sp>
      <p:sp>
        <p:nvSpPr>
          <p:cNvPr id="17" name="Rectangle 16"/>
          <p:cNvSpPr/>
          <p:nvPr/>
        </p:nvSpPr>
        <p:spPr>
          <a:xfrm>
            <a:off x="1328795" y="5408372"/>
            <a:ext cx="6435856" cy="1449628"/>
          </a:xfrm>
          <a:prstGeom prst="rect">
            <a:avLst/>
          </a:prstGeom>
        </p:spPr>
        <p:txBody>
          <a:bodyPr wrap="square">
            <a:spAutoFit/>
          </a:bodyPr>
          <a:lstStyle/>
          <a:p>
            <a:pPr lvl="0">
              <a:buClrTx/>
              <a:defRPr/>
            </a:pPr>
            <a:r>
              <a:rPr lang="en-US" dirty="0" err="1" smtClean="0">
                <a:latin typeface="Times New Roman" pitchFamily="18" charset="0"/>
                <a:cs typeface="Times New Roman" pitchFamily="18" charset="0"/>
              </a:rPr>
              <a:t>Atau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energi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mekanik</a:t>
            </a:r>
            <a:r>
              <a:rPr lang="en-US" dirty="0" smtClean="0">
                <a:latin typeface="Times New Roman" pitchFamily="18" charset="0"/>
                <a:cs typeface="Times New Roman" pitchFamily="18" charset="0"/>
              </a:rPr>
              <a:t> total </a:t>
            </a:r>
            <a:r>
              <a:rPr lang="en-US" dirty="0" err="1" smtClean="0">
                <a:latin typeface="Times New Roman" pitchFamily="18" charset="0"/>
                <a:cs typeface="Times New Roman" pitchFamily="18" charset="0"/>
              </a:rPr>
              <a:t>bernilai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konstan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sepanjang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lintasan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antara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titik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awal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akhir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tidak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perubahan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nilai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awalnya</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E</a:t>
            </a:r>
            <a:r>
              <a:rPr lang="en-US" i="1" baseline="-25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a:t>
            </a:r>
          </a:p>
          <a:p>
            <a:pPr>
              <a:lnSpc>
                <a:spcPct val="90000"/>
              </a:lnSpc>
            </a:pPr>
            <a:endParaRPr lang="en-US" i="1" dirty="0" smtClean="0">
              <a:latin typeface="Comic Sans MS" panose="030F0702030302020204" pitchFamily="66" charset="0"/>
            </a:endParaRPr>
          </a:p>
          <a:p>
            <a:r>
              <a:rPr lang="id-ID" dirty="0" smtClean="0">
                <a:sym typeface="Wingdings" panose="05000000000000000000" pitchFamily="2" charset="2"/>
              </a:rPr>
              <a:t>			</a:t>
            </a:r>
            <a:endParaRPr lang="id-ID" dirty="0"/>
          </a:p>
        </p:txBody>
      </p:sp>
      <p:sp>
        <p:nvSpPr>
          <p:cNvPr id="20" name="Rectangle 19"/>
          <p:cNvSpPr/>
          <p:nvPr/>
        </p:nvSpPr>
        <p:spPr>
          <a:xfrm>
            <a:off x="396240" y="2575450"/>
            <a:ext cx="6096000" cy="1631216"/>
          </a:xfrm>
          <a:prstGeom prst="rect">
            <a:avLst/>
          </a:prstGeom>
        </p:spPr>
        <p:txBody>
          <a:bodyPr>
            <a:spAutoFit/>
          </a:bodyPr>
          <a:lstStyle/>
          <a:p>
            <a:r>
              <a:rPr lang="id-ID"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Energi Mekanik </a:t>
            </a:r>
            <a:r>
              <a:rPr lang="id-ID" sz="2000" dirty="0" smtClean="0">
                <a:latin typeface="Times New Roman" pitchFamily="18" charset="0"/>
                <a:cs typeface="Times New Roman" pitchFamily="18" charset="0"/>
              </a:rPr>
              <a:t>merupakan jumlah energi potensial dan energi kinetik yang dimiliki oleh suatu benda,atau bisa disebut dengan energi total</a:t>
            </a:r>
            <a:endParaRPr lang="id-ID" sz="20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a:p>
            <a:pPr>
              <a:buFont typeface="Wingdings"/>
              <a:buChar char="à"/>
            </a:pPr>
            <a:r>
              <a:rPr lang="id-ID" sz="2000" dirty="0" smtClean="0">
                <a:latin typeface="Times New Roman" pitchFamily="18" charset="0"/>
                <a:cs typeface="Times New Roman" pitchFamily="18" charset="0"/>
                <a:sym typeface="Wingdings" panose="05000000000000000000" pitchFamily="2" charset="2"/>
              </a:rPr>
              <a:t>Energi yang dimiliki benda ketika benda itu bergerak dan memiliki kedudukan</a:t>
            </a:r>
          </a:p>
        </p:txBody>
      </p:sp>
      <p:sp>
        <p:nvSpPr>
          <p:cNvPr id="23" name="Rectangle 22"/>
          <p:cNvSpPr/>
          <p:nvPr/>
        </p:nvSpPr>
        <p:spPr>
          <a:xfrm>
            <a:off x="3640996" y="4796946"/>
            <a:ext cx="2664822" cy="60089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id-ID" dirty="0" smtClean="0">
                <a:solidFill>
                  <a:schemeClr val="bg1"/>
                </a:solidFill>
                <a:latin typeface="Comic Sans MS" pitchFamily="66" charset="0"/>
              </a:rPr>
              <a:t>Em</a:t>
            </a:r>
            <a:r>
              <a:rPr lang="en-US" dirty="0" smtClean="0">
                <a:solidFill>
                  <a:schemeClr val="bg1"/>
                </a:solidFill>
                <a:latin typeface="Comic Sans MS" pitchFamily="66" charset="0"/>
              </a:rPr>
              <a:t> =</a:t>
            </a:r>
            <a:r>
              <a:rPr lang="id-ID" dirty="0" smtClean="0">
                <a:solidFill>
                  <a:schemeClr val="bg1"/>
                </a:solidFill>
                <a:latin typeface="Comic Sans MS" pitchFamily="66" charset="0"/>
              </a:rPr>
              <a:t> m g h +</a:t>
            </a:r>
            <a:r>
              <a:rPr lang="en-US" dirty="0" smtClean="0">
                <a:solidFill>
                  <a:schemeClr val="bg1"/>
                </a:solidFill>
                <a:latin typeface="Comic Sans MS" pitchFamily="66" charset="0"/>
              </a:rPr>
              <a:t> ½mv</a:t>
            </a:r>
            <a:r>
              <a:rPr lang="en-US" baseline="30000" dirty="0" smtClean="0">
                <a:solidFill>
                  <a:schemeClr val="bg1"/>
                </a:solidFill>
                <a:latin typeface="Comic Sans MS" pitchFamily="66" charset="0"/>
              </a:rPr>
              <a:t>2</a:t>
            </a:r>
            <a:endParaRPr lang="en-US" dirty="0" smtClean="0">
              <a:solidFill>
                <a:schemeClr val="bg1"/>
              </a:solidFill>
              <a:latin typeface="Comic Sans MS" pitchFamily="66" charset="0"/>
            </a:endParaRPr>
          </a:p>
        </p:txBody>
      </p:sp>
      <p:sp>
        <p:nvSpPr>
          <p:cNvPr id="24" name="Rectangle 23"/>
          <p:cNvSpPr/>
          <p:nvPr/>
        </p:nvSpPr>
        <p:spPr>
          <a:xfrm>
            <a:off x="3682618" y="4071185"/>
            <a:ext cx="2599509" cy="57476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bg1"/>
                </a:solidFill>
                <a:latin typeface="Comic Sans MS" pitchFamily="66" charset="0"/>
                <a:cs typeface="Times New Roman" pitchFamily="18" charset="0"/>
              </a:rPr>
              <a:t>Em = Ep + Ek</a:t>
            </a:r>
            <a:endParaRPr lang="id-ID" dirty="0">
              <a:solidFill>
                <a:schemeClr val="bg1"/>
              </a:solidFill>
            </a:endParaRPr>
          </a:p>
        </p:txBody>
      </p:sp>
      <p:sp>
        <p:nvSpPr>
          <p:cNvPr id="32770" name="AutoShape 2" descr="Aplikasi Hukum Kekekalan Energi Mekanik | MasEry's Blo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32772" name="AutoShape 4" descr="Aplikasi Hukum Kekekalan Energi Mekanik | MasEry's Blo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32774" name="Picture 6" descr="Aplikasi Hukum Kekekalan Energi Mekanik | MasEry&amp;#39;s Blog"/>
          <p:cNvPicPr>
            <a:picLocks noChangeAspect="1" noChangeArrowheads="1"/>
          </p:cNvPicPr>
          <p:nvPr/>
        </p:nvPicPr>
        <p:blipFill>
          <a:blip r:embed="rId12" cstate="print"/>
          <a:srcRect/>
          <a:stretch>
            <a:fillRect/>
          </a:stretch>
        </p:blipFill>
        <p:spPr bwMode="auto">
          <a:xfrm>
            <a:off x="7361696" y="2650210"/>
            <a:ext cx="3983064" cy="3502617"/>
          </a:xfrm>
          <a:prstGeom prst="rect">
            <a:avLst/>
          </a:prstGeom>
          <a:ln>
            <a:noFill/>
          </a:ln>
          <a:effectLst>
            <a:softEdge rad="112500"/>
          </a:effectLst>
        </p:spPr>
      </p:pic>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3"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0" y="6060106"/>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5109240" y="921458"/>
            <a:ext cx="2000869"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5400" b="1" spc="50" dirty="0" smtClean="0">
                <a:ln w="11430"/>
                <a:solidFill>
                  <a:srgbClr val="C00000"/>
                </a:solidFill>
                <a:effectLst>
                  <a:outerShdw blurRad="76200" dist="50800" dir="5400000" algn="tl" rotWithShape="0">
                    <a:srgbClr val="000000">
                      <a:alpha val="65000"/>
                    </a:srgbClr>
                  </a:outerShdw>
                </a:effectLst>
              </a:rPr>
              <a:t>Daya</a:t>
            </a:r>
            <a:endParaRPr lang="en-US" sz="5400" b="1" cap="none" spc="50" dirty="0">
              <a:ln w="11430"/>
              <a:solidFill>
                <a:srgbClr val="C00000"/>
              </a:solidFill>
              <a:effectLst>
                <a:outerShdw blurRad="76200" dist="50800" dir="5400000" algn="tl" rotWithShape="0">
                  <a:srgbClr val="000000">
                    <a:alpha val="65000"/>
                  </a:srgbClr>
                </a:outerShdw>
              </a:effectLst>
            </a:endParaRPr>
          </a:p>
        </p:txBody>
      </p:sp>
      <p:sp>
        <p:nvSpPr>
          <p:cNvPr id="16" name="Rectangle 15"/>
          <p:cNvSpPr/>
          <p:nvPr/>
        </p:nvSpPr>
        <p:spPr>
          <a:xfrm>
            <a:off x="247135" y="2577069"/>
            <a:ext cx="11442357" cy="1785104"/>
          </a:xfrm>
          <a:prstGeom prst="rect">
            <a:avLst/>
          </a:prstGeom>
        </p:spPr>
        <p:txBody>
          <a:bodyPr wrap="square">
            <a:spAutoFit/>
          </a:bodyPr>
          <a:lstStyle/>
          <a:p>
            <a:r>
              <a:rPr lang="id-ID" sz="2800" b="1" spc="50" dirty="0" smtClean="0">
                <a:ln w="11430"/>
                <a:solidFill>
                  <a:srgbClr val="C00000"/>
                </a:solidFill>
                <a:effectLst>
                  <a:outerShdw blurRad="76200" dist="50800" dir="5400000" algn="tl" rotWithShape="0">
                    <a:srgbClr val="000000">
                      <a:alpha val="65000"/>
                    </a:srgbClr>
                  </a:outerShdw>
                </a:effectLst>
              </a:rPr>
              <a:t>            </a:t>
            </a:r>
          </a:p>
          <a:p>
            <a:r>
              <a:rPr lang="id-ID" sz="2800" b="1" spc="50" dirty="0" smtClean="0">
                <a:ln w="11430"/>
                <a:solidFill>
                  <a:srgbClr val="C00000"/>
                </a:solidFill>
                <a:effectLst>
                  <a:outerShdw blurRad="76200" dist="50800" dir="5400000" algn="tl" rotWithShape="0">
                    <a:srgbClr val="000000">
                      <a:alpha val="65000"/>
                    </a:srgbClr>
                  </a:outerShdw>
                </a:effectLst>
              </a:rPr>
              <a:t>            </a:t>
            </a:r>
            <a:endParaRPr lang="id-ID" sz="2000"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21" name="Rectangle 20"/>
          <p:cNvSpPr/>
          <p:nvPr/>
        </p:nvSpPr>
        <p:spPr>
          <a:xfrm>
            <a:off x="3048000" y="1720840"/>
            <a:ext cx="6096000" cy="923330"/>
          </a:xfrm>
          <a:prstGeom prst="rect">
            <a:avLst/>
          </a:prstGeom>
        </p:spPr>
        <p:txBody>
          <a:bodyPr>
            <a:spAutoFit/>
          </a:bodyPr>
          <a:lstStyle/>
          <a:p>
            <a:endParaRPr lang="id-ID" dirty="0" smtClean="0"/>
          </a:p>
          <a:p>
            <a:endParaRPr lang="id-ID" dirty="0" smtClean="0"/>
          </a:p>
          <a:p>
            <a:endParaRPr lang="id-ID" dirty="0"/>
          </a:p>
        </p:txBody>
      </p:sp>
      <p:sp>
        <p:nvSpPr>
          <p:cNvPr id="33793" name="Rectangle 1"/>
          <p:cNvSpPr>
            <a:spLocks noChangeArrowheads="1"/>
          </p:cNvSpPr>
          <p:nvPr/>
        </p:nvSpPr>
        <p:spPr bwMode="auto">
          <a:xfrm>
            <a:off x="684584" y="2646082"/>
            <a:ext cx="9452194"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err="1" smtClean="0">
                <a:ln>
                  <a:noFill/>
                </a:ln>
                <a:solidFill>
                  <a:schemeClr val="accent2">
                    <a:lumMod val="60000"/>
                    <a:lumOff val="40000"/>
                  </a:schemeClr>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Daya</a:t>
            </a:r>
            <a:r>
              <a:rPr kumimoji="0" lang="en-US" sz="3200" b="1" i="0" u="none" strike="noStrike" cap="none" normalizeH="0" baseline="0" dirty="0" smtClean="0">
                <a:ln>
                  <a:noFill/>
                </a:ln>
                <a:solidFill>
                  <a:schemeClr val="accent2">
                    <a:lumMod val="60000"/>
                    <a:lumOff val="40000"/>
                  </a:schemeClr>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adalah</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cepatnya</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energi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dipindahkan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atau</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usaha</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yang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dilakuan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tiap</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satuan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waktu</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Satuan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daya</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adalah</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Watt (W), yang lain horse power (HP), dimana1 HP = 746 Watt. </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33795" name="Rectangle 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33797" name="Rectangle 5"/>
          <p:cNvSpPr>
            <a:spLocks noChangeArrowheads="1"/>
          </p:cNvSpPr>
          <p:nvPr/>
        </p:nvSpPr>
        <p:spPr bwMode="auto">
          <a:xfrm>
            <a:off x="4986025" y="3530240"/>
            <a:ext cx="345612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effectLst/>
                <a:latin typeface="Times New Roman" pitchFamily="18" charset="0"/>
                <a:ea typeface="Calibri" pitchFamily="34" charset="0"/>
                <a:cs typeface="Times New Roman" pitchFamily="18" charset="0"/>
              </a:rPr>
              <a:t>Dengan</a:t>
            </a: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id-ID" sz="20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P = </a:t>
            </a:r>
            <a:r>
              <a:rPr kumimoji="0" lang="en-US" sz="2000" b="0" i="0" u="none" strike="noStrike" cap="none" normalizeH="0" baseline="0" dirty="0" err="1" smtClean="0">
                <a:ln>
                  <a:noFill/>
                </a:ln>
                <a:effectLst/>
                <a:latin typeface="Times New Roman" pitchFamily="18" charset="0"/>
                <a:ea typeface="Calibri" pitchFamily="34" charset="0"/>
                <a:cs typeface="Times New Roman" pitchFamily="18" charset="0"/>
              </a:rPr>
              <a:t>daya</a:t>
            </a: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(Watt / W)</a:t>
            </a:r>
            <a:endParaRPr kumimoji="0" lang="id-ID" sz="20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effectLst/>
                <a:latin typeface="Times New Roman" pitchFamily="18" charset="0"/>
                <a:ea typeface="Calibri" pitchFamily="34" charset="0"/>
                <a:cs typeface="Times New Roman" pitchFamily="18" charset="0"/>
              </a:rPr>
              <a:t>W = </a:t>
            </a:r>
            <a:r>
              <a:rPr kumimoji="0" lang="fr-FR" sz="2000" b="0" i="0" u="none" strike="noStrike" cap="none" normalizeH="0" baseline="0" dirty="0" err="1" smtClean="0">
                <a:ln>
                  <a:noFill/>
                </a:ln>
                <a:effectLst/>
                <a:latin typeface="Times New Roman" pitchFamily="18" charset="0"/>
                <a:ea typeface="Calibri" pitchFamily="34" charset="0"/>
                <a:cs typeface="Times New Roman" pitchFamily="18" charset="0"/>
              </a:rPr>
              <a:t>usaha</a:t>
            </a:r>
            <a:r>
              <a:rPr kumimoji="0" lang="fr-FR" sz="2000" b="0" i="0" u="none" strike="noStrike" cap="none" normalizeH="0" baseline="0" dirty="0" smtClean="0">
                <a:ln>
                  <a:noFill/>
                </a:ln>
                <a:effectLst/>
                <a:latin typeface="Times New Roman" pitchFamily="18" charset="0"/>
                <a:ea typeface="Calibri" pitchFamily="34" charset="0"/>
                <a:cs typeface="Times New Roman" pitchFamily="18" charset="0"/>
              </a:rPr>
              <a:t> (Joule)</a:t>
            </a:r>
            <a:endParaRPr kumimoji="0" lang="id-ID" sz="20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effectLst/>
                <a:latin typeface="Times New Roman" pitchFamily="18" charset="0"/>
                <a:ea typeface="Calibri" pitchFamily="34" charset="0"/>
                <a:cs typeface="Times New Roman" pitchFamily="18" charset="0"/>
              </a:rPr>
              <a:t>t = </a:t>
            </a:r>
            <a:r>
              <a:rPr kumimoji="0" lang="fr-FR" sz="2000" b="0" i="0" u="none" strike="noStrike" cap="none" normalizeH="0" baseline="0" dirty="0" err="1" smtClean="0">
                <a:ln>
                  <a:noFill/>
                </a:ln>
                <a:effectLst/>
                <a:latin typeface="Times New Roman" pitchFamily="18" charset="0"/>
                <a:ea typeface="Calibri" pitchFamily="34" charset="0"/>
                <a:cs typeface="Times New Roman" pitchFamily="18" charset="0"/>
              </a:rPr>
              <a:t>waktu</a:t>
            </a:r>
            <a:r>
              <a:rPr kumimoji="0" lang="fr-FR" sz="2000" b="0" i="0" u="none" strike="noStrike" cap="none" normalizeH="0" baseline="0" dirty="0" smtClean="0">
                <a:ln>
                  <a:noFill/>
                </a:ln>
                <a:effectLst/>
                <a:latin typeface="Times New Roman" pitchFamily="18" charset="0"/>
                <a:ea typeface="Calibri" pitchFamily="34" charset="0"/>
                <a:cs typeface="Times New Roman" pitchFamily="18" charset="0"/>
              </a:rPr>
              <a:t> (s)</a:t>
            </a:r>
            <a:endParaRPr kumimoji="0" lang="fr-FR" sz="2000" b="0" i="0" u="none" strike="noStrike" cap="none" normalizeH="0" baseline="0" dirty="0" smtClean="0">
              <a:ln>
                <a:noFill/>
              </a:ln>
              <a:effectLst/>
              <a:latin typeface="Times New Roman" pitchFamily="18" charset="0"/>
              <a:cs typeface="Times New Roman" pitchFamily="18" charset="0"/>
            </a:endParaRPr>
          </a:p>
        </p:txBody>
      </p:sp>
      <p:sp>
        <p:nvSpPr>
          <p:cNvPr id="33800" name="Rectangle 8"/>
          <p:cNvSpPr>
            <a:spLocks noChangeArrowheads="1"/>
          </p:cNvSpPr>
          <p:nvPr/>
        </p:nvSpPr>
        <p:spPr bwMode="auto">
          <a:xfrm>
            <a:off x="5920352" y="4956896"/>
            <a:ext cx="100739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Rectangle 42"/>
          <p:cNvSpPr/>
          <p:nvPr/>
        </p:nvSpPr>
        <p:spPr>
          <a:xfrm>
            <a:off x="2326074" y="3834060"/>
            <a:ext cx="1410346" cy="75941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3806" name="Rectangle 1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33805" name="Picture 13"/>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2645782" y="3976865"/>
            <a:ext cx="676275" cy="552450"/>
          </a:xfrm>
          <a:prstGeom prst="rect">
            <a:avLst/>
          </a:prstGeom>
          <a:noFill/>
        </p:spPr>
      </p:pic>
      <p:sp>
        <p:nvSpPr>
          <p:cNvPr id="33807" name="Rectangle 15"/>
          <p:cNvSpPr>
            <a:spLocks noChangeArrowheads="1"/>
          </p:cNvSpPr>
          <p:nvPr/>
        </p:nvSpPr>
        <p:spPr bwMode="auto">
          <a:xfrm>
            <a:off x="0" y="100965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2049" name="Rectangle 1"/>
          <p:cNvSpPr>
            <a:spLocks noChangeArrowheads="1"/>
          </p:cNvSpPr>
          <p:nvPr/>
        </p:nvSpPr>
        <p:spPr bwMode="auto">
          <a:xfrm>
            <a:off x="953590" y="5096581"/>
            <a:ext cx="873905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l" defTabSz="914400" rtl="0" eaLnBrk="0" fontAlgn="base" latinLnBrk="0" hangingPunct="0">
              <a:lnSpc>
                <a:spcPct val="100000"/>
              </a:lnSpc>
              <a:spcBef>
                <a:spcPct val="0"/>
              </a:spcBef>
              <a:spcAft>
                <a:spcPct val="0"/>
              </a:spcAft>
              <a:buClrTx/>
              <a:buSzTx/>
              <a:buFontTx/>
              <a:buNone/>
              <a:tabLst/>
            </a:pPr>
            <a:r>
              <a:rPr kumimoji="0" lang="sv-SE" b="0" i="0" u="none" strike="noStrike" cap="none" normalizeH="0" baseline="0" dirty="0" smtClean="0">
                <a:ln>
                  <a:noFill/>
                </a:ln>
                <a:effectLst/>
                <a:latin typeface="Times New Roman" pitchFamily="18" charset="0"/>
                <a:ea typeface="Times New Roman" pitchFamily="18" charset="0"/>
                <a:cs typeface="Times New Roman" pitchFamily="18" charset="0"/>
              </a:rPr>
              <a:t>Berdasarkan persamaan ini dapat disimpulkan bahwa semakin besar laju dilakukannya usaha, semakin besar daya, sebaliknya semakin kecil laju dilakukannya usaha, semakin kecil daya.</a:t>
            </a:r>
            <a:br>
              <a:rPr kumimoji="0" lang="sv-SE" b="0" i="0" u="none" strike="noStrike" cap="none" normalizeH="0" baseline="0" dirty="0" smtClean="0">
                <a:ln>
                  <a:noFill/>
                </a:ln>
                <a:effectLst/>
                <a:latin typeface="Times New Roman" pitchFamily="18" charset="0"/>
                <a:ea typeface="Times New Roman" pitchFamily="18" charset="0"/>
                <a:cs typeface="Times New Roman" pitchFamily="18" charset="0"/>
              </a:rPr>
            </a:b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Daya</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merupakan</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besaran</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skalar</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Satuan</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sistem</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internasional</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daya</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adalah</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Joule/</a:t>
            </a:r>
            <a:r>
              <a:rPr kumimoji="0" lang="en-US" b="0" i="0" u="none" strike="noStrike" cap="none" normalizeH="0" baseline="0" dirty="0" err="1" smtClean="0">
                <a:ln>
                  <a:noFill/>
                </a:ln>
                <a:effectLst/>
                <a:latin typeface="Times New Roman" pitchFamily="18" charset="0"/>
                <a:ea typeface="Times New Roman" pitchFamily="18" charset="0"/>
                <a:cs typeface="Times New Roman" pitchFamily="18" charset="0"/>
              </a:rPr>
              <a:t>sekon</a:t>
            </a:r>
            <a:r>
              <a:rPr kumimoji="0" lang="en-US"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en-US" b="0" i="0" u="none" strike="noStrike" cap="none" normalizeH="0" baseline="0" dirty="0" smtClean="0">
              <a:ln>
                <a:noFill/>
              </a:ln>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3"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5887165"/>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2473107" y="921458"/>
            <a:ext cx="7273145"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4400" b="1" cap="none" spc="50" dirty="0" smtClean="0">
                <a:ln w="11430"/>
                <a:solidFill>
                  <a:srgbClr val="C00000"/>
                </a:solidFill>
                <a:effectLst>
                  <a:outerShdw blurRad="76200" dist="50800" dir="5400000" algn="tl" rotWithShape="0">
                    <a:srgbClr val="000000">
                      <a:alpha val="65000"/>
                    </a:srgbClr>
                  </a:outerShdw>
                </a:effectLst>
              </a:rPr>
              <a:t>Hukum Kekelan Energi </a:t>
            </a:r>
            <a:endParaRPr lang="en-US" sz="4400" b="1" cap="none" spc="50" dirty="0">
              <a:ln w="11430"/>
              <a:solidFill>
                <a:srgbClr val="C00000"/>
              </a:solidFill>
              <a:effectLst>
                <a:outerShdw blurRad="76200" dist="50800" dir="5400000" algn="tl" rotWithShape="0">
                  <a:srgbClr val="000000">
                    <a:alpha val="65000"/>
                  </a:srgbClr>
                </a:outerShdw>
              </a:effectLst>
            </a:endParaRPr>
          </a:p>
        </p:txBody>
      </p:sp>
      <p:sp>
        <p:nvSpPr>
          <p:cNvPr id="16" name="Rectangle 15"/>
          <p:cNvSpPr/>
          <p:nvPr/>
        </p:nvSpPr>
        <p:spPr>
          <a:xfrm>
            <a:off x="247135" y="2577069"/>
            <a:ext cx="11442357" cy="1785104"/>
          </a:xfrm>
          <a:prstGeom prst="rect">
            <a:avLst/>
          </a:prstGeom>
        </p:spPr>
        <p:txBody>
          <a:bodyPr wrap="square">
            <a:spAutoFit/>
          </a:bodyPr>
          <a:lstStyle/>
          <a:p>
            <a:r>
              <a:rPr lang="id-ID" sz="2800" b="1" spc="50" dirty="0" smtClean="0">
                <a:ln w="11430"/>
                <a:solidFill>
                  <a:srgbClr val="C00000"/>
                </a:solidFill>
                <a:effectLst>
                  <a:outerShdw blurRad="76200" dist="50800" dir="5400000" algn="tl" rotWithShape="0">
                    <a:srgbClr val="000000">
                      <a:alpha val="65000"/>
                    </a:srgbClr>
                  </a:outerShdw>
                </a:effectLst>
              </a:rPr>
              <a:t>            </a:t>
            </a:r>
          </a:p>
          <a:p>
            <a:r>
              <a:rPr lang="id-ID" sz="2800" b="1" spc="50" dirty="0" smtClean="0">
                <a:ln w="11430"/>
                <a:solidFill>
                  <a:srgbClr val="C00000"/>
                </a:solidFill>
                <a:effectLst>
                  <a:outerShdw blurRad="76200" dist="50800" dir="5400000" algn="tl" rotWithShape="0">
                    <a:srgbClr val="000000">
                      <a:alpha val="65000"/>
                    </a:srgbClr>
                  </a:outerShdw>
                </a:effectLst>
              </a:rPr>
              <a:t>            </a:t>
            </a:r>
            <a:endParaRPr lang="id-ID" sz="2000"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21" name="Rectangle 20"/>
          <p:cNvSpPr/>
          <p:nvPr/>
        </p:nvSpPr>
        <p:spPr>
          <a:xfrm>
            <a:off x="3048000" y="1720840"/>
            <a:ext cx="6096000" cy="923330"/>
          </a:xfrm>
          <a:prstGeom prst="rect">
            <a:avLst/>
          </a:prstGeom>
        </p:spPr>
        <p:txBody>
          <a:bodyPr>
            <a:spAutoFit/>
          </a:bodyPr>
          <a:lstStyle/>
          <a:p>
            <a:endParaRPr lang="id-ID" dirty="0" smtClean="0"/>
          </a:p>
          <a:p>
            <a:endParaRPr lang="id-ID" dirty="0" smtClean="0"/>
          </a:p>
          <a:p>
            <a:endParaRPr lang="id-ID" dirty="0"/>
          </a:p>
        </p:txBody>
      </p:sp>
      <p:sp>
        <p:nvSpPr>
          <p:cNvPr id="9217" name="Rectangle 1"/>
          <p:cNvSpPr>
            <a:spLocks noChangeArrowheads="1"/>
          </p:cNvSpPr>
          <p:nvPr/>
        </p:nvSpPr>
        <p:spPr bwMode="auto">
          <a:xfrm>
            <a:off x="1423852" y="2636965"/>
            <a:ext cx="915706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v-SE"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Energi tidak dapat diciptakan dan juga tidak dapat dimusnahkan, tetapi hanya dapat diubah dari satu bentuk ke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bentuk</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yang lain.</a:t>
            </a:r>
            <a:endParaRPr kumimoji="0" lang="id-ID"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Jumlah</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energi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potensial</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dengan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energi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kinetik</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disebut</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energi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mekanik</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en-US"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M</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Oleh</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karena</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itu</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persamaan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atas</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dinamakan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hukum</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kekekalan</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energi</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mekanik</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en-US"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M</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218" name="AutoShape 2"/>
          <p:cNvSpPr>
            <a:spLocks noChangeArrowheads="1"/>
          </p:cNvSpPr>
          <p:nvPr/>
        </p:nvSpPr>
        <p:spPr bwMode="auto">
          <a:xfrm>
            <a:off x="4937761" y="3874088"/>
            <a:ext cx="3135086" cy="632599"/>
          </a:xfrm>
          <a:prstGeom prst="roundRect">
            <a:avLst>
              <a:gd name="adj" fmla="val 16667"/>
            </a:avLst>
          </a:prstGeom>
          <a:solidFill>
            <a:srgbClr val="FFFFFF"/>
          </a:solidFill>
          <a:ln w="31750">
            <a:solidFill>
              <a:srgbClr val="000000"/>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d-ID" sz="1800" b="0" i="1" u="none" strike="noStrike" cap="none" normalizeH="0" baseline="0" dirty="0" smtClean="0">
                <a:ln>
                  <a:noFill/>
                </a:ln>
                <a:solidFill>
                  <a:schemeClr val="bg1"/>
                </a:solidFill>
                <a:effectLst/>
                <a:latin typeface="Times New Roman" pitchFamily="18" charset="0"/>
                <a:cs typeface="Times New Roman" pitchFamily="18" charset="0"/>
              </a:rPr>
              <a:t>E</a:t>
            </a:r>
            <a:r>
              <a:rPr kumimoji="0" lang="id-ID" sz="1800" b="0" i="1" u="none" strike="noStrike" cap="none" normalizeH="0" baseline="-25000" dirty="0" smtClean="0">
                <a:ln>
                  <a:noFill/>
                </a:ln>
                <a:solidFill>
                  <a:schemeClr val="bg1"/>
                </a:solidFill>
                <a:effectLst/>
                <a:latin typeface="Times New Roman" pitchFamily="18" charset="0"/>
                <a:cs typeface="Times New Roman" pitchFamily="18" charset="0"/>
              </a:rPr>
              <a:t>m </a:t>
            </a:r>
            <a:r>
              <a:rPr kumimoji="0" lang="id-ID" sz="1800" b="0" i="1" u="none" strike="noStrike" cap="none" normalizeH="0" baseline="0" dirty="0" smtClean="0">
                <a:ln>
                  <a:noFill/>
                </a:ln>
                <a:solidFill>
                  <a:schemeClr val="bg1"/>
                </a:solidFill>
                <a:effectLst/>
                <a:latin typeface="Times New Roman" pitchFamily="18" charset="0"/>
                <a:cs typeface="Times New Roman" pitchFamily="18" charset="0"/>
              </a:rPr>
              <a:t>= E</a:t>
            </a:r>
            <a:r>
              <a:rPr kumimoji="0" lang="id-ID" sz="1800" b="0" i="1" u="none" strike="noStrike" cap="none" normalizeH="0" baseline="-25000" dirty="0" smtClean="0">
                <a:ln>
                  <a:noFill/>
                </a:ln>
                <a:solidFill>
                  <a:schemeClr val="bg1"/>
                </a:solidFill>
                <a:effectLst/>
                <a:latin typeface="Times New Roman" pitchFamily="18" charset="0"/>
                <a:cs typeface="Times New Roman" pitchFamily="18" charset="0"/>
              </a:rPr>
              <a:t>P</a:t>
            </a:r>
            <a:r>
              <a:rPr kumimoji="0" lang="id-ID" sz="1800" b="0" i="1" u="none" strike="noStrike" cap="none" normalizeH="0" baseline="0" dirty="0" smtClean="0">
                <a:ln>
                  <a:noFill/>
                </a:ln>
                <a:solidFill>
                  <a:schemeClr val="bg1"/>
                </a:solidFill>
                <a:effectLst/>
                <a:latin typeface="Times New Roman" pitchFamily="18" charset="0"/>
                <a:cs typeface="Times New Roman" pitchFamily="18" charset="0"/>
              </a:rPr>
              <a:t> + E</a:t>
            </a:r>
            <a:r>
              <a:rPr kumimoji="0" lang="id-ID" sz="1800" b="0" i="1" u="none" strike="noStrike" cap="none" normalizeH="0" baseline="-25000" dirty="0" smtClean="0">
                <a:ln>
                  <a:noFill/>
                </a:ln>
                <a:solidFill>
                  <a:schemeClr val="bg1"/>
                </a:solidFill>
                <a:effectLst/>
                <a:latin typeface="Times New Roman" pitchFamily="18" charset="0"/>
                <a:cs typeface="Times New Roman" pitchFamily="18" charset="0"/>
              </a:rPr>
              <a:t>K</a:t>
            </a:r>
            <a:r>
              <a:rPr kumimoji="0" lang="id-ID" sz="1800" b="0" i="1" u="none" strike="noStrike" cap="none" normalizeH="0" baseline="0" dirty="0" smtClean="0">
                <a:ln>
                  <a:noFill/>
                </a:ln>
                <a:solidFill>
                  <a:schemeClr val="bg1"/>
                </a:solidFill>
                <a:effectLst/>
                <a:latin typeface="Times New Roman" pitchFamily="18" charset="0"/>
                <a:cs typeface="Times New Roman" pitchFamily="18" charset="0"/>
              </a:rPr>
              <a:t> = konstan</a:t>
            </a:r>
            <a:endParaRPr kumimoji="0" lang="id-ID" sz="1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219" name="AutoShape 3"/>
          <p:cNvSpPr>
            <a:spLocks noChangeArrowheads="1"/>
          </p:cNvSpPr>
          <p:nvPr/>
        </p:nvSpPr>
        <p:spPr bwMode="auto">
          <a:xfrm>
            <a:off x="4805594" y="4618351"/>
            <a:ext cx="3189287" cy="627062"/>
          </a:xfrm>
          <a:prstGeom prst="roundRect">
            <a:avLst>
              <a:gd name="adj" fmla="val 16667"/>
            </a:avLst>
          </a:prstGeom>
          <a:solidFill>
            <a:srgbClr val="FFFFFF"/>
          </a:solidFill>
          <a:ln w="31750">
            <a:solidFill>
              <a:srgbClr val="000000"/>
            </a:solidFill>
            <a:round/>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9221" name="Rectangle 5"/>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22" name="Rectangle 6"/>
          <p:cNvSpPr>
            <a:spLocks noChangeArrowheads="1"/>
          </p:cNvSpPr>
          <p:nvPr/>
        </p:nvSpPr>
        <p:spPr bwMode="auto">
          <a:xfrm>
            <a:off x="0" y="885825"/>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4"/>
          <p:cNvSpPr/>
          <p:nvPr/>
        </p:nvSpPr>
        <p:spPr>
          <a:xfrm>
            <a:off x="1645921" y="5436215"/>
            <a:ext cx="8412480" cy="646331"/>
          </a:xfrm>
          <a:prstGeom prst="rect">
            <a:avLst/>
          </a:prstGeom>
        </p:spPr>
        <p:txBody>
          <a:bodyPr wrap="square">
            <a:spAutoFit/>
          </a:bodyPr>
          <a:lstStyle/>
          <a:p>
            <a:pPr lvl="0" algn="just" fontAlgn="base">
              <a:spcBef>
                <a:spcPct val="0"/>
              </a:spcBef>
              <a:spcAft>
                <a:spcPct val="0"/>
              </a:spcAft>
            </a:pPr>
            <a:r>
              <a:rPr lang="en-US" dirty="0" smtClean="0">
                <a:latin typeface="Times New Roman" pitchFamily="18" charset="0"/>
                <a:ea typeface="Calibri" pitchFamily="34" charset="0"/>
                <a:cs typeface="Times New Roman" pitchFamily="18" charset="0"/>
              </a:rPr>
              <a:t>Dari </a:t>
            </a:r>
            <a:r>
              <a:rPr lang="en-US" dirty="0" err="1" smtClean="0">
                <a:latin typeface="Times New Roman" pitchFamily="18" charset="0"/>
                <a:ea typeface="Calibri" pitchFamily="34" charset="0"/>
                <a:cs typeface="Times New Roman" pitchFamily="18" charset="0"/>
              </a:rPr>
              <a:t>persamaan</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tersebut</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didapat</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bahwa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jumlah</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energi</a:t>
            </a:r>
            <a:r>
              <a:rPr lang="en-US" dirty="0" smtClean="0">
                <a:latin typeface="Times New Roman" pitchFamily="18" charset="0"/>
                <a:ea typeface="Calibri" pitchFamily="34" charset="0"/>
                <a:cs typeface="Times New Roman" pitchFamily="18" charset="0"/>
              </a:rPr>
              <a:t> kinetic </a:t>
            </a:r>
            <a:r>
              <a:rPr lang="en-US" dirty="0" err="1" smtClean="0">
                <a:latin typeface="Times New Roman" pitchFamily="18" charset="0"/>
                <a:ea typeface="Calibri" pitchFamily="34" charset="0"/>
                <a:cs typeface="Times New Roman" pitchFamily="18" charset="0"/>
              </a:rPr>
              <a:t>dan</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energi</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potensial</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suatu</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benda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bernilai</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tetap</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jika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gaya-gaya</a:t>
            </a:r>
            <a:r>
              <a:rPr lang="en-US" dirty="0" smtClean="0">
                <a:latin typeface="Times New Roman" pitchFamily="18" charset="0"/>
                <a:ea typeface="Calibri" pitchFamily="34" charset="0"/>
                <a:cs typeface="Times New Roman" pitchFamily="18" charset="0"/>
              </a:rPr>
              <a:t> yang </a:t>
            </a:r>
            <a:r>
              <a:rPr lang="en-US" dirty="0" err="1" smtClean="0">
                <a:latin typeface="Times New Roman" pitchFamily="18" charset="0"/>
                <a:ea typeface="Calibri" pitchFamily="34" charset="0"/>
                <a:cs typeface="Times New Roman" pitchFamily="18" charset="0"/>
              </a:rPr>
              <a:t>bekerja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pada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benda</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bersifat</a:t>
            </a:r>
            <a:r>
              <a:rPr lang="en-US" dirty="0" smtClean="0">
                <a:latin typeface="Times New Roman" pitchFamily="18" charset="0"/>
                <a:ea typeface="Calibri" pitchFamily="34" charset="0"/>
                <a:cs typeface="Times New Roman" pitchFamily="18" charset="0"/>
              </a:rPr>
              <a:t> </a:t>
            </a:r>
            <a:r>
              <a:rPr lang="en-US" dirty="0" err="1" smtClean="0">
                <a:latin typeface="Times New Roman" pitchFamily="18" charset="0"/>
                <a:ea typeface="Calibri" pitchFamily="34" charset="0"/>
                <a:cs typeface="Times New Roman" pitchFamily="18" charset="0"/>
              </a:rPr>
              <a:t>konservatif</a:t>
            </a:r>
            <a:r>
              <a:rPr lang="en-US" dirty="0" smtClean="0">
                <a:latin typeface="Times New Roman" pitchFamily="18" charset="0"/>
                <a:ea typeface="Calibri" pitchFamily="34" charset="0"/>
                <a:cs typeface="Times New Roman" pitchFamily="18" charset="0"/>
              </a:rPr>
              <a:t>.</a:t>
            </a:r>
            <a:endParaRPr lang="en-US" sz="2800" dirty="0" smtClean="0">
              <a:latin typeface="Arial" pitchFamily="34" charset="0"/>
              <a:cs typeface="Arial" pitchFamily="34" charset="0"/>
            </a:endParaRPr>
          </a:p>
        </p:txBody>
      </p:sp>
      <p:pic>
        <p:nvPicPr>
          <p:cNvPr id="26" name="Picture 25" descr="Screenshot (90).png"/>
          <p:cNvPicPr>
            <a:picLocks noChangeAspect="1"/>
          </p:cNvPicPr>
          <p:nvPr/>
        </p:nvPicPr>
        <p:blipFill>
          <a:blip r:embed="rId12" cstate="print"/>
          <a:srcRect l="29741" t="40732" r="44220" b="52597"/>
          <a:stretch>
            <a:fillRect/>
          </a:stretch>
        </p:blipFill>
        <p:spPr>
          <a:xfrm>
            <a:off x="5042262" y="4689566"/>
            <a:ext cx="2756263" cy="457200"/>
          </a:xfrm>
          <a:prstGeom prst="rect">
            <a:avLst/>
          </a:prstGeom>
        </p:spPr>
      </p:pic>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3"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2577670" y="1061164"/>
            <a:ext cx="1056245" cy="413895"/>
          </a:xfrm>
          <a:prstGeom prst="rect">
            <a:avLst/>
          </a:prstGeom>
        </p:spPr>
      </p:pic>
      <p:pic>
        <p:nvPicPr>
          <p:cNvPr id="6" name="图片 5"/>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3846353" y="476128"/>
            <a:ext cx="808774" cy="316922"/>
          </a:xfrm>
          <a:prstGeom prst="rect">
            <a:avLst/>
          </a:prstGeom>
        </p:spPr>
      </p:pic>
      <p:pic>
        <p:nvPicPr>
          <p:cNvPr id="7" name="图片 6"/>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6335599" y="1680027"/>
            <a:ext cx="1016546" cy="398338"/>
          </a:xfrm>
          <a:prstGeom prst="rect">
            <a:avLst/>
          </a:prstGeom>
        </p:spPr>
      </p:pic>
      <p:pic>
        <p:nvPicPr>
          <p:cNvPr id="8" name="图片 7"/>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7608421" y="258154"/>
            <a:ext cx="753555" cy="295284"/>
          </a:xfrm>
          <a:prstGeom prst="rect">
            <a:avLst/>
          </a:prstGeom>
        </p:spPr>
      </p:pic>
      <p:pic>
        <p:nvPicPr>
          <p:cNvPr id="9" name="图片 8"/>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0706654" y="258154"/>
            <a:ext cx="809558" cy="317229"/>
          </a:xfrm>
          <a:prstGeom prst="rect">
            <a:avLst/>
          </a:prstGeom>
        </p:spPr>
      </p:pic>
      <p:pic>
        <p:nvPicPr>
          <p:cNvPr id="10" name="图片 9"/>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990562" y="182636"/>
            <a:ext cx="923420" cy="361846"/>
          </a:xfrm>
          <a:prstGeom prst="rect">
            <a:avLst/>
          </a:prstGeom>
        </p:spPr>
      </p:pic>
      <p:pic>
        <p:nvPicPr>
          <p:cNvPr id="11" name="图片 10"/>
          <p:cNvPicPr>
            <a:picLocks noChangeAspect="1"/>
          </p:cNvPicPr>
          <p:nvPr/>
        </p:nvPicPr>
        <p:blipFill>
          <a:blip r:embed="rId8" cstate="screen">
            <a:extLst>
              <a:ext uri="{28A0092B-C50C-407E-A947-70E740481C1C}">
                <a14:useLocalDpi xmlns:a14="http://schemas.microsoft.com/office/drawing/2010/main" xmlns=""/>
              </a:ext>
            </a:extLst>
          </a:blip>
          <a:stretch>
            <a:fillRect/>
          </a:stretch>
        </p:blipFill>
        <p:spPr>
          <a:xfrm>
            <a:off x="358577" y="0"/>
            <a:ext cx="952987" cy="2336800"/>
          </a:xfrm>
          <a:prstGeom prst="rect">
            <a:avLst/>
          </a:prstGeom>
        </p:spPr>
      </p:pic>
      <p:pic>
        <p:nvPicPr>
          <p:cNvPr id="12" name="图片 11"/>
          <p:cNvPicPr>
            <a:picLocks noChangeAspect="1"/>
          </p:cNvPicPr>
          <p:nvPr/>
        </p:nvPicPr>
        <p:blipFill>
          <a:blip r:embed="rId9" cstate="screen">
            <a:extLst>
              <a:ext uri="{28A0092B-C50C-407E-A947-70E740481C1C}">
                <a14:useLocalDpi xmlns:a14="http://schemas.microsoft.com/office/drawing/2010/main" xmlns=""/>
              </a:ext>
            </a:extLst>
          </a:blip>
          <a:stretch>
            <a:fillRect/>
          </a:stretch>
        </p:blipFill>
        <p:spPr>
          <a:xfrm>
            <a:off x="1860282" y="0"/>
            <a:ext cx="1015054" cy="3297382"/>
          </a:xfrm>
          <a:prstGeom prst="rect">
            <a:avLst/>
          </a:prstGeom>
        </p:spPr>
      </p:pic>
      <p:pic>
        <p:nvPicPr>
          <p:cNvPr id="13" name="图片 12"/>
          <p:cNvPicPr>
            <a:picLocks noChangeAspect="1"/>
          </p:cNvPicPr>
          <p:nvPr/>
        </p:nvPicPr>
        <p:blipFill rotWithShape="1">
          <a:blip r:embed="rId10" cstate="screen">
            <a:extLst>
              <a:ext uri="{28A0092B-C50C-407E-A947-70E740481C1C}">
                <a14:useLocalDpi xmlns:a14="http://schemas.microsoft.com/office/drawing/2010/main" xmlns=""/>
              </a:ext>
            </a:extLst>
          </a:blip>
          <a:srcRect/>
          <a:stretch/>
        </p:blipFill>
        <p:spPr>
          <a:xfrm>
            <a:off x="5176307" y="-18431"/>
            <a:ext cx="1159291" cy="2613798"/>
          </a:xfrm>
          <a:prstGeom prst="rect">
            <a:avLst/>
          </a:prstGeom>
        </p:spPr>
      </p:pic>
      <p:pic>
        <p:nvPicPr>
          <p:cNvPr id="14" name="图片 13"/>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8618252" y="0"/>
            <a:ext cx="1238828" cy="3678379"/>
          </a:xfrm>
          <a:prstGeom prst="rect">
            <a:avLst/>
          </a:prstGeom>
        </p:spPr>
      </p:pic>
      <p:pic>
        <p:nvPicPr>
          <p:cNvPr id="15" name="图片 14"/>
          <p:cNvPicPr>
            <a:picLocks noChangeAspect="1"/>
          </p:cNvPicPr>
          <p:nvPr/>
        </p:nvPicPr>
        <p:blipFill>
          <a:blip r:embed="rId12" cstate="screen">
            <a:extLst>
              <a:ext uri="{28A0092B-C50C-407E-A947-70E740481C1C}">
                <a14:useLocalDpi xmlns:a14="http://schemas.microsoft.com/office/drawing/2010/main" xmlns=""/>
              </a:ext>
            </a:extLst>
          </a:blip>
          <a:stretch>
            <a:fillRect/>
          </a:stretch>
        </p:blipFill>
        <p:spPr>
          <a:xfrm>
            <a:off x="10200341" y="0"/>
            <a:ext cx="744926" cy="2419885"/>
          </a:xfrm>
          <a:prstGeom prst="rect">
            <a:avLst/>
          </a:prstGeom>
        </p:spPr>
      </p:pic>
      <p:pic>
        <p:nvPicPr>
          <p:cNvPr id="16" name="图片 15"/>
          <p:cNvPicPr>
            <a:picLocks noChangeAspect="1"/>
          </p:cNvPicPr>
          <p:nvPr/>
        </p:nvPicPr>
        <p:blipFill>
          <a:blip r:embed="rId13" cstate="screen">
            <a:extLst>
              <a:ext uri="{28A0092B-C50C-407E-A947-70E740481C1C}">
                <a14:useLocalDpi xmlns:a14="http://schemas.microsoft.com/office/drawing/2010/main" xmlns=""/>
              </a:ext>
            </a:extLst>
          </a:blip>
          <a:stretch>
            <a:fillRect/>
          </a:stretch>
        </p:blipFill>
        <p:spPr>
          <a:xfrm>
            <a:off x="11277599" y="0"/>
            <a:ext cx="846076" cy="2074760"/>
          </a:xfrm>
          <a:prstGeom prst="rect">
            <a:avLst/>
          </a:prstGeom>
        </p:spPr>
      </p:pic>
      <p:pic>
        <p:nvPicPr>
          <p:cNvPr id="17" name="图片 16"/>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9540471" y="486947"/>
            <a:ext cx="753555" cy="295284"/>
          </a:xfrm>
          <a:prstGeom prst="rect">
            <a:avLst/>
          </a:prstGeom>
        </p:spPr>
      </p:pic>
      <p:sp>
        <p:nvSpPr>
          <p:cNvPr id="21" name="文本框 20"/>
          <p:cNvSpPr txBox="1"/>
          <p:nvPr/>
        </p:nvSpPr>
        <p:spPr>
          <a:xfrm>
            <a:off x="835071" y="3839721"/>
            <a:ext cx="9964734" cy="1015663"/>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altLang="zh-CN" sz="6000" b="1" cap="all" dirty="0" smtClean="0">
                <a:ln w="0"/>
                <a:effectLst>
                  <a:reflection blurRad="12700" stA="50000" endPos="50000" dist="5000" dir="5400000" sy="-100000" rotWithShape="0"/>
                </a:effectLst>
                <a:cs typeface="+mn-ea"/>
                <a:sym typeface="+mn-lt"/>
              </a:rPr>
              <a:t>THANKS</a:t>
            </a:r>
            <a:endParaRPr lang="zh-CN" altLang="en-US" sz="6000" b="1" cap="all" dirty="0">
              <a:ln w="0"/>
              <a:effectLst>
                <a:reflection blurRad="12700" stA="50000" endPos="50000" dist="5000" dir="5400000" sy="-100000" rotWithShape="0"/>
              </a:effectLst>
              <a:cs typeface="+mn-ea"/>
              <a:sym typeface="+mn-lt"/>
            </a:endParaRPr>
          </a:p>
        </p:txBody>
      </p:sp>
    </p:spTree>
    <p:extLst>
      <p:ext uri="{BB962C8B-B14F-4D97-AF65-F5344CB8AC3E}">
        <p14:creationId xmlns:p14="http://schemas.microsoft.com/office/powerpoint/2010/main" xmlns="" val="1147095039"/>
      </p:ext>
    </p:extLst>
  </p:cSld>
  <p:clrMapOvr>
    <a:masterClrMapping/>
  </p:clrMapOvr>
  <mc:AlternateContent xmlns:mc="http://schemas.openxmlformats.org/markup-compatibility/2006">
    <mc:Choice xmlns:p14="http://schemas.microsoft.com/office/powerpoint/2010/main" xmlns="" Requires="p14">
      <p:transition spd="slow" p14:dur="1600">
        <p14:prism isInverted="1"/>
        <p:sndAc>
          <p:stSnd>
            <p:snd r:embed="rId15" name="applause.wav"/>
          </p:stSnd>
        </p:sndAc>
      </p:transition>
    </mc:Choice>
    <mc:Fallback>
      <p:transition spd="slow">
        <p:fade/>
        <p:sndAc>
          <p:stSnd>
            <p:snd r:embed="rId2"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21"/>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2666914" y="728314"/>
            <a:ext cx="1056245" cy="413895"/>
          </a:xfrm>
          <a:prstGeom prst="rect">
            <a:avLst/>
          </a:prstGeom>
        </p:spPr>
      </p:pic>
      <p:pic>
        <p:nvPicPr>
          <p:cNvPr id="6" name="图片 5"/>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3846353" y="476128"/>
            <a:ext cx="808774" cy="316922"/>
          </a:xfrm>
          <a:prstGeom prst="rect">
            <a:avLst/>
          </a:prstGeom>
        </p:spPr>
      </p:pic>
      <p:pic>
        <p:nvPicPr>
          <p:cNvPr id="7" name="图片 6"/>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7123138" y="1061164"/>
            <a:ext cx="1016546" cy="398338"/>
          </a:xfrm>
          <a:prstGeom prst="rect">
            <a:avLst/>
          </a:prstGeom>
        </p:spPr>
      </p:pic>
      <p:pic>
        <p:nvPicPr>
          <p:cNvPr id="8" name="图片 7"/>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7608421" y="258154"/>
            <a:ext cx="753555" cy="295284"/>
          </a:xfrm>
          <a:prstGeom prst="rect">
            <a:avLst/>
          </a:prstGeom>
        </p:spPr>
      </p:pic>
      <p:pic>
        <p:nvPicPr>
          <p:cNvPr id="9" name="图片 8"/>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0706654" y="258154"/>
            <a:ext cx="809558" cy="317229"/>
          </a:xfrm>
          <a:prstGeom prst="rect">
            <a:avLst/>
          </a:prstGeom>
        </p:spPr>
      </p:pic>
      <p:pic>
        <p:nvPicPr>
          <p:cNvPr id="10" name="图片 9"/>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990562" y="182636"/>
            <a:ext cx="923420" cy="361846"/>
          </a:xfrm>
          <a:prstGeom prst="rect">
            <a:avLst/>
          </a:prstGeom>
        </p:spPr>
      </p:pic>
      <p:pic>
        <p:nvPicPr>
          <p:cNvPr id="11" name="图片 10"/>
          <p:cNvPicPr>
            <a:picLocks noChangeAspect="1"/>
          </p:cNvPicPr>
          <p:nvPr/>
        </p:nvPicPr>
        <p:blipFill>
          <a:blip r:embed="rId8" cstate="screen">
            <a:extLst>
              <a:ext uri="{28A0092B-C50C-407E-A947-70E740481C1C}">
                <a14:useLocalDpi xmlns:a14="http://schemas.microsoft.com/office/drawing/2010/main" xmlns=""/>
              </a:ext>
            </a:extLst>
          </a:blip>
          <a:stretch>
            <a:fillRect/>
          </a:stretch>
        </p:blipFill>
        <p:spPr>
          <a:xfrm>
            <a:off x="358577" y="-1"/>
            <a:ext cx="1058456" cy="2595419"/>
          </a:xfrm>
          <a:prstGeom prst="rect">
            <a:avLst/>
          </a:prstGeom>
        </p:spPr>
      </p:pic>
      <p:pic>
        <p:nvPicPr>
          <p:cNvPr id="12" name="图片 11"/>
          <p:cNvPicPr>
            <a:picLocks noChangeAspect="1"/>
          </p:cNvPicPr>
          <p:nvPr/>
        </p:nvPicPr>
        <p:blipFill>
          <a:blip r:embed="rId9" cstate="screen">
            <a:extLst>
              <a:ext uri="{28A0092B-C50C-407E-A947-70E740481C1C}">
                <a14:useLocalDpi xmlns:a14="http://schemas.microsoft.com/office/drawing/2010/main" xmlns=""/>
              </a:ext>
            </a:extLst>
          </a:blip>
          <a:stretch>
            <a:fillRect/>
          </a:stretch>
        </p:blipFill>
        <p:spPr>
          <a:xfrm>
            <a:off x="2040463" y="1"/>
            <a:ext cx="638686" cy="2074760"/>
          </a:xfrm>
          <a:prstGeom prst="rect">
            <a:avLst/>
          </a:prstGeom>
        </p:spPr>
      </p:pic>
      <p:pic>
        <p:nvPicPr>
          <p:cNvPr id="14" name="图片 13"/>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8982978" y="1"/>
            <a:ext cx="874101" cy="2595418"/>
          </a:xfrm>
          <a:prstGeom prst="rect">
            <a:avLst/>
          </a:prstGeom>
        </p:spPr>
      </p:pic>
      <p:pic>
        <p:nvPicPr>
          <p:cNvPr id="15" name="图片 14"/>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330779" y="1"/>
            <a:ext cx="326664" cy="1061164"/>
          </a:xfrm>
          <a:prstGeom prst="rect">
            <a:avLst/>
          </a:prstGeom>
        </p:spPr>
      </p:pic>
      <p:pic>
        <p:nvPicPr>
          <p:cNvPr id="16" name="图片 15"/>
          <p:cNvPicPr>
            <a:picLocks noChangeAspect="1"/>
          </p:cNvPicPr>
          <p:nvPr/>
        </p:nvPicPr>
        <p:blipFill>
          <a:blip r:embed="rId12" cstate="screen">
            <a:extLst>
              <a:ext uri="{28A0092B-C50C-407E-A947-70E740481C1C}">
                <a14:useLocalDpi xmlns:a14="http://schemas.microsoft.com/office/drawing/2010/main" xmlns=""/>
              </a:ext>
            </a:extLst>
          </a:blip>
          <a:stretch>
            <a:fillRect/>
          </a:stretch>
        </p:blipFill>
        <p:spPr>
          <a:xfrm>
            <a:off x="11277599" y="0"/>
            <a:ext cx="846076" cy="2074760"/>
          </a:xfrm>
          <a:prstGeom prst="rect">
            <a:avLst/>
          </a:prstGeom>
        </p:spPr>
      </p:pic>
      <p:pic>
        <p:nvPicPr>
          <p:cNvPr id="17" name="图片 16"/>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10444974" y="1447546"/>
            <a:ext cx="753555" cy="295284"/>
          </a:xfrm>
          <a:prstGeom prst="rect">
            <a:avLst/>
          </a:prstGeom>
        </p:spPr>
      </p:pic>
      <p:grpSp>
        <p:nvGrpSpPr>
          <p:cNvPr id="18" name="Graphic 2">
            <a:extLst>
              <a:ext uri="{FF2B5EF4-FFF2-40B4-BE49-F238E27FC236}">
                <a16:creationId xmlns="" xmlns:a16="http://schemas.microsoft.com/office/drawing/2014/main" xmlns:lc="http://schemas.openxmlformats.org/drawingml/2006/lockedCanvas" id="{133F1FAF-BDB5-45B7-BFD7-A11A1EAE6021}"/>
              </a:ext>
            </a:extLst>
          </p:cNvPr>
          <p:cNvGrpSpPr/>
          <p:nvPr/>
        </p:nvGrpSpPr>
        <p:grpSpPr>
          <a:xfrm>
            <a:off x="9984896" y="3226525"/>
            <a:ext cx="2416110" cy="3435653"/>
            <a:chOff x="4008153" y="-71"/>
            <a:chExt cx="4179797" cy="6858070"/>
          </a:xfrm>
        </p:grpSpPr>
        <p:sp>
          <p:nvSpPr>
            <p:cNvPr id="19" name="Freeform: Shape 24">
              <a:extLst>
                <a:ext uri="{FF2B5EF4-FFF2-40B4-BE49-F238E27FC236}">
                  <a16:creationId xmlns="" xmlns:a16="http://schemas.microsoft.com/office/drawing/2014/main" xmlns:lc="http://schemas.openxmlformats.org/drawingml/2006/lockedCanvas" id="{4034EABD-9305-422F-8E88-442597F7A8DC}"/>
                </a:ext>
              </a:extLst>
            </p:cNvPr>
            <p:cNvSpPr/>
            <p:nvPr/>
          </p:nvSpPr>
          <p:spPr>
            <a:xfrm>
              <a:off x="4008153" y="2852093"/>
              <a:ext cx="3896318" cy="4005906"/>
            </a:xfrm>
            <a:custGeom>
              <a:avLst/>
              <a:gdLst>
                <a:gd name="connsiteX0" fmla="*/ 3892706 w 3896318"/>
                <a:gd name="connsiteY0" fmla="*/ 2603415 h 4005906"/>
                <a:gd name="connsiteX1" fmla="*/ 3867992 w 3896318"/>
                <a:gd name="connsiteY1" fmla="*/ 2455906 h 4005906"/>
                <a:gd name="connsiteX2" fmla="*/ 3691909 w 3896318"/>
                <a:gd name="connsiteY2" fmla="*/ 1576259 h 4005906"/>
                <a:gd name="connsiteX3" fmla="*/ 3691909 w 3896318"/>
                <a:gd name="connsiteY3" fmla="*/ 1576259 h 4005906"/>
                <a:gd name="connsiteX4" fmla="*/ 3691909 w 3896318"/>
                <a:gd name="connsiteY4" fmla="*/ 1576259 h 4005906"/>
                <a:gd name="connsiteX5" fmla="*/ 3565252 w 3896318"/>
                <a:gd name="connsiteY5" fmla="*/ 1236448 h 4005906"/>
                <a:gd name="connsiteX6" fmla="*/ 3510419 w 3896318"/>
                <a:gd name="connsiteY6" fmla="*/ 1057275 h 4005906"/>
                <a:gd name="connsiteX7" fmla="*/ 3494200 w 3896318"/>
                <a:gd name="connsiteY7" fmla="*/ 864973 h 4005906"/>
                <a:gd name="connsiteX8" fmla="*/ 3172925 w 3896318"/>
                <a:gd name="connsiteY8" fmla="*/ 456428 h 4005906"/>
                <a:gd name="connsiteX9" fmla="*/ 2636178 w 3896318"/>
                <a:gd name="connsiteY9" fmla="*/ 185351 h 4005906"/>
                <a:gd name="connsiteX10" fmla="*/ 2386726 w 3896318"/>
                <a:gd name="connsiteY10" fmla="*/ 919034 h 4005906"/>
                <a:gd name="connsiteX11" fmla="*/ 1429077 w 3896318"/>
                <a:gd name="connsiteY11" fmla="*/ 0 h 4005906"/>
                <a:gd name="connsiteX12" fmla="*/ 753317 w 3896318"/>
                <a:gd name="connsiteY12" fmla="*/ 384604 h 4005906"/>
                <a:gd name="connsiteX13" fmla="*/ 503865 w 3896318"/>
                <a:gd name="connsiteY13" fmla="*/ 601620 h 4005906"/>
                <a:gd name="connsiteX14" fmla="*/ 143203 w 3896318"/>
                <a:gd name="connsiteY14" fmla="*/ 1220230 h 4005906"/>
                <a:gd name="connsiteX15" fmla="*/ 5734 w 3896318"/>
                <a:gd name="connsiteY15" fmla="*/ 2459767 h 4005906"/>
                <a:gd name="connsiteX16" fmla="*/ 22724 w 3896318"/>
                <a:gd name="connsiteY16" fmla="*/ 2703041 h 4005906"/>
                <a:gd name="connsiteX17" fmla="*/ 97637 w 3896318"/>
                <a:gd name="connsiteY17" fmla="*/ 2921601 h 4005906"/>
                <a:gd name="connsiteX18" fmla="*/ 209620 w 3896318"/>
                <a:gd name="connsiteY18" fmla="*/ 3241332 h 4005906"/>
                <a:gd name="connsiteX19" fmla="*/ 384159 w 3896318"/>
                <a:gd name="connsiteY19" fmla="*/ 3588866 h 4005906"/>
                <a:gd name="connsiteX20" fmla="*/ 428180 w 3896318"/>
                <a:gd name="connsiteY20" fmla="*/ 3693898 h 4005906"/>
                <a:gd name="connsiteX21" fmla="*/ 413507 w 3896318"/>
                <a:gd name="connsiteY21" fmla="*/ 4005906 h 4005906"/>
                <a:gd name="connsiteX22" fmla="*/ 3479527 w 3896318"/>
                <a:gd name="connsiteY22" fmla="*/ 4005906 h 4005906"/>
                <a:gd name="connsiteX23" fmla="*/ 3535904 w 3896318"/>
                <a:gd name="connsiteY23" fmla="*/ 3681541 h 4005906"/>
                <a:gd name="connsiteX24" fmla="*/ 3810070 w 3896318"/>
                <a:gd name="connsiteY24" fmla="*/ 3134755 h 4005906"/>
                <a:gd name="connsiteX25" fmla="*/ 3867220 w 3896318"/>
                <a:gd name="connsiteY25" fmla="*/ 3180320 h 4005906"/>
                <a:gd name="connsiteX26" fmla="*/ 3872626 w 3896318"/>
                <a:gd name="connsiteY26" fmla="*/ 3164874 h 4005906"/>
                <a:gd name="connsiteX27" fmla="*/ 3892706 w 3896318"/>
                <a:gd name="connsiteY27" fmla="*/ 2603415 h 4005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896318" h="4005906">
                  <a:moveTo>
                    <a:pt x="3892706" y="2603415"/>
                  </a:moveTo>
                  <a:cubicBezTo>
                    <a:pt x="3889616" y="2553215"/>
                    <a:pt x="3883438" y="2503788"/>
                    <a:pt x="3867992" y="2455906"/>
                  </a:cubicBezTo>
                  <a:cubicBezTo>
                    <a:pt x="3844051" y="2379448"/>
                    <a:pt x="3701176" y="1601745"/>
                    <a:pt x="3691909" y="1576259"/>
                  </a:cubicBezTo>
                  <a:lnTo>
                    <a:pt x="3691909" y="1576259"/>
                  </a:lnTo>
                  <a:lnTo>
                    <a:pt x="3691909" y="1576259"/>
                  </a:lnTo>
                  <a:cubicBezTo>
                    <a:pt x="3649432" y="1462731"/>
                    <a:pt x="3606956" y="1349976"/>
                    <a:pt x="3565252" y="1236448"/>
                  </a:cubicBezTo>
                  <a:cubicBezTo>
                    <a:pt x="3543627" y="1177753"/>
                    <a:pt x="3510419" y="1122921"/>
                    <a:pt x="3510419" y="1057275"/>
                  </a:cubicBezTo>
                  <a:cubicBezTo>
                    <a:pt x="3510419" y="992402"/>
                    <a:pt x="3500379" y="929074"/>
                    <a:pt x="3494200" y="864973"/>
                  </a:cubicBezTo>
                  <a:cubicBezTo>
                    <a:pt x="3473348" y="661087"/>
                    <a:pt x="3345919" y="541380"/>
                    <a:pt x="3172925" y="456428"/>
                  </a:cubicBezTo>
                  <a:cubicBezTo>
                    <a:pt x="2997613" y="374564"/>
                    <a:pt x="2749706" y="242502"/>
                    <a:pt x="2636178" y="185351"/>
                  </a:cubicBezTo>
                  <a:cubicBezTo>
                    <a:pt x="2623049" y="178401"/>
                    <a:pt x="2404489" y="912856"/>
                    <a:pt x="2386726" y="919034"/>
                  </a:cubicBezTo>
                  <a:cubicBezTo>
                    <a:pt x="2325715" y="871152"/>
                    <a:pt x="1444523" y="3861"/>
                    <a:pt x="1429077" y="0"/>
                  </a:cubicBezTo>
                  <a:cubicBezTo>
                    <a:pt x="1400502" y="16218"/>
                    <a:pt x="847538" y="312008"/>
                    <a:pt x="753317" y="384604"/>
                  </a:cubicBezTo>
                  <a:cubicBezTo>
                    <a:pt x="666048" y="451794"/>
                    <a:pt x="584957" y="526707"/>
                    <a:pt x="503865" y="601620"/>
                  </a:cubicBezTo>
                  <a:cubicBezTo>
                    <a:pt x="319286" y="770753"/>
                    <a:pt x="199580" y="976184"/>
                    <a:pt x="143203" y="1220230"/>
                  </a:cubicBezTo>
                  <a:cubicBezTo>
                    <a:pt x="81419" y="1486672"/>
                    <a:pt x="13457" y="2316120"/>
                    <a:pt x="5734" y="2459767"/>
                  </a:cubicBezTo>
                  <a:cubicBezTo>
                    <a:pt x="1872" y="2540858"/>
                    <a:pt x="-11257" y="2622722"/>
                    <a:pt x="22724" y="2703041"/>
                  </a:cubicBezTo>
                  <a:cubicBezTo>
                    <a:pt x="52844" y="2774092"/>
                    <a:pt x="71379" y="2849005"/>
                    <a:pt x="97637" y="2921601"/>
                  </a:cubicBezTo>
                  <a:cubicBezTo>
                    <a:pt x="135480" y="3028178"/>
                    <a:pt x="161738" y="3138617"/>
                    <a:pt x="209620" y="3241332"/>
                  </a:cubicBezTo>
                  <a:cubicBezTo>
                    <a:pt x="264453" y="3358721"/>
                    <a:pt x="327009" y="3472249"/>
                    <a:pt x="384159" y="3588866"/>
                  </a:cubicBezTo>
                  <a:cubicBezTo>
                    <a:pt x="401150" y="3622847"/>
                    <a:pt x="430497" y="3655283"/>
                    <a:pt x="428180" y="3693898"/>
                  </a:cubicBezTo>
                  <a:cubicBezTo>
                    <a:pt x="422774" y="3798158"/>
                    <a:pt x="425863" y="3902418"/>
                    <a:pt x="413507" y="4005906"/>
                  </a:cubicBezTo>
                  <a:cubicBezTo>
                    <a:pt x="856805" y="4005906"/>
                    <a:pt x="3209995" y="4005906"/>
                    <a:pt x="3479527" y="4005906"/>
                  </a:cubicBezTo>
                  <a:cubicBezTo>
                    <a:pt x="3454813" y="3890062"/>
                    <a:pt x="3487250" y="3783485"/>
                    <a:pt x="3535904" y="3681541"/>
                  </a:cubicBezTo>
                  <a:cubicBezTo>
                    <a:pt x="3623174" y="3498507"/>
                    <a:pt x="3729751" y="3324740"/>
                    <a:pt x="3810070" y="3134755"/>
                  </a:cubicBezTo>
                  <a:cubicBezTo>
                    <a:pt x="3828605" y="3149428"/>
                    <a:pt x="3847140" y="3164102"/>
                    <a:pt x="3867220" y="3180320"/>
                  </a:cubicBezTo>
                  <a:cubicBezTo>
                    <a:pt x="3870309" y="3171825"/>
                    <a:pt x="3871854" y="3168736"/>
                    <a:pt x="3872626" y="3164874"/>
                  </a:cubicBezTo>
                  <a:cubicBezTo>
                    <a:pt x="3888072" y="2977979"/>
                    <a:pt x="3903518" y="2791083"/>
                    <a:pt x="3892706" y="2603415"/>
                  </a:cubicBezTo>
                  <a:close/>
                </a:path>
              </a:pathLst>
            </a:custGeom>
            <a:solidFill>
              <a:srgbClr val="000000"/>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0" name="Freeform: Shape 25">
              <a:extLst>
                <a:ext uri="{FF2B5EF4-FFF2-40B4-BE49-F238E27FC236}">
                  <a16:creationId xmlns="" xmlns:a16="http://schemas.microsoft.com/office/drawing/2014/main" xmlns:lc="http://schemas.openxmlformats.org/drawingml/2006/lockedCanvas" id="{E5934E05-A3AE-4126-9A48-A9D88C298011}"/>
                </a:ext>
              </a:extLst>
            </p:cNvPr>
            <p:cNvSpPr/>
            <p:nvPr/>
          </p:nvSpPr>
          <p:spPr>
            <a:xfrm>
              <a:off x="7060029" y="4059397"/>
              <a:ext cx="1127921" cy="1950064"/>
            </a:xfrm>
            <a:custGeom>
              <a:avLst/>
              <a:gdLst>
                <a:gd name="connsiteX0" fmla="*/ 218358 w 1127921"/>
                <a:gd name="connsiteY0" fmla="*/ 1947531 h 1950064"/>
                <a:gd name="connsiteX1" fmla="*/ 15243 w 1127921"/>
                <a:gd name="connsiteY1" fmla="*/ 1848677 h 1950064"/>
                <a:gd name="connsiteX2" fmla="*/ 2887 w 1127921"/>
                <a:gd name="connsiteY2" fmla="*/ 1812379 h 1950064"/>
                <a:gd name="connsiteX3" fmla="*/ 872493 w 1127921"/>
                <a:gd name="connsiteY3" fmla="*/ 15243 h 1950064"/>
                <a:gd name="connsiteX4" fmla="*/ 908791 w 1127921"/>
                <a:gd name="connsiteY4" fmla="*/ 2887 h 1950064"/>
                <a:gd name="connsiteX5" fmla="*/ 1112678 w 1127921"/>
                <a:gd name="connsiteY5" fmla="*/ 101741 h 1950064"/>
                <a:gd name="connsiteX6" fmla="*/ 1125035 w 1127921"/>
                <a:gd name="connsiteY6" fmla="*/ 138039 h 1950064"/>
                <a:gd name="connsiteX7" fmla="*/ 254656 w 1127921"/>
                <a:gd name="connsiteY7" fmla="*/ 1934402 h 1950064"/>
                <a:gd name="connsiteX8" fmla="*/ 218358 w 1127921"/>
                <a:gd name="connsiteY8" fmla="*/ 1947531 h 1950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7921" h="1950064">
                  <a:moveTo>
                    <a:pt x="218358" y="1947531"/>
                  </a:moveTo>
                  <a:lnTo>
                    <a:pt x="15243" y="1848677"/>
                  </a:lnTo>
                  <a:cubicBezTo>
                    <a:pt x="2114" y="1842499"/>
                    <a:pt x="-4064" y="1826281"/>
                    <a:pt x="2887" y="1812379"/>
                  </a:cubicBezTo>
                  <a:lnTo>
                    <a:pt x="872493" y="15243"/>
                  </a:lnTo>
                  <a:cubicBezTo>
                    <a:pt x="878672" y="2115"/>
                    <a:pt x="894890" y="-4064"/>
                    <a:pt x="908791" y="2887"/>
                  </a:cubicBezTo>
                  <a:lnTo>
                    <a:pt x="1112678" y="101741"/>
                  </a:lnTo>
                  <a:cubicBezTo>
                    <a:pt x="1125807" y="107919"/>
                    <a:pt x="1131985" y="124138"/>
                    <a:pt x="1125035" y="138039"/>
                  </a:cubicBezTo>
                  <a:lnTo>
                    <a:pt x="254656" y="1934402"/>
                  </a:lnTo>
                  <a:cubicBezTo>
                    <a:pt x="248477" y="1948304"/>
                    <a:pt x="232259" y="1953710"/>
                    <a:pt x="218358" y="1947531"/>
                  </a:cubicBezTo>
                  <a:close/>
                </a:path>
              </a:pathLst>
            </a:custGeom>
            <a:solidFill>
              <a:srgbClr val="00FFFF"/>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2" name="Freeform: Shape 26">
              <a:extLst>
                <a:ext uri="{FF2B5EF4-FFF2-40B4-BE49-F238E27FC236}">
                  <a16:creationId xmlns="" xmlns:a16="http://schemas.microsoft.com/office/drawing/2014/main" xmlns:lc="http://schemas.openxmlformats.org/drawingml/2006/lockedCanvas" id="{DCA49B97-6E50-4D7B-BEEF-D57878452572}"/>
                </a:ext>
              </a:extLst>
            </p:cNvPr>
            <p:cNvSpPr/>
            <p:nvPr/>
          </p:nvSpPr>
          <p:spPr>
            <a:xfrm>
              <a:off x="4856303" y="1286225"/>
              <a:ext cx="1911040" cy="4367762"/>
            </a:xfrm>
            <a:custGeom>
              <a:avLst/>
              <a:gdLst>
                <a:gd name="connsiteX0" fmla="*/ 1542437 w 1911040"/>
                <a:gd name="connsiteY0" fmla="*/ 2524289 h 4367762"/>
                <a:gd name="connsiteX1" fmla="*/ 1666776 w 1911040"/>
                <a:gd name="connsiteY1" fmla="*/ 2984579 h 4367762"/>
                <a:gd name="connsiteX2" fmla="*/ 1835137 w 1911040"/>
                <a:gd name="connsiteY2" fmla="*/ 3581564 h 4367762"/>
                <a:gd name="connsiteX3" fmla="*/ 1842860 w 1911040"/>
                <a:gd name="connsiteY3" fmla="*/ 3741430 h 4367762"/>
                <a:gd name="connsiteX4" fmla="*/ 1893060 w 1911040"/>
                <a:gd name="connsiteY4" fmla="*/ 3924464 h 4367762"/>
                <a:gd name="connsiteX5" fmla="*/ 1881475 w 1911040"/>
                <a:gd name="connsiteY5" fmla="*/ 4138391 h 4367762"/>
                <a:gd name="connsiteX6" fmla="*/ 1713114 w 1911040"/>
                <a:gd name="connsiteY6" fmla="*/ 4367763 h 4367762"/>
                <a:gd name="connsiteX7" fmla="*/ 1741689 w 1911040"/>
                <a:gd name="connsiteY7" fmla="*/ 4020229 h 4367762"/>
                <a:gd name="connsiteX8" fmla="*/ 1556338 w 1911040"/>
                <a:gd name="connsiteY8" fmla="*/ 3888938 h 4367762"/>
                <a:gd name="connsiteX9" fmla="*/ 1364036 w 1911040"/>
                <a:gd name="connsiteY9" fmla="*/ 3684280 h 4367762"/>
                <a:gd name="connsiteX10" fmla="*/ 1169417 w 1911040"/>
                <a:gd name="connsiteY10" fmla="*/ 3468036 h 4367762"/>
                <a:gd name="connsiteX11" fmla="*/ 875944 w 1911040"/>
                <a:gd name="connsiteY11" fmla="*/ 2797682 h 4367762"/>
                <a:gd name="connsiteX12" fmla="*/ 695999 w 1911040"/>
                <a:gd name="connsiteY12" fmla="*/ 2206103 h 4367762"/>
                <a:gd name="connsiteX13" fmla="*/ 607185 w 1911040"/>
                <a:gd name="connsiteY13" fmla="*/ 2080218 h 4367762"/>
                <a:gd name="connsiteX14" fmla="*/ 351554 w 1911040"/>
                <a:gd name="connsiteY14" fmla="*/ 1823043 h 4367762"/>
                <a:gd name="connsiteX15" fmla="*/ 293632 w 1911040"/>
                <a:gd name="connsiteY15" fmla="*/ 1714149 h 4367762"/>
                <a:gd name="connsiteX16" fmla="*/ 283592 w 1911040"/>
                <a:gd name="connsiteY16" fmla="*/ 1650821 h 4367762"/>
                <a:gd name="connsiteX17" fmla="*/ 242660 w 1911040"/>
                <a:gd name="connsiteY17" fmla="*/ 1548105 h 4367762"/>
                <a:gd name="connsiteX18" fmla="*/ 46497 w 1911040"/>
                <a:gd name="connsiteY18" fmla="*/ 1270078 h 4367762"/>
                <a:gd name="connsiteX19" fmla="*/ 14060 w 1911040"/>
                <a:gd name="connsiteY19" fmla="*/ 931812 h 4367762"/>
                <a:gd name="connsiteX20" fmla="*/ 78933 w 1911040"/>
                <a:gd name="connsiteY20" fmla="*/ 702440 h 4367762"/>
                <a:gd name="connsiteX21" fmla="*/ 191689 w 1911040"/>
                <a:gd name="connsiteY21" fmla="*/ 427502 h 4367762"/>
                <a:gd name="connsiteX22" fmla="*/ 315256 w 1911040"/>
                <a:gd name="connsiteY22" fmla="*/ 135574 h 4367762"/>
                <a:gd name="connsiteX23" fmla="*/ 347693 w 1911040"/>
                <a:gd name="connsiteY23" fmla="*/ 83057 h 4367762"/>
                <a:gd name="connsiteX24" fmla="*/ 418744 w 1911040"/>
                <a:gd name="connsiteY24" fmla="*/ 14323 h 4367762"/>
                <a:gd name="connsiteX25" fmla="*/ 455042 w 1911040"/>
                <a:gd name="connsiteY25" fmla="*/ 5055 h 4367762"/>
                <a:gd name="connsiteX26" fmla="*/ 448091 w 1911040"/>
                <a:gd name="connsiteY26" fmla="*/ 110860 h 4367762"/>
                <a:gd name="connsiteX27" fmla="*/ 396348 w 1911040"/>
                <a:gd name="connsiteY27" fmla="*/ 391204 h 4367762"/>
                <a:gd name="connsiteX28" fmla="*/ 390169 w 1911040"/>
                <a:gd name="connsiteY28" fmla="*/ 690855 h 4367762"/>
                <a:gd name="connsiteX29" fmla="*/ 404070 w 1911040"/>
                <a:gd name="connsiteY29" fmla="*/ 844543 h 4367762"/>
                <a:gd name="connsiteX30" fmla="*/ 604868 w 1911040"/>
                <a:gd name="connsiteY30" fmla="*/ 1227602 h 4367762"/>
                <a:gd name="connsiteX31" fmla="*/ 629581 w 1911040"/>
                <a:gd name="connsiteY31" fmla="*/ 1252316 h 4367762"/>
                <a:gd name="connsiteX32" fmla="*/ 838874 w 1911040"/>
                <a:gd name="connsiteY32" fmla="*/ 1582086 h 4367762"/>
                <a:gd name="connsiteX33" fmla="*/ 939273 w 1911040"/>
                <a:gd name="connsiteY33" fmla="*/ 1721100 h 4367762"/>
                <a:gd name="connsiteX34" fmla="*/ 1143931 w 1911040"/>
                <a:gd name="connsiteY34" fmla="*/ 1914174 h 4367762"/>
                <a:gd name="connsiteX35" fmla="*/ 1242785 w 1911040"/>
                <a:gd name="connsiteY35" fmla="*/ 2065545 h 4367762"/>
                <a:gd name="connsiteX36" fmla="*/ 1414235 w 1911040"/>
                <a:gd name="connsiteY36" fmla="*/ 2357473 h 4367762"/>
                <a:gd name="connsiteX37" fmla="*/ 1542437 w 1911040"/>
                <a:gd name="connsiteY37" fmla="*/ 2524289 h 436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911040" h="4367762">
                  <a:moveTo>
                    <a:pt x="1542437" y="2524289"/>
                  </a:moveTo>
                  <a:cubicBezTo>
                    <a:pt x="1609626" y="2681066"/>
                    <a:pt x="1605765" y="2824713"/>
                    <a:pt x="1666776" y="2984579"/>
                  </a:cubicBezTo>
                  <a:cubicBezTo>
                    <a:pt x="1727016" y="3142899"/>
                    <a:pt x="1928585" y="3240209"/>
                    <a:pt x="1835137" y="3581564"/>
                  </a:cubicBezTo>
                  <a:cubicBezTo>
                    <a:pt x="1811196" y="3659567"/>
                    <a:pt x="1797295" y="3693547"/>
                    <a:pt x="1842860" y="3741430"/>
                  </a:cubicBezTo>
                  <a:cubicBezTo>
                    <a:pt x="1898466" y="3800124"/>
                    <a:pt x="1838226" y="3864997"/>
                    <a:pt x="1893060" y="3924464"/>
                  </a:cubicBezTo>
                  <a:cubicBezTo>
                    <a:pt x="1922407" y="3955356"/>
                    <a:pt x="1913912" y="4076607"/>
                    <a:pt x="1881475" y="4138391"/>
                  </a:cubicBezTo>
                  <a:cubicBezTo>
                    <a:pt x="1866802" y="4182411"/>
                    <a:pt x="1723154" y="4252691"/>
                    <a:pt x="1713114" y="4367763"/>
                  </a:cubicBezTo>
                  <a:cubicBezTo>
                    <a:pt x="1643607" y="4236472"/>
                    <a:pt x="1754046" y="4112905"/>
                    <a:pt x="1741689" y="4020229"/>
                  </a:cubicBezTo>
                  <a:cubicBezTo>
                    <a:pt x="1731650" y="3953040"/>
                    <a:pt x="1596498" y="3939138"/>
                    <a:pt x="1556338" y="3888938"/>
                  </a:cubicBezTo>
                  <a:cubicBezTo>
                    <a:pt x="1489148" y="3804758"/>
                    <a:pt x="1457484" y="3730618"/>
                    <a:pt x="1364036" y="3684280"/>
                  </a:cubicBezTo>
                  <a:cubicBezTo>
                    <a:pt x="1268271" y="3635625"/>
                    <a:pt x="1212666" y="3563801"/>
                    <a:pt x="1169417" y="3468036"/>
                  </a:cubicBezTo>
                  <a:cubicBezTo>
                    <a:pt x="1069018" y="3245615"/>
                    <a:pt x="963986" y="3025510"/>
                    <a:pt x="875944" y="2797682"/>
                  </a:cubicBezTo>
                  <a:cubicBezTo>
                    <a:pt x="801804" y="2605380"/>
                    <a:pt x="729980" y="2411534"/>
                    <a:pt x="695999" y="2206103"/>
                  </a:cubicBezTo>
                  <a:cubicBezTo>
                    <a:pt x="686731" y="2150497"/>
                    <a:pt x="649661" y="2112655"/>
                    <a:pt x="607185" y="2080218"/>
                  </a:cubicBezTo>
                  <a:cubicBezTo>
                    <a:pt x="510648" y="2006078"/>
                    <a:pt x="410249" y="1935799"/>
                    <a:pt x="351554" y="1823043"/>
                  </a:cubicBezTo>
                  <a:cubicBezTo>
                    <a:pt x="332247" y="1786745"/>
                    <a:pt x="312939" y="1750447"/>
                    <a:pt x="293632" y="1714149"/>
                  </a:cubicBezTo>
                  <a:cubicBezTo>
                    <a:pt x="278186" y="1694842"/>
                    <a:pt x="282820" y="1671673"/>
                    <a:pt x="283592" y="1650821"/>
                  </a:cubicBezTo>
                  <a:cubicBezTo>
                    <a:pt x="285137" y="1609889"/>
                    <a:pt x="267374" y="1578997"/>
                    <a:pt x="242660" y="1548105"/>
                  </a:cubicBezTo>
                  <a:cubicBezTo>
                    <a:pt x="171609" y="1459291"/>
                    <a:pt x="97468" y="1373566"/>
                    <a:pt x="46497" y="1270078"/>
                  </a:cubicBezTo>
                  <a:cubicBezTo>
                    <a:pt x="-8336" y="1160412"/>
                    <a:pt x="-8336" y="1047657"/>
                    <a:pt x="14060" y="931812"/>
                  </a:cubicBezTo>
                  <a:cubicBezTo>
                    <a:pt x="28734" y="853038"/>
                    <a:pt x="49586" y="776580"/>
                    <a:pt x="78933" y="702440"/>
                  </a:cubicBezTo>
                  <a:cubicBezTo>
                    <a:pt x="115231" y="610537"/>
                    <a:pt x="152302" y="518633"/>
                    <a:pt x="191689" y="427502"/>
                  </a:cubicBezTo>
                  <a:cubicBezTo>
                    <a:pt x="233393" y="330193"/>
                    <a:pt x="277414" y="234428"/>
                    <a:pt x="315256" y="135574"/>
                  </a:cubicBezTo>
                  <a:cubicBezTo>
                    <a:pt x="317573" y="130168"/>
                    <a:pt x="336881" y="93097"/>
                    <a:pt x="347693" y="83057"/>
                  </a:cubicBezTo>
                  <a:cubicBezTo>
                    <a:pt x="370862" y="59889"/>
                    <a:pt x="392486" y="35175"/>
                    <a:pt x="418744" y="14323"/>
                  </a:cubicBezTo>
                  <a:cubicBezTo>
                    <a:pt x="428784" y="5828"/>
                    <a:pt x="438824" y="-7301"/>
                    <a:pt x="455042" y="5055"/>
                  </a:cubicBezTo>
                  <a:cubicBezTo>
                    <a:pt x="468943" y="41353"/>
                    <a:pt x="455042" y="76879"/>
                    <a:pt x="448091" y="110860"/>
                  </a:cubicBezTo>
                  <a:cubicBezTo>
                    <a:pt x="428784" y="204308"/>
                    <a:pt x="404070" y="296211"/>
                    <a:pt x="396348" y="391204"/>
                  </a:cubicBezTo>
                  <a:cubicBezTo>
                    <a:pt x="388625" y="490830"/>
                    <a:pt x="377812" y="590457"/>
                    <a:pt x="390169" y="690855"/>
                  </a:cubicBezTo>
                  <a:cubicBezTo>
                    <a:pt x="396348" y="741827"/>
                    <a:pt x="397120" y="793571"/>
                    <a:pt x="404070" y="844543"/>
                  </a:cubicBezTo>
                  <a:cubicBezTo>
                    <a:pt x="425695" y="995913"/>
                    <a:pt x="501380" y="1119480"/>
                    <a:pt x="604868" y="1227602"/>
                  </a:cubicBezTo>
                  <a:cubicBezTo>
                    <a:pt x="612591" y="1236097"/>
                    <a:pt x="620314" y="1244593"/>
                    <a:pt x="629581" y="1252316"/>
                  </a:cubicBezTo>
                  <a:cubicBezTo>
                    <a:pt x="733841" y="1340358"/>
                    <a:pt x="803348" y="1450024"/>
                    <a:pt x="838874" y="1582086"/>
                  </a:cubicBezTo>
                  <a:cubicBezTo>
                    <a:pt x="854320" y="1639236"/>
                    <a:pt x="893707" y="1684030"/>
                    <a:pt x="939273" y="1721100"/>
                  </a:cubicBezTo>
                  <a:cubicBezTo>
                    <a:pt x="1012641" y="1780567"/>
                    <a:pt x="1079058" y="1846212"/>
                    <a:pt x="1143931" y="1914174"/>
                  </a:cubicBezTo>
                  <a:cubicBezTo>
                    <a:pt x="1185635" y="1958195"/>
                    <a:pt x="1214983" y="2011484"/>
                    <a:pt x="1242785" y="2065545"/>
                  </a:cubicBezTo>
                  <a:cubicBezTo>
                    <a:pt x="1295302" y="2165943"/>
                    <a:pt x="1340095" y="2270204"/>
                    <a:pt x="1414235" y="2357473"/>
                  </a:cubicBezTo>
                  <a:cubicBezTo>
                    <a:pt x="1442810" y="2390682"/>
                    <a:pt x="1537803" y="2513477"/>
                    <a:pt x="1542437" y="2524289"/>
                  </a:cubicBezTo>
                  <a:close/>
                </a:path>
              </a:pathLst>
            </a:custGeom>
            <a:solidFill>
              <a:srgbClr val="8B470B"/>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3" name="Freeform: Shape 27">
              <a:extLst>
                <a:ext uri="{FF2B5EF4-FFF2-40B4-BE49-F238E27FC236}">
                  <a16:creationId xmlns="" xmlns:a16="http://schemas.microsoft.com/office/drawing/2014/main" xmlns:lc="http://schemas.openxmlformats.org/drawingml/2006/lockedCanvas" id="{B68C0827-B9DD-46B5-A18B-4373AE168B38}"/>
                </a:ext>
              </a:extLst>
            </p:cNvPr>
            <p:cNvSpPr/>
            <p:nvPr/>
          </p:nvSpPr>
          <p:spPr>
            <a:xfrm>
              <a:off x="6339174" y="1414076"/>
              <a:ext cx="1341205" cy="3520131"/>
            </a:xfrm>
            <a:custGeom>
              <a:avLst/>
              <a:gdLst>
                <a:gd name="connsiteX0" fmla="*/ 18634 w 1341205"/>
                <a:gd name="connsiteY0" fmla="*/ 0 h 3520131"/>
                <a:gd name="connsiteX1" fmla="*/ 290483 w 1341205"/>
                <a:gd name="connsiteY1" fmla="*/ 295018 h 3520131"/>
                <a:gd name="connsiteX2" fmla="*/ 310563 w 1341205"/>
                <a:gd name="connsiteY2" fmla="*/ 315097 h 3520131"/>
                <a:gd name="connsiteX3" fmla="*/ 596313 w 1341205"/>
                <a:gd name="connsiteY3" fmla="*/ 1282786 h 3520131"/>
                <a:gd name="connsiteX4" fmla="*/ 743821 w 1341205"/>
                <a:gd name="connsiteY4" fmla="*/ 1644993 h 3520131"/>
                <a:gd name="connsiteX5" fmla="*/ 877429 w 1341205"/>
                <a:gd name="connsiteY5" fmla="*/ 1959318 h 3520131"/>
                <a:gd name="connsiteX6" fmla="*/ 1014898 w 1341205"/>
                <a:gd name="connsiteY6" fmla="*/ 2408795 h 3520131"/>
                <a:gd name="connsiteX7" fmla="*/ 1255082 w 1341205"/>
                <a:gd name="connsiteY7" fmla="*/ 2732388 h 3520131"/>
                <a:gd name="connsiteX8" fmla="*/ 1339263 w 1341205"/>
                <a:gd name="connsiteY8" fmla="*/ 2912333 h 3520131"/>
                <a:gd name="connsiteX9" fmla="*/ 1310688 w 1341205"/>
                <a:gd name="connsiteY9" fmla="*/ 3177231 h 3520131"/>
                <a:gd name="connsiteX10" fmla="*/ 1212606 w 1341205"/>
                <a:gd name="connsiteY10" fmla="*/ 3321651 h 3520131"/>
                <a:gd name="connsiteX11" fmla="*/ 1135376 w 1341205"/>
                <a:gd name="connsiteY11" fmla="*/ 3520131 h 3520131"/>
                <a:gd name="connsiteX12" fmla="*/ 1132287 w 1341205"/>
                <a:gd name="connsiteY12" fmla="*/ 3184954 h 3520131"/>
                <a:gd name="connsiteX13" fmla="*/ 1048879 w 1341205"/>
                <a:gd name="connsiteY13" fmla="*/ 3110041 h 3520131"/>
                <a:gd name="connsiteX14" fmla="*/ 572372 w 1341205"/>
                <a:gd name="connsiteY14" fmla="*/ 2620405 h 3520131"/>
                <a:gd name="connsiteX15" fmla="*/ 281215 w 1341205"/>
                <a:gd name="connsiteY15" fmla="*/ 1802542 h 3520131"/>
                <a:gd name="connsiteX16" fmla="*/ 265770 w 1341205"/>
                <a:gd name="connsiteY16" fmla="*/ 1790185 h 3520131"/>
                <a:gd name="connsiteX17" fmla="*/ 56477 w 1341205"/>
                <a:gd name="connsiteY17" fmla="*/ 1348431 h 3520131"/>
                <a:gd name="connsiteX18" fmla="*/ 10139 w 1341205"/>
                <a:gd name="connsiteY18" fmla="*/ 948381 h 3520131"/>
                <a:gd name="connsiteX19" fmla="*/ 52615 w 1341205"/>
                <a:gd name="connsiteY19" fmla="*/ 373020 h 3520131"/>
                <a:gd name="connsiteX20" fmla="*/ 14773 w 1341205"/>
                <a:gd name="connsiteY20" fmla="*/ 37070 h 3520131"/>
                <a:gd name="connsiteX21" fmla="*/ 18634 w 1341205"/>
                <a:gd name="connsiteY21" fmla="*/ 0 h 3520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1205" h="3520131">
                  <a:moveTo>
                    <a:pt x="18634" y="0"/>
                  </a:moveTo>
                  <a:cubicBezTo>
                    <a:pt x="141430" y="68734"/>
                    <a:pt x="215570" y="182262"/>
                    <a:pt x="290483" y="295018"/>
                  </a:cubicBezTo>
                  <a:cubicBezTo>
                    <a:pt x="295889" y="302741"/>
                    <a:pt x="297434" y="315097"/>
                    <a:pt x="310563" y="315097"/>
                  </a:cubicBezTo>
                  <a:cubicBezTo>
                    <a:pt x="329870" y="339038"/>
                    <a:pt x="556153" y="1180843"/>
                    <a:pt x="596313" y="1282786"/>
                  </a:cubicBezTo>
                  <a:cubicBezTo>
                    <a:pt x="644968" y="1404036"/>
                    <a:pt x="695167" y="1524515"/>
                    <a:pt x="743821" y="1644993"/>
                  </a:cubicBezTo>
                  <a:cubicBezTo>
                    <a:pt x="771624" y="1713728"/>
                    <a:pt x="870478" y="1934605"/>
                    <a:pt x="877429" y="1959318"/>
                  </a:cubicBezTo>
                  <a:cubicBezTo>
                    <a:pt x="909865" y="2079797"/>
                    <a:pt x="1000997" y="2380220"/>
                    <a:pt x="1014898" y="2408795"/>
                  </a:cubicBezTo>
                  <a:cubicBezTo>
                    <a:pt x="1095989" y="2579473"/>
                    <a:pt x="1141555" y="2581018"/>
                    <a:pt x="1255082" y="2732388"/>
                  </a:cubicBezTo>
                  <a:cubicBezTo>
                    <a:pt x="1289063" y="2777181"/>
                    <a:pt x="1353164" y="2858272"/>
                    <a:pt x="1339263" y="2912333"/>
                  </a:cubicBezTo>
                  <a:cubicBezTo>
                    <a:pt x="1310688" y="3020455"/>
                    <a:pt x="1331540" y="3067565"/>
                    <a:pt x="1310688" y="3177231"/>
                  </a:cubicBezTo>
                  <a:cubicBezTo>
                    <a:pt x="1283657" y="3270679"/>
                    <a:pt x="1218784" y="3310838"/>
                    <a:pt x="1212606" y="3321651"/>
                  </a:cubicBezTo>
                  <a:cubicBezTo>
                    <a:pt x="1190982" y="3370305"/>
                    <a:pt x="1126881" y="3439812"/>
                    <a:pt x="1135376" y="3520131"/>
                  </a:cubicBezTo>
                  <a:cubicBezTo>
                    <a:pt x="1027255" y="3456030"/>
                    <a:pt x="1163179" y="3259867"/>
                    <a:pt x="1132287" y="3184954"/>
                  </a:cubicBezTo>
                  <a:cubicBezTo>
                    <a:pt x="1116841" y="3147111"/>
                    <a:pt x="1086722" y="3121626"/>
                    <a:pt x="1048879" y="3110041"/>
                  </a:cubicBezTo>
                  <a:cubicBezTo>
                    <a:pt x="800972" y="3032811"/>
                    <a:pt x="668136" y="2846688"/>
                    <a:pt x="572372" y="2620405"/>
                  </a:cubicBezTo>
                  <a:cubicBezTo>
                    <a:pt x="460389" y="2353190"/>
                    <a:pt x="371574" y="2077480"/>
                    <a:pt x="281215" y="1802542"/>
                  </a:cubicBezTo>
                  <a:cubicBezTo>
                    <a:pt x="278126" y="1794047"/>
                    <a:pt x="280443" y="1782462"/>
                    <a:pt x="265770" y="1790185"/>
                  </a:cubicBezTo>
                  <a:cubicBezTo>
                    <a:pt x="197807" y="1641904"/>
                    <a:pt x="117489" y="1499801"/>
                    <a:pt x="56477" y="1348431"/>
                  </a:cubicBezTo>
                  <a:cubicBezTo>
                    <a:pt x="3961" y="1218685"/>
                    <a:pt x="-13030" y="1086622"/>
                    <a:pt x="10139" y="948381"/>
                  </a:cubicBezTo>
                  <a:cubicBezTo>
                    <a:pt x="41803" y="757624"/>
                    <a:pt x="61111" y="566094"/>
                    <a:pt x="52615" y="373020"/>
                  </a:cubicBezTo>
                  <a:cubicBezTo>
                    <a:pt x="47982" y="260264"/>
                    <a:pt x="43348" y="146736"/>
                    <a:pt x="14773" y="37070"/>
                  </a:cubicBezTo>
                  <a:cubicBezTo>
                    <a:pt x="13228" y="23941"/>
                    <a:pt x="8595" y="10812"/>
                    <a:pt x="18634" y="0"/>
                  </a:cubicBezTo>
                  <a:close/>
                </a:path>
              </a:pathLst>
            </a:custGeom>
            <a:solidFill>
              <a:srgbClr val="8B470B"/>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4" name="Freeform: Shape 28">
              <a:extLst>
                <a:ext uri="{FF2B5EF4-FFF2-40B4-BE49-F238E27FC236}">
                  <a16:creationId xmlns="" xmlns:a16="http://schemas.microsoft.com/office/drawing/2014/main" xmlns:lc="http://schemas.openxmlformats.org/drawingml/2006/lockedCanvas" id="{246A7483-F410-4829-9B81-2FF4E66B484B}"/>
                </a:ext>
              </a:extLst>
            </p:cNvPr>
            <p:cNvSpPr/>
            <p:nvPr/>
          </p:nvSpPr>
          <p:spPr>
            <a:xfrm>
              <a:off x="5232479" y="1219648"/>
              <a:ext cx="1377548" cy="2564274"/>
            </a:xfrm>
            <a:custGeom>
              <a:avLst/>
              <a:gdLst>
                <a:gd name="connsiteX0" fmla="*/ 1125330 w 1377548"/>
                <a:gd name="connsiteY0" fmla="*/ 194428 h 2564274"/>
                <a:gd name="connsiteX1" fmla="*/ 1143865 w 1377548"/>
                <a:gd name="connsiteY1" fmla="*/ 1037005 h 2564274"/>
                <a:gd name="connsiteX2" fmla="*/ 1117607 w 1377548"/>
                <a:gd name="connsiteY2" fmla="*/ 1243208 h 2564274"/>
                <a:gd name="connsiteX3" fmla="*/ 1189431 w 1377548"/>
                <a:gd name="connsiteY3" fmla="*/ 1575296 h 2564274"/>
                <a:gd name="connsiteX4" fmla="*/ 1366287 w 1377548"/>
                <a:gd name="connsiteY4" fmla="*/ 1939820 h 2564274"/>
                <a:gd name="connsiteX5" fmla="*/ 1374010 w 1377548"/>
                <a:gd name="connsiteY5" fmla="*/ 1985386 h 2564274"/>
                <a:gd name="connsiteX6" fmla="*/ 1188658 w 1377548"/>
                <a:gd name="connsiteY6" fmla="*/ 2546074 h 2564274"/>
                <a:gd name="connsiteX7" fmla="*/ 1162400 w 1377548"/>
                <a:gd name="connsiteY7" fmla="*/ 2556113 h 2564274"/>
                <a:gd name="connsiteX8" fmla="*/ 905997 w 1377548"/>
                <a:gd name="connsiteY8" fmla="*/ 2229432 h 2564274"/>
                <a:gd name="connsiteX9" fmla="*/ 563097 w 1377548"/>
                <a:gd name="connsiteY9" fmla="*/ 1800807 h 2564274"/>
                <a:gd name="connsiteX10" fmla="*/ 445708 w 1377548"/>
                <a:gd name="connsiteY10" fmla="*/ 1628584 h 2564274"/>
                <a:gd name="connsiteX11" fmla="*/ 227148 w 1377548"/>
                <a:gd name="connsiteY11" fmla="*/ 1304992 h 2564274"/>
                <a:gd name="connsiteX12" fmla="*/ 2410 w 1377548"/>
                <a:gd name="connsiteY12" fmla="*/ 769017 h 2564274"/>
                <a:gd name="connsiteX13" fmla="*/ 61876 w 1377548"/>
                <a:gd name="connsiteY13" fmla="*/ 177438 h 2564274"/>
                <a:gd name="connsiteX14" fmla="*/ 75778 w 1377548"/>
                <a:gd name="connsiteY14" fmla="*/ 71633 h 2564274"/>
                <a:gd name="connsiteX15" fmla="*/ 250317 w 1377548"/>
                <a:gd name="connsiteY15" fmla="*/ 33790 h 2564274"/>
                <a:gd name="connsiteX16" fmla="*/ 701339 w 1377548"/>
                <a:gd name="connsiteY16" fmla="*/ 9077 h 2564274"/>
                <a:gd name="connsiteX17" fmla="*/ 894413 w 1377548"/>
                <a:gd name="connsiteY17" fmla="*/ 40741 h 2564274"/>
                <a:gd name="connsiteX18" fmla="*/ 1125330 w 1377548"/>
                <a:gd name="connsiteY18" fmla="*/ 194428 h 256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7548" h="2564274">
                  <a:moveTo>
                    <a:pt x="1125330" y="194428"/>
                  </a:moveTo>
                  <a:cubicBezTo>
                    <a:pt x="1190975" y="474000"/>
                    <a:pt x="1179391" y="755116"/>
                    <a:pt x="1143865" y="1037005"/>
                  </a:cubicBezTo>
                  <a:cubicBezTo>
                    <a:pt x="1135370" y="1105739"/>
                    <a:pt x="1123785" y="1174473"/>
                    <a:pt x="1117607" y="1243208"/>
                  </a:cubicBezTo>
                  <a:cubicBezTo>
                    <a:pt x="1107567" y="1360597"/>
                    <a:pt x="1144637" y="1468719"/>
                    <a:pt x="1189431" y="1575296"/>
                  </a:cubicBezTo>
                  <a:cubicBezTo>
                    <a:pt x="1241947" y="1699636"/>
                    <a:pt x="1303730" y="1820114"/>
                    <a:pt x="1366287" y="1939820"/>
                  </a:cubicBezTo>
                  <a:cubicBezTo>
                    <a:pt x="1374010" y="1954494"/>
                    <a:pt x="1382505" y="1968395"/>
                    <a:pt x="1374010" y="1985386"/>
                  </a:cubicBezTo>
                  <a:cubicBezTo>
                    <a:pt x="1312226" y="2172282"/>
                    <a:pt x="1249670" y="2359177"/>
                    <a:pt x="1188658" y="2546074"/>
                  </a:cubicBezTo>
                  <a:cubicBezTo>
                    <a:pt x="1182480" y="2564609"/>
                    <a:pt x="1177846" y="2570787"/>
                    <a:pt x="1162400" y="2556113"/>
                  </a:cubicBezTo>
                  <a:cubicBezTo>
                    <a:pt x="1049645" y="2468071"/>
                    <a:pt x="962375" y="2359950"/>
                    <a:pt x="905997" y="2229432"/>
                  </a:cubicBezTo>
                  <a:cubicBezTo>
                    <a:pt x="831084" y="2054120"/>
                    <a:pt x="709834" y="1917424"/>
                    <a:pt x="563097" y="1800807"/>
                  </a:cubicBezTo>
                  <a:cubicBezTo>
                    <a:pt x="506720" y="1756013"/>
                    <a:pt x="462699" y="1700408"/>
                    <a:pt x="445708" y="1628584"/>
                  </a:cubicBezTo>
                  <a:cubicBezTo>
                    <a:pt x="413272" y="1492660"/>
                    <a:pt x="323685" y="1396895"/>
                    <a:pt x="227148" y="1304992"/>
                  </a:cubicBezTo>
                  <a:cubicBezTo>
                    <a:pt x="73461" y="1159027"/>
                    <a:pt x="12449" y="976765"/>
                    <a:pt x="2410" y="769017"/>
                  </a:cubicBezTo>
                  <a:cubicBezTo>
                    <a:pt x="-7630" y="568220"/>
                    <a:pt x="13994" y="372057"/>
                    <a:pt x="61876" y="177438"/>
                  </a:cubicBezTo>
                  <a:cubicBezTo>
                    <a:pt x="70372" y="142684"/>
                    <a:pt x="78867" y="107931"/>
                    <a:pt x="75778" y="71633"/>
                  </a:cubicBezTo>
                  <a:cubicBezTo>
                    <a:pt x="132155" y="50008"/>
                    <a:pt x="191622" y="45375"/>
                    <a:pt x="250317" y="33790"/>
                  </a:cubicBezTo>
                  <a:cubicBezTo>
                    <a:pt x="399370" y="4443"/>
                    <a:pt x="549196" y="-11003"/>
                    <a:pt x="701339" y="9077"/>
                  </a:cubicBezTo>
                  <a:cubicBezTo>
                    <a:pt x="766211" y="17572"/>
                    <a:pt x="831084" y="20661"/>
                    <a:pt x="894413" y="40741"/>
                  </a:cubicBezTo>
                  <a:cubicBezTo>
                    <a:pt x="986316" y="68544"/>
                    <a:pt x="1055823" y="131872"/>
                    <a:pt x="1125330" y="194428"/>
                  </a:cubicBezTo>
                  <a:close/>
                </a:path>
              </a:pathLst>
            </a:custGeom>
            <a:solidFill>
              <a:srgbClr val="FDC594"/>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5" name="Freeform: Shape 29">
              <a:extLst>
                <a:ext uri="{FF2B5EF4-FFF2-40B4-BE49-F238E27FC236}">
                  <a16:creationId xmlns="" xmlns:a16="http://schemas.microsoft.com/office/drawing/2014/main" xmlns:lc="http://schemas.openxmlformats.org/drawingml/2006/lockedCanvas" id="{62508B43-75B0-451A-93F2-F7D2B71940C5}"/>
                </a:ext>
              </a:extLst>
            </p:cNvPr>
            <p:cNvSpPr/>
            <p:nvPr/>
          </p:nvSpPr>
          <p:spPr>
            <a:xfrm>
              <a:off x="7493857" y="4820679"/>
              <a:ext cx="466302" cy="298106"/>
            </a:xfrm>
            <a:custGeom>
              <a:avLst/>
              <a:gdLst>
                <a:gd name="connsiteX0" fmla="*/ 400050 w 466302"/>
                <a:gd name="connsiteY0" fmla="*/ 128974 h 298106"/>
                <a:gd name="connsiteX1" fmla="*/ 328999 w 466302"/>
                <a:gd name="connsiteY1" fmla="*/ 123568 h 298106"/>
                <a:gd name="connsiteX2" fmla="*/ 77230 w 466302"/>
                <a:gd name="connsiteY2" fmla="*/ 0 h 298106"/>
                <a:gd name="connsiteX3" fmla="*/ 69507 w 466302"/>
                <a:gd name="connsiteY3" fmla="*/ 3089 h 298106"/>
                <a:gd name="connsiteX4" fmla="*/ 0 w 466302"/>
                <a:gd name="connsiteY4" fmla="*/ 160638 h 298106"/>
                <a:gd name="connsiteX5" fmla="*/ 247907 w 466302"/>
                <a:gd name="connsiteY5" fmla="*/ 298107 h 298106"/>
                <a:gd name="connsiteX6" fmla="*/ 345989 w 466302"/>
                <a:gd name="connsiteY6" fmla="*/ 254086 h 298106"/>
                <a:gd name="connsiteX7" fmla="*/ 400050 w 466302"/>
                <a:gd name="connsiteY7" fmla="*/ 253313 h 298106"/>
                <a:gd name="connsiteX8" fmla="*/ 454111 w 466302"/>
                <a:gd name="connsiteY8" fmla="*/ 225511 h 298106"/>
                <a:gd name="connsiteX9" fmla="*/ 400050 w 466302"/>
                <a:gd name="connsiteY9" fmla="*/ 128974 h 298106"/>
                <a:gd name="connsiteX10" fmla="*/ 413951 w 466302"/>
                <a:gd name="connsiteY10" fmla="*/ 222422 h 298106"/>
                <a:gd name="connsiteX11" fmla="*/ 329771 w 466302"/>
                <a:gd name="connsiteY11" fmla="*/ 220877 h 298106"/>
                <a:gd name="connsiteX12" fmla="*/ 305057 w 466302"/>
                <a:gd name="connsiteY12" fmla="*/ 200797 h 298106"/>
                <a:gd name="connsiteX13" fmla="*/ 322048 w 466302"/>
                <a:gd name="connsiteY13" fmla="*/ 178400 h 298106"/>
                <a:gd name="connsiteX14" fmla="*/ 413179 w 466302"/>
                <a:gd name="connsiteY14" fmla="*/ 158321 h 298106"/>
                <a:gd name="connsiteX15" fmla="*/ 440209 w 466302"/>
                <a:gd name="connsiteY15" fmla="*/ 189985 h 298106"/>
                <a:gd name="connsiteX16" fmla="*/ 413951 w 466302"/>
                <a:gd name="connsiteY16" fmla="*/ 222422 h 29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66302" h="298106">
                  <a:moveTo>
                    <a:pt x="400050" y="128974"/>
                  </a:moveTo>
                  <a:cubicBezTo>
                    <a:pt x="376881" y="127429"/>
                    <a:pt x="347534" y="152143"/>
                    <a:pt x="328999" y="123568"/>
                  </a:cubicBezTo>
                  <a:cubicBezTo>
                    <a:pt x="298879" y="115845"/>
                    <a:pt x="149826" y="36298"/>
                    <a:pt x="77230" y="0"/>
                  </a:cubicBezTo>
                  <a:cubicBezTo>
                    <a:pt x="74913" y="772"/>
                    <a:pt x="71824" y="2317"/>
                    <a:pt x="69507" y="3089"/>
                  </a:cubicBezTo>
                  <a:cubicBezTo>
                    <a:pt x="65645" y="10812"/>
                    <a:pt x="5406" y="109666"/>
                    <a:pt x="0" y="160638"/>
                  </a:cubicBezTo>
                  <a:cubicBezTo>
                    <a:pt x="21624" y="193074"/>
                    <a:pt x="191530" y="284205"/>
                    <a:pt x="247907" y="298107"/>
                  </a:cubicBezTo>
                  <a:cubicBezTo>
                    <a:pt x="281889" y="233234"/>
                    <a:pt x="260264" y="235551"/>
                    <a:pt x="345989" y="254086"/>
                  </a:cubicBezTo>
                  <a:cubicBezTo>
                    <a:pt x="363752" y="254086"/>
                    <a:pt x="382287" y="254858"/>
                    <a:pt x="400050" y="253313"/>
                  </a:cubicBezTo>
                  <a:cubicBezTo>
                    <a:pt x="421674" y="251769"/>
                    <a:pt x="442526" y="243274"/>
                    <a:pt x="454111" y="225511"/>
                  </a:cubicBezTo>
                  <a:cubicBezTo>
                    <a:pt x="484230" y="177628"/>
                    <a:pt x="455655" y="132063"/>
                    <a:pt x="400050" y="128974"/>
                  </a:cubicBezTo>
                  <a:close/>
                  <a:moveTo>
                    <a:pt x="413951" y="222422"/>
                  </a:moveTo>
                  <a:cubicBezTo>
                    <a:pt x="401595" y="221649"/>
                    <a:pt x="345217" y="221649"/>
                    <a:pt x="329771" y="220877"/>
                  </a:cubicBezTo>
                  <a:cubicBezTo>
                    <a:pt x="317414" y="220105"/>
                    <a:pt x="306602" y="213154"/>
                    <a:pt x="305057" y="200797"/>
                  </a:cubicBezTo>
                  <a:cubicBezTo>
                    <a:pt x="303513" y="189985"/>
                    <a:pt x="315097" y="179173"/>
                    <a:pt x="322048" y="178400"/>
                  </a:cubicBezTo>
                  <a:cubicBezTo>
                    <a:pt x="352940" y="175312"/>
                    <a:pt x="379970" y="155232"/>
                    <a:pt x="413179" y="158321"/>
                  </a:cubicBezTo>
                  <a:cubicBezTo>
                    <a:pt x="436348" y="160638"/>
                    <a:pt x="440209" y="170678"/>
                    <a:pt x="440209" y="189985"/>
                  </a:cubicBezTo>
                  <a:cubicBezTo>
                    <a:pt x="440209" y="209292"/>
                    <a:pt x="437893" y="223966"/>
                    <a:pt x="413951" y="222422"/>
                  </a:cubicBezTo>
                  <a:close/>
                </a:path>
              </a:pathLst>
            </a:custGeom>
            <a:solidFill>
              <a:srgbClr val="1799F5"/>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6" name="Freeform: Shape 30">
              <a:extLst>
                <a:ext uri="{FF2B5EF4-FFF2-40B4-BE49-F238E27FC236}">
                  <a16:creationId xmlns="" xmlns:a16="http://schemas.microsoft.com/office/drawing/2014/main" xmlns:lc="http://schemas.openxmlformats.org/drawingml/2006/lockedCanvas" id="{495D2EC4-2CB5-4880-83E3-3F95265AABBC}"/>
                </a:ext>
              </a:extLst>
            </p:cNvPr>
            <p:cNvSpPr/>
            <p:nvPr/>
          </p:nvSpPr>
          <p:spPr>
            <a:xfrm>
              <a:off x="5631077" y="2599552"/>
              <a:ext cx="567638" cy="295407"/>
            </a:xfrm>
            <a:custGeom>
              <a:avLst/>
              <a:gdLst>
                <a:gd name="connsiteX0" fmla="*/ 567638 w 567638"/>
                <a:gd name="connsiteY0" fmla="*/ 0 h 295407"/>
                <a:gd name="connsiteX1" fmla="*/ 204659 w 567638"/>
                <a:gd name="connsiteY1" fmla="*/ 285750 h 295407"/>
                <a:gd name="connsiteX2" fmla="*/ 135152 w 567638"/>
                <a:gd name="connsiteY2" fmla="*/ 273393 h 295407"/>
                <a:gd name="connsiteX3" fmla="*/ 0 w 567638"/>
                <a:gd name="connsiteY3" fmla="*/ 96537 h 295407"/>
                <a:gd name="connsiteX4" fmla="*/ 79547 w 567638"/>
                <a:gd name="connsiteY4" fmla="*/ 139786 h 295407"/>
                <a:gd name="connsiteX5" fmla="*/ 256403 w 567638"/>
                <a:gd name="connsiteY5" fmla="*/ 149826 h 295407"/>
                <a:gd name="connsiteX6" fmla="*/ 567638 w 567638"/>
                <a:gd name="connsiteY6" fmla="*/ 0 h 295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7638" h="295407">
                  <a:moveTo>
                    <a:pt x="567638" y="0"/>
                  </a:moveTo>
                  <a:cubicBezTo>
                    <a:pt x="457200" y="108894"/>
                    <a:pt x="349851" y="220877"/>
                    <a:pt x="204659" y="285750"/>
                  </a:cubicBezTo>
                  <a:cubicBezTo>
                    <a:pt x="175311" y="298879"/>
                    <a:pt x="156776" y="301968"/>
                    <a:pt x="135152" y="273393"/>
                  </a:cubicBezTo>
                  <a:cubicBezTo>
                    <a:pt x="90359" y="214699"/>
                    <a:pt x="41704" y="159093"/>
                    <a:pt x="0" y="96537"/>
                  </a:cubicBezTo>
                  <a:cubicBezTo>
                    <a:pt x="26258" y="111211"/>
                    <a:pt x="53288" y="124340"/>
                    <a:pt x="79547" y="139786"/>
                  </a:cubicBezTo>
                  <a:cubicBezTo>
                    <a:pt x="136697" y="175311"/>
                    <a:pt x="196163" y="171450"/>
                    <a:pt x="256403" y="149826"/>
                  </a:cubicBezTo>
                  <a:cubicBezTo>
                    <a:pt x="364524" y="110438"/>
                    <a:pt x="463378" y="50199"/>
                    <a:pt x="567638" y="0"/>
                  </a:cubicBezTo>
                  <a:close/>
                </a:path>
              </a:pathLst>
            </a:custGeom>
            <a:solidFill>
              <a:srgbClr val="D08A52"/>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7" name="Freeform: Shape 31">
              <a:extLst>
                <a:ext uri="{FF2B5EF4-FFF2-40B4-BE49-F238E27FC236}">
                  <a16:creationId xmlns="" xmlns:a16="http://schemas.microsoft.com/office/drawing/2014/main" xmlns:lc="http://schemas.openxmlformats.org/drawingml/2006/lockedCanvas" id="{AB37F1A5-05B0-4A7F-8833-718AE76104A0}"/>
                </a:ext>
              </a:extLst>
            </p:cNvPr>
            <p:cNvSpPr/>
            <p:nvPr/>
          </p:nvSpPr>
          <p:spPr>
            <a:xfrm>
              <a:off x="4640122" y="-71"/>
              <a:ext cx="2832111" cy="1734850"/>
            </a:xfrm>
            <a:custGeom>
              <a:avLst/>
              <a:gdLst>
                <a:gd name="connsiteX0" fmla="*/ 2185699 w 2832111"/>
                <a:gd name="connsiteY0" fmla="*/ 580067 h 1734850"/>
                <a:gd name="connsiteX1" fmla="*/ 1082858 w 2832111"/>
                <a:gd name="connsiteY1" fmla="*/ 10111 h 1734850"/>
                <a:gd name="connsiteX2" fmla="*/ 1024936 w 2832111"/>
                <a:gd name="connsiteY2" fmla="*/ 10883 h 1734850"/>
                <a:gd name="connsiteX3" fmla="*/ 19405 w 2832111"/>
                <a:gd name="connsiteY3" fmla="*/ 802488 h 1734850"/>
                <a:gd name="connsiteX4" fmla="*/ 24039 w 2832111"/>
                <a:gd name="connsiteY4" fmla="*/ 843420 h 1734850"/>
                <a:gd name="connsiteX5" fmla="*/ 543795 w 2832111"/>
                <a:gd name="connsiteY5" fmla="*/ 1074337 h 1734850"/>
                <a:gd name="connsiteX6" fmla="*/ 563874 w 2832111"/>
                <a:gd name="connsiteY6" fmla="*/ 1109090 h 1734850"/>
                <a:gd name="connsiteX7" fmla="*/ 548429 w 2832111"/>
                <a:gd name="connsiteY7" fmla="*/ 1211806 h 1734850"/>
                <a:gd name="connsiteX8" fmla="*/ 543022 w 2832111"/>
                <a:gd name="connsiteY8" fmla="*/ 1407197 h 1734850"/>
                <a:gd name="connsiteX9" fmla="*/ 724512 w 2832111"/>
                <a:gd name="connsiteY9" fmla="*/ 1298303 h 1734850"/>
                <a:gd name="connsiteX10" fmla="*/ 1208743 w 2832111"/>
                <a:gd name="connsiteY10" fmla="*/ 1228796 h 1734850"/>
                <a:gd name="connsiteX11" fmla="*/ 1538514 w 2832111"/>
                <a:gd name="connsiteY11" fmla="*/ 1306026 h 1734850"/>
                <a:gd name="connsiteX12" fmla="*/ 1899949 w 2832111"/>
                <a:gd name="connsiteY12" fmla="*/ 1596410 h 1734850"/>
                <a:gd name="connsiteX13" fmla="*/ 1981040 w 2832111"/>
                <a:gd name="connsiteY13" fmla="*/ 1713027 h 1734850"/>
                <a:gd name="connsiteX14" fmla="*/ 2018110 w 2832111"/>
                <a:gd name="connsiteY14" fmla="*/ 1726156 h 1734850"/>
                <a:gd name="connsiteX15" fmla="*/ 2076805 w 2832111"/>
                <a:gd name="connsiteY15" fmla="*/ 1440406 h 1734850"/>
                <a:gd name="connsiteX16" fmla="*/ 2150173 w 2832111"/>
                <a:gd name="connsiteY16" fmla="*/ 1320700 h 1734850"/>
                <a:gd name="connsiteX17" fmla="*/ 2832112 w 2832111"/>
                <a:gd name="connsiteY17" fmla="*/ 916016 h 1734850"/>
                <a:gd name="connsiteX18" fmla="*/ 2185699 w 2832111"/>
                <a:gd name="connsiteY18" fmla="*/ 580067 h 173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32111" h="1734850">
                  <a:moveTo>
                    <a:pt x="2185699" y="580067"/>
                  </a:moveTo>
                  <a:cubicBezTo>
                    <a:pt x="2181837" y="579294"/>
                    <a:pt x="1446610" y="199324"/>
                    <a:pt x="1082858" y="10111"/>
                  </a:cubicBezTo>
                  <a:cubicBezTo>
                    <a:pt x="1062006" y="-701"/>
                    <a:pt x="1046560" y="-6107"/>
                    <a:pt x="1024936" y="10883"/>
                  </a:cubicBezTo>
                  <a:cubicBezTo>
                    <a:pt x="690531" y="275781"/>
                    <a:pt x="355354" y="539135"/>
                    <a:pt x="19405" y="802488"/>
                  </a:cubicBezTo>
                  <a:cubicBezTo>
                    <a:pt x="-5309" y="821796"/>
                    <a:pt x="-9170" y="828746"/>
                    <a:pt x="24039" y="843420"/>
                  </a:cubicBezTo>
                  <a:cubicBezTo>
                    <a:pt x="197806" y="919105"/>
                    <a:pt x="370800" y="997107"/>
                    <a:pt x="543795" y="1074337"/>
                  </a:cubicBezTo>
                  <a:cubicBezTo>
                    <a:pt x="560013" y="1081287"/>
                    <a:pt x="568508" y="1088238"/>
                    <a:pt x="563874" y="1109090"/>
                  </a:cubicBezTo>
                  <a:cubicBezTo>
                    <a:pt x="556152" y="1143071"/>
                    <a:pt x="552290" y="1177052"/>
                    <a:pt x="548429" y="1211806"/>
                  </a:cubicBezTo>
                  <a:cubicBezTo>
                    <a:pt x="541478" y="1276679"/>
                    <a:pt x="533755" y="1341552"/>
                    <a:pt x="543022" y="1407197"/>
                  </a:cubicBezTo>
                  <a:cubicBezTo>
                    <a:pt x="583182" y="1367037"/>
                    <a:pt x="706749" y="1306026"/>
                    <a:pt x="724512" y="1298303"/>
                  </a:cubicBezTo>
                  <a:cubicBezTo>
                    <a:pt x="865843" y="1231885"/>
                    <a:pt x="1069729" y="1219529"/>
                    <a:pt x="1208743" y="1228796"/>
                  </a:cubicBezTo>
                  <a:cubicBezTo>
                    <a:pt x="1306824" y="1234975"/>
                    <a:pt x="1467462" y="1278996"/>
                    <a:pt x="1538514" y="1306026"/>
                  </a:cubicBezTo>
                  <a:cubicBezTo>
                    <a:pt x="1617288" y="1336146"/>
                    <a:pt x="1859017" y="1524586"/>
                    <a:pt x="1899949" y="1596410"/>
                  </a:cubicBezTo>
                  <a:cubicBezTo>
                    <a:pt x="1923890" y="1637342"/>
                    <a:pt x="1953237" y="1674412"/>
                    <a:pt x="1981040" y="1713027"/>
                  </a:cubicBezTo>
                  <a:cubicBezTo>
                    <a:pt x="1989535" y="1725383"/>
                    <a:pt x="1997258" y="1747008"/>
                    <a:pt x="2018110" y="1726156"/>
                  </a:cubicBezTo>
                  <a:cubicBezTo>
                    <a:pt x="2040507" y="1631935"/>
                    <a:pt x="2061359" y="1536171"/>
                    <a:pt x="2076805" y="1440406"/>
                  </a:cubicBezTo>
                  <a:cubicBezTo>
                    <a:pt x="2085300" y="1388662"/>
                    <a:pt x="2096112" y="1342324"/>
                    <a:pt x="2150173" y="1320700"/>
                  </a:cubicBezTo>
                  <a:cubicBezTo>
                    <a:pt x="2153262" y="1319155"/>
                    <a:pt x="2737891" y="970077"/>
                    <a:pt x="2832112" y="916016"/>
                  </a:cubicBezTo>
                  <a:cubicBezTo>
                    <a:pt x="2621274" y="807122"/>
                    <a:pt x="2194194" y="593196"/>
                    <a:pt x="2185699" y="580067"/>
                  </a:cubicBezTo>
                  <a:close/>
                </a:path>
              </a:pathLst>
            </a:custGeom>
            <a:solidFill>
              <a:srgbClr val="170B00"/>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8" name="Freeform: Shape 32">
              <a:extLst>
                <a:ext uri="{FF2B5EF4-FFF2-40B4-BE49-F238E27FC236}">
                  <a16:creationId xmlns="" xmlns:a16="http://schemas.microsoft.com/office/drawing/2014/main" xmlns:lc="http://schemas.openxmlformats.org/drawingml/2006/lockedCanvas" id="{8B933D41-F37D-4A42-89AD-1AFA6C74F49D}"/>
                </a:ext>
              </a:extLst>
            </p:cNvPr>
            <p:cNvSpPr/>
            <p:nvPr/>
          </p:nvSpPr>
          <p:spPr>
            <a:xfrm>
              <a:off x="6710397" y="580627"/>
              <a:ext cx="221345" cy="1790897"/>
            </a:xfrm>
            <a:custGeom>
              <a:avLst/>
              <a:gdLst>
                <a:gd name="connsiteX0" fmla="*/ 18886 w 221345"/>
                <a:gd name="connsiteY0" fmla="*/ 1774880 h 1790897"/>
                <a:gd name="connsiteX1" fmla="*/ 351 w 221345"/>
                <a:gd name="connsiteY1" fmla="*/ 1751711 h 1790897"/>
                <a:gd name="connsiteX2" fmla="*/ 104612 w 221345"/>
                <a:gd name="connsiteY2" fmla="*/ 314465 h 1790897"/>
                <a:gd name="connsiteX3" fmla="*/ 92255 w 221345"/>
                <a:gd name="connsiteY3" fmla="*/ 280484 h 1790897"/>
                <a:gd name="connsiteX4" fmla="*/ 71403 w 221345"/>
                <a:gd name="connsiteY4" fmla="*/ 133748 h 1790897"/>
                <a:gd name="connsiteX5" fmla="*/ 115424 w 221345"/>
                <a:gd name="connsiteY5" fmla="*/ 140 h 1790897"/>
                <a:gd name="connsiteX6" fmla="*/ 141682 w 221345"/>
                <a:gd name="connsiteY6" fmla="*/ 16359 h 1790897"/>
                <a:gd name="connsiteX7" fmla="*/ 192653 w 221345"/>
                <a:gd name="connsiteY7" fmla="*/ 97450 h 1790897"/>
                <a:gd name="connsiteX8" fmla="*/ 208099 w 221345"/>
                <a:gd name="connsiteY8" fmla="*/ 220245 h 1790897"/>
                <a:gd name="connsiteX9" fmla="*/ 172574 w 221345"/>
                <a:gd name="connsiteY9" fmla="*/ 535342 h 1790897"/>
                <a:gd name="connsiteX10" fmla="*/ 188020 w 221345"/>
                <a:gd name="connsiteY10" fmla="*/ 1744760 h 1790897"/>
                <a:gd name="connsiteX11" fmla="*/ 140909 w 221345"/>
                <a:gd name="connsiteY11" fmla="*/ 1788781 h 1790897"/>
                <a:gd name="connsiteX12" fmla="*/ 18886 w 221345"/>
                <a:gd name="connsiteY12" fmla="*/ 1774880 h 179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1345" h="1790897">
                  <a:moveTo>
                    <a:pt x="18886" y="1774880"/>
                  </a:moveTo>
                  <a:cubicBezTo>
                    <a:pt x="1896" y="1773335"/>
                    <a:pt x="-1193" y="1769473"/>
                    <a:pt x="351" y="1751711"/>
                  </a:cubicBezTo>
                  <a:cubicBezTo>
                    <a:pt x="6530" y="1688382"/>
                    <a:pt x="95344" y="453479"/>
                    <a:pt x="104612" y="314465"/>
                  </a:cubicBezTo>
                  <a:cubicBezTo>
                    <a:pt x="105384" y="299792"/>
                    <a:pt x="102295" y="289752"/>
                    <a:pt x="92255" y="280484"/>
                  </a:cubicBezTo>
                  <a:cubicBezTo>
                    <a:pt x="44372" y="237236"/>
                    <a:pt x="45145" y="187036"/>
                    <a:pt x="71403" y="133748"/>
                  </a:cubicBezTo>
                  <a:cubicBezTo>
                    <a:pt x="92255" y="91271"/>
                    <a:pt x="115424" y="49567"/>
                    <a:pt x="115424" y="140"/>
                  </a:cubicBezTo>
                  <a:cubicBezTo>
                    <a:pt x="128553" y="-1404"/>
                    <a:pt x="133186" y="10180"/>
                    <a:pt x="141682" y="16359"/>
                  </a:cubicBezTo>
                  <a:cubicBezTo>
                    <a:pt x="157900" y="44161"/>
                    <a:pt x="174118" y="71192"/>
                    <a:pt x="192653" y="97450"/>
                  </a:cubicBezTo>
                  <a:cubicBezTo>
                    <a:pt x="218911" y="134520"/>
                    <a:pt x="233585" y="177769"/>
                    <a:pt x="208099" y="220245"/>
                  </a:cubicBezTo>
                  <a:cubicBezTo>
                    <a:pt x="147088" y="320644"/>
                    <a:pt x="169484" y="429538"/>
                    <a:pt x="172574" y="535342"/>
                  </a:cubicBezTo>
                  <a:cubicBezTo>
                    <a:pt x="174118" y="583997"/>
                    <a:pt x="184158" y="1674481"/>
                    <a:pt x="188020" y="1744760"/>
                  </a:cubicBezTo>
                  <a:cubicBezTo>
                    <a:pt x="190337" y="1783375"/>
                    <a:pt x="177207" y="1796504"/>
                    <a:pt x="140909" y="1788781"/>
                  </a:cubicBezTo>
                  <a:cubicBezTo>
                    <a:pt x="133959" y="1787236"/>
                    <a:pt x="52868" y="1777196"/>
                    <a:pt x="18886" y="1774880"/>
                  </a:cubicBezTo>
                  <a:close/>
                </a:path>
              </a:pathLst>
            </a:custGeom>
            <a:solidFill>
              <a:srgbClr val="F7D821"/>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9" name="Freeform: Shape 33">
              <a:extLst>
                <a:ext uri="{FF2B5EF4-FFF2-40B4-BE49-F238E27FC236}">
                  <a16:creationId xmlns="" xmlns:a16="http://schemas.microsoft.com/office/drawing/2014/main" xmlns:lc="http://schemas.openxmlformats.org/drawingml/2006/lockedCanvas" id="{CDAD3895-0135-4EC5-B8D3-8F22BA24257E}"/>
                </a:ext>
              </a:extLst>
            </p:cNvPr>
            <p:cNvSpPr/>
            <p:nvPr/>
          </p:nvSpPr>
          <p:spPr>
            <a:xfrm>
              <a:off x="6698391" y="5413178"/>
              <a:ext cx="1056359" cy="986665"/>
            </a:xfrm>
            <a:custGeom>
              <a:avLst/>
              <a:gdLst>
                <a:gd name="connsiteX0" fmla="*/ 839487 w 1056359"/>
                <a:gd name="connsiteY0" fmla="*/ 109519 h 986665"/>
                <a:gd name="connsiteX1" fmla="*/ 905905 w 1056359"/>
                <a:gd name="connsiteY1" fmla="*/ 145817 h 986665"/>
                <a:gd name="connsiteX2" fmla="*/ 923668 w 1056359"/>
                <a:gd name="connsiteY2" fmla="*/ 181343 h 986665"/>
                <a:gd name="connsiteX3" fmla="*/ 875785 w 1056359"/>
                <a:gd name="connsiteY3" fmla="*/ 225364 h 986665"/>
                <a:gd name="connsiteX4" fmla="*/ 841032 w 1056359"/>
                <a:gd name="connsiteY4" fmla="*/ 225364 h 986665"/>
                <a:gd name="connsiteX5" fmla="*/ 961510 w 1056359"/>
                <a:gd name="connsiteY5" fmla="*/ 347387 h 986665"/>
                <a:gd name="connsiteX6" fmla="*/ 1016343 w 1056359"/>
                <a:gd name="connsiteY6" fmla="*/ 412260 h 986665"/>
                <a:gd name="connsiteX7" fmla="*/ 1030244 w 1056359"/>
                <a:gd name="connsiteY7" fmla="*/ 633909 h 986665"/>
                <a:gd name="connsiteX8" fmla="*/ 747584 w 1056359"/>
                <a:gd name="connsiteY8" fmla="*/ 943600 h 986665"/>
                <a:gd name="connsiteX9" fmla="*/ 471101 w 1056359"/>
                <a:gd name="connsiteY9" fmla="*/ 956729 h 986665"/>
                <a:gd name="connsiteX10" fmla="*/ 417813 w 1056359"/>
                <a:gd name="connsiteY10" fmla="*/ 850152 h 986665"/>
                <a:gd name="connsiteX11" fmla="*/ 434803 w 1056359"/>
                <a:gd name="connsiteY11" fmla="*/ 795319 h 986665"/>
                <a:gd name="connsiteX12" fmla="*/ 251769 w 1056359"/>
                <a:gd name="connsiteY12" fmla="*/ 795319 h 986665"/>
                <a:gd name="connsiteX13" fmla="*/ 224739 w 1056359"/>
                <a:gd name="connsiteY13" fmla="*/ 793002 h 986665"/>
                <a:gd name="connsiteX14" fmla="*/ 85725 w 1056359"/>
                <a:gd name="connsiteY14" fmla="*/ 558224 h 986665"/>
                <a:gd name="connsiteX15" fmla="*/ 127429 w 1056359"/>
                <a:gd name="connsiteY15" fmla="*/ 315723 h 986665"/>
                <a:gd name="connsiteX16" fmla="*/ 28575 w 1056359"/>
                <a:gd name="connsiteY16" fmla="*/ 162036 h 986665"/>
                <a:gd name="connsiteX17" fmla="*/ 0 w 1056359"/>
                <a:gd name="connsiteY17" fmla="*/ 152768 h 986665"/>
                <a:gd name="connsiteX18" fmla="*/ 87269 w 1056359"/>
                <a:gd name="connsiteY18" fmla="*/ 116470 h 986665"/>
                <a:gd name="connsiteX19" fmla="*/ 206203 w 1056359"/>
                <a:gd name="connsiteY19" fmla="*/ 86350 h 986665"/>
                <a:gd name="connsiteX20" fmla="*/ 399278 w 1056359"/>
                <a:gd name="connsiteY20" fmla="*/ 130371 h 986665"/>
                <a:gd name="connsiteX21" fmla="*/ 481913 w 1056359"/>
                <a:gd name="connsiteY21" fmla="*/ 15299 h 986665"/>
                <a:gd name="connsiteX22" fmla="*/ 556054 w 1056359"/>
                <a:gd name="connsiteY22" fmla="*/ 36923 h 986665"/>
                <a:gd name="connsiteX23" fmla="*/ 569183 w 1056359"/>
                <a:gd name="connsiteY23" fmla="*/ 53914 h 986665"/>
                <a:gd name="connsiteX24" fmla="*/ 573817 w 1056359"/>
                <a:gd name="connsiteY24" fmla="*/ 60092 h 986665"/>
                <a:gd name="connsiteX25" fmla="*/ 657997 w 1056359"/>
                <a:gd name="connsiteY25" fmla="*/ 107202 h 986665"/>
                <a:gd name="connsiteX26" fmla="*/ 839487 w 1056359"/>
                <a:gd name="connsiteY26" fmla="*/ 109519 h 986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56359" h="986665">
                  <a:moveTo>
                    <a:pt x="839487" y="109519"/>
                  </a:moveTo>
                  <a:cubicBezTo>
                    <a:pt x="858795" y="127282"/>
                    <a:pt x="888142" y="126510"/>
                    <a:pt x="905905" y="145817"/>
                  </a:cubicBezTo>
                  <a:cubicBezTo>
                    <a:pt x="915172" y="155857"/>
                    <a:pt x="938341" y="163580"/>
                    <a:pt x="923668" y="181343"/>
                  </a:cubicBezTo>
                  <a:cubicBezTo>
                    <a:pt x="910538" y="197561"/>
                    <a:pt x="911311" y="232315"/>
                    <a:pt x="875785" y="225364"/>
                  </a:cubicBezTo>
                  <a:cubicBezTo>
                    <a:pt x="867290" y="223819"/>
                    <a:pt x="858022" y="225364"/>
                    <a:pt x="841032" y="225364"/>
                  </a:cubicBezTo>
                  <a:cubicBezTo>
                    <a:pt x="883508" y="268613"/>
                    <a:pt x="922123" y="308000"/>
                    <a:pt x="961510" y="347387"/>
                  </a:cubicBezTo>
                  <a:cubicBezTo>
                    <a:pt x="981590" y="367467"/>
                    <a:pt x="1000125" y="388319"/>
                    <a:pt x="1016343" y="412260"/>
                  </a:cubicBezTo>
                  <a:cubicBezTo>
                    <a:pt x="1064998" y="484083"/>
                    <a:pt x="1068859" y="557452"/>
                    <a:pt x="1030244" y="633909"/>
                  </a:cubicBezTo>
                  <a:cubicBezTo>
                    <a:pt x="964599" y="763655"/>
                    <a:pt x="865745" y="863282"/>
                    <a:pt x="747584" y="943600"/>
                  </a:cubicBezTo>
                  <a:cubicBezTo>
                    <a:pt x="659542" y="1003840"/>
                    <a:pt x="564549" y="993799"/>
                    <a:pt x="471101" y="956729"/>
                  </a:cubicBezTo>
                  <a:cubicBezTo>
                    <a:pt x="423991" y="938194"/>
                    <a:pt x="407001" y="901124"/>
                    <a:pt x="417813" y="850152"/>
                  </a:cubicBezTo>
                  <a:cubicBezTo>
                    <a:pt x="421674" y="832390"/>
                    <a:pt x="428625" y="816171"/>
                    <a:pt x="434803" y="795319"/>
                  </a:cubicBezTo>
                  <a:cubicBezTo>
                    <a:pt x="373019" y="793002"/>
                    <a:pt x="312008" y="804587"/>
                    <a:pt x="251769" y="795319"/>
                  </a:cubicBezTo>
                  <a:cubicBezTo>
                    <a:pt x="243274" y="793775"/>
                    <a:pt x="234006" y="794547"/>
                    <a:pt x="224739" y="793002"/>
                  </a:cubicBezTo>
                  <a:cubicBezTo>
                    <a:pt x="88042" y="767516"/>
                    <a:pt x="56378" y="712684"/>
                    <a:pt x="85725" y="558224"/>
                  </a:cubicBezTo>
                  <a:cubicBezTo>
                    <a:pt x="101171" y="477905"/>
                    <a:pt x="115072" y="396814"/>
                    <a:pt x="127429" y="315723"/>
                  </a:cubicBezTo>
                  <a:cubicBezTo>
                    <a:pt x="139786" y="235404"/>
                    <a:pt x="107349" y="185205"/>
                    <a:pt x="28575" y="162036"/>
                  </a:cubicBezTo>
                  <a:cubicBezTo>
                    <a:pt x="20080" y="159718"/>
                    <a:pt x="12357" y="156629"/>
                    <a:pt x="0" y="152768"/>
                  </a:cubicBezTo>
                  <a:cubicBezTo>
                    <a:pt x="28575" y="131916"/>
                    <a:pt x="58695" y="124965"/>
                    <a:pt x="87269" y="116470"/>
                  </a:cubicBezTo>
                  <a:cubicBezTo>
                    <a:pt x="126657" y="104885"/>
                    <a:pt x="166816" y="95618"/>
                    <a:pt x="206203" y="86350"/>
                  </a:cubicBezTo>
                  <a:cubicBezTo>
                    <a:pt x="283433" y="68587"/>
                    <a:pt x="293473" y="70904"/>
                    <a:pt x="399278" y="130371"/>
                  </a:cubicBezTo>
                  <a:cubicBezTo>
                    <a:pt x="409318" y="79400"/>
                    <a:pt x="438665" y="42330"/>
                    <a:pt x="481913" y="15299"/>
                  </a:cubicBezTo>
                  <a:cubicBezTo>
                    <a:pt x="520528" y="-9414"/>
                    <a:pt x="534430" y="-5553"/>
                    <a:pt x="556054" y="36923"/>
                  </a:cubicBezTo>
                  <a:cubicBezTo>
                    <a:pt x="559143" y="43102"/>
                    <a:pt x="559916" y="52369"/>
                    <a:pt x="569183" y="53914"/>
                  </a:cubicBezTo>
                  <a:cubicBezTo>
                    <a:pt x="570728" y="55458"/>
                    <a:pt x="573045" y="57775"/>
                    <a:pt x="573817" y="60092"/>
                  </a:cubicBezTo>
                  <a:cubicBezTo>
                    <a:pt x="581540" y="123421"/>
                    <a:pt x="606253" y="118015"/>
                    <a:pt x="657997" y="107202"/>
                  </a:cubicBezTo>
                  <a:cubicBezTo>
                    <a:pt x="719009" y="93301"/>
                    <a:pt x="779248" y="82489"/>
                    <a:pt x="839487" y="109519"/>
                  </a:cubicBezTo>
                  <a:close/>
                </a:path>
              </a:pathLst>
            </a:custGeom>
            <a:solidFill>
              <a:srgbClr val="FDC594"/>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0" name="Freeform: Shape 34">
              <a:extLst>
                <a:ext uri="{FF2B5EF4-FFF2-40B4-BE49-F238E27FC236}">
                  <a16:creationId xmlns="" xmlns:a16="http://schemas.microsoft.com/office/drawing/2014/main" xmlns:lc="http://schemas.openxmlformats.org/drawingml/2006/lockedCanvas" id="{E5861CBB-ACFB-442C-B4C6-B652C153D868}"/>
                </a:ext>
              </a:extLst>
            </p:cNvPr>
            <p:cNvSpPr/>
            <p:nvPr/>
          </p:nvSpPr>
          <p:spPr>
            <a:xfrm>
              <a:off x="7250584" y="5690286"/>
              <a:ext cx="349284" cy="505854"/>
            </a:xfrm>
            <a:custGeom>
              <a:avLst/>
              <a:gdLst>
                <a:gd name="connsiteX0" fmla="*/ 254086 w 349284"/>
                <a:gd name="connsiteY0" fmla="*/ 0 h 505854"/>
                <a:gd name="connsiteX1" fmla="*/ 289611 w 349284"/>
                <a:gd name="connsiteY1" fmla="*/ 339811 h 505854"/>
                <a:gd name="connsiteX2" fmla="*/ 0 w 349284"/>
                <a:gd name="connsiteY2" fmla="*/ 505855 h 505854"/>
                <a:gd name="connsiteX3" fmla="*/ 106577 w 349284"/>
                <a:gd name="connsiteY3" fmla="*/ 428625 h 505854"/>
                <a:gd name="connsiteX4" fmla="*/ 227055 w 349284"/>
                <a:gd name="connsiteY4" fmla="*/ 339811 h 505854"/>
                <a:gd name="connsiteX5" fmla="*/ 283433 w 349284"/>
                <a:gd name="connsiteY5" fmla="*/ 175312 h 505854"/>
                <a:gd name="connsiteX6" fmla="*/ 254086 w 349284"/>
                <a:gd name="connsiteY6" fmla="*/ 0 h 505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9284" h="505854">
                  <a:moveTo>
                    <a:pt x="254086" y="0"/>
                  </a:moveTo>
                  <a:cubicBezTo>
                    <a:pt x="348306" y="88814"/>
                    <a:pt x="393872" y="250225"/>
                    <a:pt x="289611" y="339811"/>
                  </a:cubicBezTo>
                  <a:cubicBezTo>
                    <a:pt x="203114" y="414724"/>
                    <a:pt x="107349" y="468785"/>
                    <a:pt x="0" y="505855"/>
                  </a:cubicBezTo>
                  <a:cubicBezTo>
                    <a:pt x="35526" y="480369"/>
                    <a:pt x="71051" y="454883"/>
                    <a:pt x="106577" y="428625"/>
                  </a:cubicBezTo>
                  <a:cubicBezTo>
                    <a:pt x="146736" y="399278"/>
                    <a:pt x="184579" y="366069"/>
                    <a:pt x="227055" y="339811"/>
                  </a:cubicBezTo>
                  <a:cubicBezTo>
                    <a:pt x="292701" y="299651"/>
                    <a:pt x="288839" y="237095"/>
                    <a:pt x="283433" y="175312"/>
                  </a:cubicBezTo>
                  <a:cubicBezTo>
                    <a:pt x="278027" y="119706"/>
                    <a:pt x="264898" y="64873"/>
                    <a:pt x="254086" y="0"/>
                  </a:cubicBezTo>
                  <a:close/>
                </a:path>
              </a:pathLst>
            </a:custGeom>
            <a:solidFill>
              <a:srgbClr val="DF9D6B"/>
            </a:solidFill>
            <a:ln w="77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grpSp>
        <p:nvGrpSpPr>
          <p:cNvPr id="54" name="Group 53">
            <a:extLst>
              <a:ext uri="{FF2B5EF4-FFF2-40B4-BE49-F238E27FC236}">
                <a16:creationId xmlns="" xmlns:a16="http://schemas.microsoft.com/office/drawing/2014/main" xmlns:lc="http://schemas.openxmlformats.org/drawingml/2006/lockedCanvas" id="{C37CD801-164E-4D03-8CE9-8A9E1BBA7CB1}"/>
              </a:ext>
            </a:extLst>
          </p:cNvPr>
          <p:cNvGrpSpPr/>
          <p:nvPr/>
        </p:nvGrpSpPr>
        <p:grpSpPr>
          <a:xfrm>
            <a:off x="0" y="3394994"/>
            <a:ext cx="3101546" cy="3182755"/>
            <a:chOff x="7024643" y="1206563"/>
            <a:chExt cx="4638358" cy="4444880"/>
          </a:xfrm>
        </p:grpSpPr>
        <p:grpSp>
          <p:nvGrpSpPr>
            <p:cNvPr id="55" name="Group 54">
              <a:extLst>
                <a:ext uri="{FF2B5EF4-FFF2-40B4-BE49-F238E27FC236}">
                  <a16:creationId xmlns="" xmlns:a16="http://schemas.microsoft.com/office/drawing/2014/main" xmlns:lc="http://schemas.openxmlformats.org/drawingml/2006/lockedCanvas" id="{0F2E9AA3-3E0D-450F-82E9-A4BACCFC1B36}"/>
                </a:ext>
              </a:extLst>
            </p:cNvPr>
            <p:cNvGrpSpPr/>
            <p:nvPr/>
          </p:nvGrpSpPr>
          <p:grpSpPr>
            <a:xfrm>
              <a:off x="8034131" y="1206563"/>
              <a:ext cx="3628870" cy="4444880"/>
              <a:chOff x="7889910" y="400867"/>
              <a:chExt cx="2491221" cy="3051409"/>
            </a:xfrm>
          </p:grpSpPr>
          <p:sp>
            <p:nvSpPr>
              <p:cNvPr id="65" name="Freeform: Shape 19">
                <a:extLst>
                  <a:ext uri="{FF2B5EF4-FFF2-40B4-BE49-F238E27FC236}">
                    <a16:creationId xmlns="" xmlns:a16="http://schemas.microsoft.com/office/drawing/2014/main" xmlns:lc="http://schemas.openxmlformats.org/drawingml/2006/lockedCanvas" id="{27C9F897-8170-4907-A2D7-FF93AAB64C25}"/>
                  </a:ext>
                </a:extLst>
              </p:cNvPr>
              <p:cNvSpPr/>
              <p:nvPr/>
            </p:nvSpPr>
            <p:spPr>
              <a:xfrm>
                <a:off x="8611209" y="665208"/>
                <a:ext cx="803463" cy="419242"/>
              </a:xfrm>
              <a:custGeom>
                <a:avLst/>
                <a:gdLst>
                  <a:gd name="connsiteX0" fmla="*/ 803464 w 803463"/>
                  <a:gd name="connsiteY0" fmla="*/ 419242 h 419242"/>
                  <a:gd name="connsiteX1" fmla="*/ 39735 w 803463"/>
                  <a:gd name="connsiteY1" fmla="*/ 419242 h 419242"/>
                  <a:gd name="connsiteX2" fmla="*/ 0 w 803463"/>
                  <a:gd name="connsiteY2" fmla="*/ 379507 h 419242"/>
                  <a:gd name="connsiteX3" fmla="*/ 0 w 803463"/>
                  <a:gd name="connsiteY3" fmla="*/ 0 h 419242"/>
                  <a:gd name="connsiteX4" fmla="*/ 803464 w 803463"/>
                  <a:gd name="connsiteY4" fmla="*/ 0 h 419242"/>
                  <a:gd name="connsiteX5" fmla="*/ 803464 w 803463"/>
                  <a:gd name="connsiteY5" fmla="*/ 419242 h 419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463" h="419242">
                    <a:moveTo>
                      <a:pt x="803464" y="419242"/>
                    </a:moveTo>
                    <a:lnTo>
                      <a:pt x="39735" y="419242"/>
                    </a:lnTo>
                    <a:cubicBezTo>
                      <a:pt x="17847" y="419242"/>
                      <a:pt x="0" y="401395"/>
                      <a:pt x="0" y="379507"/>
                    </a:cubicBezTo>
                    <a:lnTo>
                      <a:pt x="0" y="0"/>
                    </a:lnTo>
                    <a:lnTo>
                      <a:pt x="803464" y="0"/>
                    </a:lnTo>
                    <a:lnTo>
                      <a:pt x="803464" y="419242"/>
                    </a:lnTo>
                    <a:close/>
                  </a:path>
                </a:pathLst>
              </a:custGeom>
              <a:solidFill>
                <a:srgbClr val="31363E"/>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6" name="Freeform: Shape 20">
                <a:extLst>
                  <a:ext uri="{FF2B5EF4-FFF2-40B4-BE49-F238E27FC236}">
                    <a16:creationId xmlns="" xmlns:a16="http://schemas.microsoft.com/office/drawing/2014/main" xmlns:lc="http://schemas.openxmlformats.org/drawingml/2006/lockedCanvas" id="{BAC6F89B-D44C-48AF-990A-CD46D1DEF357}"/>
                  </a:ext>
                </a:extLst>
              </p:cNvPr>
              <p:cNvSpPr/>
              <p:nvPr/>
            </p:nvSpPr>
            <p:spPr>
              <a:xfrm>
                <a:off x="8252916" y="400867"/>
                <a:ext cx="1562813" cy="484906"/>
              </a:xfrm>
              <a:custGeom>
                <a:avLst/>
                <a:gdLst>
                  <a:gd name="connsiteX0" fmla="*/ 810198 w 1562813"/>
                  <a:gd name="connsiteY0" fmla="*/ 0 h 484906"/>
                  <a:gd name="connsiteX1" fmla="*/ 0 w 1562813"/>
                  <a:gd name="connsiteY1" fmla="*/ 142441 h 484906"/>
                  <a:gd name="connsiteX2" fmla="*/ 851954 w 1562813"/>
                  <a:gd name="connsiteY2" fmla="*/ 484907 h 484906"/>
                  <a:gd name="connsiteX3" fmla="*/ 1562814 w 1562813"/>
                  <a:gd name="connsiteY3" fmla="*/ 125604 h 484906"/>
                </a:gdLst>
                <a:ahLst/>
                <a:cxnLst>
                  <a:cxn ang="0">
                    <a:pos x="connsiteX0" y="connsiteY0"/>
                  </a:cxn>
                  <a:cxn ang="0">
                    <a:pos x="connsiteX1" y="connsiteY1"/>
                  </a:cxn>
                  <a:cxn ang="0">
                    <a:pos x="connsiteX2" y="connsiteY2"/>
                  </a:cxn>
                  <a:cxn ang="0">
                    <a:pos x="connsiteX3" y="connsiteY3"/>
                  </a:cxn>
                </a:cxnLst>
                <a:rect l="l" t="t" r="r" b="b"/>
                <a:pathLst>
                  <a:path w="1562813" h="484906">
                    <a:moveTo>
                      <a:pt x="810198" y="0"/>
                    </a:moveTo>
                    <a:lnTo>
                      <a:pt x="0" y="142441"/>
                    </a:lnTo>
                    <a:lnTo>
                      <a:pt x="851954" y="484907"/>
                    </a:lnTo>
                    <a:lnTo>
                      <a:pt x="1562814" y="125604"/>
                    </a:lnTo>
                    <a:close/>
                  </a:path>
                </a:pathLst>
              </a:custGeom>
              <a:solidFill>
                <a:srgbClr val="1D222D"/>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7" name="Freeform: Shape 21">
                <a:extLst>
                  <a:ext uri="{FF2B5EF4-FFF2-40B4-BE49-F238E27FC236}">
                    <a16:creationId xmlns="" xmlns:a16="http://schemas.microsoft.com/office/drawing/2014/main" xmlns:lc="http://schemas.openxmlformats.org/drawingml/2006/lockedCanvas" id="{7F32AE4E-F48E-40E5-BF80-F42F5D390394}"/>
                  </a:ext>
                </a:extLst>
              </p:cNvPr>
              <p:cNvSpPr/>
              <p:nvPr/>
            </p:nvSpPr>
            <p:spPr>
              <a:xfrm>
                <a:off x="8252916" y="400867"/>
                <a:ext cx="1562813" cy="403415"/>
              </a:xfrm>
              <a:custGeom>
                <a:avLst/>
                <a:gdLst>
                  <a:gd name="connsiteX0" fmla="*/ 810198 w 1562813"/>
                  <a:gd name="connsiteY0" fmla="*/ 0 h 403415"/>
                  <a:gd name="connsiteX1" fmla="*/ 0 w 1562813"/>
                  <a:gd name="connsiteY1" fmla="*/ 142441 h 403415"/>
                  <a:gd name="connsiteX2" fmla="*/ 873506 w 1562813"/>
                  <a:gd name="connsiteY2" fmla="*/ 403416 h 403415"/>
                  <a:gd name="connsiteX3" fmla="*/ 1562814 w 1562813"/>
                  <a:gd name="connsiteY3" fmla="*/ 125604 h 403415"/>
                </a:gdLst>
                <a:ahLst/>
                <a:cxnLst>
                  <a:cxn ang="0">
                    <a:pos x="connsiteX0" y="connsiteY0"/>
                  </a:cxn>
                  <a:cxn ang="0">
                    <a:pos x="connsiteX1" y="connsiteY1"/>
                  </a:cxn>
                  <a:cxn ang="0">
                    <a:pos x="connsiteX2" y="connsiteY2"/>
                  </a:cxn>
                  <a:cxn ang="0">
                    <a:pos x="connsiteX3" y="connsiteY3"/>
                  </a:cxn>
                </a:cxnLst>
                <a:rect l="l" t="t" r="r" b="b"/>
                <a:pathLst>
                  <a:path w="1562813" h="403415">
                    <a:moveTo>
                      <a:pt x="810198" y="0"/>
                    </a:moveTo>
                    <a:lnTo>
                      <a:pt x="0" y="142441"/>
                    </a:lnTo>
                    <a:lnTo>
                      <a:pt x="873506" y="403416"/>
                    </a:lnTo>
                    <a:lnTo>
                      <a:pt x="1562814" y="125604"/>
                    </a:lnTo>
                    <a:close/>
                  </a:path>
                </a:pathLst>
              </a:custGeom>
              <a:solidFill>
                <a:srgbClr val="333333"/>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8" name="Freeform: Shape 22">
                <a:extLst>
                  <a:ext uri="{FF2B5EF4-FFF2-40B4-BE49-F238E27FC236}">
                    <a16:creationId xmlns="" xmlns:a16="http://schemas.microsoft.com/office/drawing/2014/main" xmlns:lc="http://schemas.openxmlformats.org/drawingml/2006/lockedCanvas" id="{7FFBC6B1-8C65-4C48-B3C5-15D338616461}"/>
                  </a:ext>
                </a:extLst>
              </p:cNvPr>
              <p:cNvSpPr/>
              <p:nvPr/>
            </p:nvSpPr>
            <p:spPr>
              <a:xfrm>
                <a:off x="8620847" y="1071088"/>
                <a:ext cx="802153" cy="970922"/>
              </a:xfrm>
              <a:custGeom>
                <a:avLst/>
                <a:gdLst>
                  <a:gd name="connsiteX0" fmla="*/ 801907 w 802153"/>
                  <a:gd name="connsiteY0" fmla="*/ 249755 h 970922"/>
                  <a:gd name="connsiteX1" fmla="*/ 768233 w 802153"/>
                  <a:gd name="connsiteY1" fmla="*/ 215744 h 970922"/>
                  <a:gd name="connsiteX2" fmla="*/ 755437 w 802153"/>
                  <a:gd name="connsiteY2" fmla="*/ 230897 h 970922"/>
                  <a:gd name="connsiteX3" fmla="*/ 744661 w 802153"/>
                  <a:gd name="connsiteY3" fmla="*/ 262551 h 970922"/>
                  <a:gd name="connsiteX4" fmla="*/ 728834 w 802153"/>
                  <a:gd name="connsiteY4" fmla="*/ 271643 h 970922"/>
                  <a:gd name="connsiteX5" fmla="*/ 721763 w 802153"/>
                  <a:gd name="connsiteY5" fmla="*/ 250091 h 970922"/>
                  <a:gd name="connsiteX6" fmla="*/ 727824 w 802153"/>
                  <a:gd name="connsiteY6" fmla="*/ 106303 h 970922"/>
                  <a:gd name="connsiteX7" fmla="*/ 695497 w 802153"/>
                  <a:gd name="connsiteY7" fmla="*/ 11679 h 970922"/>
                  <a:gd name="connsiteX8" fmla="*/ 683037 w 802153"/>
                  <a:gd name="connsiteY8" fmla="*/ 7301 h 970922"/>
                  <a:gd name="connsiteX9" fmla="*/ 131793 w 802153"/>
                  <a:gd name="connsiteY9" fmla="*/ 903 h 970922"/>
                  <a:gd name="connsiteX10" fmla="*/ 103506 w 802153"/>
                  <a:gd name="connsiteY10" fmla="*/ 7638 h 970922"/>
                  <a:gd name="connsiteX11" fmla="*/ 77241 w 802153"/>
                  <a:gd name="connsiteY11" fmla="*/ 55792 h 970922"/>
                  <a:gd name="connsiteX12" fmla="*/ 70843 w 802153"/>
                  <a:gd name="connsiteY12" fmla="*/ 130548 h 970922"/>
                  <a:gd name="connsiteX13" fmla="*/ 74884 w 802153"/>
                  <a:gd name="connsiteY13" fmla="*/ 242683 h 970922"/>
                  <a:gd name="connsiteX14" fmla="*/ 66128 w 802153"/>
                  <a:gd name="connsiteY14" fmla="*/ 271643 h 970922"/>
                  <a:gd name="connsiteX15" fmla="*/ 53332 w 802153"/>
                  <a:gd name="connsiteY15" fmla="*/ 263224 h 970922"/>
                  <a:gd name="connsiteX16" fmla="*/ 43567 w 802153"/>
                  <a:gd name="connsiteY16" fmla="*/ 236285 h 970922"/>
                  <a:gd name="connsiteX17" fmla="*/ 31781 w 802153"/>
                  <a:gd name="connsiteY17" fmla="*/ 221805 h 970922"/>
                  <a:gd name="connsiteX18" fmla="*/ 1474 w 802153"/>
                  <a:gd name="connsiteY18" fmla="*/ 240326 h 970922"/>
                  <a:gd name="connsiteX19" fmla="*/ 36158 w 802153"/>
                  <a:gd name="connsiteY19" fmla="*/ 425197 h 970922"/>
                  <a:gd name="connsiteX20" fmla="*/ 59730 w 802153"/>
                  <a:gd name="connsiteY20" fmla="*/ 455167 h 970922"/>
                  <a:gd name="connsiteX21" fmla="*/ 102833 w 802153"/>
                  <a:gd name="connsiteY21" fmla="*/ 527903 h 970922"/>
                  <a:gd name="connsiteX22" fmla="*/ 162099 w 802153"/>
                  <a:gd name="connsiteY22" fmla="*/ 654180 h 970922"/>
                  <a:gd name="connsiteX23" fmla="*/ 170518 w 802153"/>
                  <a:gd name="connsiteY23" fmla="*/ 673038 h 970922"/>
                  <a:gd name="connsiteX24" fmla="*/ 170518 w 802153"/>
                  <a:gd name="connsiteY24" fmla="*/ 777428 h 970922"/>
                  <a:gd name="connsiteX25" fmla="*/ 385359 w 802153"/>
                  <a:gd name="connsiteY25" fmla="*/ 967349 h 970922"/>
                  <a:gd name="connsiteX26" fmla="*/ 405563 w 802153"/>
                  <a:gd name="connsiteY26" fmla="*/ 964319 h 970922"/>
                  <a:gd name="connsiteX27" fmla="*/ 620067 w 802153"/>
                  <a:gd name="connsiteY27" fmla="*/ 778101 h 970922"/>
                  <a:gd name="connsiteX28" fmla="*/ 619730 w 802153"/>
                  <a:gd name="connsiteY28" fmla="*/ 722539 h 970922"/>
                  <a:gd name="connsiteX29" fmla="*/ 650373 w 802153"/>
                  <a:gd name="connsiteY29" fmla="*/ 645425 h 970922"/>
                  <a:gd name="connsiteX30" fmla="*/ 694487 w 802153"/>
                  <a:gd name="connsiteY30" fmla="*/ 560230 h 970922"/>
                  <a:gd name="connsiteX31" fmla="*/ 750386 w 802153"/>
                  <a:gd name="connsiteY31" fmla="*/ 446075 h 970922"/>
                  <a:gd name="connsiteX32" fmla="*/ 775304 w 802153"/>
                  <a:gd name="connsiteY32" fmla="*/ 413074 h 970922"/>
                  <a:gd name="connsiteX33" fmla="*/ 801907 w 802153"/>
                  <a:gd name="connsiteY33" fmla="*/ 249755 h 970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02153" h="970922">
                    <a:moveTo>
                      <a:pt x="801907" y="249755"/>
                    </a:moveTo>
                    <a:cubicBezTo>
                      <a:pt x="801233" y="225173"/>
                      <a:pt x="793152" y="217428"/>
                      <a:pt x="768233" y="215744"/>
                    </a:cubicBezTo>
                    <a:cubicBezTo>
                      <a:pt x="758804" y="216417"/>
                      <a:pt x="757457" y="224499"/>
                      <a:pt x="755437" y="230897"/>
                    </a:cubicBezTo>
                    <a:cubicBezTo>
                      <a:pt x="752069" y="241336"/>
                      <a:pt x="748702" y="252112"/>
                      <a:pt x="744661" y="262551"/>
                    </a:cubicBezTo>
                    <a:cubicBezTo>
                      <a:pt x="741630" y="269622"/>
                      <a:pt x="736579" y="273327"/>
                      <a:pt x="728834" y="271643"/>
                    </a:cubicBezTo>
                    <a:cubicBezTo>
                      <a:pt x="721426" y="269959"/>
                      <a:pt x="721763" y="252785"/>
                      <a:pt x="721763" y="250091"/>
                    </a:cubicBezTo>
                    <a:cubicBezTo>
                      <a:pt x="725130" y="202274"/>
                      <a:pt x="729508" y="154457"/>
                      <a:pt x="727824" y="106303"/>
                    </a:cubicBezTo>
                    <a:cubicBezTo>
                      <a:pt x="726477" y="71956"/>
                      <a:pt x="720416" y="38281"/>
                      <a:pt x="695497" y="11679"/>
                    </a:cubicBezTo>
                    <a:cubicBezTo>
                      <a:pt x="691793" y="8985"/>
                      <a:pt x="687415" y="7301"/>
                      <a:pt x="683037" y="7301"/>
                    </a:cubicBezTo>
                    <a:cubicBezTo>
                      <a:pt x="654414" y="6291"/>
                      <a:pt x="147283" y="3934"/>
                      <a:pt x="131793" y="903"/>
                    </a:cubicBezTo>
                    <a:cubicBezTo>
                      <a:pt x="122027" y="-1117"/>
                      <a:pt x="111588" y="-107"/>
                      <a:pt x="103506" y="7638"/>
                    </a:cubicBezTo>
                    <a:cubicBezTo>
                      <a:pt x="90710" y="21781"/>
                      <a:pt x="82965" y="38281"/>
                      <a:pt x="77241" y="55792"/>
                    </a:cubicBezTo>
                    <a:cubicBezTo>
                      <a:pt x="69159" y="80374"/>
                      <a:pt x="70169" y="105966"/>
                      <a:pt x="70843" y="130548"/>
                    </a:cubicBezTo>
                    <a:cubicBezTo>
                      <a:pt x="71853" y="167927"/>
                      <a:pt x="69159" y="205642"/>
                      <a:pt x="74884" y="242683"/>
                    </a:cubicBezTo>
                    <a:cubicBezTo>
                      <a:pt x="75894" y="248071"/>
                      <a:pt x="73536" y="270969"/>
                      <a:pt x="66128" y="271643"/>
                    </a:cubicBezTo>
                    <a:cubicBezTo>
                      <a:pt x="59393" y="272316"/>
                      <a:pt x="55689" y="268949"/>
                      <a:pt x="53332" y="263224"/>
                    </a:cubicBezTo>
                    <a:cubicBezTo>
                      <a:pt x="49291" y="254469"/>
                      <a:pt x="47271" y="245377"/>
                      <a:pt x="43567" y="236285"/>
                    </a:cubicBezTo>
                    <a:cubicBezTo>
                      <a:pt x="41209" y="230561"/>
                      <a:pt x="40536" y="222816"/>
                      <a:pt x="31781" y="221805"/>
                    </a:cubicBezTo>
                    <a:cubicBezTo>
                      <a:pt x="9219" y="220122"/>
                      <a:pt x="2821" y="223489"/>
                      <a:pt x="1474" y="240326"/>
                    </a:cubicBezTo>
                    <a:cubicBezTo>
                      <a:pt x="-3577" y="304980"/>
                      <a:pt x="3494" y="367614"/>
                      <a:pt x="36158" y="425197"/>
                    </a:cubicBezTo>
                    <a:cubicBezTo>
                      <a:pt x="42220" y="435972"/>
                      <a:pt x="47607" y="448095"/>
                      <a:pt x="59730" y="455167"/>
                    </a:cubicBezTo>
                    <a:cubicBezTo>
                      <a:pt x="87343" y="471330"/>
                      <a:pt x="100812" y="495239"/>
                      <a:pt x="102833" y="527903"/>
                    </a:cubicBezTo>
                    <a:cubicBezTo>
                      <a:pt x="105527" y="577404"/>
                      <a:pt x="122027" y="621853"/>
                      <a:pt x="162099" y="654180"/>
                    </a:cubicBezTo>
                    <a:cubicBezTo>
                      <a:pt x="168161" y="659232"/>
                      <a:pt x="170518" y="664956"/>
                      <a:pt x="170518" y="673038"/>
                    </a:cubicBezTo>
                    <a:cubicBezTo>
                      <a:pt x="170181" y="707722"/>
                      <a:pt x="170518" y="742407"/>
                      <a:pt x="170518" y="777428"/>
                    </a:cubicBezTo>
                    <a:cubicBezTo>
                      <a:pt x="180620" y="796285"/>
                      <a:pt x="367174" y="950512"/>
                      <a:pt x="385359" y="967349"/>
                    </a:cubicBezTo>
                    <a:cubicBezTo>
                      <a:pt x="393104" y="974421"/>
                      <a:pt x="399502" y="969707"/>
                      <a:pt x="405563" y="964319"/>
                    </a:cubicBezTo>
                    <a:cubicBezTo>
                      <a:pt x="428798" y="943441"/>
                      <a:pt x="615353" y="786520"/>
                      <a:pt x="620067" y="778101"/>
                    </a:cubicBezTo>
                    <a:cubicBezTo>
                      <a:pt x="620067" y="759580"/>
                      <a:pt x="621750" y="741060"/>
                      <a:pt x="619730" y="722539"/>
                    </a:cubicBezTo>
                    <a:cubicBezTo>
                      <a:pt x="616363" y="690885"/>
                      <a:pt x="624108" y="666640"/>
                      <a:pt x="650373" y="645425"/>
                    </a:cubicBezTo>
                    <a:cubicBezTo>
                      <a:pt x="676303" y="624547"/>
                      <a:pt x="695497" y="595251"/>
                      <a:pt x="694487" y="560230"/>
                    </a:cubicBezTo>
                    <a:cubicBezTo>
                      <a:pt x="693476" y="511739"/>
                      <a:pt x="714018" y="475371"/>
                      <a:pt x="750386" y="446075"/>
                    </a:cubicBezTo>
                    <a:cubicBezTo>
                      <a:pt x="761498" y="436983"/>
                      <a:pt x="769916" y="426207"/>
                      <a:pt x="775304" y="413074"/>
                    </a:cubicBezTo>
                    <a:cubicBezTo>
                      <a:pt x="796856" y="361216"/>
                      <a:pt x="803591" y="305990"/>
                      <a:pt x="801907" y="249755"/>
                    </a:cubicBezTo>
                    <a:close/>
                  </a:path>
                </a:pathLst>
              </a:custGeom>
              <a:solidFill>
                <a:srgbClr val="FDC69A"/>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9" name="Freeform: Shape 23">
                <a:extLst>
                  <a:ext uri="{FF2B5EF4-FFF2-40B4-BE49-F238E27FC236}">
                    <a16:creationId xmlns="" xmlns:a16="http://schemas.microsoft.com/office/drawing/2014/main" xmlns:lc="http://schemas.openxmlformats.org/drawingml/2006/lockedCanvas" id="{B34FFF1B-6C73-42CE-A1B4-A999A78898FC}"/>
                  </a:ext>
                </a:extLst>
              </p:cNvPr>
              <p:cNvSpPr/>
              <p:nvPr/>
            </p:nvSpPr>
            <p:spPr>
              <a:xfrm>
                <a:off x="7889910" y="2011835"/>
                <a:ext cx="2491221" cy="1440441"/>
              </a:xfrm>
              <a:custGeom>
                <a:avLst/>
                <a:gdLst>
                  <a:gd name="connsiteX0" fmla="*/ 2431942 w 2491221"/>
                  <a:gd name="connsiteY0" fmla="*/ 1045244 h 1440441"/>
                  <a:gd name="connsiteX1" fmla="*/ 2260541 w 2491221"/>
                  <a:gd name="connsiteY1" fmla="*/ 674829 h 1440441"/>
                  <a:gd name="connsiteX2" fmla="*/ 1929188 w 2491221"/>
                  <a:gd name="connsiteY2" fmla="*/ 130656 h 1440441"/>
                  <a:gd name="connsiteX3" fmla="*/ 1903596 w 2491221"/>
                  <a:gd name="connsiteY3" fmla="*/ 110788 h 1440441"/>
                  <a:gd name="connsiteX4" fmla="*/ 1650030 w 2491221"/>
                  <a:gd name="connsiteY4" fmla="*/ 31317 h 1440441"/>
                  <a:gd name="connsiteX5" fmla="*/ 1526446 w 2491221"/>
                  <a:gd name="connsiteY5" fmla="*/ 0 h 1440441"/>
                  <a:gd name="connsiteX6" fmla="*/ 1534528 w 2491221"/>
                  <a:gd name="connsiteY6" fmla="*/ 26603 h 1440441"/>
                  <a:gd name="connsiteX7" fmla="*/ 1526109 w 2491221"/>
                  <a:gd name="connsiteY7" fmla="*/ 44113 h 1440441"/>
                  <a:gd name="connsiteX8" fmla="*/ 1442261 w 2491221"/>
                  <a:gd name="connsiteY8" fmla="*/ 69032 h 1440441"/>
                  <a:gd name="connsiteX9" fmla="*/ 1431149 w 2491221"/>
                  <a:gd name="connsiteY9" fmla="*/ 72736 h 1440441"/>
                  <a:gd name="connsiteX10" fmla="*/ 1421720 w 2491221"/>
                  <a:gd name="connsiteY10" fmla="*/ 81491 h 1440441"/>
                  <a:gd name="connsiteX11" fmla="*/ 1430475 w 2491221"/>
                  <a:gd name="connsiteY11" fmla="*/ 90247 h 1440441"/>
                  <a:gd name="connsiteX12" fmla="*/ 1443271 w 2491221"/>
                  <a:gd name="connsiteY12" fmla="*/ 94287 h 1440441"/>
                  <a:gd name="connsiteX13" fmla="*/ 1504895 w 2491221"/>
                  <a:gd name="connsiteY13" fmla="*/ 111124 h 1440441"/>
                  <a:gd name="connsiteX14" fmla="*/ 1509946 w 2491221"/>
                  <a:gd name="connsiteY14" fmla="*/ 127625 h 1440441"/>
                  <a:gd name="connsiteX15" fmla="*/ 1457414 w 2491221"/>
                  <a:gd name="connsiteY15" fmla="*/ 188912 h 1440441"/>
                  <a:gd name="connsiteX16" fmla="*/ 1154348 w 2491221"/>
                  <a:gd name="connsiteY16" fmla="*/ 540469 h 1440441"/>
                  <a:gd name="connsiteX17" fmla="*/ 1121347 w 2491221"/>
                  <a:gd name="connsiteY17" fmla="*/ 541142 h 1440441"/>
                  <a:gd name="connsiteX18" fmla="*/ 732411 w 2491221"/>
                  <a:gd name="connsiteY18" fmla="*/ 127625 h 1440441"/>
                  <a:gd name="connsiteX19" fmla="*/ 737462 w 2491221"/>
                  <a:gd name="connsiteY19" fmla="*/ 109441 h 1440441"/>
                  <a:gd name="connsiteX20" fmla="*/ 778208 w 2491221"/>
                  <a:gd name="connsiteY20" fmla="*/ 94287 h 1440441"/>
                  <a:gd name="connsiteX21" fmla="*/ 815923 w 2491221"/>
                  <a:gd name="connsiteY21" fmla="*/ 78797 h 1440441"/>
                  <a:gd name="connsiteX22" fmla="*/ 795382 w 2491221"/>
                  <a:gd name="connsiteY22" fmla="*/ 69032 h 1440441"/>
                  <a:gd name="connsiteX23" fmla="*/ 726687 w 2491221"/>
                  <a:gd name="connsiteY23" fmla="*/ 46470 h 1440441"/>
                  <a:gd name="connsiteX24" fmla="*/ 714901 w 2491221"/>
                  <a:gd name="connsiteY24" fmla="*/ 18521 h 1440441"/>
                  <a:gd name="connsiteX25" fmla="*/ 714564 w 2491221"/>
                  <a:gd name="connsiteY25" fmla="*/ 7408 h 1440441"/>
                  <a:gd name="connsiteX26" fmla="*/ 324618 w 2491221"/>
                  <a:gd name="connsiteY26" fmla="*/ 119880 h 1440441"/>
                  <a:gd name="connsiteX27" fmla="*/ 311148 w 2491221"/>
                  <a:gd name="connsiteY27" fmla="*/ 131329 h 1440441"/>
                  <a:gd name="connsiteX28" fmla="*/ 232688 w 2491221"/>
                  <a:gd name="connsiteY28" fmla="*/ 320241 h 1440441"/>
                  <a:gd name="connsiteX29" fmla="*/ 0 w 2491221"/>
                  <a:gd name="connsiteY29" fmla="*/ 956344 h 1440441"/>
                  <a:gd name="connsiteX30" fmla="*/ 1636897 w 2491221"/>
                  <a:gd name="connsiteY30" fmla="*/ 966783 h 1440441"/>
                  <a:gd name="connsiteX31" fmla="*/ 1636897 w 2491221"/>
                  <a:gd name="connsiteY31" fmla="*/ 968467 h 1440441"/>
                  <a:gd name="connsiteX32" fmla="*/ 1643295 w 2491221"/>
                  <a:gd name="connsiteY32" fmla="*/ 1258064 h 1440441"/>
                  <a:gd name="connsiteX33" fmla="*/ 1674275 w 2491221"/>
                  <a:gd name="connsiteY33" fmla="*/ 1256717 h 1440441"/>
                  <a:gd name="connsiteX34" fmla="*/ 1687072 w 2491221"/>
                  <a:gd name="connsiteY34" fmla="*/ 1268503 h 1440441"/>
                  <a:gd name="connsiteX35" fmla="*/ 1702898 w 2491221"/>
                  <a:gd name="connsiteY35" fmla="*/ 1294769 h 1440441"/>
                  <a:gd name="connsiteX36" fmla="*/ 1954781 w 2491221"/>
                  <a:gd name="connsiteY36" fmla="*/ 1376597 h 1440441"/>
                  <a:gd name="connsiteX37" fmla="*/ 2491209 w 2491221"/>
                  <a:gd name="connsiteY37" fmla="*/ 1437884 h 1440441"/>
                  <a:gd name="connsiteX38" fmla="*/ 2431942 w 2491221"/>
                  <a:gd name="connsiteY38" fmla="*/ 1045244 h 1440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91221" h="1440441">
                    <a:moveTo>
                      <a:pt x="2431942" y="1045244"/>
                    </a:moveTo>
                    <a:cubicBezTo>
                      <a:pt x="2387156" y="916272"/>
                      <a:pt x="2325869" y="794709"/>
                      <a:pt x="2260541" y="674829"/>
                    </a:cubicBezTo>
                    <a:cubicBezTo>
                      <a:pt x="2158845" y="487937"/>
                      <a:pt x="2046711" y="307781"/>
                      <a:pt x="1929188" y="130656"/>
                    </a:cubicBezTo>
                    <a:cubicBezTo>
                      <a:pt x="1922453" y="120553"/>
                      <a:pt x="1914708" y="114829"/>
                      <a:pt x="1903596" y="110788"/>
                    </a:cubicBezTo>
                    <a:cubicBezTo>
                      <a:pt x="1819747" y="82165"/>
                      <a:pt x="1735562" y="54889"/>
                      <a:pt x="1650030" y="31317"/>
                    </a:cubicBezTo>
                    <a:cubicBezTo>
                      <a:pt x="1608948" y="19868"/>
                      <a:pt x="1568539" y="7072"/>
                      <a:pt x="1526446" y="0"/>
                    </a:cubicBezTo>
                    <a:cubicBezTo>
                      <a:pt x="1523415" y="10439"/>
                      <a:pt x="1530487" y="18184"/>
                      <a:pt x="1534528" y="26603"/>
                    </a:cubicBezTo>
                    <a:cubicBezTo>
                      <a:pt x="1539579" y="37041"/>
                      <a:pt x="1537559" y="41756"/>
                      <a:pt x="1526109" y="44113"/>
                    </a:cubicBezTo>
                    <a:cubicBezTo>
                      <a:pt x="1497486" y="50174"/>
                      <a:pt x="1470547" y="61624"/>
                      <a:pt x="1442261" y="69032"/>
                    </a:cubicBezTo>
                    <a:cubicBezTo>
                      <a:pt x="1438557" y="70042"/>
                      <a:pt x="1434516" y="71052"/>
                      <a:pt x="1431149" y="72736"/>
                    </a:cubicBezTo>
                    <a:cubicBezTo>
                      <a:pt x="1427108" y="74420"/>
                      <a:pt x="1422057" y="76777"/>
                      <a:pt x="1421720" y="81491"/>
                    </a:cubicBezTo>
                    <a:cubicBezTo>
                      <a:pt x="1421383" y="86879"/>
                      <a:pt x="1426434" y="88563"/>
                      <a:pt x="1430475" y="90247"/>
                    </a:cubicBezTo>
                    <a:cubicBezTo>
                      <a:pt x="1434516" y="91930"/>
                      <a:pt x="1438894" y="92940"/>
                      <a:pt x="1443271" y="94287"/>
                    </a:cubicBezTo>
                    <a:cubicBezTo>
                      <a:pt x="1463812" y="99339"/>
                      <a:pt x="1484017" y="107084"/>
                      <a:pt x="1504895" y="111124"/>
                    </a:cubicBezTo>
                    <a:cubicBezTo>
                      <a:pt x="1517691" y="113482"/>
                      <a:pt x="1517691" y="118533"/>
                      <a:pt x="1509946" y="127625"/>
                    </a:cubicBezTo>
                    <a:cubicBezTo>
                      <a:pt x="1492435" y="148166"/>
                      <a:pt x="1474925" y="168707"/>
                      <a:pt x="1457414" y="188912"/>
                    </a:cubicBezTo>
                    <a:cubicBezTo>
                      <a:pt x="1356729" y="306434"/>
                      <a:pt x="1254360" y="422610"/>
                      <a:pt x="1154348" y="540469"/>
                    </a:cubicBezTo>
                    <a:cubicBezTo>
                      <a:pt x="1138857" y="558653"/>
                      <a:pt x="1137847" y="558990"/>
                      <a:pt x="1121347" y="541142"/>
                    </a:cubicBezTo>
                    <a:cubicBezTo>
                      <a:pt x="1091040" y="507805"/>
                      <a:pt x="782922" y="181167"/>
                      <a:pt x="732411" y="127625"/>
                    </a:cubicBezTo>
                    <a:cubicBezTo>
                      <a:pt x="721972" y="116512"/>
                      <a:pt x="727023" y="113145"/>
                      <a:pt x="737462" y="109441"/>
                    </a:cubicBezTo>
                    <a:cubicBezTo>
                      <a:pt x="750932" y="104390"/>
                      <a:pt x="765075" y="100012"/>
                      <a:pt x="778208" y="94287"/>
                    </a:cubicBezTo>
                    <a:cubicBezTo>
                      <a:pt x="790331" y="88900"/>
                      <a:pt x="804811" y="88226"/>
                      <a:pt x="815923" y="78797"/>
                    </a:cubicBezTo>
                    <a:cubicBezTo>
                      <a:pt x="809188" y="73073"/>
                      <a:pt x="802117" y="71389"/>
                      <a:pt x="795382" y="69032"/>
                    </a:cubicBezTo>
                    <a:cubicBezTo>
                      <a:pt x="772483" y="61624"/>
                      <a:pt x="749585" y="54215"/>
                      <a:pt x="726687" y="46470"/>
                    </a:cubicBezTo>
                    <a:cubicBezTo>
                      <a:pt x="712207" y="41756"/>
                      <a:pt x="702105" y="35021"/>
                      <a:pt x="714901" y="18521"/>
                    </a:cubicBezTo>
                    <a:cubicBezTo>
                      <a:pt x="717595" y="15153"/>
                      <a:pt x="716921" y="11113"/>
                      <a:pt x="714564" y="7408"/>
                    </a:cubicBezTo>
                    <a:cubicBezTo>
                      <a:pt x="582898" y="39399"/>
                      <a:pt x="453253" y="78461"/>
                      <a:pt x="324618" y="119880"/>
                    </a:cubicBezTo>
                    <a:cubicBezTo>
                      <a:pt x="318557" y="121900"/>
                      <a:pt x="313842" y="124594"/>
                      <a:pt x="311148" y="131329"/>
                    </a:cubicBezTo>
                    <a:cubicBezTo>
                      <a:pt x="285220" y="194299"/>
                      <a:pt x="258954" y="257270"/>
                      <a:pt x="232688" y="320241"/>
                    </a:cubicBezTo>
                    <a:cubicBezTo>
                      <a:pt x="238413" y="325628"/>
                      <a:pt x="0" y="956344"/>
                      <a:pt x="0" y="956344"/>
                    </a:cubicBezTo>
                    <a:cubicBezTo>
                      <a:pt x="0" y="956344"/>
                      <a:pt x="1640938" y="943211"/>
                      <a:pt x="1636897" y="966783"/>
                    </a:cubicBezTo>
                    <a:cubicBezTo>
                      <a:pt x="1636897" y="967457"/>
                      <a:pt x="1636897" y="967793"/>
                      <a:pt x="1636897" y="968467"/>
                    </a:cubicBezTo>
                    <a:cubicBezTo>
                      <a:pt x="1636560" y="1046254"/>
                      <a:pt x="1634540" y="1252003"/>
                      <a:pt x="1643295" y="1258064"/>
                    </a:cubicBezTo>
                    <a:cubicBezTo>
                      <a:pt x="1651377" y="1263788"/>
                      <a:pt x="1663836" y="1258401"/>
                      <a:pt x="1674275" y="1256717"/>
                    </a:cubicBezTo>
                    <a:cubicBezTo>
                      <a:pt x="1684041" y="1255370"/>
                      <a:pt x="1688418" y="1259074"/>
                      <a:pt x="1687072" y="1268503"/>
                    </a:cubicBezTo>
                    <a:cubicBezTo>
                      <a:pt x="1685051" y="1281972"/>
                      <a:pt x="1692459" y="1289381"/>
                      <a:pt x="1702898" y="1294769"/>
                    </a:cubicBezTo>
                    <a:cubicBezTo>
                      <a:pt x="1713000" y="1299820"/>
                      <a:pt x="1879014" y="1359760"/>
                      <a:pt x="1954781" y="1376597"/>
                    </a:cubicBezTo>
                    <a:cubicBezTo>
                      <a:pt x="1997210" y="1386025"/>
                      <a:pt x="2489862" y="1454384"/>
                      <a:pt x="2491209" y="1437884"/>
                    </a:cubicBezTo>
                    <a:cubicBezTo>
                      <a:pt x="2492219" y="1430812"/>
                      <a:pt x="2433963" y="1050968"/>
                      <a:pt x="2431942" y="1045244"/>
                    </a:cubicBezTo>
                    <a:close/>
                  </a:path>
                </a:pathLst>
              </a:custGeom>
              <a:solidFill>
                <a:srgbClr val="31363E"/>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0" name="Freeform: Shape 24">
                <a:extLst>
                  <a:ext uri="{FF2B5EF4-FFF2-40B4-BE49-F238E27FC236}">
                    <a16:creationId xmlns="" xmlns:a16="http://schemas.microsoft.com/office/drawing/2014/main" xmlns:lc="http://schemas.openxmlformats.org/drawingml/2006/lockedCanvas" id="{F55D8655-6A7C-4E5B-90E3-508CA9E8F24F}"/>
                  </a:ext>
                </a:extLst>
              </p:cNvPr>
              <p:cNvSpPr/>
              <p:nvPr/>
            </p:nvSpPr>
            <p:spPr>
              <a:xfrm>
                <a:off x="8594498" y="1960685"/>
                <a:ext cx="842152" cy="613967"/>
              </a:xfrm>
              <a:custGeom>
                <a:avLst/>
                <a:gdLst>
                  <a:gd name="connsiteX0" fmla="*/ 839705 w 842152"/>
                  <a:gd name="connsiteY0" fmla="*/ 84823 h 613967"/>
                  <a:gd name="connsiteX1" fmla="*/ 795592 w 842152"/>
                  <a:gd name="connsiteY1" fmla="*/ 23537 h 613967"/>
                  <a:gd name="connsiteX2" fmla="*/ 687162 w 842152"/>
                  <a:gd name="connsiteY2" fmla="*/ 5353 h 613967"/>
                  <a:gd name="connsiteX3" fmla="*/ 668641 w 842152"/>
                  <a:gd name="connsiteY3" fmla="*/ 5016 h 613967"/>
                  <a:gd name="connsiteX4" fmla="*/ 658875 w 842152"/>
                  <a:gd name="connsiteY4" fmla="*/ 20506 h 613967"/>
                  <a:gd name="connsiteX5" fmla="*/ 540006 w 842152"/>
                  <a:gd name="connsiteY5" fmla="*/ 257908 h 613967"/>
                  <a:gd name="connsiteX6" fmla="*/ 488148 w 842152"/>
                  <a:gd name="connsiteY6" fmla="*/ 187866 h 613967"/>
                  <a:gd name="connsiteX7" fmla="*/ 427198 w 842152"/>
                  <a:gd name="connsiteY7" fmla="*/ 101997 h 613967"/>
                  <a:gd name="connsiteX8" fmla="*/ 415075 w 842152"/>
                  <a:gd name="connsiteY8" fmla="*/ 101997 h 613967"/>
                  <a:gd name="connsiteX9" fmla="*/ 355135 w 842152"/>
                  <a:gd name="connsiteY9" fmla="*/ 187530 h 613967"/>
                  <a:gd name="connsiteX10" fmla="*/ 353788 w 842152"/>
                  <a:gd name="connsiteY10" fmla="*/ 186519 h 613967"/>
                  <a:gd name="connsiteX11" fmla="*/ 332910 w 842152"/>
                  <a:gd name="connsiteY11" fmla="*/ 207397 h 613967"/>
                  <a:gd name="connsiteX12" fmla="*/ 304287 w 842152"/>
                  <a:gd name="connsiteY12" fmla="*/ 245449 h 613967"/>
                  <a:gd name="connsiteX13" fmla="*/ 297889 w 842152"/>
                  <a:gd name="connsiteY13" fmla="*/ 239051 h 613967"/>
                  <a:gd name="connsiteX14" fmla="*/ 201918 w 842152"/>
                  <a:gd name="connsiteY14" fmla="*/ 64282 h 613967"/>
                  <a:gd name="connsiteX15" fmla="*/ 173969 w 842152"/>
                  <a:gd name="connsiteY15" fmla="*/ 12761 h 613967"/>
                  <a:gd name="connsiteX16" fmla="*/ 148040 w 842152"/>
                  <a:gd name="connsiteY16" fmla="*/ 4006 h 613967"/>
                  <a:gd name="connsiteX17" fmla="*/ 49374 w 842152"/>
                  <a:gd name="connsiteY17" fmla="*/ 23200 h 613967"/>
                  <a:gd name="connsiteX18" fmla="*/ 10313 w 842152"/>
                  <a:gd name="connsiteY18" fmla="*/ 57884 h 613967"/>
                  <a:gd name="connsiteX19" fmla="*/ 26476 w 842152"/>
                  <a:gd name="connsiteY19" fmla="*/ 104355 h 613967"/>
                  <a:gd name="connsiteX20" fmla="*/ 101906 w 842152"/>
                  <a:gd name="connsiteY20" fmla="*/ 129273 h 613967"/>
                  <a:gd name="connsiteX21" fmla="*/ 35905 w 842152"/>
                  <a:gd name="connsiteY21" fmla="*/ 153182 h 613967"/>
                  <a:gd name="connsiteX22" fmla="*/ 27823 w 842152"/>
                  <a:gd name="connsiteY22" fmla="*/ 185846 h 613967"/>
                  <a:gd name="connsiteX23" fmla="*/ 424504 w 842152"/>
                  <a:gd name="connsiteY23" fmla="*/ 608119 h 613967"/>
                  <a:gd name="connsiteX24" fmla="*/ 444708 w 842152"/>
                  <a:gd name="connsiteY24" fmla="*/ 607109 h 613967"/>
                  <a:gd name="connsiteX25" fmla="*/ 812766 w 842152"/>
                  <a:gd name="connsiteY25" fmla="*/ 178438 h 613967"/>
                  <a:gd name="connsiteX26" fmla="*/ 806705 w 842152"/>
                  <a:gd name="connsiteY26" fmla="*/ 157560 h 613967"/>
                  <a:gd name="connsiteX27" fmla="*/ 717468 w 842152"/>
                  <a:gd name="connsiteY27" fmla="*/ 132977 h 613967"/>
                  <a:gd name="connsiteX28" fmla="*/ 832970 w 842152"/>
                  <a:gd name="connsiteY28" fmla="*/ 97956 h 613967"/>
                  <a:gd name="connsiteX29" fmla="*/ 839705 w 842152"/>
                  <a:gd name="connsiteY29" fmla="*/ 84823 h 613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42152" h="613967">
                    <a:moveTo>
                      <a:pt x="839705" y="84823"/>
                    </a:moveTo>
                    <a:cubicBezTo>
                      <a:pt x="833307" y="73711"/>
                      <a:pt x="811082" y="26231"/>
                      <a:pt x="795592" y="23537"/>
                    </a:cubicBezTo>
                    <a:cubicBezTo>
                      <a:pt x="759561" y="17475"/>
                      <a:pt x="723193" y="11414"/>
                      <a:pt x="687162" y="5353"/>
                    </a:cubicBezTo>
                    <a:cubicBezTo>
                      <a:pt x="681100" y="-2392"/>
                      <a:pt x="675039" y="-1045"/>
                      <a:pt x="668641" y="5016"/>
                    </a:cubicBezTo>
                    <a:cubicBezTo>
                      <a:pt x="664263" y="9394"/>
                      <a:pt x="661569" y="15118"/>
                      <a:pt x="658875" y="20506"/>
                    </a:cubicBezTo>
                    <a:cubicBezTo>
                      <a:pt x="618466" y="99303"/>
                      <a:pt x="578731" y="178438"/>
                      <a:pt x="540006" y="257908"/>
                    </a:cubicBezTo>
                    <a:cubicBezTo>
                      <a:pt x="522832" y="234673"/>
                      <a:pt x="505658" y="211438"/>
                      <a:pt x="488148" y="187866"/>
                    </a:cubicBezTo>
                    <a:cubicBezTo>
                      <a:pt x="467943" y="159243"/>
                      <a:pt x="447402" y="130620"/>
                      <a:pt x="427198" y="101997"/>
                    </a:cubicBezTo>
                    <a:cubicBezTo>
                      <a:pt x="422820" y="95599"/>
                      <a:pt x="419789" y="95262"/>
                      <a:pt x="415075" y="101997"/>
                    </a:cubicBezTo>
                    <a:cubicBezTo>
                      <a:pt x="395207" y="130620"/>
                      <a:pt x="375003" y="158906"/>
                      <a:pt x="355135" y="187530"/>
                    </a:cubicBezTo>
                    <a:cubicBezTo>
                      <a:pt x="354798" y="187193"/>
                      <a:pt x="354125" y="186856"/>
                      <a:pt x="353788" y="186519"/>
                    </a:cubicBezTo>
                    <a:cubicBezTo>
                      <a:pt x="343012" y="189550"/>
                      <a:pt x="338972" y="199652"/>
                      <a:pt x="332910" y="207397"/>
                    </a:cubicBezTo>
                    <a:cubicBezTo>
                      <a:pt x="323145" y="219857"/>
                      <a:pt x="315063" y="234000"/>
                      <a:pt x="304287" y="245449"/>
                    </a:cubicBezTo>
                    <a:cubicBezTo>
                      <a:pt x="300246" y="244102"/>
                      <a:pt x="299236" y="241408"/>
                      <a:pt x="297889" y="239051"/>
                    </a:cubicBezTo>
                    <a:cubicBezTo>
                      <a:pt x="265562" y="181131"/>
                      <a:pt x="234582" y="122202"/>
                      <a:pt x="201918" y="64282"/>
                    </a:cubicBezTo>
                    <a:cubicBezTo>
                      <a:pt x="192489" y="47109"/>
                      <a:pt x="183734" y="29598"/>
                      <a:pt x="173969" y="12761"/>
                    </a:cubicBezTo>
                    <a:cubicBezTo>
                      <a:pt x="166224" y="-1045"/>
                      <a:pt x="159825" y="-2729"/>
                      <a:pt x="148040" y="4006"/>
                    </a:cubicBezTo>
                    <a:cubicBezTo>
                      <a:pt x="115039" y="10404"/>
                      <a:pt x="82375" y="17475"/>
                      <a:pt x="49374" y="23200"/>
                    </a:cubicBezTo>
                    <a:cubicBezTo>
                      <a:pt x="39609" y="24884"/>
                      <a:pt x="17384" y="45762"/>
                      <a:pt x="10313" y="57884"/>
                    </a:cubicBezTo>
                    <a:cubicBezTo>
                      <a:pt x="-6524" y="86170"/>
                      <a:pt x="-3831" y="93579"/>
                      <a:pt x="26476" y="104355"/>
                    </a:cubicBezTo>
                    <a:cubicBezTo>
                      <a:pt x="30180" y="105701"/>
                      <a:pt x="78671" y="121192"/>
                      <a:pt x="101906" y="129273"/>
                    </a:cubicBezTo>
                    <a:cubicBezTo>
                      <a:pt x="77324" y="136345"/>
                      <a:pt x="56783" y="145437"/>
                      <a:pt x="35905" y="153182"/>
                    </a:cubicBezTo>
                    <a:cubicBezTo>
                      <a:pt x="14690" y="160927"/>
                      <a:pt x="13006" y="169009"/>
                      <a:pt x="27823" y="185846"/>
                    </a:cubicBezTo>
                    <a:cubicBezTo>
                      <a:pt x="72610" y="236357"/>
                      <a:pt x="387799" y="567373"/>
                      <a:pt x="424504" y="608119"/>
                    </a:cubicBezTo>
                    <a:cubicBezTo>
                      <a:pt x="432585" y="616874"/>
                      <a:pt x="438310" y="615190"/>
                      <a:pt x="444708" y="607109"/>
                    </a:cubicBezTo>
                    <a:cubicBezTo>
                      <a:pt x="454137" y="595323"/>
                      <a:pt x="747101" y="255214"/>
                      <a:pt x="812766" y="178438"/>
                    </a:cubicBezTo>
                    <a:cubicBezTo>
                      <a:pt x="826236" y="162611"/>
                      <a:pt x="826572" y="162947"/>
                      <a:pt x="806705" y="157560"/>
                    </a:cubicBezTo>
                    <a:cubicBezTo>
                      <a:pt x="777745" y="149815"/>
                      <a:pt x="749122" y="141733"/>
                      <a:pt x="717468" y="132977"/>
                    </a:cubicBezTo>
                    <a:cubicBezTo>
                      <a:pt x="722519" y="130284"/>
                      <a:pt x="797276" y="107385"/>
                      <a:pt x="832970" y="97956"/>
                    </a:cubicBezTo>
                    <a:cubicBezTo>
                      <a:pt x="842399" y="95599"/>
                      <a:pt x="844420" y="93242"/>
                      <a:pt x="839705" y="84823"/>
                    </a:cubicBezTo>
                    <a:close/>
                  </a:path>
                </a:pathLst>
              </a:custGeom>
              <a:solidFill>
                <a:srgbClr val="000000"/>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1" name="Freeform: Shape 25">
                <a:extLst>
                  <a:ext uri="{FF2B5EF4-FFF2-40B4-BE49-F238E27FC236}">
                    <a16:creationId xmlns="" xmlns:a16="http://schemas.microsoft.com/office/drawing/2014/main" xmlns:lc="http://schemas.openxmlformats.org/drawingml/2006/lockedCanvas" id="{43BF7381-F82A-434D-9373-837C315BEBC6}"/>
                  </a:ext>
                </a:extLst>
              </p:cNvPr>
              <p:cNvSpPr/>
              <p:nvPr/>
            </p:nvSpPr>
            <p:spPr>
              <a:xfrm>
                <a:off x="8620510" y="1071787"/>
                <a:ext cx="414221" cy="800660"/>
              </a:xfrm>
              <a:custGeom>
                <a:avLst/>
                <a:gdLst>
                  <a:gd name="connsiteX0" fmla="*/ 162099 w 414221"/>
                  <a:gd name="connsiteY0" fmla="*/ 654491 h 800660"/>
                  <a:gd name="connsiteX1" fmla="*/ 102833 w 414221"/>
                  <a:gd name="connsiteY1" fmla="*/ 528213 h 800660"/>
                  <a:gd name="connsiteX2" fmla="*/ 59730 w 414221"/>
                  <a:gd name="connsiteY2" fmla="*/ 455477 h 800660"/>
                  <a:gd name="connsiteX3" fmla="*/ 36158 w 414221"/>
                  <a:gd name="connsiteY3" fmla="*/ 425507 h 800660"/>
                  <a:gd name="connsiteX4" fmla="*/ 1474 w 414221"/>
                  <a:gd name="connsiteY4" fmla="*/ 240637 h 800660"/>
                  <a:gd name="connsiteX5" fmla="*/ 31781 w 414221"/>
                  <a:gd name="connsiteY5" fmla="*/ 222116 h 800660"/>
                  <a:gd name="connsiteX6" fmla="*/ 43567 w 414221"/>
                  <a:gd name="connsiteY6" fmla="*/ 236596 h 800660"/>
                  <a:gd name="connsiteX7" fmla="*/ 53332 w 414221"/>
                  <a:gd name="connsiteY7" fmla="*/ 263535 h 800660"/>
                  <a:gd name="connsiteX8" fmla="*/ 66128 w 414221"/>
                  <a:gd name="connsiteY8" fmla="*/ 271954 h 800660"/>
                  <a:gd name="connsiteX9" fmla="*/ 74884 w 414221"/>
                  <a:gd name="connsiteY9" fmla="*/ 259831 h 800660"/>
                  <a:gd name="connsiteX10" fmla="*/ 74884 w 414221"/>
                  <a:gd name="connsiteY10" fmla="*/ 242994 h 800660"/>
                  <a:gd name="connsiteX11" fmla="*/ 70843 w 414221"/>
                  <a:gd name="connsiteY11" fmla="*/ 130859 h 800660"/>
                  <a:gd name="connsiteX12" fmla="*/ 77241 w 414221"/>
                  <a:gd name="connsiteY12" fmla="*/ 56103 h 800660"/>
                  <a:gd name="connsiteX13" fmla="*/ 91721 w 414221"/>
                  <a:gd name="connsiteY13" fmla="*/ 6939 h 800660"/>
                  <a:gd name="connsiteX14" fmla="*/ 131793 w 414221"/>
                  <a:gd name="connsiteY14" fmla="*/ 1214 h 800660"/>
                  <a:gd name="connsiteX15" fmla="*/ 178600 w 414221"/>
                  <a:gd name="connsiteY15" fmla="*/ 3571 h 800660"/>
                  <a:gd name="connsiteX16" fmla="*/ 410614 w 414221"/>
                  <a:gd name="connsiteY16" fmla="*/ 6939 h 800660"/>
                  <a:gd name="connsiteX17" fmla="*/ 403543 w 414221"/>
                  <a:gd name="connsiteY17" fmla="*/ 800300 h 800660"/>
                  <a:gd name="connsiteX18" fmla="*/ 279622 w 414221"/>
                  <a:gd name="connsiteY18" fmla="*/ 765279 h 800660"/>
                  <a:gd name="connsiteX19" fmla="*/ 162099 w 414221"/>
                  <a:gd name="connsiteY19" fmla="*/ 654491 h 80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14221" h="800660">
                    <a:moveTo>
                      <a:pt x="162099" y="654491"/>
                    </a:moveTo>
                    <a:cubicBezTo>
                      <a:pt x="122027" y="621827"/>
                      <a:pt x="105527" y="577714"/>
                      <a:pt x="102833" y="528213"/>
                    </a:cubicBezTo>
                    <a:cubicBezTo>
                      <a:pt x="100812" y="495550"/>
                      <a:pt x="87343" y="471641"/>
                      <a:pt x="59730" y="455477"/>
                    </a:cubicBezTo>
                    <a:cubicBezTo>
                      <a:pt x="47607" y="448406"/>
                      <a:pt x="42556" y="436283"/>
                      <a:pt x="36158" y="425507"/>
                    </a:cubicBezTo>
                    <a:cubicBezTo>
                      <a:pt x="3494" y="367925"/>
                      <a:pt x="-3577" y="305291"/>
                      <a:pt x="1474" y="240637"/>
                    </a:cubicBezTo>
                    <a:cubicBezTo>
                      <a:pt x="2821" y="223463"/>
                      <a:pt x="8882" y="220432"/>
                      <a:pt x="31781" y="222116"/>
                    </a:cubicBezTo>
                    <a:cubicBezTo>
                      <a:pt x="40536" y="222789"/>
                      <a:pt x="41209" y="230535"/>
                      <a:pt x="43567" y="236596"/>
                    </a:cubicBezTo>
                    <a:cubicBezTo>
                      <a:pt x="47271" y="245351"/>
                      <a:pt x="49291" y="254780"/>
                      <a:pt x="53332" y="263535"/>
                    </a:cubicBezTo>
                    <a:cubicBezTo>
                      <a:pt x="56026" y="269260"/>
                      <a:pt x="59730" y="272627"/>
                      <a:pt x="66128" y="271954"/>
                    </a:cubicBezTo>
                    <a:cubicBezTo>
                      <a:pt x="73537" y="271280"/>
                      <a:pt x="74547" y="265556"/>
                      <a:pt x="74884" y="259831"/>
                    </a:cubicBezTo>
                    <a:cubicBezTo>
                      <a:pt x="75220" y="254106"/>
                      <a:pt x="75557" y="248382"/>
                      <a:pt x="74884" y="242994"/>
                    </a:cubicBezTo>
                    <a:cubicBezTo>
                      <a:pt x="69159" y="205616"/>
                      <a:pt x="72190" y="168237"/>
                      <a:pt x="70843" y="130859"/>
                    </a:cubicBezTo>
                    <a:cubicBezTo>
                      <a:pt x="70169" y="105940"/>
                      <a:pt x="69159" y="80348"/>
                      <a:pt x="77241" y="56103"/>
                    </a:cubicBezTo>
                    <a:cubicBezTo>
                      <a:pt x="82965" y="38592"/>
                      <a:pt x="79261" y="20745"/>
                      <a:pt x="91721" y="6939"/>
                    </a:cubicBezTo>
                    <a:cubicBezTo>
                      <a:pt x="99802" y="-1143"/>
                      <a:pt x="121690" y="-806"/>
                      <a:pt x="131793" y="1214"/>
                    </a:cubicBezTo>
                    <a:cubicBezTo>
                      <a:pt x="147283" y="4245"/>
                      <a:pt x="163110" y="3571"/>
                      <a:pt x="178600" y="3571"/>
                    </a:cubicBezTo>
                    <a:cubicBezTo>
                      <a:pt x="304541" y="3571"/>
                      <a:pt x="416002" y="11316"/>
                      <a:pt x="410614" y="6939"/>
                    </a:cubicBezTo>
                    <a:cubicBezTo>
                      <a:pt x="419369" y="17378"/>
                      <a:pt x="410277" y="799290"/>
                      <a:pt x="403543" y="800300"/>
                    </a:cubicBezTo>
                    <a:cubicBezTo>
                      <a:pt x="346633" y="801984"/>
                      <a:pt x="312959" y="798953"/>
                      <a:pt x="279622" y="765279"/>
                    </a:cubicBezTo>
                    <a:cubicBezTo>
                      <a:pt x="256050" y="740023"/>
                      <a:pt x="168161" y="659542"/>
                      <a:pt x="162099" y="654491"/>
                    </a:cubicBezTo>
                    <a:close/>
                  </a:path>
                </a:pathLst>
              </a:custGeom>
              <a:solidFill>
                <a:srgbClr val="EEC8AF"/>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2" name="Freeform: Shape 26">
                <a:extLst>
                  <a:ext uri="{FF2B5EF4-FFF2-40B4-BE49-F238E27FC236}">
                    <a16:creationId xmlns="" xmlns:a16="http://schemas.microsoft.com/office/drawing/2014/main" xmlns:lc="http://schemas.openxmlformats.org/drawingml/2006/lockedCanvas" id="{92BC95D4-E241-4FA4-ACC6-7ACF6E2138E7}"/>
                  </a:ext>
                </a:extLst>
              </p:cNvPr>
              <p:cNvSpPr/>
              <p:nvPr/>
            </p:nvSpPr>
            <p:spPr>
              <a:xfrm>
                <a:off x="9024053" y="1077662"/>
                <a:ext cx="398610" cy="793450"/>
              </a:xfrm>
              <a:custGeom>
                <a:avLst/>
                <a:gdLst>
                  <a:gd name="connsiteX0" fmla="*/ 0 w 398610"/>
                  <a:gd name="connsiteY0" fmla="*/ 793415 h 793450"/>
                  <a:gd name="connsiteX1" fmla="*/ 7071 w 398610"/>
                  <a:gd name="connsiteY1" fmla="*/ 54 h 793450"/>
                  <a:gd name="connsiteX2" fmla="*/ 279495 w 398610"/>
                  <a:gd name="connsiteY2" fmla="*/ 727 h 793450"/>
                  <a:gd name="connsiteX3" fmla="*/ 291954 w 398610"/>
                  <a:gd name="connsiteY3" fmla="*/ 5105 h 793450"/>
                  <a:gd name="connsiteX4" fmla="*/ 324281 w 398610"/>
                  <a:gd name="connsiteY4" fmla="*/ 99729 h 793450"/>
                  <a:gd name="connsiteX5" fmla="*/ 318220 w 398610"/>
                  <a:gd name="connsiteY5" fmla="*/ 243517 h 793450"/>
                  <a:gd name="connsiteX6" fmla="*/ 317883 w 398610"/>
                  <a:gd name="connsiteY6" fmla="*/ 251936 h 793450"/>
                  <a:gd name="connsiteX7" fmla="*/ 325292 w 398610"/>
                  <a:gd name="connsiteY7" fmla="*/ 265406 h 793450"/>
                  <a:gd name="connsiteX8" fmla="*/ 341118 w 398610"/>
                  <a:gd name="connsiteY8" fmla="*/ 256314 h 793450"/>
                  <a:gd name="connsiteX9" fmla="*/ 351894 w 398610"/>
                  <a:gd name="connsiteY9" fmla="*/ 224660 h 793450"/>
                  <a:gd name="connsiteX10" fmla="*/ 364690 w 398610"/>
                  <a:gd name="connsiteY10" fmla="*/ 209507 h 793450"/>
                  <a:gd name="connsiteX11" fmla="*/ 398364 w 398610"/>
                  <a:gd name="connsiteY11" fmla="*/ 243517 h 793450"/>
                  <a:gd name="connsiteX12" fmla="*/ 371425 w 398610"/>
                  <a:gd name="connsiteY12" fmla="*/ 407510 h 793450"/>
                  <a:gd name="connsiteX13" fmla="*/ 346506 w 398610"/>
                  <a:gd name="connsiteY13" fmla="*/ 440511 h 793450"/>
                  <a:gd name="connsiteX14" fmla="*/ 290607 w 398610"/>
                  <a:gd name="connsiteY14" fmla="*/ 554666 h 793450"/>
                  <a:gd name="connsiteX15" fmla="*/ 246494 w 398610"/>
                  <a:gd name="connsiteY15" fmla="*/ 639862 h 793450"/>
                  <a:gd name="connsiteX16" fmla="*/ 143115 w 398610"/>
                  <a:gd name="connsiteY16" fmla="*/ 735833 h 793450"/>
                  <a:gd name="connsiteX17" fmla="*/ 77787 w 398610"/>
                  <a:gd name="connsiteY17" fmla="*/ 783313 h 793450"/>
                  <a:gd name="connsiteX18" fmla="*/ 0 w 398610"/>
                  <a:gd name="connsiteY18" fmla="*/ 793415 h 79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8610" h="793450">
                    <a:moveTo>
                      <a:pt x="0" y="793415"/>
                    </a:moveTo>
                    <a:cubicBezTo>
                      <a:pt x="0" y="779946"/>
                      <a:pt x="9092" y="37769"/>
                      <a:pt x="7071" y="54"/>
                    </a:cubicBezTo>
                    <a:cubicBezTo>
                      <a:pt x="66338" y="54"/>
                      <a:pt x="251209" y="-283"/>
                      <a:pt x="279495" y="727"/>
                    </a:cubicBezTo>
                    <a:cubicBezTo>
                      <a:pt x="283872" y="727"/>
                      <a:pt x="288250" y="2411"/>
                      <a:pt x="291954" y="5105"/>
                    </a:cubicBezTo>
                    <a:cubicBezTo>
                      <a:pt x="316873" y="31708"/>
                      <a:pt x="322934" y="65382"/>
                      <a:pt x="324281" y="99729"/>
                    </a:cubicBezTo>
                    <a:cubicBezTo>
                      <a:pt x="325965" y="147883"/>
                      <a:pt x="321924" y="195700"/>
                      <a:pt x="318220" y="243517"/>
                    </a:cubicBezTo>
                    <a:cubicBezTo>
                      <a:pt x="317883" y="246211"/>
                      <a:pt x="317883" y="249242"/>
                      <a:pt x="317883" y="251936"/>
                    </a:cubicBezTo>
                    <a:cubicBezTo>
                      <a:pt x="318220" y="257661"/>
                      <a:pt x="317883" y="263722"/>
                      <a:pt x="325292" y="265406"/>
                    </a:cubicBezTo>
                    <a:cubicBezTo>
                      <a:pt x="333037" y="267089"/>
                      <a:pt x="338088" y="263385"/>
                      <a:pt x="341118" y="256314"/>
                    </a:cubicBezTo>
                    <a:cubicBezTo>
                      <a:pt x="345496" y="245875"/>
                      <a:pt x="348527" y="235099"/>
                      <a:pt x="351894" y="224660"/>
                    </a:cubicBezTo>
                    <a:cubicBezTo>
                      <a:pt x="354251" y="217925"/>
                      <a:pt x="355262" y="210180"/>
                      <a:pt x="364690" y="209507"/>
                    </a:cubicBezTo>
                    <a:cubicBezTo>
                      <a:pt x="389609" y="210854"/>
                      <a:pt x="397691" y="218599"/>
                      <a:pt x="398364" y="243517"/>
                    </a:cubicBezTo>
                    <a:cubicBezTo>
                      <a:pt x="400048" y="300090"/>
                      <a:pt x="393313" y="354979"/>
                      <a:pt x="371425" y="407510"/>
                    </a:cubicBezTo>
                    <a:cubicBezTo>
                      <a:pt x="366037" y="420643"/>
                      <a:pt x="357619" y="431419"/>
                      <a:pt x="346506" y="440511"/>
                    </a:cubicBezTo>
                    <a:cubicBezTo>
                      <a:pt x="310138" y="469807"/>
                      <a:pt x="289597" y="506175"/>
                      <a:pt x="290607" y="554666"/>
                    </a:cubicBezTo>
                    <a:cubicBezTo>
                      <a:pt x="291281" y="589687"/>
                      <a:pt x="272087" y="618984"/>
                      <a:pt x="246494" y="639862"/>
                    </a:cubicBezTo>
                    <a:cubicBezTo>
                      <a:pt x="220228" y="661076"/>
                      <a:pt x="154901" y="716638"/>
                      <a:pt x="143115" y="735833"/>
                    </a:cubicBezTo>
                    <a:cubicBezTo>
                      <a:pt x="126951" y="762098"/>
                      <a:pt x="105400" y="772537"/>
                      <a:pt x="77787" y="783313"/>
                    </a:cubicBezTo>
                    <a:cubicBezTo>
                      <a:pt x="55899" y="791732"/>
                      <a:pt x="28286" y="793752"/>
                      <a:pt x="0" y="793415"/>
                    </a:cubicBezTo>
                    <a:close/>
                  </a:path>
                </a:pathLst>
              </a:custGeom>
              <a:solidFill>
                <a:srgbClr val="F8CEB2"/>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3" name="Freeform: Shape 27">
                <a:extLst>
                  <a:ext uri="{FF2B5EF4-FFF2-40B4-BE49-F238E27FC236}">
                    <a16:creationId xmlns="" xmlns:a16="http://schemas.microsoft.com/office/drawing/2014/main" xmlns:lc="http://schemas.openxmlformats.org/drawingml/2006/lockedCanvas" id="{8BB8E7FC-694D-43D5-8DDE-963ED87AE25E}"/>
                  </a:ext>
                </a:extLst>
              </p:cNvPr>
              <p:cNvSpPr/>
              <p:nvPr/>
            </p:nvSpPr>
            <p:spPr>
              <a:xfrm>
                <a:off x="8799447" y="2803430"/>
                <a:ext cx="735707" cy="470971"/>
              </a:xfrm>
              <a:custGeom>
                <a:avLst/>
                <a:gdLst>
                  <a:gd name="connsiteX0" fmla="*/ 75430 w 735707"/>
                  <a:gd name="connsiteY0" fmla="*/ 194045 h 470971"/>
                  <a:gd name="connsiteX1" fmla="*/ 0 w 735707"/>
                  <a:gd name="connsiteY1" fmla="*/ 152289 h 470971"/>
                  <a:gd name="connsiteX2" fmla="*/ 86879 w 735707"/>
                  <a:gd name="connsiteY2" fmla="*/ 109860 h 470971"/>
                  <a:gd name="connsiteX3" fmla="*/ 484570 w 735707"/>
                  <a:gd name="connsiteY3" fmla="*/ 114574 h 470971"/>
                  <a:gd name="connsiteX4" fmla="*/ 424967 w 735707"/>
                  <a:gd name="connsiteY4" fmla="*/ 86288 h 470971"/>
                  <a:gd name="connsiteX5" fmla="*/ 372772 w 735707"/>
                  <a:gd name="connsiteY5" fmla="*/ 75512 h 470971"/>
                  <a:gd name="connsiteX6" fmla="*/ 339435 w 735707"/>
                  <a:gd name="connsiteY6" fmla="*/ 14899 h 470971"/>
                  <a:gd name="connsiteX7" fmla="*/ 355935 w 735707"/>
                  <a:gd name="connsiteY7" fmla="*/ 1092 h 470971"/>
                  <a:gd name="connsiteX8" fmla="*/ 502080 w 735707"/>
                  <a:gd name="connsiteY8" fmla="*/ 16582 h 470971"/>
                  <a:gd name="connsiteX9" fmla="*/ 628695 w 735707"/>
                  <a:gd name="connsiteY9" fmla="*/ 75175 h 470971"/>
                  <a:gd name="connsiteX10" fmla="*/ 711197 w 735707"/>
                  <a:gd name="connsiteY10" fmla="*/ 144207 h 470971"/>
                  <a:gd name="connsiteX11" fmla="*/ 734432 w 735707"/>
                  <a:gd name="connsiteY11" fmla="*/ 171146 h 470971"/>
                  <a:gd name="connsiteX12" fmla="*/ 734432 w 735707"/>
                  <a:gd name="connsiteY12" fmla="*/ 283281 h 470971"/>
                  <a:gd name="connsiteX13" fmla="*/ 730054 w 735707"/>
                  <a:gd name="connsiteY13" fmla="*/ 435825 h 470971"/>
                  <a:gd name="connsiteX14" fmla="*/ 706819 w 735707"/>
                  <a:gd name="connsiteY14" fmla="*/ 434141 h 470971"/>
                  <a:gd name="connsiteX15" fmla="*/ 623644 w 735707"/>
                  <a:gd name="connsiteY15" fmla="*/ 453672 h 470971"/>
                  <a:gd name="connsiteX16" fmla="*/ 537102 w 735707"/>
                  <a:gd name="connsiteY16" fmla="*/ 470509 h 470971"/>
                  <a:gd name="connsiteX17" fmla="*/ 389272 w 735707"/>
                  <a:gd name="connsiteY17" fmla="*/ 470846 h 470971"/>
                  <a:gd name="connsiteX18" fmla="*/ 325965 w 735707"/>
                  <a:gd name="connsiteY18" fmla="*/ 463101 h 470971"/>
                  <a:gd name="connsiteX19" fmla="*/ 303403 w 735707"/>
                  <a:gd name="connsiteY19" fmla="*/ 394742 h 470971"/>
                  <a:gd name="connsiteX20" fmla="*/ 239760 w 735707"/>
                  <a:gd name="connsiteY20" fmla="*/ 342211 h 470971"/>
                  <a:gd name="connsiteX21" fmla="*/ 295658 w 735707"/>
                  <a:gd name="connsiteY21" fmla="*/ 291363 h 470971"/>
                  <a:gd name="connsiteX22" fmla="*/ 253566 w 735707"/>
                  <a:gd name="connsiteY22" fmla="*/ 278903 h 470971"/>
                  <a:gd name="connsiteX23" fmla="*/ 229657 w 735707"/>
                  <a:gd name="connsiteY23" fmla="*/ 238831 h 470971"/>
                  <a:gd name="connsiteX24" fmla="*/ 265015 w 735707"/>
                  <a:gd name="connsiteY24" fmla="*/ 208188 h 470971"/>
                  <a:gd name="connsiteX25" fmla="*/ 301383 w 735707"/>
                  <a:gd name="connsiteY25" fmla="*/ 202127 h 470971"/>
                  <a:gd name="connsiteX26" fmla="*/ 286903 w 735707"/>
                  <a:gd name="connsiteY26" fmla="*/ 195055 h 470971"/>
                  <a:gd name="connsiteX27" fmla="*/ 75430 w 735707"/>
                  <a:gd name="connsiteY27" fmla="*/ 194045 h 470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35707" h="470971">
                    <a:moveTo>
                      <a:pt x="75430" y="194045"/>
                    </a:moveTo>
                    <a:cubicBezTo>
                      <a:pt x="24582" y="193708"/>
                      <a:pt x="0" y="176198"/>
                      <a:pt x="0" y="152289"/>
                    </a:cubicBezTo>
                    <a:cubicBezTo>
                      <a:pt x="0" y="126360"/>
                      <a:pt x="21215" y="110196"/>
                      <a:pt x="86879" y="109860"/>
                    </a:cubicBezTo>
                    <a:cubicBezTo>
                      <a:pt x="108767" y="110196"/>
                      <a:pt x="371425" y="112890"/>
                      <a:pt x="484570" y="114574"/>
                    </a:cubicBezTo>
                    <a:cubicBezTo>
                      <a:pt x="466049" y="96390"/>
                      <a:pt x="447529" y="86961"/>
                      <a:pt x="424967" y="86288"/>
                    </a:cubicBezTo>
                    <a:cubicBezTo>
                      <a:pt x="406783" y="85614"/>
                      <a:pt x="389272" y="83257"/>
                      <a:pt x="372772" y="75512"/>
                    </a:cubicBezTo>
                    <a:cubicBezTo>
                      <a:pt x="348863" y="64063"/>
                      <a:pt x="336404" y="40828"/>
                      <a:pt x="339435" y="14899"/>
                    </a:cubicBezTo>
                    <a:cubicBezTo>
                      <a:pt x="340782" y="4797"/>
                      <a:pt x="346506" y="-2949"/>
                      <a:pt x="355935" y="1092"/>
                    </a:cubicBezTo>
                    <a:cubicBezTo>
                      <a:pt x="403079" y="20960"/>
                      <a:pt x="453590" y="9511"/>
                      <a:pt x="502080" y="16582"/>
                    </a:cubicBezTo>
                    <a:cubicBezTo>
                      <a:pt x="550571" y="23654"/>
                      <a:pt x="590307" y="47226"/>
                      <a:pt x="628695" y="75175"/>
                    </a:cubicBezTo>
                    <a:cubicBezTo>
                      <a:pt x="657655" y="96390"/>
                      <a:pt x="684257" y="120299"/>
                      <a:pt x="711197" y="144207"/>
                    </a:cubicBezTo>
                    <a:cubicBezTo>
                      <a:pt x="731401" y="164412"/>
                      <a:pt x="729717" y="159697"/>
                      <a:pt x="734432" y="171146"/>
                    </a:cubicBezTo>
                    <a:cubicBezTo>
                      <a:pt x="737126" y="208525"/>
                      <a:pt x="734769" y="245903"/>
                      <a:pt x="734432" y="283281"/>
                    </a:cubicBezTo>
                    <a:cubicBezTo>
                      <a:pt x="733758" y="334129"/>
                      <a:pt x="731738" y="384977"/>
                      <a:pt x="730054" y="435825"/>
                    </a:cubicBezTo>
                    <a:cubicBezTo>
                      <a:pt x="722309" y="435488"/>
                      <a:pt x="714227" y="435488"/>
                      <a:pt x="706819" y="434141"/>
                    </a:cubicBezTo>
                    <a:cubicBezTo>
                      <a:pt x="676512" y="429763"/>
                      <a:pt x="650583" y="443906"/>
                      <a:pt x="623644" y="453672"/>
                    </a:cubicBezTo>
                    <a:cubicBezTo>
                      <a:pt x="595695" y="463774"/>
                      <a:pt x="566735" y="469836"/>
                      <a:pt x="537102" y="470509"/>
                    </a:cubicBezTo>
                    <a:cubicBezTo>
                      <a:pt x="487938" y="471519"/>
                      <a:pt x="438437" y="470509"/>
                      <a:pt x="389272" y="470846"/>
                    </a:cubicBezTo>
                    <a:cubicBezTo>
                      <a:pt x="367721" y="471183"/>
                      <a:pt x="346843" y="466468"/>
                      <a:pt x="325965" y="463101"/>
                    </a:cubicBezTo>
                    <a:cubicBezTo>
                      <a:pt x="292965" y="457376"/>
                      <a:pt x="282862" y="419324"/>
                      <a:pt x="303403" y="394742"/>
                    </a:cubicBezTo>
                    <a:cubicBezTo>
                      <a:pt x="274444" y="386324"/>
                      <a:pt x="239760" y="383630"/>
                      <a:pt x="239760" y="342211"/>
                    </a:cubicBezTo>
                    <a:cubicBezTo>
                      <a:pt x="239760" y="308874"/>
                      <a:pt x="267709" y="302139"/>
                      <a:pt x="295658" y="291363"/>
                    </a:cubicBezTo>
                    <a:cubicBezTo>
                      <a:pt x="278485" y="289006"/>
                      <a:pt x="265689" y="284965"/>
                      <a:pt x="253566" y="278903"/>
                    </a:cubicBezTo>
                    <a:cubicBezTo>
                      <a:pt x="235045" y="269475"/>
                      <a:pt x="226963" y="254995"/>
                      <a:pt x="229657" y="238831"/>
                    </a:cubicBezTo>
                    <a:cubicBezTo>
                      <a:pt x="232351" y="223005"/>
                      <a:pt x="245484" y="211555"/>
                      <a:pt x="265015" y="208188"/>
                    </a:cubicBezTo>
                    <a:cubicBezTo>
                      <a:pt x="267709" y="207851"/>
                      <a:pt x="292965" y="205494"/>
                      <a:pt x="301383" y="202127"/>
                    </a:cubicBezTo>
                    <a:cubicBezTo>
                      <a:pt x="297679" y="199433"/>
                      <a:pt x="292965" y="196065"/>
                      <a:pt x="286903" y="195055"/>
                    </a:cubicBezTo>
                    <a:cubicBezTo>
                      <a:pt x="216188" y="194382"/>
                      <a:pt x="145809" y="194382"/>
                      <a:pt x="75430" y="194045"/>
                    </a:cubicBezTo>
                    <a:close/>
                  </a:path>
                </a:pathLst>
              </a:custGeom>
              <a:solidFill>
                <a:srgbClr val="FCC698"/>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4" name="Freeform: Shape 28">
                <a:extLst>
                  <a:ext uri="{FF2B5EF4-FFF2-40B4-BE49-F238E27FC236}">
                    <a16:creationId xmlns="" xmlns:a16="http://schemas.microsoft.com/office/drawing/2014/main" xmlns:lc="http://schemas.openxmlformats.org/drawingml/2006/lockedCanvas" id="{98315542-22CF-4FE9-BD72-A8703D776EB1}"/>
                  </a:ext>
                </a:extLst>
              </p:cNvPr>
              <p:cNvSpPr/>
              <p:nvPr/>
            </p:nvSpPr>
            <p:spPr>
              <a:xfrm>
                <a:off x="8741172" y="1849189"/>
                <a:ext cx="540487" cy="373108"/>
              </a:xfrm>
              <a:custGeom>
                <a:avLst/>
                <a:gdLst>
                  <a:gd name="connsiteX0" fmla="*/ 155593 w 540487"/>
                  <a:gd name="connsiteY0" fmla="*/ 371088 h 373108"/>
                  <a:gd name="connsiteX1" fmla="*/ 21907 w 540487"/>
                  <a:gd name="connsiteY1" fmla="*/ 125941 h 373108"/>
                  <a:gd name="connsiteX2" fmla="*/ 1366 w 540487"/>
                  <a:gd name="connsiteY2" fmla="*/ 115502 h 373108"/>
                  <a:gd name="connsiteX3" fmla="*/ 5070 w 540487"/>
                  <a:gd name="connsiteY3" fmla="*/ 97318 h 373108"/>
                  <a:gd name="connsiteX4" fmla="*/ 49856 w 540487"/>
                  <a:gd name="connsiteY4" fmla="*/ 0 h 373108"/>
                  <a:gd name="connsiteX5" fmla="*/ 258299 w 540487"/>
                  <a:gd name="connsiteY5" fmla="*/ 176452 h 373108"/>
                  <a:gd name="connsiteX6" fmla="*/ 286922 w 540487"/>
                  <a:gd name="connsiteY6" fmla="*/ 177126 h 373108"/>
                  <a:gd name="connsiteX7" fmla="*/ 499405 w 540487"/>
                  <a:gd name="connsiteY7" fmla="*/ 337 h 373108"/>
                  <a:gd name="connsiteX8" fmla="*/ 540488 w 540487"/>
                  <a:gd name="connsiteY8" fmla="*/ 116849 h 373108"/>
                  <a:gd name="connsiteX9" fmla="*/ 520283 w 540487"/>
                  <a:gd name="connsiteY9" fmla="*/ 129308 h 373108"/>
                  <a:gd name="connsiteX10" fmla="*/ 442159 w 540487"/>
                  <a:gd name="connsiteY10" fmla="*/ 284209 h 373108"/>
                  <a:gd name="connsiteX11" fmla="*/ 399057 w 540487"/>
                  <a:gd name="connsiteY11" fmla="*/ 372772 h 373108"/>
                  <a:gd name="connsiteX12" fmla="*/ 395689 w 540487"/>
                  <a:gd name="connsiteY12" fmla="*/ 373109 h 373108"/>
                  <a:gd name="connsiteX13" fmla="*/ 285238 w 540487"/>
                  <a:gd name="connsiteY13" fmla="*/ 231004 h 373108"/>
                  <a:gd name="connsiteX14" fmla="*/ 264023 w 540487"/>
                  <a:gd name="connsiteY14" fmla="*/ 230667 h 373108"/>
                  <a:gd name="connsiteX15" fmla="*/ 155593 w 540487"/>
                  <a:gd name="connsiteY15" fmla="*/ 371088 h 373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40487" h="373108">
                    <a:moveTo>
                      <a:pt x="155593" y="371088"/>
                    </a:moveTo>
                    <a:cubicBezTo>
                      <a:pt x="110470" y="288587"/>
                      <a:pt x="66020" y="207432"/>
                      <a:pt x="21907" y="125941"/>
                    </a:cubicBezTo>
                    <a:cubicBezTo>
                      <a:pt x="16856" y="116512"/>
                      <a:pt x="11805" y="111798"/>
                      <a:pt x="1366" y="115502"/>
                    </a:cubicBezTo>
                    <a:cubicBezTo>
                      <a:pt x="-2339" y="108430"/>
                      <a:pt x="2376" y="103043"/>
                      <a:pt x="5070" y="97318"/>
                    </a:cubicBezTo>
                    <a:cubicBezTo>
                      <a:pt x="19886" y="64991"/>
                      <a:pt x="34703" y="32327"/>
                      <a:pt x="49856" y="0"/>
                    </a:cubicBezTo>
                    <a:cubicBezTo>
                      <a:pt x="69724" y="12123"/>
                      <a:pt x="244492" y="161972"/>
                      <a:pt x="258299" y="176452"/>
                    </a:cubicBezTo>
                    <a:cubicBezTo>
                      <a:pt x="268064" y="186554"/>
                      <a:pt x="276483" y="186554"/>
                      <a:pt x="286922" y="177126"/>
                    </a:cubicBezTo>
                    <a:cubicBezTo>
                      <a:pt x="333392" y="135707"/>
                      <a:pt x="484925" y="3031"/>
                      <a:pt x="499405" y="337"/>
                    </a:cubicBezTo>
                    <a:cubicBezTo>
                      <a:pt x="513212" y="39062"/>
                      <a:pt x="526681" y="78124"/>
                      <a:pt x="540488" y="116849"/>
                    </a:cubicBezTo>
                    <a:cubicBezTo>
                      <a:pt x="526008" y="108767"/>
                      <a:pt x="524324" y="121563"/>
                      <a:pt x="520283" y="129308"/>
                    </a:cubicBezTo>
                    <a:cubicBezTo>
                      <a:pt x="494017" y="180830"/>
                      <a:pt x="468088" y="232351"/>
                      <a:pt x="442159" y="284209"/>
                    </a:cubicBezTo>
                    <a:cubicBezTo>
                      <a:pt x="427343" y="313506"/>
                      <a:pt x="410169" y="341792"/>
                      <a:pt x="399057" y="372772"/>
                    </a:cubicBezTo>
                    <a:cubicBezTo>
                      <a:pt x="399057" y="373109"/>
                      <a:pt x="397036" y="372772"/>
                      <a:pt x="395689" y="373109"/>
                    </a:cubicBezTo>
                    <a:cubicBezTo>
                      <a:pt x="386934" y="373109"/>
                      <a:pt x="302412" y="254913"/>
                      <a:pt x="285238" y="231004"/>
                    </a:cubicBezTo>
                    <a:cubicBezTo>
                      <a:pt x="275473" y="217198"/>
                      <a:pt x="274126" y="217535"/>
                      <a:pt x="264023" y="230667"/>
                    </a:cubicBezTo>
                    <a:cubicBezTo>
                      <a:pt x="250217" y="248515"/>
                      <a:pt x="173440" y="346843"/>
                      <a:pt x="155593" y="371088"/>
                    </a:cubicBezTo>
                    <a:close/>
                  </a:path>
                </a:pathLst>
              </a:custGeom>
              <a:solidFill>
                <a:srgbClr val="E4F4FE"/>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5" name="Freeform: Shape 29">
                <a:extLst>
                  <a:ext uri="{FF2B5EF4-FFF2-40B4-BE49-F238E27FC236}">
                    <a16:creationId xmlns="" xmlns:a16="http://schemas.microsoft.com/office/drawing/2014/main" xmlns:lc="http://schemas.openxmlformats.org/drawingml/2006/lockedCanvas" id="{44C3897E-EC60-4613-9569-20C1E8CD3090}"/>
                  </a:ext>
                </a:extLst>
              </p:cNvPr>
              <p:cNvSpPr/>
              <p:nvPr/>
            </p:nvSpPr>
            <p:spPr>
              <a:xfrm>
                <a:off x="8626711" y="1078726"/>
                <a:ext cx="90667" cy="272678"/>
              </a:xfrm>
              <a:custGeom>
                <a:avLst/>
                <a:gdLst>
                  <a:gd name="connsiteX0" fmla="*/ 6049 w 90667"/>
                  <a:gd name="connsiteY0" fmla="*/ 59603 h 272678"/>
                  <a:gd name="connsiteX1" fmla="*/ 1334 w 90667"/>
                  <a:gd name="connsiteY1" fmla="*/ 14817 h 272678"/>
                  <a:gd name="connsiteX2" fmla="*/ 5038 w 90667"/>
                  <a:gd name="connsiteY2" fmla="*/ 0 h 272678"/>
                  <a:gd name="connsiteX3" fmla="*/ 90234 w 90667"/>
                  <a:gd name="connsiteY3" fmla="*/ 1010 h 272678"/>
                  <a:gd name="connsiteX4" fmla="*/ 70703 w 90667"/>
                  <a:gd name="connsiteY4" fmla="*/ 128298 h 272678"/>
                  <a:gd name="connsiteX5" fmla="*/ 75754 w 90667"/>
                  <a:gd name="connsiteY5" fmla="*/ 256260 h 272678"/>
                  <a:gd name="connsiteX6" fmla="*/ 70703 w 90667"/>
                  <a:gd name="connsiteY6" fmla="*/ 270740 h 272678"/>
                  <a:gd name="connsiteX7" fmla="*/ 41743 w 90667"/>
                  <a:gd name="connsiteY7" fmla="*/ 262995 h 272678"/>
                  <a:gd name="connsiteX8" fmla="*/ 25580 w 90667"/>
                  <a:gd name="connsiteY8" fmla="*/ 215514 h 272678"/>
                  <a:gd name="connsiteX9" fmla="*/ 6049 w 90667"/>
                  <a:gd name="connsiteY9" fmla="*/ 59603 h 272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67" h="272678">
                    <a:moveTo>
                      <a:pt x="6049" y="59603"/>
                    </a:moveTo>
                    <a:cubicBezTo>
                      <a:pt x="5038" y="37715"/>
                      <a:pt x="661" y="29633"/>
                      <a:pt x="1334" y="14817"/>
                    </a:cubicBezTo>
                    <a:cubicBezTo>
                      <a:pt x="1671" y="6061"/>
                      <a:pt x="-3717" y="337"/>
                      <a:pt x="5038" y="0"/>
                    </a:cubicBezTo>
                    <a:cubicBezTo>
                      <a:pt x="28274" y="0"/>
                      <a:pt x="66999" y="673"/>
                      <a:pt x="90234" y="1010"/>
                    </a:cubicBezTo>
                    <a:cubicBezTo>
                      <a:pt x="94275" y="1010"/>
                      <a:pt x="68682" y="84859"/>
                      <a:pt x="70703" y="128298"/>
                    </a:cubicBezTo>
                    <a:cubicBezTo>
                      <a:pt x="72723" y="170728"/>
                      <a:pt x="74407" y="213494"/>
                      <a:pt x="75754" y="256260"/>
                    </a:cubicBezTo>
                    <a:cubicBezTo>
                      <a:pt x="75754" y="261311"/>
                      <a:pt x="80805" y="271076"/>
                      <a:pt x="70703" y="270740"/>
                    </a:cubicBezTo>
                    <a:cubicBezTo>
                      <a:pt x="60937" y="270403"/>
                      <a:pt x="47468" y="278821"/>
                      <a:pt x="41743" y="262995"/>
                    </a:cubicBezTo>
                    <a:cubicBezTo>
                      <a:pt x="36019" y="247168"/>
                      <a:pt x="30967" y="231341"/>
                      <a:pt x="25580" y="215514"/>
                    </a:cubicBezTo>
                    <a:cubicBezTo>
                      <a:pt x="17835" y="169044"/>
                      <a:pt x="6385" y="65328"/>
                      <a:pt x="6049" y="59603"/>
                    </a:cubicBezTo>
                    <a:close/>
                  </a:path>
                </a:pathLst>
              </a:custGeom>
              <a:solidFill>
                <a:srgbClr val="4F4B47"/>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6" name="Freeform: Shape 30">
                <a:extLst>
                  <a:ext uri="{FF2B5EF4-FFF2-40B4-BE49-F238E27FC236}">
                    <a16:creationId xmlns="" xmlns:a16="http://schemas.microsoft.com/office/drawing/2014/main" xmlns:lc="http://schemas.openxmlformats.org/drawingml/2006/lockedCanvas" id="{AE642D17-2C48-4437-A40D-DDA9E3440661}"/>
                  </a:ext>
                </a:extLst>
              </p:cNvPr>
              <p:cNvSpPr/>
              <p:nvPr/>
            </p:nvSpPr>
            <p:spPr>
              <a:xfrm>
                <a:off x="9316007" y="1079277"/>
                <a:ext cx="93277" cy="268431"/>
              </a:xfrm>
              <a:custGeom>
                <a:avLst/>
                <a:gdLst>
                  <a:gd name="connsiteX0" fmla="*/ 0 w 93277"/>
                  <a:gd name="connsiteY0" fmla="*/ 459 h 268431"/>
                  <a:gd name="connsiteX1" fmla="*/ 64654 w 93277"/>
                  <a:gd name="connsiteY1" fmla="*/ 2479 h 268431"/>
                  <a:gd name="connsiteX2" fmla="*/ 93277 w 93277"/>
                  <a:gd name="connsiteY2" fmla="*/ 2479 h 268431"/>
                  <a:gd name="connsiteX3" fmla="*/ 73746 w 93277"/>
                  <a:gd name="connsiteY3" fmla="*/ 187687 h 268431"/>
                  <a:gd name="connsiteX4" fmla="*/ 73073 w 93277"/>
                  <a:gd name="connsiteY4" fmla="*/ 204524 h 268431"/>
                  <a:gd name="connsiteX5" fmla="*/ 55562 w 93277"/>
                  <a:gd name="connsiteY5" fmla="*/ 256719 h 268431"/>
                  <a:gd name="connsiteX6" fmla="*/ 26266 w 93277"/>
                  <a:gd name="connsiteY6" fmla="*/ 267158 h 268431"/>
                  <a:gd name="connsiteX7" fmla="*/ 19868 w 93277"/>
                  <a:gd name="connsiteY7" fmla="*/ 250657 h 268431"/>
                  <a:gd name="connsiteX8" fmla="*/ 25592 w 93277"/>
                  <a:gd name="connsiteY8" fmla="*/ 114951 h 268431"/>
                  <a:gd name="connsiteX9" fmla="*/ 0 w 93277"/>
                  <a:gd name="connsiteY9" fmla="*/ 459 h 26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77" h="268431">
                    <a:moveTo>
                      <a:pt x="0" y="459"/>
                    </a:moveTo>
                    <a:cubicBezTo>
                      <a:pt x="24919" y="-1562"/>
                      <a:pt x="42766" y="3826"/>
                      <a:pt x="64654" y="2479"/>
                    </a:cubicBezTo>
                    <a:cubicBezTo>
                      <a:pt x="74083" y="1806"/>
                      <a:pt x="83848" y="2479"/>
                      <a:pt x="93277" y="2479"/>
                    </a:cubicBezTo>
                    <a:cubicBezTo>
                      <a:pt x="91257" y="64776"/>
                      <a:pt x="87889" y="126737"/>
                      <a:pt x="73746" y="187687"/>
                    </a:cubicBezTo>
                    <a:cubicBezTo>
                      <a:pt x="72399" y="193075"/>
                      <a:pt x="73073" y="198799"/>
                      <a:pt x="73073" y="204524"/>
                    </a:cubicBezTo>
                    <a:cubicBezTo>
                      <a:pt x="63981" y="220687"/>
                      <a:pt x="61624" y="239208"/>
                      <a:pt x="55562" y="256719"/>
                    </a:cubicBezTo>
                    <a:cubicBezTo>
                      <a:pt x="49501" y="274229"/>
                      <a:pt x="36368" y="266821"/>
                      <a:pt x="26266" y="267158"/>
                    </a:cubicBezTo>
                    <a:cubicBezTo>
                      <a:pt x="13806" y="267158"/>
                      <a:pt x="19868" y="256045"/>
                      <a:pt x="19868" y="250657"/>
                    </a:cubicBezTo>
                    <a:cubicBezTo>
                      <a:pt x="21215" y="205534"/>
                      <a:pt x="23235" y="160074"/>
                      <a:pt x="25592" y="114951"/>
                    </a:cubicBezTo>
                    <a:cubicBezTo>
                      <a:pt x="27613" y="75552"/>
                      <a:pt x="21215" y="33796"/>
                      <a:pt x="0" y="459"/>
                    </a:cubicBezTo>
                    <a:close/>
                  </a:path>
                </a:pathLst>
              </a:custGeom>
              <a:solidFill>
                <a:srgbClr val="4E4B47"/>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7" name="Freeform: Shape 31">
                <a:extLst>
                  <a:ext uri="{FF2B5EF4-FFF2-40B4-BE49-F238E27FC236}">
                    <a16:creationId xmlns="" xmlns:a16="http://schemas.microsoft.com/office/drawing/2014/main" xmlns:lc="http://schemas.openxmlformats.org/drawingml/2006/lockedCanvas" id="{58FE09C7-8191-4630-80BE-6AEC5CF22D51}"/>
                  </a:ext>
                </a:extLst>
              </p:cNvPr>
              <p:cNvSpPr/>
              <p:nvPr/>
            </p:nvSpPr>
            <p:spPr>
              <a:xfrm>
                <a:off x="9028415" y="451775"/>
                <a:ext cx="146970" cy="78970"/>
              </a:xfrm>
              <a:custGeom>
                <a:avLst/>
                <a:gdLst>
                  <a:gd name="connsiteX0" fmla="*/ 135385 w 146970"/>
                  <a:gd name="connsiteY0" fmla="*/ 21154 h 78970"/>
                  <a:gd name="connsiteX1" fmla="*/ 141783 w 146970"/>
                  <a:gd name="connsiteY1" fmla="*/ 68298 h 78970"/>
                  <a:gd name="connsiteX2" fmla="*/ 13485 w 146970"/>
                  <a:gd name="connsiteY2" fmla="*/ 56849 h 78970"/>
                  <a:gd name="connsiteX3" fmla="*/ 10117 w 146970"/>
                  <a:gd name="connsiteY3" fmla="*/ 12736 h 78970"/>
                  <a:gd name="connsiteX4" fmla="*/ 135385 w 146970"/>
                  <a:gd name="connsiteY4" fmla="*/ 21154 h 789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70" h="78970">
                    <a:moveTo>
                      <a:pt x="135385" y="21154"/>
                    </a:moveTo>
                    <a:cubicBezTo>
                      <a:pt x="149528" y="44726"/>
                      <a:pt x="149528" y="59206"/>
                      <a:pt x="141783" y="68298"/>
                    </a:cubicBezTo>
                    <a:cubicBezTo>
                      <a:pt x="96997" y="85472"/>
                      <a:pt x="54230" y="82104"/>
                      <a:pt x="13485" y="56849"/>
                    </a:cubicBezTo>
                    <a:cubicBezTo>
                      <a:pt x="-3352" y="46410"/>
                      <a:pt x="-4362" y="24522"/>
                      <a:pt x="10117" y="12736"/>
                    </a:cubicBezTo>
                    <a:cubicBezTo>
                      <a:pt x="34363" y="-6795"/>
                      <a:pt x="117538" y="-3765"/>
                      <a:pt x="135385" y="21154"/>
                    </a:cubicBezTo>
                    <a:close/>
                  </a:path>
                </a:pathLst>
              </a:custGeom>
              <a:solidFill>
                <a:srgbClr val="1A2125"/>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78" name="Freeform: Shape 32">
                <a:extLst>
                  <a:ext uri="{FF2B5EF4-FFF2-40B4-BE49-F238E27FC236}">
                    <a16:creationId xmlns="" xmlns:a16="http://schemas.microsoft.com/office/drawing/2014/main" xmlns:lc="http://schemas.openxmlformats.org/drawingml/2006/lockedCanvas" id="{87739772-8C84-4C8D-BD85-BEE0E141EE68}"/>
                  </a:ext>
                </a:extLst>
              </p:cNvPr>
              <p:cNvSpPr/>
              <p:nvPr/>
            </p:nvSpPr>
            <p:spPr>
              <a:xfrm>
                <a:off x="8948960" y="2058554"/>
                <a:ext cx="134995" cy="392727"/>
              </a:xfrm>
              <a:custGeom>
                <a:avLst/>
                <a:gdLst>
                  <a:gd name="connsiteX0" fmla="*/ 0 w 134995"/>
                  <a:gd name="connsiteY0" fmla="*/ 91007 h 392727"/>
                  <a:gd name="connsiteX1" fmla="*/ 60613 w 134995"/>
                  <a:gd name="connsiteY1" fmla="*/ 4802 h 392727"/>
                  <a:gd name="connsiteX2" fmla="*/ 72736 w 134995"/>
                  <a:gd name="connsiteY2" fmla="*/ 4802 h 392727"/>
                  <a:gd name="connsiteX3" fmla="*/ 133686 w 134995"/>
                  <a:gd name="connsiteY3" fmla="*/ 90671 h 392727"/>
                  <a:gd name="connsiteX4" fmla="*/ 122910 w 134995"/>
                  <a:gd name="connsiteY4" fmla="*/ 123335 h 392727"/>
                  <a:gd name="connsiteX5" fmla="*/ 115165 w 134995"/>
                  <a:gd name="connsiteY5" fmla="*/ 171152 h 392727"/>
                  <a:gd name="connsiteX6" fmla="*/ 132002 w 134995"/>
                  <a:gd name="connsiteY6" fmla="*/ 237827 h 392727"/>
                  <a:gd name="connsiteX7" fmla="*/ 134023 w 134995"/>
                  <a:gd name="connsiteY7" fmla="*/ 269143 h 392727"/>
                  <a:gd name="connsiteX8" fmla="*/ 73409 w 134995"/>
                  <a:gd name="connsiteY8" fmla="*/ 392727 h 392727"/>
                  <a:gd name="connsiteX9" fmla="*/ 20204 w 134995"/>
                  <a:gd name="connsiteY9" fmla="*/ 296083 h 392727"/>
                  <a:gd name="connsiteX10" fmla="*/ 13133 w 134995"/>
                  <a:gd name="connsiteY10" fmla="*/ 197081 h 392727"/>
                  <a:gd name="connsiteX11" fmla="*/ 6735 w 134995"/>
                  <a:gd name="connsiteY11" fmla="*/ 106161 h 392727"/>
                  <a:gd name="connsiteX12" fmla="*/ 0 w 134995"/>
                  <a:gd name="connsiteY12" fmla="*/ 91007 h 392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4995" h="392727">
                    <a:moveTo>
                      <a:pt x="0" y="91007"/>
                    </a:moveTo>
                    <a:cubicBezTo>
                      <a:pt x="20204" y="62385"/>
                      <a:pt x="40409" y="33762"/>
                      <a:pt x="60613" y="4802"/>
                    </a:cubicBezTo>
                    <a:cubicBezTo>
                      <a:pt x="65328" y="-1933"/>
                      <a:pt x="68358" y="-1259"/>
                      <a:pt x="72736" y="4802"/>
                    </a:cubicBezTo>
                    <a:cubicBezTo>
                      <a:pt x="92940" y="33425"/>
                      <a:pt x="113481" y="62048"/>
                      <a:pt x="133686" y="90671"/>
                    </a:cubicBezTo>
                    <a:cubicBezTo>
                      <a:pt x="136380" y="103467"/>
                      <a:pt x="129645" y="113569"/>
                      <a:pt x="122910" y="123335"/>
                    </a:cubicBezTo>
                    <a:cubicBezTo>
                      <a:pt x="112808" y="138151"/>
                      <a:pt x="110451" y="153641"/>
                      <a:pt x="115165" y="171152"/>
                    </a:cubicBezTo>
                    <a:cubicBezTo>
                      <a:pt x="120890" y="193377"/>
                      <a:pt x="126278" y="215602"/>
                      <a:pt x="132002" y="237827"/>
                    </a:cubicBezTo>
                    <a:cubicBezTo>
                      <a:pt x="134696" y="248265"/>
                      <a:pt x="136043" y="258704"/>
                      <a:pt x="134023" y="269143"/>
                    </a:cubicBezTo>
                    <a:cubicBezTo>
                      <a:pt x="116512" y="310226"/>
                      <a:pt x="94961" y="349288"/>
                      <a:pt x="73409" y="392727"/>
                    </a:cubicBezTo>
                    <a:cubicBezTo>
                      <a:pt x="54552" y="358043"/>
                      <a:pt x="40072" y="325379"/>
                      <a:pt x="20204" y="296083"/>
                    </a:cubicBezTo>
                    <a:cubicBezTo>
                      <a:pt x="-2357" y="263082"/>
                      <a:pt x="-5725" y="231765"/>
                      <a:pt x="13133" y="197081"/>
                    </a:cubicBezTo>
                    <a:cubicBezTo>
                      <a:pt x="30307" y="165764"/>
                      <a:pt x="31317" y="135121"/>
                      <a:pt x="6735" y="106161"/>
                    </a:cubicBezTo>
                    <a:cubicBezTo>
                      <a:pt x="3367" y="102120"/>
                      <a:pt x="2357" y="96059"/>
                      <a:pt x="0" y="91007"/>
                    </a:cubicBezTo>
                    <a:close/>
                  </a:path>
                </a:pathLst>
              </a:custGeom>
              <a:solidFill>
                <a:schemeClr val="accent6"/>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9" name="Freeform: Shape 33">
                <a:extLst>
                  <a:ext uri="{FF2B5EF4-FFF2-40B4-BE49-F238E27FC236}">
                    <a16:creationId xmlns="" xmlns:a16="http://schemas.microsoft.com/office/drawing/2014/main" xmlns:lc="http://schemas.openxmlformats.org/drawingml/2006/lockedCanvas" id="{17CFEA47-DA58-4F8C-B9C9-5BD3236DA3DE}"/>
                  </a:ext>
                </a:extLst>
              </p:cNvPr>
              <p:cNvSpPr/>
              <p:nvPr/>
            </p:nvSpPr>
            <p:spPr>
              <a:xfrm>
                <a:off x="9061431" y="460283"/>
                <a:ext cx="638929" cy="515756"/>
              </a:xfrm>
              <a:custGeom>
                <a:avLst/>
                <a:gdLst>
                  <a:gd name="connsiteX0" fmla="*/ 522958 w 638929"/>
                  <a:gd name="connsiteY0" fmla="*/ 152730 h 515756"/>
                  <a:gd name="connsiteX1" fmla="*/ 496019 w 638929"/>
                  <a:gd name="connsiteY1" fmla="*/ 140271 h 515756"/>
                  <a:gd name="connsiteX2" fmla="*/ 113818 w 638929"/>
                  <a:gd name="connsiteY2" fmla="*/ 59790 h 515756"/>
                  <a:gd name="connsiteX3" fmla="*/ 35021 w 638929"/>
                  <a:gd name="connsiteY3" fmla="*/ 45983 h 515756"/>
                  <a:gd name="connsiteX4" fmla="*/ 0 w 638929"/>
                  <a:gd name="connsiteY4" fmla="*/ 20391 h 515756"/>
                  <a:gd name="connsiteX5" fmla="*/ 40409 w 638929"/>
                  <a:gd name="connsiteY5" fmla="*/ 523 h 515756"/>
                  <a:gd name="connsiteX6" fmla="*/ 102369 w 638929"/>
                  <a:gd name="connsiteY6" fmla="*/ 12309 h 515756"/>
                  <a:gd name="connsiteX7" fmla="*/ 259627 w 638929"/>
                  <a:gd name="connsiteY7" fmla="*/ 45310 h 515756"/>
                  <a:gd name="connsiteX8" fmla="*/ 493999 w 638929"/>
                  <a:gd name="connsiteY8" fmla="*/ 95821 h 515756"/>
                  <a:gd name="connsiteX9" fmla="*/ 576500 w 638929"/>
                  <a:gd name="connsiteY9" fmla="*/ 154414 h 515756"/>
                  <a:gd name="connsiteX10" fmla="*/ 583909 w 638929"/>
                  <a:gd name="connsiteY10" fmla="*/ 237252 h 515756"/>
                  <a:gd name="connsiteX11" fmla="*/ 590307 w 638929"/>
                  <a:gd name="connsiteY11" fmla="*/ 247354 h 515756"/>
                  <a:gd name="connsiteX12" fmla="*/ 637450 w 638929"/>
                  <a:gd name="connsiteY12" fmla="*/ 323794 h 515756"/>
                  <a:gd name="connsiteX13" fmla="*/ 581215 w 638929"/>
                  <a:gd name="connsiteY13" fmla="*/ 507992 h 515756"/>
                  <a:gd name="connsiteX14" fmla="*/ 558990 w 638929"/>
                  <a:gd name="connsiteY14" fmla="*/ 509339 h 515756"/>
                  <a:gd name="connsiteX15" fmla="*/ 501070 w 638929"/>
                  <a:gd name="connsiteY15" fmla="*/ 397204 h 515756"/>
                  <a:gd name="connsiteX16" fmla="*/ 497030 w 638929"/>
                  <a:gd name="connsiteY16" fmla="*/ 312345 h 515756"/>
                  <a:gd name="connsiteX17" fmla="*/ 523969 w 638929"/>
                  <a:gd name="connsiteY17" fmla="*/ 249711 h 515756"/>
                  <a:gd name="connsiteX18" fmla="*/ 529693 w 638929"/>
                  <a:gd name="connsiteY18" fmla="*/ 247017 h 515756"/>
                  <a:gd name="connsiteX19" fmla="*/ 547541 w 638929"/>
                  <a:gd name="connsiteY19" fmla="*/ 188425 h 515756"/>
                  <a:gd name="connsiteX20" fmla="*/ 522958 w 638929"/>
                  <a:gd name="connsiteY20" fmla="*/ 152730 h 515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8929" h="515756">
                    <a:moveTo>
                      <a:pt x="522958" y="152730"/>
                    </a:moveTo>
                    <a:cubicBezTo>
                      <a:pt x="515550" y="145322"/>
                      <a:pt x="505785" y="142291"/>
                      <a:pt x="496019" y="140271"/>
                    </a:cubicBezTo>
                    <a:cubicBezTo>
                      <a:pt x="368731" y="113331"/>
                      <a:pt x="241443" y="84372"/>
                      <a:pt x="113818" y="59790"/>
                    </a:cubicBezTo>
                    <a:cubicBezTo>
                      <a:pt x="69705" y="51371"/>
                      <a:pt x="63981" y="52044"/>
                      <a:pt x="35021" y="45983"/>
                    </a:cubicBezTo>
                    <a:cubicBezTo>
                      <a:pt x="20541" y="42952"/>
                      <a:pt x="0" y="37901"/>
                      <a:pt x="0" y="20391"/>
                    </a:cubicBezTo>
                    <a:cubicBezTo>
                      <a:pt x="0" y="186"/>
                      <a:pt x="25929" y="-1161"/>
                      <a:pt x="40409" y="523"/>
                    </a:cubicBezTo>
                    <a:cubicBezTo>
                      <a:pt x="76104" y="4564"/>
                      <a:pt x="69705" y="7595"/>
                      <a:pt x="102369" y="12309"/>
                    </a:cubicBezTo>
                    <a:cubicBezTo>
                      <a:pt x="154901" y="23422"/>
                      <a:pt x="207096" y="34197"/>
                      <a:pt x="259627" y="45310"/>
                    </a:cubicBezTo>
                    <a:cubicBezTo>
                      <a:pt x="337751" y="62147"/>
                      <a:pt x="415875" y="78984"/>
                      <a:pt x="493999" y="95821"/>
                    </a:cubicBezTo>
                    <a:cubicBezTo>
                      <a:pt x="530030" y="103566"/>
                      <a:pt x="558653" y="121413"/>
                      <a:pt x="576500" y="154414"/>
                    </a:cubicBezTo>
                    <a:cubicBezTo>
                      <a:pt x="581215" y="173945"/>
                      <a:pt x="586266" y="208966"/>
                      <a:pt x="583909" y="237252"/>
                    </a:cubicBezTo>
                    <a:cubicBezTo>
                      <a:pt x="583572" y="241630"/>
                      <a:pt x="585256" y="244660"/>
                      <a:pt x="590307" y="247354"/>
                    </a:cubicBezTo>
                    <a:cubicBezTo>
                      <a:pt x="621287" y="263181"/>
                      <a:pt x="633746" y="291467"/>
                      <a:pt x="637450" y="323794"/>
                    </a:cubicBezTo>
                    <a:cubicBezTo>
                      <a:pt x="645196" y="393163"/>
                      <a:pt x="621960" y="453440"/>
                      <a:pt x="581215" y="507992"/>
                    </a:cubicBezTo>
                    <a:cubicBezTo>
                      <a:pt x="573806" y="517757"/>
                      <a:pt x="567745" y="518431"/>
                      <a:pt x="558990" y="509339"/>
                    </a:cubicBezTo>
                    <a:cubicBezTo>
                      <a:pt x="528346" y="477685"/>
                      <a:pt x="509826" y="440980"/>
                      <a:pt x="501070" y="397204"/>
                    </a:cubicBezTo>
                    <a:cubicBezTo>
                      <a:pt x="495346" y="368581"/>
                      <a:pt x="495009" y="340631"/>
                      <a:pt x="497030" y="312345"/>
                    </a:cubicBezTo>
                    <a:cubicBezTo>
                      <a:pt x="498713" y="289447"/>
                      <a:pt x="503764" y="265538"/>
                      <a:pt x="523969" y="249711"/>
                    </a:cubicBezTo>
                    <a:cubicBezTo>
                      <a:pt x="525653" y="248364"/>
                      <a:pt x="528010" y="247691"/>
                      <a:pt x="529693" y="247017"/>
                    </a:cubicBezTo>
                    <a:cubicBezTo>
                      <a:pt x="547877" y="235568"/>
                      <a:pt x="550235" y="216037"/>
                      <a:pt x="547541" y="188425"/>
                    </a:cubicBezTo>
                    <a:cubicBezTo>
                      <a:pt x="546194" y="182026"/>
                      <a:pt x="542490" y="170241"/>
                      <a:pt x="522958" y="152730"/>
                    </a:cubicBezTo>
                    <a:close/>
                  </a:path>
                </a:pathLst>
              </a:custGeom>
              <a:solidFill>
                <a:schemeClr val="accent2"/>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grpSp>
          <p:nvGrpSpPr>
            <p:cNvPr id="56" name="Group 55">
              <a:extLst>
                <a:ext uri="{FF2B5EF4-FFF2-40B4-BE49-F238E27FC236}">
                  <a16:creationId xmlns="" xmlns:a16="http://schemas.microsoft.com/office/drawing/2014/main" xmlns:lc="http://schemas.openxmlformats.org/drawingml/2006/lockedCanvas" id="{FD6D87A4-D341-44B7-A4DD-A11E0A1754DC}"/>
                </a:ext>
              </a:extLst>
            </p:cNvPr>
            <p:cNvGrpSpPr/>
            <p:nvPr/>
          </p:nvGrpSpPr>
          <p:grpSpPr>
            <a:xfrm>
              <a:off x="7024643" y="4012447"/>
              <a:ext cx="2556089" cy="1554819"/>
              <a:chOff x="7196897" y="2327108"/>
              <a:chExt cx="1754756" cy="1067384"/>
            </a:xfrm>
          </p:grpSpPr>
          <p:sp>
            <p:nvSpPr>
              <p:cNvPr id="57" name="Freeform: Shape 35">
                <a:extLst>
                  <a:ext uri="{FF2B5EF4-FFF2-40B4-BE49-F238E27FC236}">
                    <a16:creationId xmlns="" xmlns:a16="http://schemas.microsoft.com/office/drawing/2014/main" xmlns:lc="http://schemas.openxmlformats.org/drawingml/2006/lockedCanvas" id="{61CB3830-54C6-4053-AE31-631A4381D6BB}"/>
                  </a:ext>
                </a:extLst>
              </p:cNvPr>
              <p:cNvSpPr/>
              <p:nvPr/>
            </p:nvSpPr>
            <p:spPr>
              <a:xfrm>
                <a:off x="7196897" y="2327108"/>
                <a:ext cx="1754756" cy="1067384"/>
              </a:xfrm>
              <a:custGeom>
                <a:avLst/>
                <a:gdLst>
                  <a:gd name="connsiteX0" fmla="*/ 1677643 w 1754756"/>
                  <a:gd name="connsiteY0" fmla="*/ 88142 h 1067384"/>
                  <a:gd name="connsiteX1" fmla="*/ 1677306 w 1754756"/>
                  <a:gd name="connsiteY1" fmla="*/ 496609 h 1067384"/>
                  <a:gd name="connsiteX2" fmla="*/ 1676969 w 1754756"/>
                  <a:gd name="connsiteY2" fmla="*/ 567324 h 1067384"/>
                  <a:gd name="connsiteX3" fmla="*/ 1692796 w 1754756"/>
                  <a:gd name="connsiteY3" fmla="*/ 583825 h 1067384"/>
                  <a:gd name="connsiteX4" fmla="*/ 1754756 w 1754756"/>
                  <a:gd name="connsiteY4" fmla="*/ 585845 h 1067384"/>
                  <a:gd name="connsiteX5" fmla="*/ 1735562 w 1754756"/>
                  <a:gd name="connsiteY5" fmla="*/ 593253 h 1067384"/>
                  <a:gd name="connsiteX6" fmla="*/ 1698521 w 1754756"/>
                  <a:gd name="connsiteY6" fmla="*/ 593590 h 1067384"/>
                  <a:gd name="connsiteX7" fmla="*/ 1684378 w 1754756"/>
                  <a:gd name="connsiteY7" fmla="*/ 608070 h 1067384"/>
                  <a:gd name="connsiteX8" fmla="*/ 1684378 w 1754756"/>
                  <a:gd name="connsiteY8" fmla="*/ 650162 h 1067384"/>
                  <a:gd name="connsiteX9" fmla="*/ 1678316 w 1754756"/>
                  <a:gd name="connsiteY9" fmla="*/ 670367 h 1067384"/>
                  <a:gd name="connsiteX10" fmla="*/ 1677643 w 1754756"/>
                  <a:gd name="connsiteY10" fmla="*/ 863993 h 1067384"/>
                  <a:gd name="connsiteX11" fmla="*/ 1677643 w 1754756"/>
                  <a:gd name="connsiteY11" fmla="*/ 1042465 h 1067384"/>
                  <a:gd name="connsiteX12" fmla="*/ 1652387 w 1754756"/>
                  <a:gd name="connsiteY12" fmla="*/ 1067384 h 1067384"/>
                  <a:gd name="connsiteX13" fmla="*/ 1559783 w 1754756"/>
                  <a:gd name="connsiteY13" fmla="*/ 1067384 h 1067384"/>
                  <a:gd name="connsiteX14" fmla="*/ 460325 w 1754756"/>
                  <a:gd name="connsiteY14" fmla="*/ 1067384 h 1067384"/>
                  <a:gd name="connsiteX15" fmla="*/ 16164 w 1754756"/>
                  <a:gd name="connsiteY15" fmla="*/ 1067384 h 1067384"/>
                  <a:gd name="connsiteX16" fmla="*/ 0 w 1754756"/>
                  <a:gd name="connsiteY16" fmla="*/ 1050211 h 1067384"/>
                  <a:gd name="connsiteX17" fmla="*/ 0 w 1754756"/>
                  <a:gd name="connsiteY17" fmla="*/ 960974 h 1067384"/>
                  <a:gd name="connsiteX18" fmla="*/ 0 w 1754756"/>
                  <a:gd name="connsiteY18" fmla="*/ 46723 h 1067384"/>
                  <a:gd name="connsiteX19" fmla="*/ 39399 w 1754756"/>
                  <a:gd name="connsiteY19" fmla="*/ 7324 h 1067384"/>
                  <a:gd name="connsiteX20" fmla="*/ 901455 w 1754756"/>
                  <a:gd name="connsiteY20" fmla="*/ 7324 h 1067384"/>
                  <a:gd name="connsiteX21" fmla="*/ 926374 w 1754756"/>
                  <a:gd name="connsiteY21" fmla="*/ 4293 h 1067384"/>
                  <a:gd name="connsiteX22" fmla="*/ 949272 w 1754756"/>
                  <a:gd name="connsiteY22" fmla="*/ 252 h 1067384"/>
                  <a:gd name="connsiteX23" fmla="*/ 1579988 w 1754756"/>
                  <a:gd name="connsiteY23" fmla="*/ 252 h 1067384"/>
                  <a:gd name="connsiteX24" fmla="*/ 1603560 w 1754756"/>
                  <a:gd name="connsiteY24" fmla="*/ 926 h 1067384"/>
                  <a:gd name="connsiteX25" fmla="*/ 1660806 w 1754756"/>
                  <a:gd name="connsiteY25" fmla="*/ 589 h 1067384"/>
                  <a:gd name="connsiteX26" fmla="*/ 1684714 w 1754756"/>
                  <a:gd name="connsiteY26" fmla="*/ 24161 h 1067384"/>
                  <a:gd name="connsiteX27" fmla="*/ 1684714 w 1754756"/>
                  <a:gd name="connsiteY27" fmla="*/ 71305 h 1067384"/>
                  <a:gd name="connsiteX28" fmla="*/ 1677643 w 1754756"/>
                  <a:gd name="connsiteY28" fmla="*/ 88142 h 1067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54756" h="1067384">
                    <a:moveTo>
                      <a:pt x="1677643" y="88142"/>
                    </a:moveTo>
                    <a:cubicBezTo>
                      <a:pt x="1677643" y="224185"/>
                      <a:pt x="1677306" y="360565"/>
                      <a:pt x="1677306" y="496609"/>
                    </a:cubicBezTo>
                    <a:cubicBezTo>
                      <a:pt x="1677306" y="520180"/>
                      <a:pt x="1677979" y="543752"/>
                      <a:pt x="1676969" y="567324"/>
                    </a:cubicBezTo>
                    <a:cubicBezTo>
                      <a:pt x="1676633" y="579447"/>
                      <a:pt x="1680000" y="583825"/>
                      <a:pt x="1692796" y="583825"/>
                    </a:cubicBezTo>
                    <a:cubicBezTo>
                      <a:pt x="1713337" y="583825"/>
                      <a:pt x="1734215" y="581467"/>
                      <a:pt x="1754756" y="585845"/>
                    </a:cubicBezTo>
                    <a:cubicBezTo>
                      <a:pt x="1750042" y="593253"/>
                      <a:pt x="1742634" y="593253"/>
                      <a:pt x="1735562" y="593253"/>
                    </a:cubicBezTo>
                    <a:cubicBezTo>
                      <a:pt x="1723103" y="593590"/>
                      <a:pt x="1710980" y="593253"/>
                      <a:pt x="1698521" y="593590"/>
                    </a:cubicBezTo>
                    <a:cubicBezTo>
                      <a:pt x="1688755" y="593590"/>
                      <a:pt x="1684378" y="598304"/>
                      <a:pt x="1684378" y="608070"/>
                    </a:cubicBezTo>
                    <a:cubicBezTo>
                      <a:pt x="1684378" y="622213"/>
                      <a:pt x="1684378" y="636019"/>
                      <a:pt x="1684378" y="650162"/>
                    </a:cubicBezTo>
                    <a:cubicBezTo>
                      <a:pt x="1684378" y="657571"/>
                      <a:pt x="1684041" y="664642"/>
                      <a:pt x="1678316" y="670367"/>
                    </a:cubicBezTo>
                    <a:cubicBezTo>
                      <a:pt x="1677979" y="735021"/>
                      <a:pt x="1677643" y="799339"/>
                      <a:pt x="1677643" y="863993"/>
                    </a:cubicBezTo>
                    <a:cubicBezTo>
                      <a:pt x="1677643" y="923596"/>
                      <a:pt x="1677643" y="982862"/>
                      <a:pt x="1677643" y="1042465"/>
                    </a:cubicBezTo>
                    <a:cubicBezTo>
                      <a:pt x="1677643" y="1064690"/>
                      <a:pt x="1675286" y="1067384"/>
                      <a:pt x="1652387" y="1067384"/>
                    </a:cubicBezTo>
                    <a:cubicBezTo>
                      <a:pt x="1621407" y="1067384"/>
                      <a:pt x="1590764" y="1067384"/>
                      <a:pt x="1559783" y="1067384"/>
                    </a:cubicBezTo>
                    <a:cubicBezTo>
                      <a:pt x="1193409" y="1067384"/>
                      <a:pt x="826699" y="1067384"/>
                      <a:pt x="460325" y="1067384"/>
                    </a:cubicBezTo>
                    <a:cubicBezTo>
                      <a:pt x="312159" y="1067384"/>
                      <a:pt x="164330" y="1067048"/>
                      <a:pt x="16164" y="1067384"/>
                    </a:cubicBezTo>
                    <a:cubicBezTo>
                      <a:pt x="3031" y="1067384"/>
                      <a:pt x="0" y="1061997"/>
                      <a:pt x="0" y="1050211"/>
                    </a:cubicBezTo>
                    <a:cubicBezTo>
                      <a:pt x="337" y="1020577"/>
                      <a:pt x="0" y="990607"/>
                      <a:pt x="0" y="960974"/>
                    </a:cubicBezTo>
                    <a:cubicBezTo>
                      <a:pt x="0" y="656224"/>
                      <a:pt x="0" y="351473"/>
                      <a:pt x="0" y="46723"/>
                    </a:cubicBezTo>
                    <a:cubicBezTo>
                      <a:pt x="0" y="7324"/>
                      <a:pt x="0" y="7324"/>
                      <a:pt x="39399" y="7324"/>
                    </a:cubicBezTo>
                    <a:cubicBezTo>
                      <a:pt x="326639" y="7324"/>
                      <a:pt x="614215" y="7324"/>
                      <a:pt x="901455" y="7324"/>
                    </a:cubicBezTo>
                    <a:cubicBezTo>
                      <a:pt x="909874" y="7324"/>
                      <a:pt x="918292" y="8334"/>
                      <a:pt x="926374" y="4293"/>
                    </a:cubicBezTo>
                    <a:cubicBezTo>
                      <a:pt x="933445" y="252"/>
                      <a:pt x="941527" y="252"/>
                      <a:pt x="949272" y="252"/>
                    </a:cubicBezTo>
                    <a:cubicBezTo>
                      <a:pt x="1159399" y="252"/>
                      <a:pt x="1369525" y="252"/>
                      <a:pt x="1579988" y="252"/>
                    </a:cubicBezTo>
                    <a:cubicBezTo>
                      <a:pt x="1587733" y="252"/>
                      <a:pt x="1595478" y="1936"/>
                      <a:pt x="1603560" y="926"/>
                    </a:cubicBezTo>
                    <a:cubicBezTo>
                      <a:pt x="1622754" y="-421"/>
                      <a:pt x="1641611" y="-84"/>
                      <a:pt x="1660806" y="589"/>
                    </a:cubicBezTo>
                    <a:cubicBezTo>
                      <a:pt x="1677979" y="1263"/>
                      <a:pt x="1683704" y="7324"/>
                      <a:pt x="1684714" y="24161"/>
                    </a:cubicBezTo>
                    <a:cubicBezTo>
                      <a:pt x="1685388" y="39988"/>
                      <a:pt x="1685051" y="55478"/>
                      <a:pt x="1684714" y="71305"/>
                    </a:cubicBezTo>
                    <a:cubicBezTo>
                      <a:pt x="1683704" y="77703"/>
                      <a:pt x="1683031" y="83764"/>
                      <a:pt x="1677643" y="88142"/>
                    </a:cubicBezTo>
                    <a:close/>
                  </a:path>
                </a:pathLst>
              </a:custGeom>
              <a:solidFill>
                <a:srgbClr val="6F7173"/>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58" name="Freeform: Shape 36">
                <a:extLst>
                  <a:ext uri="{FF2B5EF4-FFF2-40B4-BE49-F238E27FC236}">
                    <a16:creationId xmlns="" xmlns:a16="http://schemas.microsoft.com/office/drawing/2014/main" xmlns:lc="http://schemas.openxmlformats.org/drawingml/2006/lockedCanvas" id="{8A1F4F66-5D73-45A3-ABF0-604B74A6B745}"/>
                  </a:ext>
                </a:extLst>
              </p:cNvPr>
              <p:cNvSpPr/>
              <p:nvPr/>
            </p:nvSpPr>
            <p:spPr>
              <a:xfrm>
                <a:off x="7248082" y="2391005"/>
                <a:ext cx="1584365" cy="946241"/>
              </a:xfrm>
              <a:custGeom>
                <a:avLst/>
                <a:gdLst>
                  <a:gd name="connsiteX0" fmla="*/ 792014 w 1584365"/>
                  <a:gd name="connsiteY0" fmla="*/ 337 h 946241"/>
                  <a:gd name="connsiteX1" fmla="*/ 1566518 w 1584365"/>
                  <a:gd name="connsiteY1" fmla="*/ 0 h 946241"/>
                  <a:gd name="connsiteX2" fmla="*/ 1584366 w 1584365"/>
                  <a:gd name="connsiteY2" fmla="*/ 17174 h 946241"/>
                  <a:gd name="connsiteX3" fmla="*/ 1584366 w 1584365"/>
                  <a:gd name="connsiteY3" fmla="*/ 928058 h 946241"/>
                  <a:gd name="connsiteX4" fmla="*/ 1567192 w 1584365"/>
                  <a:gd name="connsiteY4" fmla="*/ 946242 h 946241"/>
                  <a:gd name="connsiteX5" fmla="*/ 23572 w 1584365"/>
                  <a:gd name="connsiteY5" fmla="*/ 945905 h 946241"/>
                  <a:gd name="connsiteX6" fmla="*/ 337 w 1584365"/>
                  <a:gd name="connsiteY6" fmla="*/ 923007 h 946241"/>
                  <a:gd name="connsiteX7" fmla="*/ 0 w 1584365"/>
                  <a:gd name="connsiteY7" fmla="*/ 20541 h 946241"/>
                  <a:gd name="connsiteX8" fmla="*/ 21551 w 1584365"/>
                  <a:gd name="connsiteY8" fmla="*/ 0 h 946241"/>
                  <a:gd name="connsiteX9" fmla="*/ 792014 w 1584365"/>
                  <a:gd name="connsiteY9" fmla="*/ 337 h 946241"/>
                  <a:gd name="connsiteX10" fmla="*/ 792014 w 1584365"/>
                  <a:gd name="connsiteY10" fmla="*/ 337 h 94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84365" h="946241">
                    <a:moveTo>
                      <a:pt x="792014" y="337"/>
                    </a:moveTo>
                    <a:cubicBezTo>
                      <a:pt x="1050295" y="337"/>
                      <a:pt x="1308238" y="337"/>
                      <a:pt x="1566518" y="0"/>
                    </a:cubicBezTo>
                    <a:cubicBezTo>
                      <a:pt x="1579988" y="0"/>
                      <a:pt x="1584366" y="2357"/>
                      <a:pt x="1584366" y="17174"/>
                    </a:cubicBezTo>
                    <a:cubicBezTo>
                      <a:pt x="1584029" y="320914"/>
                      <a:pt x="1584029" y="624318"/>
                      <a:pt x="1584366" y="928058"/>
                    </a:cubicBezTo>
                    <a:cubicBezTo>
                      <a:pt x="1584366" y="941191"/>
                      <a:pt x="1582008" y="946242"/>
                      <a:pt x="1567192" y="946242"/>
                    </a:cubicBezTo>
                    <a:cubicBezTo>
                      <a:pt x="1052652" y="945905"/>
                      <a:pt x="538112" y="945905"/>
                      <a:pt x="23572" y="945905"/>
                    </a:cubicBezTo>
                    <a:cubicBezTo>
                      <a:pt x="337" y="945905"/>
                      <a:pt x="337" y="945905"/>
                      <a:pt x="337" y="923007"/>
                    </a:cubicBezTo>
                    <a:cubicBezTo>
                      <a:pt x="337" y="622297"/>
                      <a:pt x="673" y="321588"/>
                      <a:pt x="0" y="20541"/>
                    </a:cubicBezTo>
                    <a:cubicBezTo>
                      <a:pt x="0" y="2694"/>
                      <a:pt x="5388" y="0"/>
                      <a:pt x="21551" y="0"/>
                    </a:cubicBezTo>
                    <a:cubicBezTo>
                      <a:pt x="278148" y="337"/>
                      <a:pt x="535081" y="337"/>
                      <a:pt x="792014" y="337"/>
                    </a:cubicBezTo>
                    <a:cubicBezTo>
                      <a:pt x="792014" y="337"/>
                      <a:pt x="792014" y="337"/>
                      <a:pt x="792014" y="337"/>
                    </a:cubicBezTo>
                    <a:close/>
                  </a:path>
                </a:pathLst>
              </a:custGeom>
              <a:solidFill>
                <a:srgbClr val="FEFEFE"/>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59" name="Freeform: Shape 37">
                <a:extLst>
                  <a:ext uri="{FF2B5EF4-FFF2-40B4-BE49-F238E27FC236}">
                    <a16:creationId xmlns="" xmlns:a16="http://schemas.microsoft.com/office/drawing/2014/main" xmlns:lc="http://schemas.openxmlformats.org/drawingml/2006/lockedCanvas" id="{9B0DA96A-651F-4238-96BF-B44E5B4B41CA}"/>
                  </a:ext>
                </a:extLst>
              </p:cNvPr>
              <p:cNvSpPr/>
              <p:nvPr/>
            </p:nvSpPr>
            <p:spPr>
              <a:xfrm>
                <a:off x="8263019" y="2967374"/>
                <a:ext cx="256933" cy="312963"/>
              </a:xfrm>
              <a:custGeom>
                <a:avLst/>
                <a:gdLst>
                  <a:gd name="connsiteX0" fmla="*/ 256933 w 256933"/>
                  <a:gd name="connsiteY0" fmla="*/ 280300 h 312963"/>
                  <a:gd name="connsiteX1" fmla="*/ 235045 w 256933"/>
                  <a:gd name="connsiteY1" fmla="*/ 272218 h 312963"/>
                  <a:gd name="connsiteX2" fmla="*/ 203728 w 256933"/>
                  <a:gd name="connsiteY2" fmla="*/ 290065 h 312963"/>
                  <a:gd name="connsiteX3" fmla="*/ 199687 w 256933"/>
                  <a:gd name="connsiteY3" fmla="*/ 310270 h 312963"/>
                  <a:gd name="connsiteX4" fmla="*/ 177126 w 256933"/>
                  <a:gd name="connsiteY4" fmla="*/ 266830 h 312963"/>
                  <a:gd name="connsiteX5" fmla="*/ 153890 w 256933"/>
                  <a:gd name="connsiteY5" fmla="*/ 216656 h 312963"/>
                  <a:gd name="connsiteX6" fmla="*/ 125604 w 256933"/>
                  <a:gd name="connsiteY6" fmla="*/ 198472 h 312963"/>
                  <a:gd name="connsiteX7" fmla="*/ 104726 w 256933"/>
                  <a:gd name="connsiteY7" fmla="*/ 212278 h 312963"/>
                  <a:gd name="connsiteX8" fmla="*/ 57583 w 256933"/>
                  <a:gd name="connsiteY8" fmla="*/ 312964 h 312963"/>
                  <a:gd name="connsiteX9" fmla="*/ 49838 w 256933"/>
                  <a:gd name="connsiteY9" fmla="*/ 275922 h 312963"/>
                  <a:gd name="connsiteX10" fmla="*/ 33001 w 256933"/>
                  <a:gd name="connsiteY10" fmla="*/ 267504 h 312963"/>
                  <a:gd name="connsiteX11" fmla="*/ 0 w 256933"/>
                  <a:gd name="connsiteY11" fmla="*/ 280973 h 312963"/>
                  <a:gd name="connsiteX12" fmla="*/ 26603 w 256933"/>
                  <a:gd name="connsiteY12" fmla="*/ 223391 h 312963"/>
                  <a:gd name="connsiteX13" fmla="*/ 48491 w 256933"/>
                  <a:gd name="connsiteY13" fmla="*/ 177931 h 312963"/>
                  <a:gd name="connsiteX14" fmla="*/ 46807 w 256933"/>
                  <a:gd name="connsiteY14" fmla="*/ 156716 h 312963"/>
                  <a:gd name="connsiteX15" fmla="*/ 47144 w 256933"/>
                  <a:gd name="connsiteY15" fmla="*/ 41887 h 312963"/>
                  <a:gd name="connsiteX16" fmla="*/ 155574 w 256933"/>
                  <a:gd name="connsiteY16" fmla="*/ 3499 h 312963"/>
                  <a:gd name="connsiteX17" fmla="*/ 212147 w 256933"/>
                  <a:gd name="connsiteY17" fmla="*/ 153349 h 312963"/>
                  <a:gd name="connsiteX18" fmla="*/ 210126 w 256933"/>
                  <a:gd name="connsiteY18" fmla="*/ 181972 h 312963"/>
                  <a:gd name="connsiteX19" fmla="*/ 256933 w 256933"/>
                  <a:gd name="connsiteY19" fmla="*/ 280300 h 312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6933" h="312963">
                    <a:moveTo>
                      <a:pt x="256933" y="280300"/>
                    </a:moveTo>
                    <a:cubicBezTo>
                      <a:pt x="247168" y="276933"/>
                      <a:pt x="241106" y="274575"/>
                      <a:pt x="235045" y="272218"/>
                    </a:cubicBezTo>
                    <a:cubicBezTo>
                      <a:pt x="208443" y="262116"/>
                      <a:pt x="208443" y="262116"/>
                      <a:pt x="203728" y="290065"/>
                    </a:cubicBezTo>
                    <a:cubicBezTo>
                      <a:pt x="202718" y="296127"/>
                      <a:pt x="201371" y="302188"/>
                      <a:pt x="199687" y="310270"/>
                    </a:cubicBezTo>
                    <a:cubicBezTo>
                      <a:pt x="188575" y="296463"/>
                      <a:pt x="184197" y="280973"/>
                      <a:pt x="177126" y="266830"/>
                    </a:cubicBezTo>
                    <a:cubicBezTo>
                      <a:pt x="168707" y="250330"/>
                      <a:pt x="160289" y="233830"/>
                      <a:pt x="153890" y="216656"/>
                    </a:cubicBezTo>
                    <a:cubicBezTo>
                      <a:pt x="148503" y="202176"/>
                      <a:pt x="141094" y="197462"/>
                      <a:pt x="125604" y="198472"/>
                    </a:cubicBezTo>
                    <a:cubicBezTo>
                      <a:pt x="114155" y="199145"/>
                      <a:pt x="109104" y="202513"/>
                      <a:pt x="104726" y="212278"/>
                    </a:cubicBezTo>
                    <a:cubicBezTo>
                      <a:pt x="89910" y="244605"/>
                      <a:pt x="74420" y="276596"/>
                      <a:pt x="57583" y="312964"/>
                    </a:cubicBezTo>
                    <a:cubicBezTo>
                      <a:pt x="54215" y="297810"/>
                      <a:pt x="50511" y="287035"/>
                      <a:pt x="49838" y="275922"/>
                    </a:cubicBezTo>
                    <a:cubicBezTo>
                      <a:pt x="48827" y="261779"/>
                      <a:pt x="42766" y="262789"/>
                      <a:pt x="33001" y="267504"/>
                    </a:cubicBezTo>
                    <a:cubicBezTo>
                      <a:pt x="23572" y="271881"/>
                      <a:pt x="13470" y="275586"/>
                      <a:pt x="0" y="280973"/>
                    </a:cubicBezTo>
                    <a:cubicBezTo>
                      <a:pt x="9765" y="260096"/>
                      <a:pt x="17847" y="241575"/>
                      <a:pt x="26603" y="223391"/>
                    </a:cubicBezTo>
                    <a:cubicBezTo>
                      <a:pt x="33674" y="208237"/>
                      <a:pt x="40746" y="193084"/>
                      <a:pt x="48491" y="177931"/>
                    </a:cubicBezTo>
                    <a:cubicBezTo>
                      <a:pt x="52531" y="170186"/>
                      <a:pt x="51858" y="164461"/>
                      <a:pt x="46807" y="156716"/>
                    </a:cubicBezTo>
                    <a:cubicBezTo>
                      <a:pt x="22225" y="119675"/>
                      <a:pt x="22898" y="76235"/>
                      <a:pt x="47144" y="41887"/>
                    </a:cubicBezTo>
                    <a:cubicBezTo>
                      <a:pt x="71726" y="7203"/>
                      <a:pt x="112808" y="-7277"/>
                      <a:pt x="155574" y="3499"/>
                    </a:cubicBezTo>
                    <a:cubicBezTo>
                      <a:pt x="219218" y="19326"/>
                      <a:pt x="248515" y="96439"/>
                      <a:pt x="212147" y="153349"/>
                    </a:cubicBezTo>
                    <a:cubicBezTo>
                      <a:pt x="205749" y="163451"/>
                      <a:pt x="204738" y="170859"/>
                      <a:pt x="210126" y="181972"/>
                    </a:cubicBezTo>
                    <a:cubicBezTo>
                      <a:pt x="225953" y="213288"/>
                      <a:pt x="240433" y="245279"/>
                      <a:pt x="256933" y="280300"/>
                    </a:cubicBezTo>
                    <a:close/>
                  </a:path>
                </a:pathLst>
              </a:custGeom>
              <a:solidFill>
                <a:schemeClr val="accent4"/>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0" name="Freeform: Shape 38">
                <a:extLst>
                  <a:ext uri="{FF2B5EF4-FFF2-40B4-BE49-F238E27FC236}">
                    <a16:creationId xmlns="" xmlns:a16="http://schemas.microsoft.com/office/drawing/2014/main" xmlns:lc="http://schemas.openxmlformats.org/drawingml/2006/lockedCanvas" id="{021F5594-DA9D-41A4-B603-D782943BD5B4}"/>
                  </a:ext>
                </a:extLst>
              </p:cNvPr>
              <p:cNvSpPr/>
              <p:nvPr/>
            </p:nvSpPr>
            <p:spPr>
              <a:xfrm>
                <a:off x="7381058" y="2609886"/>
                <a:ext cx="1302230" cy="33674"/>
              </a:xfrm>
              <a:custGeom>
                <a:avLst/>
                <a:gdLst>
                  <a:gd name="connsiteX0" fmla="*/ 649273 w 1302230"/>
                  <a:gd name="connsiteY0" fmla="*/ 33674 h 33674"/>
                  <a:gd name="connsiteX1" fmla="*/ 19904 w 1302230"/>
                  <a:gd name="connsiteY1" fmla="*/ 33674 h 33674"/>
                  <a:gd name="connsiteX2" fmla="*/ 36 w 1302230"/>
                  <a:gd name="connsiteY2" fmla="*/ 17174 h 33674"/>
                  <a:gd name="connsiteX3" fmla="*/ 17547 w 1302230"/>
                  <a:gd name="connsiteY3" fmla="*/ 0 h 33674"/>
                  <a:gd name="connsiteX4" fmla="*/ 325665 w 1302230"/>
                  <a:gd name="connsiteY4" fmla="*/ 337 h 33674"/>
                  <a:gd name="connsiteX5" fmla="*/ 1281672 w 1302230"/>
                  <a:gd name="connsiteY5" fmla="*/ 337 h 33674"/>
                  <a:gd name="connsiteX6" fmla="*/ 1302213 w 1302230"/>
                  <a:gd name="connsiteY6" fmla="*/ 13806 h 33674"/>
                  <a:gd name="connsiteX7" fmla="*/ 1282345 w 1302230"/>
                  <a:gd name="connsiteY7" fmla="*/ 33674 h 33674"/>
                  <a:gd name="connsiteX8" fmla="*/ 649273 w 1302230"/>
                  <a:gd name="connsiteY8" fmla="*/ 33674 h 33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2230" h="33674">
                    <a:moveTo>
                      <a:pt x="649273" y="33674"/>
                    </a:moveTo>
                    <a:cubicBezTo>
                      <a:pt x="439483" y="33674"/>
                      <a:pt x="229694" y="33674"/>
                      <a:pt x="19904" y="33674"/>
                    </a:cubicBezTo>
                    <a:cubicBezTo>
                      <a:pt x="8118" y="33674"/>
                      <a:pt x="-637" y="33674"/>
                      <a:pt x="36" y="17174"/>
                    </a:cubicBezTo>
                    <a:cubicBezTo>
                      <a:pt x="710" y="4378"/>
                      <a:pt x="3741" y="0"/>
                      <a:pt x="17547" y="0"/>
                    </a:cubicBezTo>
                    <a:cubicBezTo>
                      <a:pt x="120253" y="674"/>
                      <a:pt x="222959" y="337"/>
                      <a:pt x="325665" y="337"/>
                    </a:cubicBezTo>
                    <a:cubicBezTo>
                      <a:pt x="644222" y="337"/>
                      <a:pt x="962778" y="337"/>
                      <a:pt x="1281672" y="337"/>
                    </a:cubicBezTo>
                    <a:cubicBezTo>
                      <a:pt x="1291101" y="337"/>
                      <a:pt x="1301876" y="-3031"/>
                      <a:pt x="1302213" y="13806"/>
                    </a:cubicBezTo>
                    <a:cubicBezTo>
                      <a:pt x="1302550" y="29296"/>
                      <a:pt x="1298172" y="33674"/>
                      <a:pt x="1282345" y="33674"/>
                    </a:cubicBezTo>
                    <a:cubicBezTo>
                      <a:pt x="1071209" y="33674"/>
                      <a:pt x="860409" y="33674"/>
                      <a:pt x="649273" y="33674"/>
                    </a:cubicBezTo>
                    <a:close/>
                  </a:path>
                </a:pathLst>
              </a:custGeom>
              <a:solidFill>
                <a:srgbClr val="BCBDC1"/>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1" name="Freeform: Shape 39">
                <a:extLst>
                  <a:ext uri="{FF2B5EF4-FFF2-40B4-BE49-F238E27FC236}">
                    <a16:creationId xmlns="" xmlns:a16="http://schemas.microsoft.com/office/drawing/2014/main" xmlns:lc="http://schemas.openxmlformats.org/drawingml/2006/lockedCanvas" id="{1070B7E4-E3B2-4229-BA76-C01518FC3120}"/>
                  </a:ext>
                </a:extLst>
              </p:cNvPr>
              <p:cNvSpPr/>
              <p:nvPr/>
            </p:nvSpPr>
            <p:spPr>
              <a:xfrm>
                <a:off x="7381301" y="2678245"/>
                <a:ext cx="1301979" cy="33674"/>
              </a:xfrm>
              <a:custGeom>
                <a:avLst/>
                <a:gdLst>
                  <a:gd name="connsiteX0" fmla="*/ 649030 w 1301979"/>
                  <a:gd name="connsiteY0" fmla="*/ 33337 h 33674"/>
                  <a:gd name="connsiteX1" fmla="*/ 19661 w 1301979"/>
                  <a:gd name="connsiteY1" fmla="*/ 33674 h 33674"/>
                  <a:gd name="connsiteX2" fmla="*/ 130 w 1301979"/>
                  <a:gd name="connsiteY2" fmla="*/ 13806 h 33674"/>
                  <a:gd name="connsiteX3" fmla="*/ 14273 w 1301979"/>
                  <a:gd name="connsiteY3" fmla="*/ 337 h 33674"/>
                  <a:gd name="connsiteX4" fmla="*/ 19324 w 1301979"/>
                  <a:gd name="connsiteY4" fmla="*/ 337 h 33674"/>
                  <a:gd name="connsiteX5" fmla="*/ 1283113 w 1301979"/>
                  <a:gd name="connsiteY5" fmla="*/ 0 h 33674"/>
                  <a:gd name="connsiteX6" fmla="*/ 1301970 w 1301979"/>
                  <a:gd name="connsiteY6" fmla="*/ 17511 h 33674"/>
                  <a:gd name="connsiteX7" fmla="*/ 1281766 w 1301979"/>
                  <a:gd name="connsiteY7" fmla="*/ 33674 h 33674"/>
                  <a:gd name="connsiteX8" fmla="*/ 649030 w 1301979"/>
                  <a:gd name="connsiteY8" fmla="*/ 33337 h 33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1979" h="33674">
                    <a:moveTo>
                      <a:pt x="649030" y="33337"/>
                    </a:moveTo>
                    <a:cubicBezTo>
                      <a:pt x="439240" y="33337"/>
                      <a:pt x="229451" y="33001"/>
                      <a:pt x="19661" y="33674"/>
                    </a:cubicBezTo>
                    <a:cubicBezTo>
                      <a:pt x="3834" y="33674"/>
                      <a:pt x="-880" y="28623"/>
                      <a:pt x="130" y="13806"/>
                    </a:cubicBezTo>
                    <a:cubicBezTo>
                      <a:pt x="804" y="3704"/>
                      <a:pt x="4171" y="-674"/>
                      <a:pt x="14273" y="337"/>
                    </a:cubicBezTo>
                    <a:cubicBezTo>
                      <a:pt x="15957" y="337"/>
                      <a:pt x="17641" y="337"/>
                      <a:pt x="19324" y="337"/>
                    </a:cubicBezTo>
                    <a:cubicBezTo>
                      <a:pt x="440587" y="337"/>
                      <a:pt x="861850" y="337"/>
                      <a:pt x="1283113" y="0"/>
                    </a:cubicBezTo>
                    <a:cubicBezTo>
                      <a:pt x="1296246" y="0"/>
                      <a:pt x="1301633" y="2694"/>
                      <a:pt x="1301970" y="17511"/>
                    </a:cubicBezTo>
                    <a:cubicBezTo>
                      <a:pt x="1302307" y="34011"/>
                      <a:pt x="1293552" y="33674"/>
                      <a:pt x="1281766" y="33674"/>
                    </a:cubicBezTo>
                    <a:cubicBezTo>
                      <a:pt x="1070966" y="33337"/>
                      <a:pt x="859830" y="33337"/>
                      <a:pt x="649030" y="33337"/>
                    </a:cubicBezTo>
                    <a:close/>
                  </a:path>
                </a:pathLst>
              </a:custGeom>
              <a:solidFill>
                <a:srgbClr val="BBBDC0"/>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2" name="Freeform: Shape 40">
                <a:extLst>
                  <a:ext uri="{FF2B5EF4-FFF2-40B4-BE49-F238E27FC236}">
                    <a16:creationId xmlns="" xmlns:a16="http://schemas.microsoft.com/office/drawing/2014/main" xmlns:lc="http://schemas.openxmlformats.org/drawingml/2006/lockedCanvas" id="{BE14C0A7-60A1-49A6-9BEE-7C3E75DF224C}"/>
                  </a:ext>
                </a:extLst>
              </p:cNvPr>
              <p:cNvSpPr/>
              <p:nvPr/>
            </p:nvSpPr>
            <p:spPr>
              <a:xfrm>
                <a:off x="7381075" y="2819002"/>
                <a:ext cx="1301522" cy="31490"/>
              </a:xfrm>
              <a:custGeom>
                <a:avLst/>
                <a:gdLst>
                  <a:gd name="connsiteX0" fmla="*/ 649255 w 1301522"/>
                  <a:gd name="connsiteY0" fmla="*/ 31317 h 31490"/>
                  <a:gd name="connsiteX1" fmla="*/ 19550 w 1301522"/>
                  <a:gd name="connsiteY1" fmla="*/ 31317 h 31490"/>
                  <a:gd name="connsiteX2" fmla="*/ 19 w 1301522"/>
                  <a:gd name="connsiteY2" fmla="*/ 18184 h 31490"/>
                  <a:gd name="connsiteX3" fmla="*/ 17866 w 1301522"/>
                  <a:gd name="connsiteY3" fmla="*/ 0 h 31490"/>
                  <a:gd name="connsiteX4" fmla="*/ 1283675 w 1301522"/>
                  <a:gd name="connsiteY4" fmla="*/ 0 h 31490"/>
                  <a:gd name="connsiteX5" fmla="*/ 1301522 w 1301522"/>
                  <a:gd name="connsiteY5" fmla="*/ 14817 h 31490"/>
                  <a:gd name="connsiteX6" fmla="*/ 1283675 w 1301522"/>
                  <a:gd name="connsiteY6" fmla="*/ 31317 h 31490"/>
                  <a:gd name="connsiteX7" fmla="*/ 649255 w 1301522"/>
                  <a:gd name="connsiteY7" fmla="*/ 31317 h 31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01522" h="31490">
                    <a:moveTo>
                      <a:pt x="649255" y="31317"/>
                    </a:moveTo>
                    <a:cubicBezTo>
                      <a:pt x="439466" y="31317"/>
                      <a:pt x="229676" y="31317"/>
                      <a:pt x="19550" y="31317"/>
                    </a:cubicBezTo>
                    <a:cubicBezTo>
                      <a:pt x="10458" y="31317"/>
                      <a:pt x="356" y="34011"/>
                      <a:pt x="19" y="18184"/>
                    </a:cubicBezTo>
                    <a:cubicBezTo>
                      <a:pt x="-318" y="4378"/>
                      <a:pt x="3723" y="0"/>
                      <a:pt x="17866" y="0"/>
                    </a:cubicBezTo>
                    <a:cubicBezTo>
                      <a:pt x="439803" y="337"/>
                      <a:pt x="861739" y="337"/>
                      <a:pt x="1283675" y="0"/>
                    </a:cubicBezTo>
                    <a:cubicBezTo>
                      <a:pt x="1294451" y="0"/>
                      <a:pt x="1301522" y="337"/>
                      <a:pt x="1301522" y="14817"/>
                    </a:cubicBezTo>
                    <a:cubicBezTo>
                      <a:pt x="1301522" y="28960"/>
                      <a:pt x="1295798" y="31317"/>
                      <a:pt x="1283675" y="31317"/>
                    </a:cubicBezTo>
                    <a:cubicBezTo>
                      <a:pt x="1072539" y="30980"/>
                      <a:pt x="860729" y="31317"/>
                      <a:pt x="649255" y="31317"/>
                    </a:cubicBezTo>
                    <a:close/>
                  </a:path>
                </a:pathLst>
              </a:custGeom>
              <a:solidFill>
                <a:srgbClr val="BABCC0"/>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3" name="Freeform: Shape 41">
                <a:extLst>
                  <a:ext uri="{FF2B5EF4-FFF2-40B4-BE49-F238E27FC236}">
                    <a16:creationId xmlns="" xmlns:a16="http://schemas.microsoft.com/office/drawing/2014/main" xmlns:lc="http://schemas.openxmlformats.org/drawingml/2006/lockedCanvas" id="{12C96842-F26D-4E5A-9E80-90A40917C840}"/>
                  </a:ext>
                </a:extLst>
              </p:cNvPr>
              <p:cNvSpPr/>
              <p:nvPr/>
            </p:nvSpPr>
            <p:spPr>
              <a:xfrm>
                <a:off x="7381077" y="2889718"/>
                <a:ext cx="1301842" cy="31058"/>
              </a:xfrm>
              <a:custGeom>
                <a:avLst/>
                <a:gdLst>
                  <a:gd name="connsiteX0" fmla="*/ 649254 w 1301842"/>
                  <a:gd name="connsiteY0" fmla="*/ 30644 h 31058"/>
                  <a:gd name="connsiteX1" fmla="*/ 19549 w 1301842"/>
                  <a:gd name="connsiteY1" fmla="*/ 30644 h 31058"/>
                  <a:gd name="connsiteX2" fmla="*/ 18 w 1301842"/>
                  <a:gd name="connsiteY2" fmla="*/ 17847 h 31058"/>
                  <a:gd name="connsiteX3" fmla="*/ 18202 w 1301842"/>
                  <a:gd name="connsiteY3" fmla="*/ 0 h 31058"/>
                  <a:gd name="connsiteX4" fmla="*/ 1282327 w 1301842"/>
                  <a:gd name="connsiteY4" fmla="*/ 0 h 31058"/>
                  <a:gd name="connsiteX5" fmla="*/ 1301521 w 1301842"/>
                  <a:gd name="connsiteY5" fmla="*/ 20204 h 31058"/>
                  <a:gd name="connsiteX6" fmla="*/ 1290409 w 1301842"/>
                  <a:gd name="connsiteY6" fmla="*/ 30980 h 31058"/>
                  <a:gd name="connsiteX7" fmla="*/ 1275255 w 1301842"/>
                  <a:gd name="connsiteY7" fmla="*/ 30980 h 31058"/>
                  <a:gd name="connsiteX8" fmla="*/ 649254 w 1301842"/>
                  <a:gd name="connsiteY8" fmla="*/ 30644 h 31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1842" h="31058">
                    <a:moveTo>
                      <a:pt x="649254" y="30644"/>
                    </a:moveTo>
                    <a:cubicBezTo>
                      <a:pt x="439465" y="30644"/>
                      <a:pt x="229675" y="30644"/>
                      <a:pt x="19549" y="30644"/>
                    </a:cubicBezTo>
                    <a:cubicBezTo>
                      <a:pt x="10457" y="30644"/>
                      <a:pt x="355" y="33674"/>
                      <a:pt x="18" y="17847"/>
                    </a:cubicBezTo>
                    <a:cubicBezTo>
                      <a:pt x="-319" y="4041"/>
                      <a:pt x="4059" y="0"/>
                      <a:pt x="18202" y="0"/>
                    </a:cubicBezTo>
                    <a:cubicBezTo>
                      <a:pt x="439465" y="337"/>
                      <a:pt x="861064" y="337"/>
                      <a:pt x="1282327" y="0"/>
                    </a:cubicBezTo>
                    <a:cubicBezTo>
                      <a:pt x="1298490" y="0"/>
                      <a:pt x="1303205" y="5051"/>
                      <a:pt x="1301521" y="20204"/>
                    </a:cubicBezTo>
                    <a:cubicBezTo>
                      <a:pt x="1300848" y="27950"/>
                      <a:pt x="1298490" y="31654"/>
                      <a:pt x="1290409" y="30980"/>
                    </a:cubicBezTo>
                    <a:cubicBezTo>
                      <a:pt x="1285358" y="30644"/>
                      <a:pt x="1280306" y="30980"/>
                      <a:pt x="1275255" y="30980"/>
                    </a:cubicBezTo>
                    <a:cubicBezTo>
                      <a:pt x="1066813" y="30644"/>
                      <a:pt x="858033" y="30644"/>
                      <a:pt x="649254" y="30644"/>
                    </a:cubicBezTo>
                    <a:close/>
                  </a:path>
                </a:pathLst>
              </a:custGeom>
              <a:solidFill>
                <a:srgbClr val="BBBDBF"/>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4" name="Freeform: Shape 42">
                <a:extLst>
                  <a:ext uri="{FF2B5EF4-FFF2-40B4-BE49-F238E27FC236}">
                    <a16:creationId xmlns="" xmlns:a16="http://schemas.microsoft.com/office/drawing/2014/main" xmlns:lc="http://schemas.openxmlformats.org/drawingml/2006/lockedCanvas" id="{D1173712-478A-430F-BD2A-1496783DA31C}"/>
                  </a:ext>
                </a:extLst>
              </p:cNvPr>
              <p:cNvSpPr/>
              <p:nvPr/>
            </p:nvSpPr>
            <p:spPr>
              <a:xfrm>
                <a:off x="7381123" y="2751266"/>
                <a:ext cx="1301948" cy="32042"/>
              </a:xfrm>
              <a:custGeom>
                <a:avLst/>
                <a:gdLst>
                  <a:gd name="connsiteX0" fmla="*/ 649208 w 1301948"/>
                  <a:gd name="connsiteY0" fmla="*/ 31369 h 32042"/>
                  <a:gd name="connsiteX1" fmla="*/ 19502 w 1301948"/>
                  <a:gd name="connsiteY1" fmla="*/ 31706 h 32042"/>
                  <a:gd name="connsiteX2" fmla="*/ 308 w 1301948"/>
                  <a:gd name="connsiteY2" fmla="*/ 11838 h 32042"/>
                  <a:gd name="connsiteX3" fmla="*/ 11084 w 1301948"/>
                  <a:gd name="connsiteY3" fmla="*/ 725 h 32042"/>
                  <a:gd name="connsiteX4" fmla="*/ 31288 w 1301948"/>
                  <a:gd name="connsiteY4" fmla="*/ 725 h 32042"/>
                  <a:gd name="connsiteX5" fmla="*/ 1280597 w 1301948"/>
                  <a:gd name="connsiteY5" fmla="*/ 1062 h 32042"/>
                  <a:gd name="connsiteX6" fmla="*/ 1301811 w 1301948"/>
                  <a:gd name="connsiteY6" fmla="*/ 11838 h 32042"/>
                  <a:gd name="connsiteX7" fmla="*/ 1282617 w 1301948"/>
                  <a:gd name="connsiteY7" fmla="*/ 32042 h 32042"/>
                  <a:gd name="connsiteX8" fmla="*/ 649208 w 1301948"/>
                  <a:gd name="connsiteY8" fmla="*/ 31369 h 32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1948" h="32042">
                    <a:moveTo>
                      <a:pt x="649208" y="31369"/>
                    </a:moveTo>
                    <a:cubicBezTo>
                      <a:pt x="439418" y="31369"/>
                      <a:pt x="229292" y="31032"/>
                      <a:pt x="19502" y="31706"/>
                    </a:cubicBezTo>
                    <a:cubicBezTo>
                      <a:pt x="3676" y="31706"/>
                      <a:pt x="-1375" y="26991"/>
                      <a:pt x="308" y="11838"/>
                    </a:cubicBezTo>
                    <a:cubicBezTo>
                      <a:pt x="982" y="4430"/>
                      <a:pt x="3002" y="389"/>
                      <a:pt x="11084" y="725"/>
                    </a:cubicBezTo>
                    <a:cubicBezTo>
                      <a:pt x="17819" y="1062"/>
                      <a:pt x="24554" y="725"/>
                      <a:pt x="31288" y="725"/>
                    </a:cubicBezTo>
                    <a:cubicBezTo>
                      <a:pt x="447837" y="725"/>
                      <a:pt x="864048" y="725"/>
                      <a:pt x="1280597" y="1062"/>
                    </a:cubicBezTo>
                    <a:cubicBezTo>
                      <a:pt x="1288342" y="1062"/>
                      <a:pt x="1300465" y="-4999"/>
                      <a:pt x="1301811" y="11838"/>
                    </a:cubicBezTo>
                    <a:cubicBezTo>
                      <a:pt x="1302822" y="26991"/>
                      <a:pt x="1298444" y="32042"/>
                      <a:pt x="1282617" y="32042"/>
                    </a:cubicBezTo>
                    <a:cubicBezTo>
                      <a:pt x="1071481" y="31032"/>
                      <a:pt x="860344" y="31369"/>
                      <a:pt x="649208" y="31369"/>
                    </a:cubicBezTo>
                    <a:close/>
                  </a:path>
                </a:pathLst>
              </a:custGeom>
              <a:solidFill>
                <a:srgbClr val="BBBDBF"/>
              </a:solidFill>
              <a:ln w="3363"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grpSp>
      <p:sp>
        <p:nvSpPr>
          <p:cNvPr id="80" name="Rectangle 79"/>
          <p:cNvSpPr/>
          <p:nvPr/>
        </p:nvSpPr>
        <p:spPr>
          <a:xfrm>
            <a:off x="731521" y="2460562"/>
            <a:ext cx="10737668" cy="2585323"/>
          </a:xfrm>
          <a:prstGeom prst="rect">
            <a:avLst/>
          </a:prstGeom>
        </p:spPr>
        <p:txBody>
          <a:bodyPr wrap="square">
            <a:spAutoFit/>
          </a:bodyPr>
          <a:lstStyle/>
          <a:p>
            <a:r>
              <a:rPr lang="id-ID" sz="54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id-ID" sz="5400" b="1" spc="50" dirty="0" smtClean="0">
                <a:ln w="11430"/>
                <a:solidFill>
                  <a:schemeClr val="accent2">
                    <a:lumMod val="60000"/>
                    <a:lumOff val="40000"/>
                  </a:schemeClr>
                </a:solidFill>
                <a:effectLst>
                  <a:outerShdw blurRad="76200" dist="50800" dir="5400000" algn="tl" rotWithShape="0">
                    <a:srgbClr val="000000">
                      <a:alpha val="65000"/>
                    </a:srgbClr>
                  </a:outerShdw>
                </a:effectLst>
                <a:latin typeface="Times New Roman" pitchFamily="18" charset="0"/>
                <a:cs typeface="Times New Roman" pitchFamily="18" charset="0"/>
              </a:rPr>
              <a:t>Usaha</a:t>
            </a:r>
            <a:r>
              <a:rPr lang="id-ID" sz="5400" b="1" spc="50" dirty="0" smtClean="0">
                <a:ln w="11430"/>
                <a:solidFill>
                  <a:schemeClr val="accent2">
                    <a:lumMod val="60000"/>
                    <a:lumOff val="40000"/>
                  </a:schemeClr>
                </a:solidFill>
                <a:effectLst>
                  <a:outerShdw blurRad="76200" dist="50800" dir="5400000" algn="tl" rotWithShape="0">
                    <a:srgbClr val="000000">
                      <a:alpha val="65000"/>
                    </a:srgbClr>
                  </a:outerShdw>
                </a:effectLst>
              </a:rPr>
              <a:t>  </a:t>
            </a:r>
          </a:p>
          <a:p>
            <a:pPr algn="ctr"/>
            <a:r>
              <a:rPr lang="id-ID" sz="5400" b="1" spc="50" dirty="0" smtClean="0">
                <a:ln w="11430"/>
                <a:solidFill>
                  <a:schemeClr val="accent2">
                    <a:lumMod val="60000"/>
                    <a:lumOff val="40000"/>
                  </a:schemeClr>
                </a:solidFill>
                <a:effectLst>
                  <a:outerShdw blurRad="76200" dist="50800" dir="5400000" algn="tl" rotWithShape="0">
                    <a:srgbClr val="000000">
                      <a:alpha val="65000"/>
                    </a:srgbClr>
                  </a:outerShdw>
                </a:effectLst>
              </a:rPr>
              <a:t>Dan </a:t>
            </a:r>
          </a:p>
          <a:p>
            <a:r>
              <a:rPr lang="id-ID" sz="5400" b="1" spc="50" dirty="0" smtClean="0">
                <a:ln w="11430"/>
                <a:solidFill>
                  <a:schemeClr val="accent2">
                    <a:lumMod val="60000"/>
                    <a:lumOff val="40000"/>
                  </a:schemeClr>
                </a:solidFill>
                <a:effectLst>
                  <a:outerShdw blurRad="76200" dist="50800" dir="5400000" algn="tl" rotWithShape="0">
                    <a:srgbClr val="000000">
                      <a:alpha val="65000"/>
                    </a:srgbClr>
                  </a:outerShdw>
                </a:effectLst>
              </a:rPr>
              <a:t>							Energi</a:t>
            </a:r>
            <a:endParaRPr lang="en-US" sz="5400" b="1" spc="50" dirty="0">
              <a:ln w="11430"/>
              <a:solidFill>
                <a:schemeClr val="accent2">
                  <a:lumMod val="60000"/>
                  <a:lumOff val="40000"/>
                </a:schemeClr>
              </a:solidFill>
              <a:effectLst>
                <a:outerShdw blurRad="76200" dist="50800" dir="5400000" algn="tl" rotWithShape="0">
                  <a:srgbClr val="000000">
                    <a:alpha val="65000"/>
                  </a:srgbClr>
                </a:outerShdw>
              </a:effectLst>
            </a:endParaRPr>
          </a:p>
        </p:txBody>
      </p:sp>
      <p:sp>
        <p:nvSpPr>
          <p:cNvPr id="84" name="TextBox 83"/>
          <p:cNvSpPr txBox="1"/>
          <p:nvPr/>
        </p:nvSpPr>
        <p:spPr>
          <a:xfrm>
            <a:off x="4976948" y="653142"/>
            <a:ext cx="2312126" cy="646331"/>
          </a:xfrm>
          <a:prstGeom prst="rect">
            <a:avLst/>
          </a:prstGeom>
          <a:noFill/>
        </p:spPr>
        <p:txBody>
          <a:bodyPr wrap="square" rtlCol="0">
            <a:spAutoFit/>
          </a:bodyPr>
          <a:lstStyle/>
          <a:p>
            <a:r>
              <a:rPr lang="id-ID" sz="3600" b="1" dirty="0" smtClean="0">
                <a:solidFill>
                  <a:schemeClr val="bg1"/>
                </a:solidFill>
              </a:rPr>
              <a:t>Materi</a:t>
            </a:r>
            <a:endParaRPr lang="id-ID" sz="3600" b="1" dirty="0">
              <a:solidFill>
                <a:schemeClr val="bg1"/>
              </a:solidFill>
            </a:endParaRPr>
          </a:p>
        </p:txBody>
      </p:sp>
    </p:spTree>
    <p:extLst>
      <p:ext uri="{BB962C8B-B14F-4D97-AF65-F5344CB8AC3E}">
        <p14:creationId xmlns:p14="http://schemas.microsoft.com/office/powerpoint/2010/main" xmlns="" val="3643072809"/>
      </p:ext>
    </p:extLst>
  </p:cSld>
  <p:clrMapOvr>
    <a:masterClrMapping/>
  </p:clrMapOvr>
  <mc:AlternateContent xmlns:mc="http://schemas.openxmlformats.org/markup-compatibility/2006">
    <mc:Choice xmlns:p14="http://schemas.microsoft.com/office/powerpoint/2010/main" xmlns="" Requires="p14">
      <p:transition spd="slow" p14:dur="1500">
        <p:split orient="vert"/>
        <p:sndAc>
          <p:stSnd>
            <p:snd r:embed="rId14" name="chimes.wav"/>
          </p:stSnd>
        </p:sndAc>
      </p:transition>
    </mc:Choice>
    <mc:Fallback>
      <p:transition spd="slow">
        <p:split orient="vert"/>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anim calcmode="lin" valueType="num">
                                      <p:cBhvr>
                                        <p:cTn id="8" dur="2000" fill="hold"/>
                                        <p:tgtEl>
                                          <p:spTgt spid="11"/>
                                        </p:tgtEl>
                                        <p:attrNameLst>
                                          <p:attrName>ppt_w</p:attrName>
                                        </p:attrNameLst>
                                      </p:cBhvr>
                                      <p:tavLst>
                                        <p:tav tm="0" fmla="#ppt_w*sin(2.5*pi*$)">
                                          <p:val>
                                            <p:fltVal val="0"/>
                                          </p:val>
                                        </p:tav>
                                        <p:tav tm="100000">
                                          <p:val>
                                            <p:fltVal val="1"/>
                                          </p:val>
                                        </p:tav>
                                      </p:tavLst>
                                    </p:anim>
                                    <p:anim calcmode="lin" valueType="num">
                                      <p:cBhvr>
                                        <p:cTn id="9" dur="2000" fill="hold"/>
                                        <p:tgtEl>
                                          <p:spTgt spid="11"/>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anim calcmode="lin" valueType="num">
                                      <p:cBhvr>
                                        <p:cTn id="13" dur="2000" fill="hold"/>
                                        <p:tgtEl>
                                          <p:spTgt spid="10"/>
                                        </p:tgtEl>
                                        <p:attrNameLst>
                                          <p:attrName>ppt_w</p:attrName>
                                        </p:attrNameLst>
                                      </p:cBhvr>
                                      <p:tavLst>
                                        <p:tav tm="0" fmla="#ppt_w*sin(2.5*pi*$)">
                                          <p:val>
                                            <p:fltVal val="0"/>
                                          </p:val>
                                        </p:tav>
                                        <p:tav tm="100000">
                                          <p:val>
                                            <p:fltVal val="1"/>
                                          </p:val>
                                        </p:tav>
                                      </p:tavLst>
                                    </p:anim>
                                    <p:anim calcmode="lin" valueType="num">
                                      <p:cBhvr>
                                        <p:cTn id="14" dur="2000" fill="hold"/>
                                        <p:tgtEl>
                                          <p:spTgt spid="10"/>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2000"/>
                                        <p:tgtEl>
                                          <p:spTgt spid="12"/>
                                        </p:tgtEl>
                                      </p:cBhvr>
                                    </p:animEffect>
                                    <p:anim calcmode="lin" valueType="num">
                                      <p:cBhvr>
                                        <p:cTn id="18" dur="2000" fill="hold"/>
                                        <p:tgtEl>
                                          <p:spTgt spid="12"/>
                                        </p:tgtEl>
                                        <p:attrNameLst>
                                          <p:attrName>ppt_w</p:attrName>
                                        </p:attrNameLst>
                                      </p:cBhvr>
                                      <p:tavLst>
                                        <p:tav tm="0" fmla="#ppt_w*sin(2.5*pi*$)">
                                          <p:val>
                                            <p:fltVal val="0"/>
                                          </p:val>
                                        </p:tav>
                                        <p:tav tm="100000">
                                          <p:val>
                                            <p:fltVal val="1"/>
                                          </p:val>
                                        </p:tav>
                                      </p:tavLst>
                                    </p:anim>
                                    <p:anim calcmode="lin" valueType="num">
                                      <p:cBhvr>
                                        <p:cTn id="19" dur="2000" fill="hold"/>
                                        <p:tgtEl>
                                          <p:spTgt spid="12"/>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anim calcmode="lin" valueType="num">
                                      <p:cBhvr>
                                        <p:cTn id="23" dur="2000" fill="hold"/>
                                        <p:tgtEl>
                                          <p:spTgt spid="5"/>
                                        </p:tgtEl>
                                        <p:attrNameLst>
                                          <p:attrName>ppt_w</p:attrName>
                                        </p:attrNameLst>
                                      </p:cBhvr>
                                      <p:tavLst>
                                        <p:tav tm="0" fmla="#ppt_w*sin(2.5*pi*$)">
                                          <p:val>
                                            <p:fltVal val="0"/>
                                          </p:val>
                                        </p:tav>
                                        <p:tav tm="100000">
                                          <p:val>
                                            <p:fltVal val="1"/>
                                          </p:val>
                                        </p:tav>
                                      </p:tavLst>
                                    </p:anim>
                                    <p:anim calcmode="lin" valueType="num">
                                      <p:cBhvr>
                                        <p:cTn id="24" dur="2000" fill="hold"/>
                                        <p:tgtEl>
                                          <p:spTgt spid="5"/>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2000"/>
                                        <p:tgtEl>
                                          <p:spTgt spid="6"/>
                                        </p:tgtEl>
                                      </p:cBhvr>
                                    </p:animEffect>
                                    <p:anim calcmode="lin" valueType="num">
                                      <p:cBhvr>
                                        <p:cTn id="28" dur="2000" fill="hold"/>
                                        <p:tgtEl>
                                          <p:spTgt spid="6"/>
                                        </p:tgtEl>
                                        <p:attrNameLst>
                                          <p:attrName>ppt_w</p:attrName>
                                        </p:attrNameLst>
                                      </p:cBhvr>
                                      <p:tavLst>
                                        <p:tav tm="0" fmla="#ppt_w*sin(2.5*pi*$)">
                                          <p:val>
                                            <p:fltVal val="0"/>
                                          </p:val>
                                        </p:tav>
                                        <p:tav tm="100000">
                                          <p:val>
                                            <p:fltVal val="1"/>
                                          </p:val>
                                        </p:tav>
                                      </p:tavLst>
                                    </p:anim>
                                    <p:anim calcmode="lin" valueType="num">
                                      <p:cBhvr>
                                        <p:cTn id="29" dur="2000" fill="hold"/>
                                        <p:tgtEl>
                                          <p:spTgt spid="6"/>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2000"/>
                                        <p:tgtEl>
                                          <p:spTgt spid="7"/>
                                        </p:tgtEl>
                                      </p:cBhvr>
                                    </p:animEffect>
                                    <p:anim calcmode="lin" valueType="num">
                                      <p:cBhvr>
                                        <p:cTn id="33" dur="2000" fill="hold"/>
                                        <p:tgtEl>
                                          <p:spTgt spid="7"/>
                                        </p:tgtEl>
                                        <p:attrNameLst>
                                          <p:attrName>ppt_w</p:attrName>
                                        </p:attrNameLst>
                                      </p:cBhvr>
                                      <p:tavLst>
                                        <p:tav tm="0" fmla="#ppt_w*sin(2.5*pi*$)">
                                          <p:val>
                                            <p:fltVal val="0"/>
                                          </p:val>
                                        </p:tav>
                                        <p:tav tm="100000">
                                          <p:val>
                                            <p:fltVal val="1"/>
                                          </p:val>
                                        </p:tav>
                                      </p:tavLst>
                                    </p:anim>
                                    <p:anim calcmode="lin" valueType="num">
                                      <p:cBhvr>
                                        <p:cTn id="34" dur="2000" fill="hold"/>
                                        <p:tgtEl>
                                          <p:spTgt spid="7"/>
                                        </p:tgtEl>
                                        <p:attrNameLst>
                                          <p:attrName>ppt_h</p:attrName>
                                        </p:attrNameLst>
                                      </p:cBhvr>
                                      <p:tavLst>
                                        <p:tav tm="0">
                                          <p:val>
                                            <p:strVal val="#ppt_h"/>
                                          </p:val>
                                        </p:tav>
                                        <p:tav tm="100000">
                                          <p:val>
                                            <p:strVal val="#ppt_h"/>
                                          </p:val>
                                        </p:tav>
                                      </p:tavLst>
                                    </p:anim>
                                  </p:childTnLst>
                                </p:cTn>
                              </p:par>
                              <p:par>
                                <p:cTn id="35" presetID="45"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2000"/>
                                        <p:tgtEl>
                                          <p:spTgt spid="8"/>
                                        </p:tgtEl>
                                      </p:cBhvr>
                                    </p:animEffect>
                                    <p:anim calcmode="lin" valueType="num">
                                      <p:cBhvr>
                                        <p:cTn id="38" dur="2000" fill="hold"/>
                                        <p:tgtEl>
                                          <p:spTgt spid="8"/>
                                        </p:tgtEl>
                                        <p:attrNameLst>
                                          <p:attrName>ppt_w</p:attrName>
                                        </p:attrNameLst>
                                      </p:cBhvr>
                                      <p:tavLst>
                                        <p:tav tm="0" fmla="#ppt_w*sin(2.5*pi*$)">
                                          <p:val>
                                            <p:fltVal val="0"/>
                                          </p:val>
                                        </p:tav>
                                        <p:tav tm="100000">
                                          <p:val>
                                            <p:fltVal val="1"/>
                                          </p:val>
                                        </p:tav>
                                      </p:tavLst>
                                    </p:anim>
                                    <p:anim calcmode="lin" valueType="num">
                                      <p:cBhvr>
                                        <p:cTn id="39" dur="2000" fill="hold"/>
                                        <p:tgtEl>
                                          <p:spTgt spid="8"/>
                                        </p:tgtEl>
                                        <p:attrNameLst>
                                          <p:attrName>ppt_h</p:attrName>
                                        </p:attrNameLst>
                                      </p:cBhvr>
                                      <p:tavLst>
                                        <p:tav tm="0">
                                          <p:val>
                                            <p:strVal val="#ppt_h"/>
                                          </p:val>
                                        </p:tav>
                                        <p:tav tm="100000">
                                          <p:val>
                                            <p:strVal val="#ppt_h"/>
                                          </p:val>
                                        </p:tav>
                                      </p:tavLst>
                                    </p:anim>
                                  </p:childTnLst>
                                </p:cTn>
                              </p:par>
                              <p:par>
                                <p:cTn id="40" presetID="45" presetClass="entr" presetSubtype="0" fill="hold"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2000"/>
                                        <p:tgtEl>
                                          <p:spTgt spid="14"/>
                                        </p:tgtEl>
                                      </p:cBhvr>
                                    </p:animEffect>
                                    <p:anim calcmode="lin" valueType="num">
                                      <p:cBhvr>
                                        <p:cTn id="43" dur="2000" fill="hold"/>
                                        <p:tgtEl>
                                          <p:spTgt spid="14"/>
                                        </p:tgtEl>
                                        <p:attrNameLst>
                                          <p:attrName>ppt_w</p:attrName>
                                        </p:attrNameLst>
                                      </p:cBhvr>
                                      <p:tavLst>
                                        <p:tav tm="0" fmla="#ppt_w*sin(2.5*pi*$)">
                                          <p:val>
                                            <p:fltVal val="0"/>
                                          </p:val>
                                        </p:tav>
                                        <p:tav tm="100000">
                                          <p:val>
                                            <p:fltVal val="1"/>
                                          </p:val>
                                        </p:tav>
                                      </p:tavLst>
                                    </p:anim>
                                    <p:anim calcmode="lin" valueType="num">
                                      <p:cBhvr>
                                        <p:cTn id="44" dur="2000" fill="hold"/>
                                        <p:tgtEl>
                                          <p:spTgt spid="14"/>
                                        </p:tgtEl>
                                        <p:attrNameLst>
                                          <p:attrName>ppt_h</p:attrName>
                                        </p:attrNameLst>
                                      </p:cBhvr>
                                      <p:tavLst>
                                        <p:tav tm="0">
                                          <p:val>
                                            <p:strVal val="#ppt_h"/>
                                          </p:val>
                                        </p:tav>
                                        <p:tav tm="100000">
                                          <p:val>
                                            <p:strVal val="#ppt_h"/>
                                          </p:val>
                                        </p:tav>
                                      </p:tavLst>
                                    </p:anim>
                                  </p:childTnLst>
                                </p:cTn>
                              </p:par>
                              <p:par>
                                <p:cTn id="45" presetID="45"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2000"/>
                                        <p:tgtEl>
                                          <p:spTgt spid="15"/>
                                        </p:tgtEl>
                                      </p:cBhvr>
                                    </p:animEffect>
                                    <p:anim calcmode="lin" valueType="num">
                                      <p:cBhvr>
                                        <p:cTn id="48" dur="2000" fill="hold"/>
                                        <p:tgtEl>
                                          <p:spTgt spid="15"/>
                                        </p:tgtEl>
                                        <p:attrNameLst>
                                          <p:attrName>ppt_w</p:attrName>
                                        </p:attrNameLst>
                                      </p:cBhvr>
                                      <p:tavLst>
                                        <p:tav tm="0" fmla="#ppt_w*sin(2.5*pi*$)">
                                          <p:val>
                                            <p:fltVal val="0"/>
                                          </p:val>
                                        </p:tav>
                                        <p:tav tm="100000">
                                          <p:val>
                                            <p:fltVal val="1"/>
                                          </p:val>
                                        </p:tav>
                                      </p:tavLst>
                                    </p:anim>
                                    <p:anim calcmode="lin" valueType="num">
                                      <p:cBhvr>
                                        <p:cTn id="49" dur="2000" fill="hold"/>
                                        <p:tgtEl>
                                          <p:spTgt spid="15"/>
                                        </p:tgtEl>
                                        <p:attrNameLst>
                                          <p:attrName>ppt_h</p:attrName>
                                        </p:attrNameLst>
                                      </p:cBhvr>
                                      <p:tavLst>
                                        <p:tav tm="0">
                                          <p:val>
                                            <p:strVal val="#ppt_h"/>
                                          </p:val>
                                        </p:tav>
                                        <p:tav tm="100000">
                                          <p:val>
                                            <p:strVal val="#ppt_h"/>
                                          </p:val>
                                        </p:tav>
                                      </p:tavLst>
                                    </p:anim>
                                  </p:childTnLst>
                                </p:cTn>
                              </p:par>
                              <p:par>
                                <p:cTn id="50" presetID="45" presetClass="entr" presetSubtype="0" fill="hold" nodeType="with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2000"/>
                                        <p:tgtEl>
                                          <p:spTgt spid="9"/>
                                        </p:tgtEl>
                                      </p:cBhvr>
                                    </p:animEffect>
                                    <p:anim calcmode="lin" valueType="num">
                                      <p:cBhvr>
                                        <p:cTn id="53" dur="2000" fill="hold"/>
                                        <p:tgtEl>
                                          <p:spTgt spid="9"/>
                                        </p:tgtEl>
                                        <p:attrNameLst>
                                          <p:attrName>ppt_w</p:attrName>
                                        </p:attrNameLst>
                                      </p:cBhvr>
                                      <p:tavLst>
                                        <p:tav tm="0" fmla="#ppt_w*sin(2.5*pi*$)">
                                          <p:val>
                                            <p:fltVal val="0"/>
                                          </p:val>
                                        </p:tav>
                                        <p:tav tm="100000">
                                          <p:val>
                                            <p:fltVal val="1"/>
                                          </p:val>
                                        </p:tav>
                                      </p:tavLst>
                                    </p:anim>
                                    <p:anim calcmode="lin" valueType="num">
                                      <p:cBhvr>
                                        <p:cTn id="54" dur="2000" fill="hold"/>
                                        <p:tgtEl>
                                          <p:spTgt spid="9"/>
                                        </p:tgtEl>
                                        <p:attrNameLst>
                                          <p:attrName>ppt_h</p:attrName>
                                        </p:attrNameLst>
                                      </p:cBhvr>
                                      <p:tavLst>
                                        <p:tav tm="0">
                                          <p:val>
                                            <p:strVal val="#ppt_h"/>
                                          </p:val>
                                        </p:tav>
                                        <p:tav tm="100000">
                                          <p:val>
                                            <p:strVal val="#ppt_h"/>
                                          </p:val>
                                        </p:tav>
                                      </p:tavLst>
                                    </p:anim>
                                  </p:childTnLst>
                                </p:cTn>
                              </p:par>
                              <p:par>
                                <p:cTn id="55" presetID="45" presetClass="entr" presetSubtype="0" fill="hold" nodeType="with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2000"/>
                                        <p:tgtEl>
                                          <p:spTgt spid="17"/>
                                        </p:tgtEl>
                                      </p:cBhvr>
                                    </p:animEffect>
                                    <p:anim calcmode="lin" valueType="num">
                                      <p:cBhvr>
                                        <p:cTn id="58" dur="2000" fill="hold"/>
                                        <p:tgtEl>
                                          <p:spTgt spid="17"/>
                                        </p:tgtEl>
                                        <p:attrNameLst>
                                          <p:attrName>ppt_w</p:attrName>
                                        </p:attrNameLst>
                                      </p:cBhvr>
                                      <p:tavLst>
                                        <p:tav tm="0" fmla="#ppt_w*sin(2.5*pi*$)">
                                          <p:val>
                                            <p:fltVal val="0"/>
                                          </p:val>
                                        </p:tav>
                                        <p:tav tm="100000">
                                          <p:val>
                                            <p:fltVal val="1"/>
                                          </p:val>
                                        </p:tav>
                                      </p:tavLst>
                                    </p:anim>
                                    <p:anim calcmode="lin" valueType="num">
                                      <p:cBhvr>
                                        <p:cTn id="59" dur="2000" fill="hold"/>
                                        <p:tgtEl>
                                          <p:spTgt spid="17"/>
                                        </p:tgtEl>
                                        <p:attrNameLst>
                                          <p:attrName>ppt_h</p:attrName>
                                        </p:attrNameLst>
                                      </p:cBhvr>
                                      <p:tavLst>
                                        <p:tav tm="0">
                                          <p:val>
                                            <p:strVal val="#ppt_h"/>
                                          </p:val>
                                        </p:tav>
                                        <p:tav tm="100000">
                                          <p:val>
                                            <p:strVal val="#ppt_h"/>
                                          </p:val>
                                        </p:tav>
                                      </p:tavLst>
                                    </p:anim>
                                  </p:childTnLst>
                                </p:cTn>
                              </p:par>
                              <p:par>
                                <p:cTn id="60" presetID="45" presetClass="entr" presetSubtype="0" fill="hold"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2000"/>
                                        <p:tgtEl>
                                          <p:spTgt spid="16"/>
                                        </p:tgtEl>
                                      </p:cBhvr>
                                    </p:animEffect>
                                    <p:anim calcmode="lin" valueType="num">
                                      <p:cBhvr>
                                        <p:cTn id="63" dur="2000" fill="hold"/>
                                        <p:tgtEl>
                                          <p:spTgt spid="16"/>
                                        </p:tgtEl>
                                        <p:attrNameLst>
                                          <p:attrName>ppt_w</p:attrName>
                                        </p:attrNameLst>
                                      </p:cBhvr>
                                      <p:tavLst>
                                        <p:tav tm="0" fmla="#ppt_w*sin(2.5*pi*$)">
                                          <p:val>
                                            <p:fltVal val="0"/>
                                          </p:val>
                                        </p:tav>
                                        <p:tav tm="100000">
                                          <p:val>
                                            <p:fltVal val="1"/>
                                          </p:val>
                                        </p:tav>
                                      </p:tavLst>
                                    </p:anim>
                                    <p:anim calcmode="lin" valueType="num">
                                      <p:cBhvr>
                                        <p:cTn id="64"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54"/>
                                        </p:tgtEl>
                                        <p:attrNameLst>
                                          <p:attrName>style.visibility</p:attrName>
                                        </p:attrNameLst>
                                      </p:cBhvr>
                                      <p:to>
                                        <p:strVal val="visible"/>
                                      </p:to>
                                    </p:set>
                                    <p:animEffect transition="in" filter="fade">
                                      <p:cBhvr>
                                        <p:cTn id="69" dur="1000"/>
                                        <p:tgtEl>
                                          <p:spTgt spid="54"/>
                                        </p:tgtEl>
                                      </p:cBhvr>
                                    </p:animEffect>
                                    <p:anim calcmode="lin" valueType="num">
                                      <p:cBhvr>
                                        <p:cTn id="70" dur="1000" fill="hold"/>
                                        <p:tgtEl>
                                          <p:spTgt spid="54"/>
                                        </p:tgtEl>
                                        <p:attrNameLst>
                                          <p:attrName>ppt_x</p:attrName>
                                        </p:attrNameLst>
                                      </p:cBhvr>
                                      <p:tavLst>
                                        <p:tav tm="0">
                                          <p:val>
                                            <p:strVal val="#ppt_x"/>
                                          </p:val>
                                        </p:tav>
                                        <p:tav tm="100000">
                                          <p:val>
                                            <p:strVal val="#ppt_x"/>
                                          </p:val>
                                        </p:tav>
                                      </p:tavLst>
                                    </p:anim>
                                    <p:anim calcmode="lin" valueType="num">
                                      <p:cBhvr>
                                        <p:cTn id="71" dur="1000" fill="hold"/>
                                        <p:tgtEl>
                                          <p:spTgt spid="54"/>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fade">
                                      <p:cBhvr>
                                        <p:cTn id="74" dur="1000"/>
                                        <p:tgtEl>
                                          <p:spTgt spid="18"/>
                                        </p:tgtEl>
                                      </p:cBhvr>
                                    </p:animEffect>
                                    <p:anim calcmode="lin" valueType="num">
                                      <p:cBhvr>
                                        <p:cTn id="75" dur="1000" fill="hold"/>
                                        <p:tgtEl>
                                          <p:spTgt spid="18"/>
                                        </p:tgtEl>
                                        <p:attrNameLst>
                                          <p:attrName>ppt_x</p:attrName>
                                        </p:attrNameLst>
                                      </p:cBhvr>
                                      <p:tavLst>
                                        <p:tav tm="0">
                                          <p:val>
                                            <p:strVal val="#ppt_x"/>
                                          </p:val>
                                        </p:tav>
                                        <p:tav tm="100000">
                                          <p:val>
                                            <p:strVal val="#ppt_x"/>
                                          </p:val>
                                        </p:tav>
                                      </p:tavLst>
                                    </p:anim>
                                    <p:anim calcmode="lin" valueType="num">
                                      <p:cBhvr>
                                        <p:cTn id="7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5" name="图片 34"/>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8" name="图片 37"/>
          <p:cNvPicPr>
            <a:picLocks noChangeAspect="1"/>
          </p:cNvPicPr>
          <p:nvPr/>
        </p:nvPicPr>
        <p:blipFill>
          <a:blip r:embed="rId6"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18" name="Picture 2" descr="Usaha dan Energi - Fisika Kelas 11 - Pengertian, Hubungan, dan Contoh Soal  - Quipper Blog"/>
          <p:cNvPicPr>
            <a:picLocks noChangeAspect="1" noChangeArrowheads="1"/>
          </p:cNvPicPr>
          <p:nvPr/>
        </p:nvPicPr>
        <p:blipFill>
          <a:blip r:embed="rId7" cstate="print"/>
          <a:srcRect/>
          <a:stretch>
            <a:fillRect/>
          </a:stretch>
        </p:blipFill>
        <p:spPr bwMode="auto">
          <a:xfrm>
            <a:off x="391886" y="1031966"/>
            <a:ext cx="11469188" cy="5486400"/>
          </a:xfrm>
          <a:prstGeom prst="rect">
            <a:avLst/>
          </a:prstGeom>
          <a:ln>
            <a:noFill/>
          </a:ln>
          <a:effectLst>
            <a:softEdge rad="112500"/>
          </a:effectLst>
        </p:spPr>
      </p:pic>
      <p:sp>
        <p:nvSpPr>
          <p:cNvPr id="19" name="TextBox 18"/>
          <p:cNvSpPr txBox="1"/>
          <p:nvPr/>
        </p:nvSpPr>
        <p:spPr>
          <a:xfrm>
            <a:off x="5799911" y="1463039"/>
            <a:ext cx="5669280" cy="707886"/>
          </a:xfrm>
          <a:prstGeom prst="rect">
            <a:avLst/>
          </a:prstGeom>
          <a:noFill/>
        </p:spPr>
        <p:txBody>
          <a:bodyPr wrap="square" rtlCol="0">
            <a:spAutoFit/>
          </a:bodyPr>
          <a:lstStyle/>
          <a:p>
            <a:r>
              <a:rPr lang="id-ID" sz="2000" dirty="0" smtClean="0">
                <a:solidFill>
                  <a:schemeClr val="accent2">
                    <a:lumMod val="60000"/>
                    <a:lumOff val="40000"/>
                  </a:schemeClr>
                </a:solidFill>
                <a:latin typeface="Times New Roman" pitchFamily="18" charset="0"/>
                <a:cs typeface="Times New Roman" pitchFamily="18" charset="0"/>
              </a:rPr>
              <a:t>Coba kita cermati gambar dibawah </a:t>
            </a:r>
            <a:r>
              <a:rPr lang="id-ID" sz="2000" dirty="0" smtClean="0">
                <a:solidFill>
                  <a:schemeClr val="accent2">
                    <a:lumMod val="60000"/>
                    <a:lumOff val="40000"/>
                  </a:schemeClr>
                </a:solidFill>
                <a:latin typeface="Times New Roman" pitchFamily="18" charset="0"/>
                <a:cs typeface="Times New Roman" pitchFamily="18" charset="0"/>
              </a:rPr>
              <a:t>ini.seseorang sedang melakukan usaha.</a:t>
            </a:r>
            <a:endParaRPr lang="id-ID" sz="2000" dirty="0">
              <a:solidFill>
                <a:schemeClr val="accent2">
                  <a:lumMod val="60000"/>
                  <a:lumOff val="40000"/>
                </a:schemeClr>
              </a:solidFill>
              <a:latin typeface="Times New Roman" pitchFamily="18" charset="0"/>
              <a:cs typeface="Times New Roman" pitchFamily="18" charset="0"/>
            </a:endParaRPr>
          </a:p>
        </p:txBody>
      </p:sp>
      <p:sp>
        <p:nvSpPr>
          <p:cNvPr id="20" name="Rectangle 19"/>
          <p:cNvSpPr/>
          <p:nvPr/>
        </p:nvSpPr>
        <p:spPr>
          <a:xfrm>
            <a:off x="4446409" y="195943"/>
            <a:ext cx="3103921" cy="923330"/>
          </a:xfrm>
          <a:prstGeom prst="rect">
            <a:avLst/>
          </a:prstGeom>
        </p:spPr>
        <p:txBody>
          <a:bodyPr wrap="square">
            <a:spAutoFit/>
          </a:bodyPr>
          <a:lstStyle/>
          <a:p>
            <a:pPr algn="ctr"/>
            <a:r>
              <a:rPr lang="id-ID" sz="54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Usaha</a:t>
            </a: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4"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5887165"/>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4796656" y="921458"/>
            <a:ext cx="262604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5400" b="1" cap="none" spc="50" dirty="0" smtClean="0">
                <a:ln w="11430"/>
                <a:solidFill>
                  <a:srgbClr val="C00000"/>
                </a:solidFill>
                <a:effectLst>
                  <a:outerShdw blurRad="76200" dist="50800" dir="5400000" algn="tl" rotWithShape="0">
                    <a:srgbClr val="000000">
                      <a:alpha val="65000"/>
                    </a:srgbClr>
                  </a:outerShdw>
                </a:effectLst>
              </a:rPr>
              <a:t>Usaha </a:t>
            </a:r>
            <a:endParaRPr lang="en-US" sz="5400" b="1" cap="none" spc="50" dirty="0">
              <a:ln w="11430"/>
              <a:solidFill>
                <a:srgbClr val="C00000"/>
              </a:solidFill>
              <a:effectLst>
                <a:outerShdw blurRad="76200" dist="50800" dir="5400000" algn="tl" rotWithShape="0">
                  <a:srgbClr val="000000">
                    <a:alpha val="65000"/>
                  </a:srgbClr>
                </a:outerShdw>
              </a:effectLst>
            </a:endParaRPr>
          </a:p>
        </p:txBody>
      </p:sp>
      <p:sp>
        <p:nvSpPr>
          <p:cNvPr id="16" name="Rectangle 15"/>
          <p:cNvSpPr/>
          <p:nvPr/>
        </p:nvSpPr>
        <p:spPr>
          <a:xfrm>
            <a:off x="247136" y="2577069"/>
            <a:ext cx="7146442" cy="3816429"/>
          </a:xfrm>
          <a:prstGeom prst="rect">
            <a:avLst/>
          </a:prstGeom>
        </p:spPr>
        <p:txBody>
          <a:bodyPr wrap="square">
            <a:spAutoFit/>
          </a:bodyPr>
          <a:lstStyle/>
          <a:p>
            <a:r>
              <a:rPr lang="id-ID" sz="3600" b="1" spc="50" dirty="0" smtClean="0">
                <a:ln w="11430"/>
                <a:solidFill>
                  <a:srgbClr val="C00000"/>
                </a:solidFill>
                <a:effectLst>
                  <a:outerShdw blurRad="76200" dist="50800" dir="5400000" algn="tl" rotWithShape="0">
                    <a:srgbClr val="000000">
                      <a:alpha val="65000"/>
                    </a:srgbClr>
                  </a:outerShdw>
                </a:effectLst>
              </a:rPr>
              <a:t>Usaha </a:t>
            </a:r>
            <a:r>
              <a:rPr lang="id-ID" b="1" spc="50" dirty="0" smtClean="0">
                <a:ln w="11430"/>
                <a:solidFill>
                  <a:srgbClr val="C00000"/>
                </a:solidFill>
                <a:effectLst>
                  <a:outerShdw blurRad="76200" dist="50800" dir="5400000" algn="tl" rotWithShape="0">
                    <a:srgbClr val="000000">
                      <a:alpha val="65000"/>
                    </a:srgbClr>
                  </a:outerShdw>
                </a:effectLst>
              </a:rPr>
              <a:t> </a:t>
            </a:r>
            <a:r>
              <a:rPr lang="id-ID" sz="2000" dirty="0" smtClean="0">
                <a:latin typeface="Times New Roman" pitchFamily="18" charset="0"/>
                <a:cs typeface="Times New Roman" pitchFamily="18" charset="0"/>
              </a:rPr>
              <a:t>adalah kemampuan untuk memindahkaan benda</a:t>
            </a:r>
          </a:p>
          <a:p>
            <a:r>
              <a:rPr lang="id-ID" sz="2000" dirty="0" smtClean="0">
                <a:latin typeface="Times New Roman" pitchFamily="18" charset="0"/>
                <a:cs typeface="Times New Roman" pitchFamily="18" charset="0"/>
              </a:rPr>
              <a:t>                           dari satu tempat ke tempat lain.</a:t>
            </a:r>
          </a:p>
          <a:p>
            <a:endParaRPr lang="id-ID" sz="2000" dirty="0" smtClean="0">
              <a:latin typeface="Times New Roman" pitchFamily="18" charset="0"/>
              <a:cs typeface="Times New Roman" pitchFamily="18" charset="0"/>
            </a:endParaRPr>
          </a:p>
          <a:p>
            <a:endParaRPr lang="id-ID" sz="2000" dirty="0" smtClean="0">
              <a:latin typeface="Times New Roman" pitchFamily="18" charset="0"/>
              <a:cs typeface="Times New Roman" pitchFamily="18" charset="0"/>
            </a:endParaRPr>
          </a:p>
          <a:p>
            <a:endParaRPr lang="id-ID" sz="2000" dirty="0" smtClean="0">
              <a:latin typeface="Times New Roman" pitchFamily="18" charset="0"/>
              <a:cs typeface="Times New Roman" pitchFamily="18" charset="0"/>
            </a:endParaRPr>
          </a:p>
          <a:p>
            <a:r>
              <a:rPr lang="id-ID" dirty="0" smtClean="0"/>
              <a:t>Jika </a:t>
            </a:r>
            <a:r>
              <a:rPr lang="id-ID" dirty="0" smtClean="0"/>
              <a:t>suatu benda melakukan perpindahan sejajar bidang horisontal, namun gaya yang diberikan membentuk sudut a terhadap perpindahan, maka besar usaha yang dikerjakan pada benda adalah</a:t>
            </a:r>
          </a:p>
          <a:p>
            <a:r>
              <a:rPr lang="id-ID" dirty="0" smtClean="0">
                <a:latin typeface="Times New Roman" pitchFamily="18" charset="0"/>
                <a:cs typeface="Times New Roman" pitchFamily="18" charset="0"/>
              </a:rPr>
              <a:t> </a:t>
            </a:r>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17" name="Rounded Rectangle 16"/>
          <p:cNvSpPr/>
          <p:nvPr/>
        </p:nvSpPr>
        <p:spPr>
          <a:xfrm>
            <a:off x="2557142" y="3610999"/>
            <a:ext cx="2458995" cy="704336"/>
          </a:xfrm>
          <a:prstGeom prst="roundRect">
            <a:avLst/>
          </a:prstGeom>
          <a:solidFill>
            <a:schemeClr val="tx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bg1"/>
                </a:solidFill>
              </a:rPr>
              <a:t>W = F . S</a:t>
            </a:r>
            <a:endParaRPr lang="id-ID" dirty="0">
              <a:solidFill>
                <a:schemeClr val="bg1"/>
              </a:solidFill>
            </a:endParaRPr>
          </a:p>
        </p:txBody>
      </p:sp>
      <p:sp>
        <p:nvSpPr>
          <p:cNvPr id="18" name="Rounded Rectangle 17"/>
          <p:cNvSpPr/>
          <p:nvPr/>
        </p:nvSpPr>
        <p:spPr>
          <a:xfrm>
            <a:off x="2493238" y="5434149"/>
            <a:ext cx="2644346" cy="74140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bg1"/>
                </a:solidFill>
              </a:rPr>
              <a:t>W = F cos </a:t>
            </a:r>
            <a:r>
              <a:rPr lang="id-ID" dirty="0" smtClean="0">
                <a:solidFill>
                  <a:schemeClr val="bg1"/>
                </a:solidFill>
                <a:sym typeface="Symbol"/>
              </a:rPr>
              <a:t> S</a:t>
            </a:r>
            <a:endParaRPr lang="id-ID" dirty="0">
              <a:solidFill>
                <a:schemeClr val="bg1"/>
              </a:solidFill>
            </a:endParaRPr>
          </a:p>
        </p:txBody>
      </p:sp>
      <p:pic>
        <p:nvPicPr>
          <p:cNvPr id="19" name="Picture 18" descr="http://tanya-tanya.com/wp-content/uploads/2015/06/2015-06-25_19-09-03.png"/>
          <p:cNvPicPr/>
          <p:nvPr/>
        </p:nvPicPr>
        <p:blipFill>
          <a:blip r:embed="rId12" cstate="print"/>
          <a:srcRect/>
          <a:stretch>
            <a:fillRect/>
          </a:stretch>
        </p:blipFill>
        <p:spPr bwMode="auto">
          <a:xfrm>
            <a:off x="7426411" y="4460789"/>
            <a:ext cx="3793523" cy="1742304"/>
          </a:xfrm>
          <a:prstGeom prst="rect">
            <a:avLst/>
          </a:prstGeom>
          <a:noFill/>
          <a:ln w="9525">
            <a:noFill/>
            <a:miter lim="800000"/>
            <a:headEnd/>
            <a:tailEnd/>
          </a:ln>
        </p:spPr>
      </p:pic>
      <p:pic>
        <p:nvPicPr>
          <p:cNvPr id="20" name="Picture 19" descr="http://4.bp.blogspot.com/_W3myqCFSV-w/TOnHiCm7bsI/AAAAAAAAAFI/ni0jcGB1Qmo/s1600/USAHA.png"/>
          <p:cNvPicPr/>
          <p:nvPr/>
        </p:nvPicPr>
        <p:blipFill>
          <a:blip r:embed="rId13" cstate="print"/>
          <a:srcRect/>
          <a:stretch>
            <a:fillRect/>
          </a:stretch>
        </p:blipFill>
        <p:spPr bwMode="auto">
          <a:xfrm>
            <a:off x="7401697" y="2557849"/>
            <a:ext cx="3781167" cy="1717589"/>
          </a:xfrm>
          <a:prstGeom prst="rect">
            <a:avLst/>
          </a:prstGeom>
          <a:noFill/>
          <a:ln w="9525">
            <a:noFill/>
            <a:miter lim="800000"/>
            <a:headEnd/>
            <a:tailEnd/>
          </a:ln>
        </p:spPr>
      </p:pic>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4"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987" y="738052"/>
            <a:ext cx="9146613" cy="758952"/>
          </a:xfrm>
        </p:spPr>
        <p:txBody>
          <a:bodyPr>
            <a:normAutofit fontScale="90000"/>
          </a:bodyPr>
          <a:lstStyle/>
          <a:p>
            <a:r>
              <a:rPr lang="id-ID" sz="2700" b="1" dirty="0" smtClean="0">
                <a:solidFill>
                  <a:srgbClr val="FF0000"/>
                </a:solidFill>
                <a:effectLst>
                  <a:outerShdw blurRad="38100" dist="38100" dir="2700000" algn="tl">
                    <a:srgbClr val="000000">
                      <a:alpha val="43137"/>
                    </a:srgbClr>
                  </a:outerShdw>
                </a:effectLst>
              </a:rPr>
              <a:t>Berikut ini beberapa keadaan istimewa yang berhubungan dengan arah gaya dan perpindahan benda.</a:t>
            </a:r>
            <a:r>
              <a:rPr lang="id-ID" dirty="0" smtClean="0"/>
              <a:t/>
            </a:r>
            <a:br>
              <a:rPr lang="id-ID" dirty="0" smtClean="0"/>
            </a:br>
            <a:endParaRPr lang="id-ID" dirty="0"/>
          </a:p>
        </p:txBody>
      </p:sp>
      <p:sp>
        <p:nvSpPr>
          <p:cNvPr id="3" name="Content Placeholder 2"/>
          <p:cNvSpPr>
            <a:spLocks noGrp="1"/>
          </p:cNvSpPr>
          <p:nvPr>
            <p:ph sz="quarter" idx="1"/>
          </p:nvPr>
        </p:nvSpPr>
        <p:spPr>
          <a:xfrm>
            <a:off x="454588" y="2167127"/>
            <a:ext cx="11338560" cy="3214769"/>
          </a:xfrm>
        </p:spPr>
        <p:txBody>
          <a:bodyPr>
            <a:noAutofit/>
          </a:bodyPr>
          <a:lstStyle/>
          <a:p>
            <a:r>
              <a:rPr lang="en-US" sz="24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Jika</a:t>
            </a:r>
            <a:r>
              <a:rPr lang="en-US" sz="2400" dirty="0" smtClean="0">
                <a:latin typeface="Times New Roman" pitchFamily="18" charset="0"/>
                <a:cs typeface="Times New Roman" pitchFamily="18" charset="0"/>
              </a:rPr>
              <a:t> α = 0</a:t>
            </a:r>
            <a:r>
              <a:rPr lang="en-US" sz="2400" baseline="30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gaya</a:t>
            </a:r>
            <a:r>
              <a:rPr lang="en-US" sz="2400" dirty="0" smtClean="0">
                <a:latin typeface="Times New Roman" pitchFamily="18" charset="0"/>
                <a:cs typeface="Times New Roman" pitchFamily="18" charset="0"/>
              </a:rPr>
              <a:t> F </a:t>
            </a:r>
            <a:r>
              <a:rPr lang="en-US" sz="2400" dirty="0" err="1" smtClean="0">
                <a:latin typeface="Times New Roman" pitchFamily="18" charset="0"/>
                <a:cs typeface="Times New Roman" pitchFamily="18" charset="0"/>
              </a:rPr>
              <a:t>searah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perpindahan</a:t>
            </a:r>
            <a:r>
              <a:rPr lang="en-US" sz="2400" dirty="0" smtClean="0">
                <a:latin typeface="Times New Roman" pitchFamily="18" charset="0"/>
                <a:cs typeface="Times New Roman" pitchFamily="18" charset="0"/>
              </a:rPr>
              <a:t>.</a:t>
            </a:r>
            <a:endParaRPr lang="id-ID" sz="2400" dirty="0" smtClean="0">
              <a:latin typeface="Times New Roman" pitchFamily="18" charset="0"/>
              <a:cs typeface="Times New Roman" pitchFamily="18" charset="0"/>
            </a:endParaRPr>
          </a:p>
          <a:p>
            <a:pPr lvl="3">
              <a:buNone/>
            </a:pPr>
            <a:r>
              <a:rPr lang="en-US" sz="2400" dirty="0" err="1" smtClean="0">
                <a:solidFill>
                  <a:schemeClr val="tx1"/>
                </a:solidFill>
                <a:latin typeface="Times New Roman" pitchFamily="18" charset="0"/>
                <a:cs typeface="Times New Roman" pitchFamily="18" charset="0"/>
              </a:rPr>
              <a:t>Karena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cos</a:t>
            </a:r>
            <a:r>
              <a:rPr lang="en-US" sz="2400" dirty="0" smtClean="0">
                <a:solidFill>
                  <a:schemeClr val="tx1"/>
                </a:solidFill>
                <a:latin typeface="Times New Roman" pitchFamily="18" charset="0"/>
                <a:cs typeface="Times New Roman" pitchFamily="18" charset="0"/>
              </a:rPr>
              <a:t> 0</a:t>
            </a:r>
            <a:r>
              <a:rPr lang="en-US" sz="2400" baseline="30000" dirty="0" smtClean="0">
                <a:solidFill>
                  <a:schemeClr val="tx1"/>
                </a:solidFill>
                <a:latin typeface="Times New Roman" pitchFamily="18" charset="0"/>
                <a:cs typeface="Times New Roman" pitchFamily="18" charset="0"/>
              </a:rPr>
              <a:t>0</a:t>
            </a:r>
            <a:r>
              <a:rPr lang="en-US" sz="2400" dirty="0" smtClean="0">
                <a:solidFill>
                  <a:schemeClr val="tx1"/>
                </a:solidFill>
                <a:latin typeface="Times New Roman" pitchFamily="18" charset="0"/>
                <a:cs typeface="Times New Roman" pitchFamily="18" charset="0"/>
              </a:rPr>
              <a:t> = 1, </a:t>
            </a:r>
            <a:r>
              <a:rPr lang="en-US" sz="2400" dirty="0" err="1" smtClean="0">
                <a:solidFill>
                  <a:schemeClr val="tx1"/>
                </a:solidFill>
                <a:latin typeface="Times New Roman" pitchFamily="18" charset="0"/>
                <a:cs typeface="Times New Roman" pitchFamily="18" charset="0"/>
              </a:rPr>
              <a:t>maka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usaha</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dilakukan</a:t>
            </a:r>
            <a:r>
              <a:rPr lang="en-US" sz="2400" dirty="0" smtClean="0">
                <a:solidFill>
                  <a:schemeClr val="tx1"/>
                </a:solidFill>
                <a:latin typeface="Times New Roman" pitchFamily="18" charset="0"/>
                <a:cs typeface="Times New Roman" pitchFamily="18" charset="0"/>
              </a:rPr>
              <a:t> : W = F.s</a:t>
            </a:r>
            <a:endParaRPr lang="id-ID" sz="2400" dirty="0" smtClean="0">
              <a:solidFill>
                <a:schemeClr val="tx1"/>
              </a:solidFill>
              <a:latin typeface="Times New Roman" pitchFamily="18" charset="0"/>
              <a:cs typeface="Times New Roman" pitchFamily="18" charset="0"/>
            </a:endParaRPr>
          </a:p>
          <a:p>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Jika</a:t>
            </a:r>
            <a:r>
              <a:rPr lang="en-US" sz="2400" dirty="0" smtClean="0">
                <a:latin typeface="Times New Roman" pitchFamily="18" charset="0"/>
                <a:cs typeface="Times New Roman" pitchFamily="18" charset="0"/>
              </a:rPr>
              <a:t> α = 90</a:t>
            </a:r>
            <a:r>
              <a:rPr lang="en-US" sz="2400" baseline="30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gaya</a:t>
            </a:r>
            <a:r>
              <a:rPr lang="en-US" sz="2400" dirty="0" smtClean="0">
                <a:latin typeface="Times New Roman" pitchFamily="18" charset="0"/>
                <a:cs typeface="Times New Roman" pitchFamily="18" charset="0"/>
              </a:rPr>
              <a:t> F </a:t>
            </a:r>
            <a:r>
              <a:rPr lang="en-US" sz="2400" dirty="0" err="1" smtClean="0">
                <a:latin typeface="Times New Roman" pitchFamily="18" charset="0"/>
                <a:cs typeface="Times New Roman" pitchFamily="18" charset="0"/>
              </a:rPr>
              <a:t>tegak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lurus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perpindahan</a:t>
            </a:r>
            <a:r>
              <a:rPr lang="en-US" sz="2400" dirty="0" smtClean="0">
                <a:latin typeface="Times New Roman" pitchFamily="18" charset="0"/>
                <a:cs typeface="Times New Roman" pitchFamily="18" charset="0"/>
              </a:rPr>
              <a:t>.</a:t>
            </a:r>
            <a:endParaRPr lang="id-ID" sz="2400" dirty="0" smtClean="0">
              <a:latin typeface="Times New Roman" pitchFamily="18" charset="0"/>
              <a:cs typeface="Times New Roman" pitchFamily="18" charset="0"/>
            </a:endParaRPr>
          </a:p>
          <a:p>
            <a:pPr lvl="3">
              <a:buNone/>
            </a:pPr>
            <a:r>
              <a:rPr lang="en-US" sz="2400" dirty="0" err="1" smtClean="0">
                <a:solidFill>
                  <a:schemeClr val="tx1"/>
                </a:solidFill>
                <a:latin typeface="Times New Roman" pitchFamily="18" charset="0"/>
                <a:cs typeface="Times New Roman" pitchFamily="18" charset="0"/>
              </a:rPr>
              <a:t>Karena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cos</a:t>
            </a:r>
            <a:r>
              <a:rPr lang="en-US" sz="2400" dirty="0" smtClean="0">
                <a:solidFill>
                  <a:schemeClr val="tx1"/>
                </a:solidFill>
                <a:latin typeface="Times New Roman" pitchFamily="18" charset="0"/>
                <a:cs typeface="Times New Roman" pitchFamily="18" charset="0"/>
              </a:rPr>
              <a:t> α = 0, </a:t>
            </a:r>
            <a:r>
              <a:rPr lang="en-US" sz="2400" dirty="0" err="1" smtClean="0">
                <a:solidFill>
                  <a:schemeClr val="tx1"/>
                </a:solidFill>
                <a:latin typeface="Times New Roman" pitchFamily="18" charset="0"/>
                <a:cs typeface="Times New Roman" pitchFamily="18" charset="0"/>
              </a:rPr>
              <a:t>maka</a:t>
            </a:r>
            <a:r>
              <a:rPr lang="en-US" sz="2400" dirty="0" smtClean="0">
                <a:solidFill>
                  <a:schemeClr val="tx1"/>
                </a:solidFill>
                <a:latin typeface="Times New Roman" pitchFamily="18" charset="0"/>
                <a:cs typeface="Times New Roman" pitchFamily="18" charset="0"/>
              </a:rPr>
              <a:t> W = 0. </a:t>
            </a:r>
            <a:r>
              <a:rPr lang="en-US" sz="2400" dirty="0" err="1" smtClean="0">
                <a:solidFill>
                  <a:schemeClr val="tx1"/>
                </a:solidFill>
                <a:latin typeface="Times New Roman" pitchFamily="18" charset="0"/>
                <a:cs typeface="Times New Roman" pitchFamily="18" charset="0"/>
              </a:rPr>
              <a:t>Dikatakan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bahwa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gaya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tidak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menghasilkan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usaha</a:t>
            </a:r>
            <a:r>
              <a:rPr lang="en-US" sz="2400" dirty="0" smtClean="0">
                <a:solidFill>
                  <a:schemeClr val="tx1"/>
                </a:solidFill>
                <a:latin typeface="Times New Roman" pitchFamily="18" charset="0"/>
                <a:cs typeface="Times New Roman" pitchFamily="18" charset="0"/>
              </a:rPr>
              <a:t>.</a:t>
            </a:r>
            <a:endParaRPr lang="id-ID" sz="2400" dirty="0" smtClean="0">
              <a:solidFill>
                <a:schemeClr val="tx1"/>
              </a:solidFill>
              <a:latin typeface="Times New Roman" pitchFamily="18" charset="0"/>
              <a:cs typeface="Times New Roman" pitchFamily="18" charset="0"/>
            </a:endParaRPr>
          </a:p>
          <a:p>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Jika</a:t>
            </a:r>
            <a:r>
              <a:rPr lang="en-US" sz="2400" dirty="0" smtClean="0">
                <a:latin typeface="Times New Roman" pitchFamily="18" charset="0"/>
                <a:cs typeface="Times New Roman" pitchFamily="18" charset="0"/>
              </a:rPr>
              <a:t> α = 180</a:t>
            </a:r>
            <a:r>
              <a:rPr lang="en-US" sz="2400" baseline="30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gaya</a:t>
            </a:r>
            <a:r>
              <a:rPr lang="en-US" sz="2400" dirty="0" smtClean="0">
                <a:latin typeface="Times New Roman" pitchFamily="18" charset="0"/>
                <a:cs typeface="Times New Roman" pitchFamily="18" charset="0"/>
              </a:rPr>
              <a:t> F </a:t>
            </a:r>
            <a:r>
              <a:rPr lang="en-US" sz="2400" dirty="0" err="1" smtClean="0">
                <a:latin typeface="Times New Roman" pitchFamily="18" charset="0"/>
                <a:cs typeface="Times New Roman" pitchFamily="18" charset="0"/>
              </a:rPr>
              <a:t>berlawanan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perpindahan</a:t>
            </a:r>
            <a:r>
              <a:rPr lang="en-US" sz="2400" dirty="0" smtClean="0">
                <a:latin typeface="Times New Roman" pitchFamily="18" charset="0"/>
                <a:cs typeface="Times New Roman" pitchFamily="18" charset="0"/>
              </a:rPr>
              <a:t>. </a:t>
            </a:r>
            <a:endParaRPr lang="id-ID" sz="2400" dirty="0" smtClean="0">
              <a:latin typeface="Times New Roman" pitchFamily="18" charset="0"/>
              <a:cs typeface="Times New Roman" pitchFamily="18" charset="0"/>
            </a:endParaRPr>
          </a:p>
          <a:p>
            <a:pPr lvl="3">
              <a:buNone/>
            </a:pPr>
            <a:r>
              <a:rPr lang="en-US" sz="2400" dirty="0" err="1" smtClean="0">
                <a:solidFill>
                  <a:schemeClr val="tx1"/>
                </a:solidFill>
                <a:latin typeface="Times New Roman" pitchFamily="18" charset="0"/>
                <a:cs typeface="Times New Roman" pitchFamily="18" charset="0"/>
              </a:rPr>
              <a:t>Karena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cos</a:t>
            </a:r>
            <a:r>
              <a:rPr lang="en-US" sz="2400" dirty="0" smtClean="0">
                <a:solidFill>
                  <a:schemeClr val="tx1"/>
                </a:solidFill>
                <a:latin typeface="Times New Roman" pitchFamily="18" charset="0"/>
                <a:cs typeface="Times New Roman" pitchFamily="18" charset="0"/>
              </a:rPr>
              <a:t>  = -1, </a:t>
            </a:r>
            <a:r>
              <a:rPr lang="en-US" sz="2400" dirty="0" err="1" smtClean="0">
                <a:solidFill>
                  <a:schemeClr val="tx1"/>
                </a:solidFill>
                <a:latin typeface="Times New Roman" pitchFamily="18" charset="0"/>
                <a:cs typeface="Times New Roman" pitchFamily="18" charset="0"/>
              </a:rPr>
              <a:t>maka</a:t>
            </a:r>
            <a:r>
              <a:rPr lang="en-US" sz="2400" dirty="0" smtClean="0">
                <a:solidFill>
                  <a:schemeClr val="tx1"/>
                </a:solidFill>
                <a:latin typeface="Times New Roman" pitchFamily="18" charset="0"/>
                <a:cs typeface="Times New Roman" pitchFamily="18" charset="0"/>
              </a:rPr>
              <a:t> W = -F.s</a:t>
            </a:r>
            <a:endParaRPr lang="id-ID" sz="2400" dirty="0" smtClean="0">
              <a:solidFill>
                <a:schemeClr val="tx1"/>
              </a:solidFill>
              <a:latin typeface="Times New Roman" pitchFamily="18" charset="0"/>
              <a:cs typeface="Times New Roman" pitchFamily="18" charset="0"/>
            </a:endParaRPr>
          </a:p>
          <a:p>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Jika</a:t>
            </a:r>
            <a:r>
              <a:rPr lang="en-US" sz="2400" dirty="0" smtClean="0">
                <a:latin typeface="Times New Roman" pitchFamily="18" charset="0"/>
                <a:cs typeface="Times New Roman" pitchFamily="18" charset="0"/>
              </a:rPr>
              <a:t> s = 0,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gaya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tidak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menyebabkan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benda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berpindah</a:t>
            </a:r>
            <a:r>
              <a:rPr lang="en-US" sz="2400" dirty="0" smtClean="0">
                <a:latin typeface="Times New Roman" pitchFamily="18" charset="0"/>
                <a:cs typeface="Times New Roman" pitchFamily="18" charset="0"/>
              </a:rPr>
              <a:t>, </a:t>
            </a:r>
            <a:r>
              <a:rPr lang="id-ID" sz="2400" dirty="0" smtClean="0">
                <a:latin typeface="Times New Roman" pitchFamily="18" charset="0"/>
                <a:cs typeface="Times New Roman" pitchFamily="18" charset="0"/>
              </a:rPr>
              <a:t/>
            </a:r>
            <a:br>
              <a:rPr lang="id-ID" sz="2400" dirty="0" smtClean="0">
                <a:latin typeface="Times New Roman" pitchFamily="18" charset="0"/>
                <a:cs typeface="Times New Roman" pitchFamily="18" charset="0"/>
              </a:rPr>
            </a:br>
            <a:r>
              <a:rPr lang="id-ID"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maka</a:t>
            </a:r>
            <a:r>
              <a:rPr lang="en-US" sz="2400" dirty="0" smtClean="0">
                <a:latin typeface="Times New Roman" pitchFamily="18" charset="0"/>
                <a:cs typeface="Times New Roman" pitchFamily="18" charset="0"/>
              </a:rPr>
              <a:t> :W </a:t>
            </a:r>
            <a:r>
              <a:rPr lang="en-US" sz="2400" dirty="0" smtClean="0">
                <a:latin typeface="Times New Roman" pitchFamily="18" charset="0"/>
                <a:cs typeface="Times New Roman" pitchFamily="18" charset="0"/>
              </a:rPr>
              <a:t>= 0 (</a:t>
            </a:r>
            <a:r>
              <a:rPr lang="en-US" sz="2400" dirty="0" err="1" smtClean="0">
                <a:latin typeface="Times New Roman" pitchFamily="18" charset="0"/>
                <a:cs typeface="Times New Roman" pitchFamily="18" charset="0"/>
              </a:rPr>
              <a:t>Haryadi</a:t>
            </a:r>
            <a:r>
              <a:rPr lang="en-US" sz="2400" dirty="0" smtClean="0">
                <a:latin typeface="Times New Roman" pitchFamily="18" charset="0"/>
                <a:cs typeface="Times New Roman" pitchFamily="18" charset="0"/>
              </a:rPr>
              <a:t> , 2007 : 71).</a:t>
            </a:r>
            <a:endParaRPr lang="id-ID" sz="2400" dirty="0" smtClean="0">
              <a:latin typeface="Times New Roman" pitchFamily="18" charset="0"/>
              <a:cs typeface="Times New Roman" pitchFamily="18" charset="0"/>
            </a:endParaRPr>
          </a:p>
          <a:p>
            <a:endParaRPr lang="id-ID"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5887165"/>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4717305" y="921458"/>
            <a:ext cx="2784738"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5400" b="1" spc="50" dirty="0" smtClean="0">
                <a:ln w="11430"/>
                <a:solidFill>
                  <a:srgbClr val="C00000"/>
                </a:solidFill>
                <a:effectLst>
                  <a:outerShdw blurRad="76200" dist="50800" dir="5400000" algn="tl" rotWithShape="0">
                    <a:srgbClr val="000000">
                      <a:alpha val="65000"/>
                    </a:srgbClr>
                  </a:outerShdw>
                </a:effectLst>
              </a:rPr>
              <a:t>Energi</a:t>
            </a:r>
            <a:r>
              <a:rPr lang="id-ID" sz="5400" b="1" cap="none" spc="50" dirty="0" smtClean="0">
                <a:ln w="11430"/>
                <a:solidFill>
                  <a:srgbClr val="C00000"/>
                </a:solidFill>
                <a:effectLst>
                  <a:outerShdw blurRad="76200" dist="50800" dir="5400000" algn="tl" rotWithShape="0">
                    <a:srgbClr val="000000">
                      <a:alpha val="65000"/>
                    </a:srgbClr>
                  </a:outerShdw>
                </a:effectLst>
              </a:rPr>
              <a:t> </a:t>
            </a:r>
            <a:endParaRPr lang="en-US" sz="5400" b="1" cap="none" spc="50" dirty="0">
              <a:ln w="11430"/>
              <a:solidFill>
                <a:srgbClr val="C00000"/>
              </a:solidFill>
              <a:effectLst>
                <a:outerShdw blurRad="76200" dist="50800" dir="5400000" algn="tl" rotWithShape="0">
                  <a:srgbClr val="000000">
                    <a:alpha val="65000"/>
                  </a:srgbClr>
                </a:outerShdw>
              </a:effectLst>
            </a:endParaRPr>
          </a:p>
        </p:txBody>
      </p:sp>
      <p:sp>
        <p:nvSpPr>
          <p:cNvPr id="16" name="Rectangle 15"/>
          <p:cNvSpPr/>
          <p:nvPr/>
        </p:nvSpPr>
        <p:spPr>
          <a:xfrm>
            <a:off x="0" y="2358024"/>
            <a:ext cx="11442357" cy="4708981"/>
          </a:xfrm>
          <a:prstGeom prst="rect">
            <a:avLst/>
          </a:prstGeom>
        </p:spPr>
        <p:txBody>
          <a:bodyPr wrap="square">
            <a:spAutoFit/>
          </a:bodyPr>
          <a:lstStyle/>
          <a:p>
            <a:r>
              <a:rPr lang="id-ID" sz="2800" b="1" spc="50" dirty="0" smtClean="0">
                <a:ln w="11430"/>
                <a:solidFill>
                  <a:srgbClr val="C00000"/>
                </a:solidFill>
                <a:effectLst>
                  <a:outerShdw blurRad="76200" dist="50800" dir="5400000" algn="tl" rotWithShape="0">
                    <a:srgbClr val="000000">
                      <a:alpha val="65000"/>
                    </a:srgbClr>
                  </a:outerShdw>
                </a:effectLst>
              </a:rPr>
              <a:t>            </a:t>
            </a:r>
          </a:p>
          <a:p>
            <a:r>
              <a:rPr lang="id-ID" sz="2800" b="1" spc="50" dirty="0" smtClean="0">
                <a:ln w="11430"/>
                <a:solidFill>
                  <a:srgbClr val="C00000"/>
                </a:solidFill>
                <a:effectLst>
                  <a:outerShdw blurRad="76200" dist="50800" dir="5400000" algn="tl" rotWithShape="0">
                    <a:srgbClr val="000000">
                      <a:alpha val="65000"/>
                    </a:srgbClr>
                  </a:outerShdw>
                </a:effectLst>
              </a:rPr>
              <a:t>           </a:t>
            </a:r>
            <a:r>
              <a:rPr lang="id-ID" sz="2800" b="1" spc="50" dirty="0" smtClean="0">
                <a:ln w="11430"/>
                <a:solidFill>
                  <a:srgbClr val="C00000"/>
                </a:solidFill>
                <a:effectLst>
                  <a:outerShdw blurRad="76200" dist="50800" dir="5400000" algn="tl" rotWithShape="0">
                    <a:srgbClr val="000000">
                      <a:alpha val="65000"/>
                    </a:srgbClr>
                  </a:outerShdw>
                </a:effectLst>
              </a:rPr>
              <a:t> Energi</a:t>
            </a:r>
            <a:r>
              <a:rPr lang="id-ID" sz="2800" b="1" dirty="0" smtClean="0">
                <a:latin typeface="Hobo Std" pitchFamily="50" charset="0"/>
              </a:rPr>
              <a:t> </a:t>
            </a:r>
            <a:r>
              <a:rPr lang="id-ID" dirty="0" smtClean="0"/>
              <a:t>merupakan </a:t>
            </a:r>
            <a:r>
              <a:rPr lang="id-ID" dirty="0" smtClean="0"/>
              <a:t>salah satu konsep yang penting dalam sains. Meski energi tidak dapat </a:t>
            </a:r>
            <a:r>
              <a:rPr lang="id-ID" dirty="0" smtClean="0"/>
              <a:t>				diberikan </a:t>
            </a:r>
            <a:r>
              <a:rPr lang="id-ID" dirty="0" smtClean="0"/>
              <a:t>sebagai suatu definisi  umum yang sederhana dalam beberapa kata saja, </a:t>
            </a:r>
            <a:r>
              <a:rPr lang="id-ID" dirty="0" smtClean="0"/>
              <a:t>			namun </a:t>
            </a:r>
            <a:r>
              <a:rPr lang="id-ID" dirty="0" smtClean="0"/>
              <a:t>secara tradisional, </a:t>
            </a:r>
            <a:r>
              <a:rPr lang="id-ID" i="1" dirty="0" smtClean="0"/>
              <a:t>energi dapat diartikan sebagai suatu kemampuan untuk </a:t>
            </a:r>
            <a:r>
              <a:rPr lang="id-ID" i="1" dirty="0" smtClean="0"/>
              <a:t>			melakukan </a:t>
            </a:r>
            <a:r>
              <a:rPr lang="id-ID" i="1" dirty="0" smtClean="0"/>
              <a:t>usaha atau kerja</a:t>
            </a:r>
            <a:r>
              <a:rPr lang="id-ID" dirty="0" smtClean="0"/>
              <a:t>.</a:t>
            </a:r>
          </a:p>
          <a:p>
            <a:endParaRPr lang="id-ID" sz="2800" dirty="0" smtClean="0">
              <a:latin typeface="Gabriola" panose="04040605051002020D02" pitchFamily="82" charset="0"/>
              <a:cs typeface="IrisUPC" panose="020B0604020202020204" pitchFamily="34" charset="-34"/>
            </a:endParaRPr>
          </a:p>
          <a:p>
            <a:r>
              <a:rPr lang="id-ID" sz="2800" dirty="0" smtClean="0">
                <a:latin typeface="Gabriola" panose="04040605051002020D02" pitchFamily="82" charset="0"/>
                <a:cs typeface="IrisUPC" panose="020B0604020202020204" pitchFamily="34" charset="-34"/>
              </a:rPr>
              <a:t>                   Hk. Kekekalan energi</a:t>
            </a:r>
            <a:r>
              <a:rPr lang="id-ID" sz="2000" dirty="0" smtClean="0">
                <a:latin typeface="IrisUPC" panose="020B0604020202020204" pitchFamily="34" charset="-34"/>
                <a:cs typeface="IrisUPC" panose="020B0604020202020204" pitchFamily="34" charset="-34"/>
              </a:rPr>
              <a:t> </a:t>
            </a:r>
            <a:r>
              <a:rPr lang="id-ID" sz="2000" dirty="0" smtClean="0"/>
              <a:t>:  “</a:t>
            </a:r>
            <a:r>
              <a:rPr lang="id-ID" sz="2000" i="1" dirty="0" smtClean="0">
                <a:latin typeface="Times New Roman" pitchFamily="18" charset="0"/>
                <a:cs typeface="Times New Roman" pitchFamily="18" charset="0"/>
              </a:rPr>
              <a:t>Energi tidak dapat diciptakan</a:t>
            </a:r>
          </a:p>
          <a:p>
            <a:r>
              <a:rPr lang="id-ID" sz="2000" i="1" dirty="0" smtClean="0">
                <a:latin typeface="Times New Roman" pitchFamily="18" charset="0"/>
                <a:cs typeface="Times New Roman" pitchFamily="18" charset="0"/>
              </a:rPr>
              <a:t>                                                             dan dimusnahkan, tetapi hanya dapat</a:t>
            </a:r>
          </a:p>
          <a:p>
            <a:r>
              <a:rPr lang="id-ID" sz="2000" i="1" dirty="0" smtClean="0">
                <a:latin typeface="Times New Roman" pitchFamily="18" charset="0"/>
                <a:cs typeface="Times New Roman" pitchFamily="18" charset="0"/>
              </a:rPr>
              <a:t>                                                             berubah bentuk dari bentuk satu ke</a:t>
            </a:r>
          </a:p>
          <a:p>
            <a:r>
              <a:rPr lang="id-ID" sz="2000" i="1" dirty="0" smtClean="0">
                <a:latin typeface="Times New Roman" pitchFamily="18" charset="0"/>
                <a:cs typeface="Times New Roman" pitchFamily="18" charset="0"/>
              </a:rPr>
              <a:t>                                                             bentuk lainnya</a:t>
            </a:r>
            <a:r>
              <a:rPr lang="id-ID" sz="2000" dirty="0" smtClean="0">
                <a:latin typeface="Times New Roman" pitchFamily="18" charset="0"/>
                <a:cs typeface="Times New Roman" pitchFamily="18" charset="0"/>
              </a:rPr>
              <a:t>”.</a:t>
            </a:r>
          </a:p>
          <a:p>
            <a:endParaRPr lang="id-ID" sz="2000"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21" name="Rectangle 20"/>
          <p:cNvSpPr/>
          <p:nvPr/>
        </p:nvSpPr>
        <p:spPr>
          <a:xfrm>
            <a:off x="3048000" y="1720840"/>
            <a:ext cx="6096000" cy="923330"/>
          </a:xfrm>
          <a:prstGeom prst="rect">
            <a:avLst/>
          </a:prstGeom>
        </p:spPr>
        <p:txBody>
          <a:bodyPr>
            <a:spAutoFit/>
          </a:bodyPr>
          <a:lstStyle/>
          <a:p>
            <a:endParaRPr lang="id-ID" dirty="0" smtClean="0"/>
          </a:p>
          <a:p>
            <a:endParaRPr lang="id-ID" dirty="0" smtClean="0"/>
          </a:p>
          <a:p>
            <a:endParaRPr lang="id-ID" dirty="0"/>
          </a:p>
        </p:txBody>
      </p:sp>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5887165"/>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4" name="Freeform 6"/>
          <p:cNvSpPr>
            <a:spLocks/>
          </p:cNvSpPr>
          <p:nvPr/>
        </p:nvSpPr>
        <p:spPr bwMode="auto">
          <a:xfrm>
            <a:off x="5515064" y="3688392"/>
            <a:ext cx="1205750" cy="1391446"/>
          </a:xfrm>
          <a:custGeom>
            <a:avLst/>
            <a:gdLst>
              <a:gd name="T0" fmla="*/ 1130 w 2260"/>
              <a:gd name="T1" fmla="*/ 0 h 2610"/>
              <a:gd name="T2" fmla="*/ 1695 w 2260"/>
              <a:gd name="T3" fmla="*/ 326 h 2610"/>
              <a:gd name="T4" fmla="*/ 2260 w 2260"/>
              <a:gd name="T5" fmla="*/ 652 h 2610"/>
              <a:gd name="T6" fmla="*/ 2260 w 2260"/>
              <a:gd name="T7" fmla="*/ 1305 h 2610"/>
              <a:gd name="T8" fmla="*/ 2260 w 2260"/>
              <a:gd name="T9" fmla="*/ 1957 h 2610"/>
              <a:gd name="T10" fmla="*/ 1695 w 2260"/>
              <a:gd name="T11" fmla="*/ 2283 h 2610"/>
              <a:gd name="T12" fmla="*/ 1130 w 2260"/>
              <a:gd name="T13" fmla="*/ 2610 h 2610"/>
              <a:gd name="T14" fmla="*/ 565 w 2260"/>
              <a:gd name="T15" fmla="*/ 2283 h 2610"/>
              <a:gd name="T16" fmla="*/ 0 w 2260"/>
              <a:gd name="T17" fmla="*/ 1957 h 2610"/>
              <a:gd name="T18" fmla="*/ 0 w 2260"/>
              <a:gd name="T19" fmla="*/ 1305 h 2610"/>
              <a:gd name="T20" fmla="*/ 0 w 2260"/>
              <a:gd name="T21" fmla="*/ 652 h 2610"/>
              <a:gd name="T22" fmla="*/ 565 w 2260"/>
              <a:gd name="T23" fmla="*/ 326 h 2610"/>
              <a:gd name="T24" fmla="*/ 1130 w 2260"/>
              <a:gd name="T25" fmla="*/ 0 h 2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60" h="2610">
                <a:moveTo>
                  <a:pt x="1130" y="0"/>
                </a:moveTo>
                <a:lnTo>
                  <a:pt x="1695" y="326"/>
                </a:lnTo>
                <a:lnTo>
                  <a:pt x="2260" y="652"/>
                </a:lnTo>
                <a:lnTo>
                  <a:pt x="2260" y="1305"/>
                </a:lnTo>
                <a:lnTo>
                  <a:pt x="2260" y="1957"/>
                </a:lnTo>
                <a:lnTo>
                  <a:pt x="1695" y="2283"/>
                </a:lnTo>
                <a:lnTo>
                  <a:pt x="1130" y="2610"/>
                </a:lnTo>
                <a:lnTo>
                  <a:pt x="565" y="2283"/>
                </a:lnTo>
                <a:lnTo>
                  <a:pt x="0" y="1957"/>
                </a:lnTo>
                <a:lnTo>
                  <a:pt x="0" y="1305"/>
                </a:lnTo>
                <a:lnTo>
                  <a:pt x="0" y="652"/>
                </a:lnTo>
                <a:lnTo>
                  <a:pt x="565" y="326"/>
                </a:lnTo>
                <a:lnTo>
                  <a:pt x="1130" y="0"/>
                </a:lnTo>
                <a:close/>
              </a:path>
            </a:pathLst>
          </a:custGeom>
          <a:solidFill>
            <a:srgbClr val="B5213B"/>
          </a:solidFill>
          <a:ln w="28575">
            <a:noFill/>
          </a:ln>
        </p:spPr>
        <p:txBody>
          <a:bodyPr vert="horz" wrap="square" lIns="68571" tIns="34285" rIns="68571" bIns="34285"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400" b="0" i="0" u="none" strike="noStrike" kern="0" cap="none" spc="0" normalizeH="0" baseline="0" noProof="0">
              <a:ln>
                <a:noFill/>
              </a:ln>
              <a:solidFill>
                <a:schemeClr val="bg2">
                  <a:lumMod val="25000"/>
                </a:schemeClr>
              </a:solidFill>
              <a:effectLst/>
              <a:uLnTx/>
              <a:uFillTx/>
              <a:cs typeface="+mn-ea"/>
              <a:sym typeface="+mn-lt"/>
            </a:endParaRPr>
          </a:p>
        </p:txBody>
      </p:sp>
      <p:sp>
        <p:nvSpPr>
          <p:cNvPr id="25" name="Freeform 10"/>
          <p:cNvSpPr>
            <a:spLocks/>
          </p:cNvSpPr>
          <p:nvPr/>
        </p:nvSpPr>
        <p:spPr bwMode="auto">
          <a:xfrm>
            <a:off x="4889028" y="2618937"/>
            <a:ext cx="1204360" cy="1392838"/>
          </a:xfrm>
          <a:custGeom>
            <a:avLst/>
            <a:gdLst>
              <a:gd name="T0" fmla="*/ 1130 w 2260"/>
              <a:gd name="T1" fmla="*/ 0 h 2609"/>
              <a:gd name="T2" fmla="*/ 1695 w 2260"/>
              <a:gd name="T3" fmla="*/ 326 h 2609"/>
              <a:gd name="T4" fmla="*/ 2260 w 2260"/>
              <a:gd name="T5" fmla="*/ 652 h 2609"/>
              <a:gd name="T6" fmla="*/ 2260 w 2260"/>
              <a:gd name="T7" fmla="*/ 1305 h 2609"/>
              <a:gd name="T8" fmla="*/ 2260 w 2260"/>
              <a:gd name="T9" fmla="*/ 1957 h 2609"/>
              <a:gd name="T10" fmla="*/ 1695 w 2260"/>
              <a:gd name="T11" fmla="*/ 2283 h 2609"/>
              <a:gd name="T12" fmla="*/ 1130 w 2260"/>
              <a:gd name="T13" fmla="*/ 2609 h 2609"/>
              <a:gd name="T14" fmla="*/ 565 w 2260"/>
              <a:gd name="T15" fmla="*/ 2283 h 2609"/>
              <a:gd name="T16" fmla="*/ 0 w 2260"/>
              <a:gd name="T17" fmla="*/ 1957 h 2609"/>
              <a:gd name="T18" fmla="*/ 0 w 2260"/>
              <a:gd name="T19" fmla="*/ 1305 h 2609"/>
              <a:gd name="T20" fmla="*/ 0 w 2260"/>
              <a:gd name="T21" fmla="*/ 652 h 2609"/>
              <a:gd name="T22" fmla="*/ 565 w 2260"/>
              <a:gd name="T23" fmla="*/ 326 h 2609"/>
              <a:gd name="T24" fmla="*/ 1130 w 2260"/>
              <a:gd name="T25" fmla="*/ 0 h 2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60" h="2609">
                <a:moveTo>
                  <a:pt x="1130" y="0"/>
                </a:moveTo>
                <a:lnTo>
                  <a:pt x="1695" y="326"/>
                </a:lnTo>
                <a:lnTo>
                  <a:pt x="2260" y="652"/>
                </a:lnTo>
                <a:lnTo>
                  <a:pt x="2260" y="1305"/>
                </a:lnTo>
                <a:lnTo>
                  <a:pt x="2260" y="1957"/>
                </a:lnTo>
                <a:lnTo>
                  <a:pt x="1695" y="2283"/>
                </a:lnTo>
                <a:lnTo>
                  <a:pt x="1130" y="2609"/>
                </a:lnTo>
                <a:lnTo>
                  <a:pt x="565" y="2283"/>
                </a:lnTo>
                <a:lnTo>
                  <a:pt x="0" y="1957"/>
                </a:lnTo>
                <a:lnTo>
                  <a:pt x="0" y="1305"/>
                </a:lnTo>
                <a:lnTo>
                  <a:pt x="0" y="652"/>
                </a:lnTo>
                <a:lnTo>
                  <a:pt x="565" y="326"/>
                </a:lnTo>
                <a:lnTo>
                  <a:pt x="1130" y="0"/>
                </a:lnTo>
                <a:close/>
              </a:path>
            </a:pathLst>
          </a:custGeom>
          <a:solidFill>
            <a:srgbClr val="EB8628"/>
          </a:solidFill>
          <a:ln w="28575">
            <a:noFill/>
          </a:ln>
        </p:spPr>
        <p:txBody>
          <a:bodyPr vert="horz" wrap="square" lIns="68571" tIns="34285" rIns="68571" bIns="34285"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400" b="0" i="0" u="none" strike="noStrike" kern="0" cap="none" spc="0" normalizeH="0" baseline="0" noProof="0">
              <a:ln>
                <a:noFill/>
              </a:ln>
              <a:solidFill>
                <a:schemeClr val="bg2">
                  <a:lumMod val="25000"/>
                </a:schemeClr>
              </a:solidFill>
              <a:effectLst/>
              <a:uLnTx/>
              <a:uFillTx/>
              <a:cs typeface="+mn-ea"/>
              <a:sym typeface="+mn-lt"/>
            </a:endParaRPr>
          </a:p>
        </p:txBody>
      </p:sp>
      <p:sp>
        <p:nvSpPr>
          <p:cNvPr id="43" name="文本框 3"/>
          <p:cNvSpPr txBox="1"/>
          <p:nvPr/>
        </p:nvSpPr>
        <p:spPr>
          <a:xfrm>
            <a:off x="7714158" y="4054437"/>
            <a:ext cx="3087474" cy="584775"/>
          </a:xfrm>
          <a:prstGeom prst="rect">
            <a:avLst/>
          </a:prstGeom>
          <a:solidFill>
            <a:schemeClr val="bg1"/>
          </a:solidFill>
          <a:ln>
            <a:solidFill>
              <a:srgbClr val="B5213B"/>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ltLang="zh-CN" sz="3200" b="1" dirty="0" smtClean="0">
                <a:solidFill>
                  <a:srgbClr val="B5213B"/>
                </a:solidFill>
                <a:latin typeface="Times New Roman" pitchFamily="18" charset="0"/>
                <a:cs typeface="Times New Roman" pitchFamily="18" charset="0"/>
                <a:sym typeface="+mn-lt"/>
              </a:rPr>
              <a:t>Energi Potensial</a:t>
            </a:r>
            <a:endParaRPr lang="en-US" altLang="zh-CN" sz="3200" b="1" dirty="0" smtClean="0">
              <a:solidFill>
                <a:srgbClr val="B5213B"/>
              </a:solidFill>
              <a:latin typeface="Times New Roman" pitchFamily="18" charset="0"/>
              <a:cs typeface="Times New Roman" pitchFamily="18" charset="0"/>
              <a:sym typeface="+mn-lt"/>
            </a:endParaRPr>
          </a:p>
        </p:txBody>
      </p:sp>
      <p:sp>
        <p:nvSpPr>
          <p:cNvPr id="44" name="文本框 43"/>
          <p:cNvSpPr txBox="1"/>
          <p:nvPr/>
        </p:nvSpPr>
        <p:spPr>
          <a:xfrm>
            <a:off x="1095197" y="3172851"/>
            <a:ext cx="2805643" cy="652486"/>
          </a:xfrm>
          <a:prstGeom prst="rect">
            <a:avLst/>
          </a:prstGeom>
          <a:solidFill>
            <a:schemeClr val="bg1"/>
          </a:solidFill>
          <a:ln>
            <a:solidFill>
              <a:srgbClr val="EB8628"/>
            </a:solidFill>
          </a:ln>
        </p:spPr>
        <p:txBody>
          <a:bodyPr wrap="square" rtlCol="0">
            <a:spAutoFit/>
          </a:bodyPr>
          <a:lstStyle/>
          <a:p>
            <a:pPr algn="r">
              <a:lnSpc>
                <a:spcPct val="130000"/>
              </a:lnSpc>
            </a:pPr>
            <a:r>
              <a:rPr lang="id-ID" altLang="zh-CN" sz="2800" b="1" dirty="0" smtClean="0">
                <a:solidFill>
                  <a:srgbClr val="EB8628"/>
                </a:solidFill>
                <a:latin typeface="Times New Roman" pitchFamily="18" charset="0"/>
                <a:cs typeface="Times New Roman" pitchFamily="18" charset="0"/>
                <a:sym typeface="+mn-lt"/>
              </a:rPr>
              <a:t>Energi Kinetik </a:t>
            </a:r>
            <a:endParaRPr lang="en-US" altLang="zh-CN" sz="2800" b="1" dirty="0" smtClean="0">
              <a:solidFill>
                <a:srgbClr val="EB8628"/>
              </a:solidFill>
              <a:latin typeface="Times New Roman" pitchFamily="18" charset="0"/>
              <a:cs typeface="Times New Roman" pitchFamily="18" charset="0"/>
              <a:sym typeface="+mn-lt"/>
            </a:endParaRPr>
          </a:p>
        </p:txBody>
      </p:sp>
      <p:sp>
        <p:nvSpPr>
          <p:cNvPr id="2" name="Rectangle 1"/>
          <p:cNvSpPr/>
          <p:nvPr/>
        </p:nvSpPr>
        <p:spPr>
          <a:xfrm>
            <a:off x="3206841" y="976685"/>
            <a:ext cx="5049780" cy="584775"/>
          </a:xfrm>
          <a:prstGeom prst="rect">
            <a:avLst/>
          </a:prstGeom>
          <a:noFill/>
        </p:spPr>
        <p:txBody>
          <a:bodyPr wrap="none" lIns="91440" tIns="45720" rIns="91440" bIns="45720">
            <a:spAutoFit/>
          </a:bodyPr>
          <a:lstStyle/>
          <a:p>
            <a:pPr algn="ctr"/>
            <a:r>
              <a:rPr lang="id-ID" sz="3200" b="1" cap="none" spc="0" dirty="0" smtClean="0">
                <a:ln w="10541" cmpd="sng">
                  <a:solidFill>
                    <a:srgbClr val="7D7D7D">
                      <a:tint val="100000"/>
                      <a:shade val="100000"/>
                      <a:satMod val="110000"/>
                    </a:srgbClr>
                  </a:solidFill>
                  <a:prstDash val="solid"/>
                </a:ln>
                <a:solidFill>
                  <a:schemeClr val="tx2">
                    <a:lumMod val="75000"/>
                  </a:schemeClr>
                </a:solidFill>
                <a:effectLst/>
              </a:rPr>
              <a:t>Macam-Macam Energi </a:t>
            </a:r>
            <a:endParaRPr lang="en-US" sz="3200" b="1" cap="none" spc="0" dirty="0">
              <a:ln w="10541" cmpd="sng">
                <a:solidFill>
                  <a:srgbClr val="7D7D7D">
                    <a:tint val="100000"/>
                    <a:shade val="100000"/>
                    <a:satMod val="110000"/>
                  </a:srgbClr>
                </a:solidFill>
                <a:prstDash val="solid"/>
              </a:ln>
              <a:solidFill>
                <a:schemeClr val="tx2">
                  <a:lumMod val="75000"/>
                </a:schemeClr>
              </a:solidFill>
              <a:effectLst/>
            </a:endParaRPr>
          </a:p>
        </p:txBody>
      </p:sp>
      <p:sp>
        <p:nvSpPr>
          <p:cNvPr id="11" name="Left Arrow 10"/>
          <p:cNvSpPr/>
          <p:nvPr/>
        </p:nvSpPr>
        <p:spPr>
          <a:xfrm>
            <a:off x="3998790" y="5222379"/>
            <a:ext cx="789050" cy="661762"/>
          </a:xfrm>
          <a:prstGeom prst="lef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latin typeface="Times New Roman" pitchFamily="18" charset="0"/>
                <a:cs typeface="Times New Roman" pitchFamily="18" charset="0"/>
              </a:rPr>
              <a:t>3.</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12" name="Right Arrow 11"/>
          <p:cNvSpPr/>
          <p:nvPr/>
        </p:nvSpPr>
        <p:spPr>
          <a:xfrm>
            <a:off x="6754952" y="4058278"/>
            <a:ext cx="916547" cy="626332"/>
          </a:xfrm>
          <a:prstGeom prst="rightArrow">
            <a:avLst/>
          </a:prstGeom>
          <a:solidFill>
            <a:srgbClr val="B521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latin typeface="Times New Roman" pitchFamily="18" charset="0"/>
                <a:cs typeface="Times New Roman" pitchFamily="18" charset="0"/>
              </a:rPr>
              <a:t>2. </a:t>
            </a:r>
            <a:endParaRPr lang="en-US" sz="3200" dirty="0">
              <a:latin typeface="Times New Roman" pitchFamily="18" charset="0"/>
              <a:cs typeface="Times New Roman" pitchFamily="18" charset="0"/>
            </a:endParaRPr>
          </a:p>
        </p:txBody>
      </p:sp>
      <p:sp>
        <p:nvSpPr>
          <p:cNvPr id="33" name="5-Point Star 32"/>
          <p:cNvSpPr/>
          <p:nvPr/>
        </p:nvSpPr>
        <p:spPr>
          <a:xfrm>
            <a:off x="5112982" y="3043194"/>
            <a:ext cx="583325" cy="520263"/>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9" name="Sun 48"/>
          <p:cNvSpPr/>
          <p:nvPr/>
        </p:nvSpPr>
        <p:spPr>
          <a:xfrm>
            <a:off x="5803511" y="4098585"/>
            <a:ext cx="488731" cy="504496"/>
          </a:xfrm>
          <a:prstGeom prst="su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1" name="Freeform 6"/>
          <p:cNvSpPr>
            <a:spLocks/>
          </p:cNvSpPr>
          <p:nvPr/>
        </p:nvSpPr>
        <p:spPr bwMode="auto">
          <a:xfrm>
            <a:off x="4870630" y="4768256"/>
            <a:ext cx="1205750" cy="1391446"/>
          </a:xfrm>
          <a:custGeom>
            <a:avLst/>
            <a:gdLst>
              <a:gd name="T0" fmla="*/ 1130 w 2260"/>
              <a:gd name="T1" fmla="*/ 0 h 2610"/>
              <a:gd name="T2" fmla="*/ 1695 w 2260"/>
              <a:gd name="T3" fmla="*/ 326 h 2610"/>
              <a:gd name="T4" fmla="*/ 2260 w 2260"/>
              <a:gd name="T5" fmla="*/ 652 h 2610"/>
              <a:gd name="T6" fmla="*/ 2260 w 2260"/>
              <a:gd name="T7" fmla="*/ 1305 h 2610"/>
              <a:gd name="T8" fmla="*/ 2260 w 2260"/>
              <a:gd name="T9" fmla="*/ 1957 h 2610"/>
              <a:gd name="T10" fmla="*/ 1695 w 2260"/>
              <a:gd name="T11" fmla="*/ 2283 h 2610"/>
              <a:gd name="T12" fmla="*/ 1130 w 2260"/>
              <a:gd name="T13" fmla="*/ 2610 h 2610"/>
              <a:gd name="T14" fmla="*/ 565 w 2260"/>
              <a:gd name="T15" fmla="*/ 2283 h 2610"/>
              <a:gd name="T16" fmla="*/ 0 w 2260"/>
              <a:gd name="T17" fmla="*/ 1957 h 2610"/>
              <a:gd name="T18" fmla="*/ 0 w 2260"/>
              <a:gd name="T19" fmla="*/ 1305 h 2610"/>
              <a:gd name="T20" fmla="*/ 0 w 2260"/>
              <a:gd name="T21" fmla="*/ 652 h 2610"/>
              <a:gd name="T22" fmla="*/ 565 w 2260"/>
              <a:gd name="T23" fmla="*/ 326 h 2610"/>
              <a:gd name="T24" fmla="*/ 1130 w 2260"/>
              <a:gd name="T25" fmla="*/ 0 h 2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60" h="2610">
                <a:moveTo>
                  <a:pt x="1130" y="0"/>
                </a:moveTo>
                <a:lnTo>
                  <a:pt x="1695" y="326"/>
                </a:lnTo>
                <a:lnTo>
                  <a:pt x="2260" y="652"/>
                </a:lnTo>
                <a:lnTo>
                  <a:pt x="2260" y="1305"/>
                </a:lnTo>
                <a:lnTo>
                  <a:pt x="2260" y="1957"/>
                </a:lnTo>
                <a:lnTo>
                  <a:pt x="1695" y="2283"/>
                </a:lnTo>
                <a:lnTo>
                  <a:pt x="1130" y="2610"/>
                </a:lnTo>
                <a:lnTo>
                  <a:pt x="565" y="2283"/>
                </a:lnTo>
                <a:lnTo>
                  <a:pt x="0" y="1957"/>
                </a:lnTo>
                <a:lnTo>
                  <a:pt x="0" y="1305"/>
                </a:lnTo>
                <a:lnTo>
                  <a:pt x="0" y="652"/>
                </a:lnTo>
                <a:lnTo>
                  <a:pt x="565" y="326"/>
                </a:lnTo>
                <a:lnTo>
                  <a:pt x="1130" y="0"/>
                </a:lnTo>
                <a:close/>
              </a:path>
            </a:pathLst>
          </a:custGeom>
          <a:solidFill>
            <a:srgbClr val="00B0F0"/>
          </a:solidFill>
          <a:ln w="28575">
            <a:noFill/>
          </a:ln>
        </p:spPr>
        <p:txBody>
          <a:bodyPr vert="horz" wrap="square" lIns="68571" tIns="34285" rIns="68571" bIns="34285"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400" b="0" i="0" u="none" strike="noStrike" kern="0" cap="none" spc="0" normalizeH="0" baseline="0" noProof="0">
              <a:ln>
                <a:noFill/>
              </a:ln>
              <a:solidFill>
                <a:schemeClr val="bg2">
                  <a:lumMod val="25000"/>
                </a:schemeClr>
              </a:solidFill>
              <a:effectLst/>
              <a:uLnTx/>
              <a:uFillTx/>
              <a:cs typeface="+mn-ea"/>
              <a:sym typeface="+mn-lt"/>
            </a:endParaRPr>
          </a:p>
        </p:txBody>
      </p:sp>
      <p:sp>
        <p:nvSpPr>
          <p:cNvPr id="53" name="Left Arrow 52"/>
          <p:cNvSpPr/>
          <p:nvPr/>
        </p:nvSpPr>
        <p:spPr>
          <a:xfrm>
            <a:off x="4007498" y="3062654"/>
            <a:ext cx="789050" cy="661762"/>
          </a:xfrm>
          <a:prstGeom prst="leftArrow">
            <a:avLst/>
          </a:prstGeom>
          <a:solidFill>
            <a:srgbClr val="EB862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1</a:t>
            </a:r>
            <a:r>
              <a:rPr lang="id-ID" sz="3200"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54" name="文本框 3"/>
          <p:cNvSpPr txBox="1"/>
          <p:nvPr/>
        </p:nvSpPr>
        <p:spPr>
          <a:xfrm>
            <a:off x="773427" y="5304117"/>
            <a:ext cx="3087474" cy="584775"/>
          </a:xfrm>
          <a:prstGeom prst="rect">
            <a:avLst/>
          </a:prstGeom>
          <a:solidFill>
            <a:schemeClr val="bg1"/>
          </a:solidFill>
          <a:ln>
            <a:solidFill>
              <a:srgbClr val="00B0F0"/>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ltLang="zh-CN" sz="3200" b="1" dirty="0" smtClean="0">
                <a:solidFill>
                  <a:srgbClr val="00B0F0"/>
                </a:solidFill>
                <a:latin typeface="Times New Roman" pitchFamily="18" charset="0"/>
                <a:cs typeface="Times New Roman" pitchFamily="18" charset="0"/>
                <a:sym typeface="+mn-lt"/>
              </a:rPr>
              <a:t>Energi Mekanik</a:t>
            </a:r>
            <a:endParaRPr lang="en-US" altLang="zh-CN" sz="3200" b="1" dirty="0" smtClean="0">
              <a:solidFill>
                <a:srgbClr val="00B0F0"/>
              </a:solidFill>
              <a:latin typeface="Times New Roman" pitchFamily="18" charset="0"/>
              <a:cs typeface="Times New Roman" pitchFamily="18" charset="0"/>
              <a:sym typeface="+mn-lt"/>
            </a:endParaRPr>
          </a:p>
        </p:txBody>
      </p:sp>
      <p:sp>
        <p:nvSpPr>
          <p:cNvPr id="55" name="4-Point Star 54"/>
          <p:cNvSpPr/>
          <p:nvPr/>
        </p:nvSpPr>
        <p:spPr>
          <a:xfrm>
            <a:off x="5277394" y="5303520"/>
            <a:ext cx="444137" cy="378823"/>
          </a:xfrm>
          <a:prstGeom prst="star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Tree>
    <p:extLst>
      <p:ext uri="{BB962C8B-B14F-4D97-AF65-F5344CB8AC3E}">
        <p14:creationId xmlns:p14="http://schemas.microsoft.com/office/powerpoint/2010/main" xmlns="" val="4241205536"/>
      </p:ext>
    </p:extLst>
  </p:cSld>
  <p:clrMapOvr>
    <a:masterClrMapping/>
  </p:clrMapOvr>
  <mc:AlternateContent xmlns:mc="http://schemas.openxmlformats.org/markup-compatibility/2006">
    <mc:Choice xmlns:p14="http://schemas.microsoft.com/office/powerpoint/2010/main" xmlns="" Requires="p14">
      <p:transition spd="slow" p14:dur="4400">
        <p14:honeycomb/>
        <p:sndAc>
          <p:stSnd>
            <p:snd r:embed="rId12" name="applause.wav"/>
          </p:stSnd>
        </p:sndAc>
      </p:transition>
    </mc:Choice>
    <mc:Fallback>
      <p:transition spd="slow">
        <p:fade/>
        <p:sndAc>
          <p:stSnd>
            <p:snd r:embed="rId2"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circle(in)">
                                      <p:cBhvr>
                                        <p:cTn id="10" dur="2000"/>
                                        <p:tgtEl>
                                          <p:spTgt spid="11"/>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circle(in)">
                                      <p:cBhvr>
                                        <p:cTn id="13" dur="20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fade">
                                      <p:cBhvr>
                                        <p:cTn id="18" dur="1000"/>
                                        <p:tgtEl>
                                          <p:spTgt spid="44"/>
                                        </p:tgtEl>
                                      </p:cBhvr>
                                    </p:animEffect>
                                    <p:anim calcmode="lin" valueType="num">
                                      <p:cBhvr>
                                        <p:cTn id="19" dur="1000" fill="hold"/>
                                        <p:tgtEl>
                                          <p:spTgt spid="44"/>
                                        </p:tgtEl>
                                        <p:attrNameLst>
                                          <p:attrName>ppt_x</p:attrName>
                                        </p:attrNameLst>
                                      </p:cBhvr>
                                      <p:tavLst>
                                        <p:tav tm="0">
                                          <p:val>
                                            <p:strVal val="#ppt_x"/>
                                          </p:val>
                                        </p:tav>
                                        <p:tav tm="100000">
                                          <p:val>
                                            <p:strVal val="#ppt_x"/>
                                          </p:val>
                                        </p:tav>
                                      </p:tavLst>
                                    </p:anim>
                                    <p:anim calcmode="lin" valueType="num">
                                      <p:cBhvr>
                                        <p:cTn id="20"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fade">
                                      <p:cBhvr>
                                        <p:cTn id="25" dur="1000"/>
                                        <p:tgtEl>
                                          <p:spTgt spid="43"/>
                                        </p:tgtEl>
                                      </p:cBhvr>
                                    </p:animEffect>
                                    <p:anim calcmode="lin" valueType="num">
                                      <p:cBhvr>
                                        <p:cTn id="26" dur="1000" fill="hold"/>
                                        <p:tgtEl>
                                          <p:spTgt spid="43"/>
                                        </p:tgtEl>
                                        <p:attrNameLst>
                                          <p:attrName>ppt_x</p:attrName>
                                        </p:attrNameLst>
                                      </p:cBhvr>
                                      <p:tavLst>
                                        <p:tav tm="0">
                                          <p:val>
                                            <p:strVal val="#ppt_x"/>
                                          </p:val>
                                        </p:tav>
                                        <p:tav tm="100000">
                                          <p:val>
                                            <p:strVal val="#ppt_x"/>
                                          </p:val>
                                        </p:tav>
                                      </p:tavLst>
                                    </p:anim>
                                    <p:anim calcmode="lin" valueType="num">
                                      <p:cBhvr>
                                        <p:cTn id="27" dur="1000" fill="hold"/>
                                        <p:tgtEl>
                                          <p:spTgt spid="43"/>
                                        </p:tgtEl>
                                        <p:attrNameLst>
                                          <p:attrName>ppt_y</p:attrName>
                                        </p:attrNameLst>
                                      </p:cBhvr>
                                      <p:tavLst>
                                        <p:tav tm="0">
                                          <p:val>
                                            <p:strVal val="#ppt_y+.1"/>
                                          </p:val>
                                        </p:tav>
                                        <p:tav tm="100000">
                                          <p:val>
                                            <p:strVal val="#ppt_y"/>
                                          </p:val>
                                        </p:tav>
                                      </p:tavLst>
                                    </p:anim>
                                  </p:childTnLst>
                                </p:cTn>
                              </p:par>
                              <p:par>
                                <p:cTn id="28" presetID="6" presetClass="entr" presetSubtype="16" fill="hold" grpId="0" nodeType="with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circle(in)">
                                      <p:cBhvr>
                                        <p:cTn id="30" dur="2000"/>
                                        <p:tgtEl>
                                          <p:spTgt spid="53"/>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4"/>
                                        </p:tgtEl>
                                        <p:attrNameLst>
                                          <p:attrName>style.visibility</p:attrName>
                                        </p:attrNameLst>
                                      </p:cBhvr>
                                      <p:to>
                                        <p:strVal val="visible"/>
                                      </p:to>
                                    </p:set>
                                    <p:animEffect transition="in" filter="fade">
                                      <p:cBhvr>
                                        <p:cTn id="35" dur="1000"/>
                                        <p:tgtEl>
                                          <p:spTgt spid="54"/>
                                        </p:tgtEl>
                                      </p:cBhvr>
                                    </p:animEffect>
                                    <p:anim calcmode="lin" valueType="num">
                                      <p:cBhvr>
                                        <p:cTn id="36" dur="1000" fill="hold"/>
                                        <p:tgtEl>
                                          <p:spTgt spid="54"/>
                                        </p:tgtEl>
                                        <p:attrNameLst>
                                          <p:attrName>ppt_x</p:attrName>
                                        </p:attrNameLst>
                                      </p:cBhvr>
                                      <p:tavLst>
                                        <p:tav tm="0">
                                          <p:val>
                                            <p:strVal val="#ppt_x"/>
                                          </p:val>
                                        </p:tav>
                                        <p:tav tm="100000">
                                          <p:val>
                                            <p:strVal val="#ppt_x"/>
                                          </p:val>
                                        </p:tav>
                                      </p:tavLst>
                                    </p:anim>
                                    <p:anim calcmode="lin" valueType="num">
                                      <p:cBhvr>
                                        <p:cTn id="37"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2" grpId="0"/>
      <p:bldP spid="11" grpId="0" animBg="1"/>
      <p:bldP spid="12" grpId="0" animBg="1"/>
      <p:bldP spid="53" grpId="0" animBg="1"/>
      <p:bldP spid="5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315281"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178791"/>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906225" y="5887165"/>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3281818" y="1040524"/>
            <a:ext cx="5655715"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3600" b="1" spc="50" dirty="0" smtClean="0">
                <a:ln w="11430"/>
                <a:solidFill>
                  <a:srgbClr val="FFFF00"/>
                </a:solidFill>
                <a:effectLst>
                  <a:outerShdw blurRad="76200" dist="50800" dir="5400000" algn="tl" rotWithShape="0">
                    <a:srgbClr val="000000">
                      <a:alpha val="65000"/>
                    </a:srgbClr>
                  </a:outerShdw>
                </a:effectLst>
              </a:rPr>
              <a:t>Energi Kinetik</a:t>
            </a:r>
            <a:r>
              <a:rPr lang="id-ID" sz="3600" b="1" cap="none" spc="50" dirty="0" smtClean="0">
                <a:ln w="11430"/>
                <a:solidFill>
                  <a:srgbClr val="FFFF00"/>
                </a:solidFill>
                <a:effectLst>
                  <a:outerShdw blurRad="76200" dist="50800" dir="5400000" algn="tl" rotWithShape="0">
                    <a:srgbClr val="000000">
                      <a:alpha val="65000"/>
                    </a:srgbClr>
                  </a:outerShdw>
                </a:effectLst>
              </a:rPr>
              <a:t> </a:t>
            </a:r>
            <a:endParaRPr lang="en-US" sz="3600" b="1" cap="none" spc="50" dirty="0">
              <a:ln w="11430"/>
              <a:solidFill>
                <a:srgbClr val="FFFF00"/>
              </a:solidFill>
              <a:effectLst>
                <a:outerShdw blurRad="76200" dist="50800" dir="5400000" algn="tl" rotWithShape="0">
                  <a:srgbClr val="000000">
                    <a:alpha val="65000"/>
                  </a:srgbClr>
                </a:outerShdw>
              </a:effectLst>
            </a:endParaRPr>
          </a:p>
        </p:txBody>
      </p:sp>
      <p:sp>
        <p:nvSpPr>
          <p:cNvPr id="16" name="Rectangle 15"/>
          <p:cNvSpPr/>
          <p:nvPr/>
        </p:nvSpPr>
        <p:spPr>
          <a:xfrm>
            <a:off x="308919" y="2490572"/>
            <a:ext cx="7045470" cy="5016758"/>
          </a:xfrm>
          <a:prstGeom prst="rect">
            <a:avLst/>
          </a:prstGeom>
        </p:spPr>
        <p:txBody>
          <a:bodyPr wrap="square">
            <a:spAutoFit/>
          </a:bodyPr>
          <a:lstStyle/>
          <a:p>
            <a:r>
              <a:rPr lang="en-US" sz="2400" b="1" dirty="0" err="1"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Energi</a:t>
            </a:r>
            <a:r>
              <a:rPr lang="en-US" sz="24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kinetik</a:t>
            </a:r>
            <a:r>
              <a:rPr lang="en-US" sz="2400"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id-ID" sz="2000" dirty="0" smtClean="0"/>
              <a:t> </a:t>
            </a:r>
            <a:r>
              <a:rPr lang="id-ID" dirty="0" smtClean="0"/>
              <a:t>adalah </a:t>
            </a:r>
            <a:r>
              <a:rPr lang="id-ID" dirty="0" smtClean="0"/>
              <a:t>energi yang berkaitan dengan gerakan suatu benda. Jadi, setiap benda yang bergerak, dikatakan memiliki energi kinetik. Meski gerak suatu benda dapat dilihat sebagai suatu sikap relatif, namun penentuan kerangka acuan dari gerak harus tetap dilakukan untuk menentukan gerak itu </a:t>
            </a:r>
            <a:r>
              <a:rPr lang="id-ID" dirty="0" smtClean="0"/>
              <a:t>sendiri</a:t>
            </a:r>
            <a:endParaRPr lang="id-ID" dirty="0" smtClean="0">
              <a:latin typeface="Times New Roman" pitchFamily="18" charset="0"/>
              <a:cs typeface="Times New Roman" pitchFamily="18" charset="0"/>
              <a:sym typeface="Wingdings" panose="05000000000000000000" pitchFamily="2" charset="2"/>
            </a:endParaRPr>
          </a:p>
          <a:p>
            <a:endParaRPr lang="id-ID" sz="2000" dirty="0" smtClean="0">
              <a:latin typeface="Times New Roman" pitchFamily="18" charset="0"/>
              <a:cs typeface="Times New Roman" pitchFamily="18" charset="0"/>
              <a:sym typeface="Wingdings" panose="05000000000000000000" pitchFamily="2" charset="2"/>
            </a:endParaRPr>
          </a:p>
          <a:p>
            <a:r>
              <a:rPr lang="id-ID" sz="2000" dirty="0" smtClean="0">
                <a:latin typeface="Times New Roman" pitchFamily="18" charset="0"/>
                <a:cs typeface="Times New Roman" pitchFamily="18" charset="0"/>
                <a:sym typeface="Wingdings" panose="05000000000000000000" pitchFamily="2" charset="2"/>
              </a:rPr>
              <a:t>                    </a:t>
            </a:r>
          </a:p>
          <a:p>
            <a:r>
              <a:rPr lang="id-ID" sz="2000" dirty="0" smtClean="0">
                <a:latin typeface="Times New Roman" pitchFamily="18" charset="0"/>
                <a:cs typeface="Times New Roman" pitchFamily="18" charset="0"/>
                <a:sym typeface="Wingdings" panose="05000000000000000000" pitchFamily="2" charset="2"/>
              </a:rPr>
              <a:t>                                  </a:t>
            </a:r>
          </a:p>
          <a:p>
            <a:r>
              <a:rPr lang="id-ID" dirty="0" smtClean="0">
                <a:latin typeface="Times New Roman" pitchFamily="18" charset="0"/>
                <a:cs typeface="Times New Roman" pitchFamily="18" charset="0"/>
                <a:sym typeface="Wingdings" panose="05000000000000000000" pitchFamily="2" charset="2"/>
              </a:rPr>
              <a:t>                    </a:t>
            </a:r>
            <a:endParaRPr lang="id-ID" dirty="0" smtClean="0">
              <a:latin typeface="Times New Roman" pitchFamily="18" charset="0"/>
              <a:cs typeface="Times New Roman" pitchFamily="18" charset="0"/>
              <a:sym typeface="Wingdings" panose="05000000000000000000" pitchFamily="2" charset="2"/>
            </a:endParaRPr>
          </a:p>
          <a:p>
            <a:r>
              <a:rPr lang="id-ID" dirty="0" smtClean="0">
                <a:latin typeface="Times New Roman" pitchFamily="18" charset="0"/>
                <a:cs typeface="Times New Roman" pitchFamily="18" charset="0"/>
                <a:sym typeface="Wingdings" panose="05000000000000000000" pitchFamily="2" charset="2"/>
              </a:rPr>
              <a:t>	</a:t>
            </a:r>
            <a:r>
              <a:rPr lang="id-ID" dirty="0" smtClean="0">
                <a:latin typeface="Times New Roman" pitchFamily="18" charset="0"/>
                <a:cs typeface="Times New Roman" pitchFamily="18" charset="0"/>
                <a:sym typeface="Wingdings" panose="05000000000000000000" pitchFamily="2" charset="2"/>
              </a:rPr>
              <a:t>	</a:t>
            </a:r>
            <a:r>
              <a:rPr lang="id-ID" dirty="0" smtClean="0">
                <a:latin typeface="Times New Roman" pitchFamily="18" charset="0"/>
                <a:cs typeface="Times New Roman" pitchFamily="18" charset="0"/>
                <a:sym typeface="Wingdings" panose="05000000000000000000" pitchFamily="2" charset="2"/>
              </a:rPr>
              <a:t>Dimana </a:t>
            </a:r>
            <a:r>
              <a:rPr lang="id-ID" dirty="0" smtClean="0">
                <a:latin typeface="Times New Roman" pitchFamily="18" charset="0"/>
                <a:cs typeface="Times New Roman" pitchFamily="18" charset="0"/>
                <a:sym typeface="Wingdings" panose="05000000000000000000" pitchFamily="2" charset="2"/>
              </a:rPr>
              <a:t>:</a:t>
            </a:r>
          </a:p>
          <a:p>
            <a:r>
              <a:rPr lang="id-ID" dirty="0" smtClean="0">
                <a:latin typeface="Times New Roman" pitchFamily="18" charset="0"/>
                <a:cs typeface="Times New Roman" pitchFamily="18" charset="0"/>
                <a:sym typeface="Wingdings" panose="05000000000000000000" pitchFamily="2" charset="2"/>
              </a:rPr>
              <a:t>                             Ek = Energi Kinetik (J)</a:t>
            </a:r>
          </a:p>
          <a:p>
            <a:r>
              <a:rPr lang="id-ID" dirty="0" smtClean="0">
                <a:latin typeface="Times New Roman" pitchFamily="18" charset="0"/>
                <a:cs typeface="Times New Roman" pitchFamily="18" charset="0"/>
                <a:sym typeface="Wingdings" panose="05000000000000000000" pitchFamily="2" charset="2"/>
              </a:rPr>
              <a:t>                             m  = massa benda (kg)</a:t>
            </a:r>
          </a:p>
          <a:p>
            <a:r>
              <a:rPr lang="id-ID" dirty="0" smtClean="0">
                <a:latin typeface="Times New Roman" pitchFamily="18" charset="0"/>
                <a:cs typeface="Times New Roman" pitchFamily="18" charset="0"/>
                <a:sym typeface="Wingdings" panose="05000000000000000000" pitchFamily="2" charset="2"/>
              </a:rPr>
              <a:t>                              v  = kecepatan benda (m/s)</a:t>
            </a:r>
            <a:endParaRPr lang="id-ID" dirty="0" smtClean="0">
              <a:latin typeface="Times New Roman" pitchFamily="18" charset="0"/>
              <a:cs typeface="Times New Roman" pitchFamily="18" charset="0"/>
            </a:endParaRPr>
          </a:p>
          <a:p>
            <a:endParaRPr lang="id-ID" sz="2000"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endParaRPr lang="id-ID" dirty="0" smtClean="0">
              <a:latin typeface="Aparajita" panose="020B0604020202020204" pitchFamily="34" charset="0"/>
              <a:cs typeface="Aparajita" panose="020B0604020202020204" pitchFamily="34" charset="0"/>
            </a:endParaRPr>
          </a:p>
          <a:p>
            <a:pPr algn="ctr"/>
            <a:r>
              <a:rPr lang="id-ID" b="1" spc="50" dirty="0" smtClean="0">
                <a:ln w="11430"/>
                <a:solidFill>
                  <a:srgbClr val="C00000"/>
                </a:solidFill>
                <a:effectLst>
                  <a:outerShdw blurRad="76200" dist="50800" dir="5400000" algn="tl" rotWithShape="0">
                    <a:srgbClr val="000000">
                      <a:alpha val="65000"/>
                    </a:srgbClr>
                  </a:outerShdw>
                </a:effectLst>
              </a:rPr>
              <a:t> </a:t>
            </a:r>
            <a:endParaRPr lang="en-US" b="1" spc="50" dirty="0">
              <a:ln w="11430"/>
              <a:solidFill>
                <a:srgbClr val="C00000"/>
              </a:solidFill>
              <a:effectLst>
                <a:outerShdw blurRad="76200" dist="50800" dir="5400000" algn="tl" rotWithShape="0">
                  <a:srgbClr val="000000">
                    <a:alpha val="65000"/>
                  </a:srgbClr>
                </a:outerShdw>
              </a:effectLst>
            </a:endParaRPr>
          </a:p>
        </p:txBody>
      </p:sp>
      <p:sp>
        <p:nvSpPr>
          <p:cNvPr id="17" name="Rectangle 16"/>
          <p:cNvSpPr/>
          <p:nvPr/>
        </p:nvSpPr>
        <p:spPr>
          <a:xfrm>
            <a:off x="3048000" y="1859340"/>
            <a:ext cx="6096000" cy="369332"/>
          </a:xfrm>
          <a:prstGeom prst="rect">
            <a:avLst/>
          </a:prstGeom>
        </p:spPr>
        <p:txBody>
          <a:bodyPr>
            <a:spAutoFit/>
          </a:bodyPr>
          <a:lstStyle/>
          <a:p>
            <a:pPr marL="514350" indent="-514350"/>
            <a:endParaRPr lang="id-ID" dirty="0">
              <a:latin typeface="Aparajita" panose="020B0604020202020204" pitchFamily="34" charset="0"/>
              <a:cs typeface="Aparajita" panose="020B0604020202020204" pitchFamily="34" charset="0"/>
            </a:endParaRPr>
          </a:p>
        </p:txBody>
      </p:sp>
      <p:sp>
        <p:nvSpPr>
          <p:cNvPr id="26626" name="Rectangle 2"/>
          <p:cNvSpPr>
            <a:spLocks noChangeArrowheads="1"/>
          </p:cNvSpPr>
          <p:nvPr/>
        </p:nvSpPr>
        <p:spPr bwMode="auto">
          <a:xfrm>
            <a:off x="5965195" y="43934"/>
            <a:ext cx="26161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6" name="Picture 25"/>
          <p:cNvPicPr/>
          <p:nvPr/>
        </p:nvPicPr>
        <p:blipFill>
          <a:blip r:embed="rId1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652258" y="4203134"/>
            <a:ext cx="2471352" cy="691979"/>
          </a:xfrm>
          <a:prstGeom prst="rect">
            <a:avLst/>
          </a:prstGeom>
          <a:solidFill>
            <a:schemeClr val="tx1"/>
          </a:solidFill>
          <a:ln w="9525">
            <a:solidFill>
              <a:schemeClr val="accent1"/>
            </a:solidFill>
            <a:miter lim="800000"/>
            <a:headEnd/>
            <a:tailEnd/>
          </a:ln>
          <a:extLst/>
        </p:spPr>
      </p:pic>
      <p:sp>
        <p:nvSpPr>
          <p:cNvPr id="26633" name="Rectangle 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23" name="Picture 22"/>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a:off x="7903029" y="2632841"/>
            <a:ext cx="3779218" cy="3657599"/>
          </a:xfrm>
          <a:prstGeom prst="rect">
            <a:avLst/>
          </a:prstGeom>
          <a:ln>
            <a:noFill/>
          </a:ln>
          <a:effectLst>
            <a:softEdge rad="112500"/>
          </a:effectLst>
        </p:spPr>
      </p:pic>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4"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1000"/>
                                        <p:tgtEl>
                                          <p:spTgt spid="23"/>
                                        </p:tgtEl>
                                      </p:cBhvr>
                                    </p:animEffect>
                                    <p:anim calcmode="lin" valueType="num">
                                      <p:cBhvr>
                                        <p:cTn id="15" dur="1000" fill="hold"/>
                                        <p:tgtEl>
                                          <p:spTgt spid="23"/>
                                        </p:tgtEl>
                                        <p:attrNameLst>
                                          <p:attrName>ppt_x</p:attrName>
                                        </p:attrNameLst>
                                      </p:cBhvr>
                                      <p:tavLst>
                                        <p:tav tm="0">
                                          <p:val>
                                            <p:strVal val="#ppt_x"/>
                                          </p:val>
                                        </p:tav>
                                        <p:tav tm="100000">
                                          <p:val>
                                            <p:strVal val="#ppt_x"/>
                                          </p:val>
                                        </p:tav>
                                      </p:tavLst>
                                    </p:anim>
                                    <p:anim calcmode="lin" valueType="num">
                                      <p:cBhvr>
                                        <p:cTn id="1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3558632" y="211584"/>
            <a:ext cx="533723" cy="209142"/>
          </a:xfrm>
          <a:prstGeom prst="rect">
            <a:avLst/>
          </a:prstGeom>
        </p:spPr>
      </p:pic>
      <p:pic>
        <p:nvPicPr>
          <p:cNvPr id="31" name="图片 30"/>
          <p:cNvPicPr>
            <a:picLocks noChangeAspect="1"/>
          </p:cNvPicPr>
          <p:nvPr/>
        </p:nvPicPr>
        <p:blipFill>
          <a:blip r:embed="rId4" cstate="screen">
            <a:extLst>
              <a:ext uri="{28A0092B-C50C-407E-A947-70E740481C1C}">
                <a14:useLocalDpi xmlns:a14="http://schemas.microsoft.com/office/drawing/2010/main" xmlns=""/>
              </a:ext>
            </a:extLst>
          </a:blip>
          <a:stretch>
            <a:fillRect/>
          </a:stretch>
        </p:blipFill>
        <p:spPr>
          <a:xfrm>
            <a:off x="1946931" y="80588"/>
            <a:ext cx="408674" cy="160141"/>
          </a:xfrm>
          <a:prstGeom prst="rect">
            <a:avLst/>
          </a:prstGeom>
        </p:spPr>
      </p:pic>
      <p:pic>
        <p:nvPicPr>
          <p:cNvPr id="32" name="图片 31"/>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232062" y="0"/>
            <a:ext cx="481546" cy="1180790"/>
          </a:xfrm>
          <a:prstGeom prst="rect">
            <a:avLst/>
          </a:prstGeom>
        </p:spPr>
      </p:pic>
      <p:pic>
        <p:nvPicPr>
          <p:cNvPr id="34" name="图片 33"/>
          <p:cNvPicPr>
            <a:picLocks noChangeAspect="1"/>
          </p:cNvPicPr>
          <p:nvPr/>
        </p:nvPicPr>
        <p:blipFill rotWithShape="1">
          <a:blip r:embed="rId6" cstate="screen">
            <a:extLst>
              <a:ext uri="{28A0092B-C50C-407E-A947-70E740481C1C}">
                <a14:useLocalDpi xmlns:a14="http://schemas.microsoft.com/office/drawing/2010/main" xmlns=""/>
              </a:ext>
            </a:extLst>
          </a:blip>
          <a:srcRect t="22127"/>
          <a:stretch/>
        </p:blipFill>
        <p:spPr>
          <a:xfrm>
            <a:off x="11518245" y="0"/>
            <a:ext cx="466576" cy="1051967"/>
          </a:xfrm>
          <a:prstGeom prst="rect">
            <a:avLst/>
          </a:prstGeom>
        </p:spPr>
      </p:pic>
      <p:pic>
        <p:nvPicPr>
          <p:cNvPr id="35" name="图片 34"/>
          <p:cNvPicPr>
            <a:picLocks noChangeAspect="1"/>
          </p:cNvPicPr>
          <p:nvPr/>
        </p:nvPicPr>
        <p:blipFill>
          <a:blip r:embed="rId7" cstate="screen">
            <a:extLst>
              <a:ext uri="{28A0092B-C50C-407E-A947-70E740481C1C}">
                <a14:useLocalDpi xmlns:a14="http://schemas.microsoft.com/office/drawing/2010/main" xmlns=""/>
              </a:ext>
            </a:extLst>
          </a:blip>
          <a:stretch>
            <a:fillRect/>
          </a:stretch>
        </p:blipFill>
        <p:spPr>
          <a:xfrm>
            <a:off x="5480144" y="110511"/>
            <a:ext cx="503166" cy="197168"/>
          </a:xfrm>
          <a:prstGeom prst="rect">
            <a:avLst/>
          </a:prstGeom>
        </p:spPr>
      </p:pic>
      <p:pic>
        <p:nvPicPr>
          <p:cNvPr id="36" name="图片 35"/>
          <p:cNvPicPr>
            <a:picLocks noChangeAspect="1"/>
          </p:cNvPicPr>
          <p:nvPr/>
        </p:nvPicPr>
        <p:blipFill rotWithShape="1">
          <a:blip r:embed="rId8" cstate="screen">
            <a:extLst>
              <a:ext uri="{28A0092B-C50C-407E-A947-70E740481C1C}">
                <a14:useLocalDpi xmlns:a14="http://schemas.microsoft.com/office/drawing/2010/main" xmlns=""/>
              </a:ext>
            </a:extLst>
          </a:blip>
          <a:srcRect t="19792" r="5769"/>
          <a:stretch/>
        </p:blipFill>
        <p:spPr>
          <a:xfrm>
            <a:off x="4949322" y="-134877"/>
            <a:ext cx="311015" cy="786061"/>
          </a:xfrm>
          <a:prstGeom prst="rect">
            <a:avLst/>
          </a:prstGeom>
        </p:spPr>
      </p:pic>
      <p:pic>
        <p:nvPicPr>
          <p:cNvPr id="37" name="图片 36"/>
          <p:cNvPicPr>
            <a:picLocks noChangeAspect="1"/>
          </p:cNvPicPr>
          <p:nvPr/>
        </p:nvPicPr>
        <p:blipFill rotWithShape="1">
          <a:blip r:embed="rId9" cstate="screen">
            <a:extLst>
              <a:ext uri="{28A0092B-C50C-407E-A947-70E740481C1C}">
                <a14:useLocalDpi xmlns:a14="http://schemas.microsoft.com/office/drawing/2010/main" xmlns=""/>
              </a:ext>
            </a:extLst>
          </a:blip>
          <a:srcRect t="26388" r="-980"/>
          <a:stretch/>
        </p:blipFill>
        <p:spPr>
          <a:xfrm>
            <a:off x="9136284" y="-111766"/>
            <a:ext cx="304644" cy="721407"/>
          </a:xfrm>
          <a:prstGeom prst="rect">
            <a:avLst/>
          </a:prstGeom>
        </p:spPr>
      </p:pic>
      <p:pic>
        <p:nvPicPr>
          <p:cNvPr id="38" name="图片 37"/>
          <p:cNvPicPr>
            <a:picLocks noChangeAspect="1"/>
          </p:cNvPicPr>
          <p:nvPr/>
        </p:nvPicPr>
        <p:blipFill>
          <a:blip r:embed="rId10" cstate="screen">
            <a:extLst>
              <a:ext uri="{28A0092B-C50C-407E-A947-70E740481C1C}">
                <a14:useLocalDpi xmlns:a14="http://schemas.microsoft.com/office/drawing/2010/main" xmlns=""/>
              </a:ext>
            </a:extLst>
          </a:blip>
          <a:stretch>
            <a:fillRect/>
          </a:stretch>
        </p:blipFill>
        <p:spPr>
          <a:xfrm>
            <a:off x="7811835" y="305439"/>
            <a:ext cx="588417" cy="230574"/>
          </a:xfrm>
          <a:prstGeom prst="rect">
            <a:avLst/>
          </a:prstGeom>
        </p:spPr>
      </p:pic>
      <p:pic>
        <p:nvPicPr>
          <p:cNvPr id="39" name="图片 38"/>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559384" y="194556"/>
            <a:ext cx="798646" cy="797894"/>
          </a:xfrm>
          <a:prstGeom prst="rect">
            <a:avLst/>
          </a:prstGeom>
        </p:spPr>
      </p:pic>
      <p:pic>
        <p:nvPicPr>
          <p:cNvPr id="40" name="图片 39"/>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480556" y="6060106"/>
            <a:ext cx="798646" cy="797894"/>
          </a:xfrm>
          <a:prstGeom prst="rect">
            <a:avLst/>
          </a:prstGeom>
        </p:spPr>
      </p:pic>
      <p:pic>
        <p:nvPicPr>
          <p:cNvPr id="41" name="图片 40"/>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178791"/>
            <a:ext cx="798646" cy="797894"/>
          </a:xfrm>
          <a:prstGeom prst="rect">
            <a:avLst/>
          </a:prstGeom>
        </p:spPr>
      </p:pic>
      <p:pic>
        <p:nvPicPr>
          <p:cNvPr id="42" name="图片 41"/>
          <p:cNvPicPr>
            <a:picLocks noChangeAspect="1"/>
          </p:cNvPicPr>
          <p:nvPr/>
        </p:nvPicPr>
        <p:blipFill>
          <a:blip r:embed="rId11" cstate="screen">
            <a:extLst>
              <a:ext uri="{28A0092B-C50C-407E-A947-70E740481C1C}">
                <a14:useLocalDpi xmlns:a14="http://schemas.microsoft.com/office/drawing/2010/main" xmlns=""/>
              </a:ext>
            </a:extLst>
          </a:blip>
          <a:stretch>
            <a:fillRect/>
          </a:stretch>
        </p:blipFill>
        <p:spPr>
          <a:xfrm>
            <a:off x="10547368" y="5887165"/>
            <a:ext cx="798646" cy="797894"/>
          </a:xfrm>
          <a:prstGeom prst="rect">
            <a:avLst/>
          </a:prstGeom>
        </p:spPr>
      </p:pic>
      <p:sp>
        <p:nvSpPr>
          <p:cNvPr id="22" name="Rectangle 21"/>
          <p:cNvSpPr/>
          <p:nvPr/>
        </p:nvSpPr>
        <p:spPr>
          <a:xfrm>
            <a:off x="3943058" y="921458"/>
            <a:ext cx="4333238" cy="64633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3600" b="1" spc="50" dirty="0" smtClean="0">
                <a:ln w="11430"/>
                <a:solidFill>
                  <a:srgbClr val="FFFF00"/>
                </a:solidFill>
                <a:effectLst>
                  <a:outerShdw blurRad="76200" dist="50800" dir="5400000" algn="tl" rotWithShape="0">
                    <a:srgbClr val="000000">
                      <a:alpha val="65000"/>
                    </a:srgbClr>
                  </a:outerShdw>
                </a:effectLst>
              </a:rPr>
              <a:t>Energi Potensial</a:t>
            </a:r>
            <a:r>
              <a:rPr lang="id-ID" sz="3600" b="1" cap="none" spc="50" dirty="0" smtClean="0">
                <a:ln w="11430"/>
                <a:solidFill>
                  <a:srgbClr val="C00000"/>
                </a:solidFill>
                <a:effectLst>
                  <a:outerShdw blurRad="76200" dist="50800" dir="5400000" algn="tl" rotWithShape="0">
                    <a:srgbClr val="000000">
                      <a:alpha val="65000"/>
                    </a:srgbClr>
                  </a:outerShdw>
                </a:effectLst>
              </a:rPr>
              <a:t> </a:t>
            </a:r>
            <a:endParaRPr lang="en-US" sz="3600" b="1" cap="none" spc="50" dirty="0">
              <a:ln w="11430"/>
              <a:solidFill>
                <a:srgbClr val="C00000"/>
              </a:solidFill>
              <a:effectLst>
                <a:outerShdw blurRad="76200" dist="50800" dir="5400000" algn="tl" rotWithShape="0">
                  <a:srgbClr val="000000">
                    <a:alpha val="65000"/>
                  </a:srgbClr>
                </a:outerShdw>
              </a:effectLst>
            </a:endParaRPr>
          </a:p>
        </p:txBody>
      </p:sp>
      <p:sp>
        <p:nvSpPr>
          <p:cNvPr id="16" name="Rectangle 15"/>
          <p:cNvSpPr/>
          <p:nvPr/>
        </p:nvSpPr>
        <p:spPr>
          <a:xfrm>
            <a:off x="202991" y="2519861"/>
            <a:ext cx="8666688" cy="615553"/>
          </a:xfrm>
          <a:prstGeom prst="rect">
            <a:avLst/>
          </a:prstGeom>
        </p:spPr>
        <p:txBody>
          <a:bodyPr wrap="square">
            <a:spAutoFit/>
          </a:bodyPr>
          <a:lstStyle/>
          <a:p>
            <a:r>
              <a:rPr lang="id-ID" b="1" spc="50" dirty="0" smtClean="0">
                <a:ln w="11430"/>
                <a:solidFill>
                  <a:srgbClr val="FFFF00"/>
                </a:solidFill>
                <a:effectLst>
                  <a:outerShdw blurRad="76200" dist="50800" dir="5400000" algn="tl" rotWithShape="0">
                    <a:srgbClr val="000000">
                      <a:alpha val="65000"/>
                    </a:srgbClr>
                  </a:outerShdw>
                </a:effectLst>
                <a:latin typeface="Times New Roman" pitchFamily="18" charset="0"/>
                <a:cs typeface="Times New Roman" pitchFamily="18" charset="0"/>
              </a:rPr>
              <a:t>Energi Potensial </a:t>
            </a:r>
            <a:r>
              <a:rPr lang="en-US" sz="1600" dirty="0" err="1" smtClean="0">
                <a:latin typeface="Times New Roman" pitchFamily="18" charset="0"/>
                <a:cs typeface="Times New Roman" pitchFamily="18" charset="0"/>
              </a:rPr>
              <a:t>adalah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energi</a:t>
            </a:r>
            <a:r>
              <a:rPr lang="en-US" sz="1600" dirty="0" smtClean="0">
                <a:latin typeface="Times New Roman" pitchFamily="18" charset="0"/>
                <a:cs typeface="Times New Roman" pitchFamily="18" charset="0"/>
              </a:rPr>
              <a:t> yang </a:t>
            </a:r>
            <a:r>
              <a:rPr lang="id-ID" sz="1600" dirty="0" smtClean="0">
                <a:latin typeface="Times New Roman" pitchFamily="18" charset="0"/>
                <a:cs typeface="Times New Roman" pitchFamily="18" charset="0"/>
              </a:rPr>
              <a:t>dimiliki benda </a:t>
            </a:r>
            <a:r>
              <a:rPr lang="id-ID" sz="1600" dirty="0" smtClean="0">
                <a:latin typeface="Times New Roman" pitchFamily="18" charset="0"/>
                <a:cs typeface="Times New Roman" pitchFamily="18" charset="0"/>
              </a:rPr>
              <a:t>karena </a:t>
            </a:r>
            <a:r>
              <a:rPr lang="id-ID" sz="1600" dirty="0" smtClean="0">
                <a:latin typeface="Times New Roman" pitchFamily="18" charset="0"/>
                <a:cs typeface="Times New Roman" pitchFamily="18" charset="0"/>
              </a:rPr>
              <a:t>kedudukanya terhadap suatu acuan tertentu.</a:t>
            </a:r>
            <a:r>
              <a:rPr lang="id-ID" sz="1600" b="1" spc="50" dirty="0" smtClean="0">
                <a:ln w="11430"/>
                <a:solidFill>
                  <a:srgbClr val="C00000"/>
                </a:solidFill>
                <a:effectLst>
                  <a:outerShdw blurRad="76200" dist="50800" dir="5400000" algn="tl" rotWithShape="0">
                    <a:srgbClr val="000000">
                      <a:alpha val="65000"/>
                    </a:srgbClr>
                  </a:outerShdw>
                </a:effectLst>
              </a:rPr>
              <a:t> </a:t>
            </a:r>
            <a:endParaRPr lang="en-US" sz="1600" b="1" spc="50" dirty="0">
              <a:ln w="11430"/>
              <a:solidFill>
                <a:srgbClr val="C00000"/>
              </a:solidFill>
              <a:effectLst>
                <a:outerShdw blurRad="76200" dist="50800" dir="5400000" algn="tl" rotWithShape="0">
                  <a:srgbClr val="000000">
                    <a:alpha val="65000"/>
                  </a:srgbClr>
                </a:outerShdw>
              </a:effectLst>
            </a:endParaRPr>
          </a:p>
        </p:txBody>
      </p:sp>
      <p:sp>
        <p:nvSpPr>
          <p:cNvPr id="21" name="Rectangle 20"/>
          <p:cNvSpPr/>
          <p:nvPr/>
        </p:nvSpPr>
        <p:spPr>
          <a:xfrm>
            <a:off x="1637212" y="558245"/>
            <a:ext cx="6096000" cy="923330"/>
          </a:xfrm>
          <a:prstGeom prst="rect">
            <a:avLst/>
          </a:prstGeom>
        </p:spPr>
        <p:txBody>
          <a:bodyPr>
            <a:spAutoFit/>
          </a:bodyPr>
          <a:lstStyle/>
          <a:p>
            <a:endParaRPr lang="id-ID" dirty="0" smtClean="0"/>
          </a:p>
          <a:p>
            <a:endParaRPr lang="id-ID" dirty="0" smtClean="0"/>
          </a:p>
          <a:p>
            <a:endParaRPr lang="id-ID" dirty="0"/>
          </a:p>
        </p:txBody>
      </p:sp>
      <p:sp>
        <p:nvSpPr>
          <p:cNvPr id="20" name="Rectangle 19"/>
          <p:cNvSpPr/>
          <p:nvPr/>
        </p:nvSpPr>
        <p:spPr>
          <a:xfrm>
            <a:off x="3898437" y="2802947"/>
            <a:ext cx="4787462" cy="1323439"/>
          </a:xfrm>
          <a:prstGeom prst="rect">
            <a:avLst/>
          </a:prstGeom>
        </p:spPr>
        <p:txBody>
          <a:bodyPr wrap="square">
            <a:spAutoFit/>
          </a:bodyPr>
          <a:lstStyle/>
          <a:p>
            <a:r>
              <a:rPr lang="id-ID" sz="1600" dirty="0" smtClean="0">
                <a:latin typeface="Times New Roman" pitchFamily="18" charset="0"/>
                <a:cs typeface="Times New Roman" pitchFamily="18" charset="0"/>
              </a:rPr>
              <a:t>Keterangan</a:t>
            </a:r>
            <a:r>
              <a:rPr lang="en-US" sz="1600" dirty="0" smtClean="0">
                <a:latin typeface="Times New Roman" pitchFamily="18" charset="0"/>
                <a:cs typeface="Times New Roman" pitchFamily="18" charset="0"/>
              </a:rPr>
              <a:t>:</a:t>
            </a:r>
            <a:endParaRPr lang="id-ID" sz="1600" dirty="0" smtClean="0">
              <a:latin typeface="Times New Roman" pitchFamily="18" charset="0"/>
              <a:cs typeface="Times New Roman" pitchFamily="18" charset="0"/>
            </a:endParaRPr>
          </a:p>
          <a:p>
            <a:r>
              <a:rPr lang="en-US" sz="1600" dirty="0" err="1" smtClean="0">
                <a:latin typeface="Times New Roman" pitchFamily="18" charset="0"/>
                <a:cs typeface="Times New Roman" pitchFamily="18" charset="0"/>
              </a:rPr>
              <a:t>Ep</a:t>
            </a:r>
            <a:r>
              <a:rPr lang="en-US" sz="1600" dirty="0" smtClean="0">
                <a:latin typeface="Times New Roman" pitchFamily="18" charset="0"/>
                <a:cs typeface="Times New Roman" pitchFamily="18" charset="0"/>
              </a:rPr>
              <a:t> = </a:t>
            </a:r>
            <a:r>
              <a:rPr lang="en-US" sz="1600" dirty="0" err="1" smtClean="0">
                <a:latin typeface="Times New Roman" pitchFamily="18" charset="0"/>
                <a:cs typeface="Times New Roman" pitchFamily="18" charset="0"/>
              </a:rPr>
              <a:t>Energi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potensial</a:t>
            </a:r>
            <a:r>
              <a:rPr lang="en-US" sz="1600" dirty="0" smtClean="0">
                <a:latin typeface="Times New Roman" pitchFamily="18" charset="0"/>
                <a:cs typeface="Times New Roman" pitchFamily="18" charset="0"/>
              </a:rPr>
              <a:t> (J)</a:t>
            </a:r>
            <a:endParaRPr lang="id-ID"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m </a:t>
            </a:r>
            <a:r>
              <a:rPr lang="id-ID"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Massa </a:t>
            </a:r>
            <a:r>
              <a:rPr lang="en-US" sz="1600" dirty="0" err="1" smtClean="0">
                <a:latin typeface="Times New Roman" pitchFamily="18" charset="0"/>
                <a:cs typeface="Times New Roman" pitchFamily="18" charset="0"/>
              </a:rPr>
              <a:t>benda</a:t>
            </a:r>
            <a:r>
              <a:rPr lang="en-US" sz="1600" dirty="0" smtClean="0">
                <a:latin typeface="Times New Roman" pitchFamily="18" charset="0"/>
                <a:cs typeface="Times New Roman" pitchFamily="18" charset="0"/>
              </a:rPr>
              <a:t> (kg)</a:t>
            </a:r>
            <a:endParaRPr lang="id-ID"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g </a:t>
            </a:r>
            <a:r>
              <a:rPr lang="id-ID"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a:t>
            </a:r>
            <a:r>
              <a:rPr lang="id-ID"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percepatan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gravitasi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bumi</a:t>
            </a:r>
            <a:r>
              <a:rPr lang="en-US" sz="1600" dirty="0" smtClean="0">
                <a:latin typeface="Times New Roman" pitchFamily="18" charset="0"/>
                <a:cs typeface="Times New Roman" pitchFamily="18" charset="0"/>
              </a:rPr>
              <a:t> (m/s</a:t>
            </a:r>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a:t>
            </a:r>
            <a:endParaRPr lang="id-ID" sz="1600" dirty="0" smtClean="0">
              <a:latin typeface="Times New Roman" pitchFamily="18" charset="0"/>
              <a:cs typeface="Times New Roman" pitchFamily="18" charset="0"/>
            </a:endParaRPr>
          </a:p>
          <a:p>
            <a:r>
              <a:rPr lang="id-ID" sz="1600" dirty="0" smtClean="0">
                <a:latin typeface="Times New Roman" pitchFamily="18" charset="0"/>
                <a:cs typeface="Times New Roman" pitchFamily="18" charset="0"/>
              </a:rPr>
              <a:t>h </a:t>
            </a:r>
            <a:r>
              <a:rPr lang="en-US" sz="1600" dirty="0" smtClean="0">
                <a:latin typeface="Times New Roman" pitchFamily="18" charset="0"/>
                <a:cs typeface="Times New Roman" pitchFamily="18" charset="0"/>
              </a:rPr>
              <a:t> = </a:t>
            </a:r>
            <a:r>
              <a:rPr lang="id-ID"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tinggi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benda</a:t>
            </a:r>
            <a:r>
              <a:rPr lang="en-US" sz="1600" dirty="0" smtClean="0">
                <a:latin typeface="Times New Roman" pitchFamily="18" charset="0"/>
                <a:cs typeface="Times New Roman" pitchFamily="18" charset="0"/>
              </a:rPr>
              <a:t> (m)</a:t>
            </a:r>
            <a:endParaRPr lang="id-ID" sz="1600" dirty="0">
              <a:latin typeface="Times New Roman" pitchFamily="18" charset="0"/>
              <a:cs typeface="Times New Roman" pitchFamily="18" charset="0"/>
            </a:endParaRPr>
          </a:p>
        </p:txBody>
      </p:sp>
      <p:sp>
        <p:nvSpPr>
          <p:cNvPr id="23" name="Rectangle 22"/>
          <p:cNvSpPr/>
          <p:nvPr/>
        </p:nvSpPr>
        <p:spPr>
          <a:xfrm>
            <a:off x="949986" y="3250400"/>
            <a:ext cx="1793215" cy="446390"/>
          </a:xfrm>
          <a:prstGeom prst="rect">
            <a:avLst/>
          </a:prstGeom>
          <a:solidFill>
            <a:schemeClr val="tx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bg1"/>
                </a:solidFill>
              </a:rPr>
              <a:t>Ep = m g h</a:t>
            </a:r>
            <a:endParaRPr lang="id-ID" b="1" dirty="0">
              <a:solidFill>
                <a:schemeClr val="bg1"/>
              </a:solidFill>
            </a:endParaRPr>
          </a:p>
        </p:txBody>
      </p:sp>
      <p:pic>
        <p:nvPicPr>
          <p:cNvPr id="24" name="Picture 23" descr="http://fisikazone.com/wp-content/uploads/2015/02/Energi.jpg"/>
          <p:cNvPicPr/>
          <p:nvPr/>
        </p:nvPicPr>
        <p:blipFill>
          <a:blip r:embed="rId12" cstate="print"/>
          <a:srcRect/>
          <a:stretch>
            <a:fillRect/>
          </a:stretch>
        </p:blipFill>
        <p:spPr bwMode="auto">
          <a:xfrm>
            <a:off x="9104920" y="2950900"/>
            <a:ext cx="2507959" cy="3293146"/>
          </a:xfrm>
          <a:prstGeom prst="rect">
            <a:avLst/>
          </a:prstGeom>
          <a:ln>
            <a:noFill/>
          </a:ln>
          <a:effectLst>
            <a:softEdge rad="112500"/>
          </a:effectLst>
        </p:spPr>
      </p:pic>
      <p:sp>
        <p:nvSpPr>
          <p:cNvPr id="5121" name="Rectangle 1"/>
          <p:cNvSpPr>
            <a:spLocks noChangeArrowheads="1"/>
          </p:cNvSpPr>
          <p:nvPr/>
        </p:nvSpPr>
        <p:spPr bwMode="auto">
          <a:xfrm>
            <a:off x="313508" y="4163224"/>
            <a:ext cx="8660674"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1588" eaLnBrk="0" fontAlgn="base" hangingPunct="0">
              <a:spcBef>
                <a:spcPct val="0"/>
              </a:spcBef>
              <a:spcAft>
                <a:spcPct val="0"/>
              </a:spcAft>
            </a:pPr>
            <a:r>
              <a:rPr kumimoji="0" lang="sv-SE" sz="1600" b="0" i="0" u="none" strike="noStrike" cap="none" normalizeH="0" baseline="0" dirty="0" smtClean="0">
                <a:ln>
                  <a:noFill/>
                </a:ln>
                <a:effectLst/>
                <a:latin typeface="Times New Roman" pitchFamily="18" charset="0"/>
                <a:ea typeface="Times New Roman" pitchFamily="18" charset="0"/>
                <a:cs typeface="Times New Roman" pitchFamily="18" charset="0"/>
              </a:rPr>
              <a:t>Persamaan energi seperti di atas lebih tepat dikatakan sebagai energi potensial gravitasi. Di samping energi potensial gravitasi, juga terdapat energi potensial pegas yang mempunyai persamaan:</a:t>
            </a:r>
            <a:r>
              <a:rPr lang="id-ID" sz="1600" dirty="0" smtClean="0">
                <a:solidFill>
                  <a:srgbClr val="000000"/>
                </a:solidFill>
                <a:latin typeface="Arial" pitchFamily="34" charset="0"/>
                <a:ea typeface="Times New Roman" pitchFamily="18" charset="0"/>
                <a:cs typeface="Arial" pitchFamily="34" charset="0"/>
              </a:rPr>
              <a:t> </a:t>
            </a:r>
            <a:endParaRPr lang="id-ID" sz="1400" dirty="0" smtClean="0">
              <a:latin typeface="Arial" pitchFamily="34" charset="0"/>
              <a:cs typeface="Arial" pitchFamily="34" charset="0"/>
            </a:endParaRPr>
          </a:p>
          <a:p>
            <a:pPr lvl="0" indent="1588" eaLnBrk="0" fontAlgn="base" hangingPunct="0">
              <a:spcBef>
                <a:spcPct val="0"/>
              </a:spcBef>
              <a:spcAft>
                <a:spcPct val="0"/>
              </a:spcAft>
            </a:pPr>
            <a:endParaRPr lang="es-ES_tradnl" sz="2400" dirty="0" smtClean="0">
              <a:latin typeface="Arial" pitchFamily="34" charset="0"/>
              <a:cs typeface="Arial" pitchFamily="34" charset="0"/>
            </a:endParaRPr>
          </a:p>
          <a:p>
            <a:pPr lvl="0" indent="1588" eaLnBrk="0" fontAlgn="base" hangingPunct="0">
              <a:spcBef>
                <a:spcPct val="0"/>
              </a:spcBef>
              <a:spcAft>
                <a:spcPct val="0"/>
              </a:spcAft>
            </a:pPr>
            <a:endParaRPr lang="id-ID" sz="1600" dirty="0" smtClean="0">
              <a:solidFill>
                <a:srgbClr val="000000"/>
              </a:solidFill>
              <a:latin typeface="Arial" pitchFamily="34" charset="0"/>
              <a:ea typeface="Times New Roman" pitchFamily="18" charset="0"/>
              <a:cs typeface="Arial" pitchFamily="34" charset="0"/>
            </a:endParaRPr>
          </a:p>
          <a:p>
            <a:pPr lvl="0" indent="1588" eaLnBrk="0" fontAlgn="base" hangingPunct="0">
              <a:spcBef>
                <a:spcPct val="0"/>
              </a:spcBef>
              <a:spcAft>
                <a:spcPct val="0"/>
              </a:spcAft>
            </a:pPr>
            <a:endParaRPr kumimoji="0" lang="id-ID" sz="1600"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1588" algn="l" defTabSz="914400" rtl="0" eaLnBrk="1" fontAlgn="base" latinLnBrk="0" hangingPunct="1">
              <a:lnSpc>
                <a:spcPct val="100000"/>
              </a:lnSpc>
              <a:spcBef>
                <a:spcPct val="0"/>
              </a:spcBef>
              <a:spcAft>
                <a:spcPct val="0"/>
              </a:spcAft>
              <a:buClrTx/>
              <a:buSzTx/>
              <a:buFontTx/>
              <a:buNone/>
              <a:tabLst/>
            </a:pPr>
            <a:endParaRPr kumimoji="0" lang="sv-SE" sz="1600" b="0" i="0" u="none" strike="noStrike" cap="none" normalizeH="0" baseline="0" dirty="0" smtClean="0">
              <a:ln>
                <a:noFill/>
              </a:ln>
              <a:effectLst/>
              <a:latin typeface="Times New Roman" pitchFamily="18" charset="0"/>
              <a:cs typeface="Times New Roman" pitchFamily="18" charset="0"/>
            </a:endParaRPr>
          </a:p>
        </p:txBody>
      </p:sp>
      <p:sp>
        <p:nvSpPr>
          <p:cNvPr id="25" name="Rectangle 24"/>
          <p:cNvSpPr/>
          <p:nvPr/>
        </p:nvSpPr>
        <p:spPr>
          <a:xfrm>
            <a:off x="4132217" y="4754268"/>
            <a:ext cx="4632960" cy="1477328"/>
          </a:xfrm>
          <a:prstGeom prst="rect">
            <a:avLst/>
          </a:prstGeom>
        </p:spPr>
        <p:txBody>
          <a:bodyPr wrap="square">
            <a:spAutoFit/>
          </a:bodyPr>
          <a:lstStyle/>
          <a:p>
            <a:pPr lvl="0" indent="1588" eaLnBrk="0" fontAlgn="base" hangingPunct="0">
              <a:spcBef>
                <a:spcPct val="0"/>
              </a:spcBef>
              <a:spcAft>
                <a:spcPct val="0"/>
              </a:spcAft>
            </a:pPr>
            <a:r>
              <a:rPr lang="id-ID" dirty="0" smtClean="0">
                <a:latin typeface="Times New Roman" pitchFamily="18" charset="0"/>
                <a:ea typeface="Times New Roman" pitchFamily="18" charset="0"/>
                <a:cs typeface="Times New Roman" pitchFamily="18" charset="0"/>
              </a:rPr>
              <a:t>Keterangan :</a:t>
            </a:r>
            <a:endParaRPr lang="id-ID" sz="1600" dirty="0" smtClean="0">
              <a:latin typeface="Times New Roman" pitchFamily="18" charset="0"/>
              <a:cs typeface="Times New Roman" pitchFamily="18" charset="0"/>
            </a:endParaRPr>
          </a:p>
          <a:p>
            <a:pPr lvl="0" indent="1588" eaLnBrk="0" fontAlgn="base" hangingPunct="0">
              <a:spcBef>
                <a:spcPct val="0"/>
              </a:spcBef>
              <a:spcAft>
                <a:spcPct val="0"/>
              </a:spcAft>
            </a:pPr>
            <a:r>
              <a:rPr lang="sv-SE" dirty="0" smtClean="0">
                <a:latin typeface="Times New Roman" pitchFamily="18" charset="0"/>
                <a:ea typeface="Times New Roman" pitchFamily="18" charset="0"/>
                <a:cs typeface="Times New Roman" pitchFamily="18" charset="0"/>
              </a:rPr>
              <a:t>E</a:t>
            </a:r>
            <a:r>
              <a:rPr lang="sv-SE" baseline="-30000" dirty="0" smtClean="0">
                <a:latin typeface="Times New Roman" pitchFamily="18" charset="0"/>
                <a:ea typeface="Times New Roman" pitchFamily="18" charset="0"/>
                <a:cs typeface="Times New Roman" pitchFamily="18" charset="0"/>
              </a:rPr>
              <a:t>p</a:t>
            </a:r>
            <a:r>
              <a:rPr lang="sv-SE" dirty="0" smtClean="0">
                <a:latin typeface="Times New Roman" pitchFamily="18" charset="0"/>
                <a:ea typeface="Times New Roman" pitchFamily="18" charset="0"/>
                <a:cs typeface="Times New Roman" pitchFamily="18" charset="0"/>
              </a:rPr>
              <a:t>     =    energi potensial pegas (joule)</a:t>
            </a:r>
            <a:endParaRPr lang="id-ID" sz="1600" dirty="0" smtClean="0">
              <a:latin typeface="Times New Roman" pitchFamily="18" charset="0"/>
              <a:cs typeface="Times New Roman" pitchFamily="18" charset="0"/>
            </a:endParaRPr>
          </a:p>
          <a:p>
            <a:pPr lvl="0" indent="1588" eaLnBrk="0" fontAlgn="base" hangingPunct="0">
              <a:spcBef>
                <a:spcPct val="0"/>
              </a:spcBef>
              <a:spcAft>
                <a:spcPct val="0"/>
              </a:spcAft>
            </a:pPr>
            <a:r>
              <a:rPr lang="sv-SE" dirty="0" smtClean="0">
                <a:latin typeface="Times New Roman" pitchFamily="18" charset="0"/>
                <a:ea typeface="Times New Roman" pitchFamily="18" charset="0"/>
                <a:cs typeface="Times New Roman" pitchFamily="18" charset="0"/>
              </a:rPr>
              <a:t>k       =    konstanta pegas (N/m)</a:t>
            </a:r>
            <a:endParaRPr lang="id-ID" sz="1600" dirty="0" smtClean="0">
              <a:latin typeface="Times New Roman" pitchFamily="18" charset="0"/>
              <a:cs typeface="Times New Roman" pitchFamily="18" charset="0"/>
            </a:endParaRPr>
          </a:p>
          <a:p>
            <a:pPr lvl="0" indent="1588" eaLnBrk="0" fontAlgn="base" hangingPunct="0">
              <a:spcBef>
                <a:spcPct val="0"/>
              </a:spcBef>
              <a:spcAft>
                <a:spcPct val="0"/>
              </a:spcAft>
            </a:pPr>
            <a:r>
              <a:rPr lang="en-US" dirty="0" smtClean="0">
                <a:latin typeface="Times New Roman" pitchFamily="18" charset="0"/>
                <a:ea typeface="Times New Roman" pitchFamily="18" charset="0"/>
                <a:cs typeface="Times New Roman" pitchFamily="18" charset="0"/>
              </a:rPr>
              <a:t>D</a:t>
            </a:r>
            <a:r>
              <a:rPr lang="es-ES_tradnl" dirty="0" smtClean="0">
                <a:latin typeface="Times New Roman" pitchFamily="18" charset="0"/>
                <a:ea typeface="Times New Roman" pitchFamily="18" charset="0"/>
                <a:cs typeface="Times New Roman" pitchFamily="18" charset="0"/>
              </a:rPr>
              <a:t>x     =    </a:t>
            </a:r>
            <a:r>
              <a:rPr lang="es-ES_tradnl" dirty="0" err="1" smtClean="0">
                <a:latin typeface="Times New Roman" pitchFamily="18" charset="0"/>
                <a:ea typeface="Times New Roman" pitchFamily="18" charset="0"/>
                <a:cs typeface="Times New Roman" pitchFamily="18" charset="0"/>
              </a:rPr>
              <a:t>pertambahan</a:t>
            </a:r>
            <a:r>
              <a:rPr lang="es-ES_tradnl" dirty="0" smtClean="0">
                <a:latin typeface="Times New Roman" pitchFamily="18" charset="0"/>
                <a:ea typeface="Times New Roman" pitchFamily="18" charset="0"/>
                <a:cs typeface="Times New Roman" pitchFamily="18" charset="0"/>
              </a:rPr>
              <a:t> </a:t>
            </a:r>
            <a:r>
              <a:rPr lang="es-ES_tradnl" dirty="0" err="1" smtClean="0">
                <a:latin typeface="Times New Roman" pitchFamily="18" charset="0"/>
                <a:ea typeface="Times New Roman" pitchFamily="18" charset="0"/>
                <a:cs typeface="Times New Roman" pitchFamily="18" charset="0"/>
              </a:rPr>
              <a:t>panjang</a:t>
            </a:r>
            <a:r>
              <a:rPr lang="es-ES_tradnl" dirty="0" smtClean="0">
                <a:latin typeface="Times New Roman" pitchFamily="18" charset="0"/>
                <a:ea typeface="Times New Roman" pitchFamily="18" charset="0"/>
                <a:cs typeface="Times New Roman" pitchFamily="18" charset="0"/>
              </a:rPr>
              <a:t> (m)</a:t>
            </a:r>
            <a:endParaRPr lang="id-ID" sz="1600" dirty="0" smtClean="0">
              <a:latin typeface="Times New Roman" pitchFamily="18" charset="0"/>
              <a:cs typeface="Times New Roman" pitchFamily="18" charset="0"/>
            </a:endParaRPr>
          </a:p>
          <a:p>
            <a:pPr lvl="0" indent="1588" fontAlgn="base">
              <a:spcBef>
                <a:spcPct val="0"/>
              </a:spcBef>
              <a:spcAft>
                <a:spcPct val="0"/>
              </a:spcAft>
            </a:pPr>
            <a:r>
              <a:rPr lang="es-ES_tradnl" dirty="0" smtClean="0">
                <a:latin typeface="Times New Roman" pitchFamily="18" charset="0"/>
                <a:ea typeface="Times New Roman" pitchFamily="18" charset="0"/>
                <a:cs typeface="Times New Roman" pitchFamily="18" charset="0"/>
              </a:rPr>
              <a:t>F       =       gaya yang </a:t>
            </a:r>
            <a:r>
              <a:rPr lang="es-ES_tradnl" dirty="0" err="1" smtClean="0">
                <a:latin typeface="Times New Roman" pitchFamily="18" charset="0"/>
                <a:ea typeface="Times New Roman" pitchFamily="18" charset="0"/>
                <a:cs typeface="Times New Roman" pitchFamily="18" charset="0"/>
              </a:rPr>
              <a:t>bekerja</a:t>
            </a:r>
            <a:r>
              <a:rPr lang="es-ES_tradnl" dirty="0" smtClean="0">
                <a:latin typeface="Times New Roman" pitchFamily="18" charset="0"/>
                <a:ea typeface="Times New Roman" pitchFamily="18" charset="0"/>
                <a:cs typeface="Times New Roman" pitchFamily="18" charset="0"/>
              </a:rPr>
              <a:t> pada pegas (N</a:t>
            </a:r>
            <a:r>
              <a:rPr lang="id-ID" dirty="0" smtClean="0">
                <a:latin typeface="Times New Roman" pitchFamily="18" charset="0"/>
                <a:ea typeface="Times New Roman" pitchFamily="18" charset="0"/>
                <a:cs typeface="Times New Roman" pitchFamily="18" charset="0"/>
              </a:rPr>
              <a:t>)</a:t>
            </a:r>
          </a:p>
        </p:txBody>
      </p:sp>
      <p:sp>
        <p:nvSpPr>
          <p:cNvPr id="26" name="Rectangle 25"/>
          <p:cNvSpPr/>
          <p:nvPr/>
        </p:nvSpPr>
        <p:spPr>
          <a:xfrm>
            <a:off x="274320" y="5355772"/>
            <a:ext cx="3840480" cy="509451"/>
          </a:xfrm>
          <a:prstGeom prst="rect">
            <a:avLst/>
          </a:prstGeom>
          <a:solidFill>
            <a:schemeClr val="tx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rgbClr val="000000"/>
                </a:solidFill>
                <a:latin typeface="Times New Roman" pitchFamily="18" charset="0"/>
                <a:ea typeface="Times New Roman" pitchFamily="18" charset="0"/>
                <a:cs typeface="Times New Roman" pitchFamily="18" charset="0"/>
              </a:rPr>
              <a:t>Ep</a:t>
            </a:r>
            <a:r>
              <a:rPr lang="en-US" b="1" baseline="30000" dirty="0" smtClean="0">
                <a:solidFill>
                  <a:srgbClr val="000000"/>
                </a:solidFill>
                <a:latin typeface="Times New Roman" pitchFamily="18" charset="0"/>
                <a:ea typeface="Times New Roman" pitchFamily="18" charset="0"/>
                <a:cs typeface="Times New Roman" pitchFamily="18" charset="0"/>
              </a:rPr>
              <a:t>2</a:t>
            </a:r>
            <a:r>
              <a:rPr lang="id-ID" b="1" baseline="30000" dirty="0" smtClean="0">
                <a:solidFill>
                  <a:srgbClr val="000000"/>
                </a:solidFill>
                <a:latin typeface="Times New Roman" pitchFamily="18" charset="0"/>
                <a:ea typeface="Times New Roman" pitchFamily="18" charset="0"/>
                <a:cs typeface="Times New Roman" pitchFamily="18" charset="0"/>
              </a:rPr>
              <a:t>  = </a:t>
            </a:r>
            <a:r>
              <a:rPr lang="en-US" b="1" dirty="0" smtClean="0">
                <a:solidFill>
                  <a:srgbClr val="000000"/>
                </a:solidFill>
                <a:latin typeface="Arial" pitchFamily="34" charset="0"/>
                <a:ea typeface="Times New Roman" pitchFamily="18" charset="0"/>
                <a:cs typeface="Arial" pitchFamily="34" charset="0"/>
              </a:rPr>
              <a:t>½ </a:t>
            </a:r>
            <a:r>
              <a:rPr lang="en-US" b="1" dirty="0" smtClean="0">
                <a:solidFill>
                  <a:srgbClr val="000000"/>
                </a:solidFill>
                <a:latin typeface="Times New Roman" pitchFamily="18" charset="0"/>
                <a:ea typeface="Times New Roman" pitchFamily="18" charset="0"/>
                <a:cs typeface="Times New Roman" pitchFamily="18" charset="0"/>
              </a:rPr>
              <a:t>k</a:t>
            </a:r>
            <a:r>
              <a:rPr lang="en-US" b="1" dirty="0" smtClean="0">
                <a:solidFill>
                  <a:srgbClr val="000000"/>
                </a:solidFill>
                <a:latin typeface="Times New Roman" pitchFamily="18" charset="0"/>
                <a:ea typeface="Times New Roman" pitchFamily="18" charset="0"/>
                <a:cs typeface="Times New Roman" pitchFamily="18" charset="0"/>
              </a:rPr>
              <a:t>. Dx</a:t>
            </a:r>
            <a:r>
              <a:rPr lang="en-US" b="1" baseline="30000" dirty="0" smtClean="0">
                <a:solidFill>
                  <a:srgbClr val="000000"/>
                </a:solidFill>
                <a:latin typeface="Times New Roman" pitchFamily="18" charset="0"/>
                <a:ea typeface="Times New Roman" pitchFamily="18" charset="0"/>
                <a:cs typeface="Times New Roman" pitchFamily="18" charset="0"/>
              </a:rPr>
              <a:t>2</a:t>
            </a:r>
            <a:r>
              <a:rPr lang="en-US" b="1" dirty="0" smtClean="0">
                <a:solidFill>
                  <a:srgbClr val="000000"/>
                </a:solidFill>
                <a:latin typeface="Times New Roman" pitchFamily="18" charset="0"/>
                <a:ea typeface="Times New Roman" pitchFamily="18" charset="0"/>
                <a:cs typeface="Times New Roman" pitchFamily="18" charset="0"/>
              </a:rPr>
              <a:t> </a:t>
            </a:r>
            <a:r>
              <a:rPr lang="en-US" b="1" dirty="0" smtClean="0">
                <a:solidFill>
                  <a:srgbClr val="000000"/>
                </a:solidFill>
                <a:latin typeface="Times New Roman" pitchFamily="18" charset="0"/>
                <a:ea typeface="Times New Roman" pitchFamily="18" charset="0"/>
                <a:cs typeface="Times New Roman" pitchFamily="18" charset="0"/>
              </a:rPr>
              <a:t> </a:t>
            </a:r>
            <a:r>
              <a:rPr lang="en-US" b="1" dirty="0" err="1" smtClean="0">
                <a:solidFill>
                  <a:srgbClr val="000000"/>
                </a:solidFill>
                <a:latin typeface="Times New Roman" pitchFamily="18" charset="0"/>
                <a:ea typeface="Times New Roman" pitchFamily="18" charset="0"/>
                <a:cs typeface="Times New Roman" pitchFamily="18" charset="0"/>
              </a:rPr>
              <a:t>atau</a:t>
            </a:r>
            <a:r>
              <a:rPr lang="en-US" b="1" dirty="0" smtClean="0">
                <a:solidFill>
                  <a:srgbClr val="000000"/>
                </a:solidFill>
                <a:latin typeface="Times New Roman" pitchFamily="18" charset="0"/>
                <a:ea typeface="Times New Roman" pitchFamily="18" charset="0"/>
                <a:cs typeface="Times New Roman" pitchFamily="18" charset="0"/>
              </a:rPr>
              <a:t>   </a:t>
            </a:r>
            <a:r>
              <a:rPr lang="en-US" b="1" dirty="0" err="1" smtClean="0">
                <a:solidFill>
                  <a:srgbClr val="000000"/>
                </a:solidFill>
                <a:latin typeface="Times New Roman" pitchFamily="18" charset="0"/>
                <a:ea typeface="Times New Roman" pitchFamily="18" charset="0"/>
                <a:cs typeface="Times New Roman" pitchFamily="18" charset="0"/>
              </a:rPr>
              <a:t>Ep</a:t>
            </a:r>
            <a:r>
              <a:rPr lang="en-US" b="1" dirty="0" smtClean="0">
                <a:solidFill>
                  <a:srgbClr val="000000"/>
                </a:solidFill>
                <a:latin typeface="Times New Roman" pitchFamily="18" charset="0"/>
                <a:ea typeface="Times New Roman" pitchFamily="18" charset="0"/>
                <a:cs typeface="Times New Roman" pitchFamily="18" charset="0"/>
              </a:rPr>
              <a:t> = ½ . F . D</a:t>
            </a:r>
            <a:r>
              <a:rPr lang="sv-SE" b="1" dirty="0" smtClean="0">
                <a:solidFill>
                  <a:srgbClr val="000000"/>
                </a:solidFill>
                <a:latin typeface="Times New Roman" pitchFamily="18" charset="0"/>
                <a:ea typeface="Times New Roman" pitchFamily="18" charset="0"/>
                <a:cs typeface="Times New Roman" pitchFamily="18" charset="0"/>
              </a:rPr>
              <a:t>x</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477846707"/>
      </p:ext>
    </p:extLst>
  </p:cSld>
  <p:clrMapOvr>
    <a:masterClrMapping/>
  </p:clrMapOvr>
  <mc:AlternateContent xmlns:mc="http://schemas.openxmlformats.org/markup-compatibility/2006">
    <mc:Choice xmlns:p14="http://schemas.microsoft.com/office/powerpoint/2010/main" xmlns="" Requires="p14">
      <p:transition spd="slow" p14:dur="1500">
        <p14:switch dir="r"/>
        <p:sndAc>
          <p:stSnd>
            <p:snd r:embed="rId13"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879</TotalTime>
  <Words>506</Words>
  <Application>Microsoft Office PowerPoint</Application>
  <PresentationFormat>Custom</PresentationFormat>
  <Paragraphs>126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Slide 1</vt:lpstr>
      <vt:lpstr>Slide 2</vt:lpstr>
      <vt:lpstr>Slide 3</vt:lpstr>
      <vt:lpstr>Slide 4</vt:lpstr>
      <vt:lpstr>Berikut ini beberapa keadaan istimewa yang berhubungan dengan arah gaya dan perpindahan benda. </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热气球</dc:title>
  <dc:creator>第一PPT模板网-WWW.1PPT.COM</dc:creator>
  <cp:keywords>第一PPT模板网-WWW.1PPT.COM</cp:keywords>
  <cp:lastModifiedBy>ASUS</cp:lastModifiedBy>
  <cp:revision>106</cp:revision>
  <dcterms:created xsi:type="dcterms:W3CDTF">2017-02-27T01:55:10Z</dcterms:created>
  <dcterms:modified xsi:type="dcterms:W3CDTF">2021-12-23T06:03:18Z</dcterms:modified>
</cp:coreProperties>
</file>