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5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6" y="-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7999" cy="10286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6443" y="3966627"/>
            <a:ext cx="203390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902" y="3184235"/>
            <a:ext cx="17278195" cy="683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3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727325"/>
            <a:ext cx="14630400" cy="7559675"/>
            <a:chOff x="0" y="2664604"/>
            <a:chExt cx="9142095" cy="7559675"/>
          </a:xfrm>
        </p:grpSpPr>
        <p:sp>
          <p:nvSpPr>
            <p:cNvPr id="3" name="object 3"/>
            <p:cNvSpPr/>
            <p:nvPr/>
          </p:nvSpPr>
          <p:spPr>
            <a:xfrm>
              <a:off x="0" y="6271684"/>
              <a:ext cx="4694555" cy="3952875"/>
            </a:xfrm>
            <a:custGeom>
              <a:avLst/>
              <a:gdLst/>
              <a:ahLst/>
              <a:cxnLst/>
              <a:rect l="l" t="t" r="r" b="b"/>
              <a:pathLst>
                <a:path w="4694555" h="3952875">
                  <a:moveTo>
                    <a:pt x="0" y="1989752"/>
                  </a:moveTo>
                  <a:lnTo>
                    <a:pt x="0" y="1927816"/>
                  </a:lnTo>
                  <a:lnTo>
                    <a:pt x="12269" y="1931525"/>
                  </a:lnTo>
                  <a:lnTo>
                    <a:pt x="23435" y="1937544"/>
                  </a:lnTo>
                  <a:lnTo>
                    <a:pt x="30869" y="1946850"/>
                  </a:lnTo>
                  <a:lnTo>
                    <a:pt x="32966" y="1960730"/>
                  </a:lnTo>
                  <a:lnTo>
                    <a:pt x="30839" y="1971992"/>
                  </a:lnTo>
                  <a:lnTo>
                    <a:pt x="24906" y="1981186"/>
                  </a:lnTo>
                  <a:lnTo>
                    <a:pt x="15965" y="1987396"/>
                  </a:lnTo>
                  <a:lnTo>
                    <a:pt x="4815" y="1989701"/>
                  </a:lnTo>
                  <a:lnTo>
                    <a:pt x="1534" y="1990232"/>
                  </a:lnTo>
                  <a:lnTo>
                    <a:pt x="0" y="1989752"/>
                  </a:lnTo>
                  <a:close/>
                </a:path>
                <a:path w="4694555" h="3952875">
                  <a:moveTo>
                    <a:pt x="3339963" y="207153"/>
                  </a:moveTo>
                  <a:lnTo>
                    <a:pt x="3330151" y="199824"/>
                  </a:lnTo>
                  <a:lnTo>
                    <a:pt x="3324472" y="190720"/>
                  </a:lnTo>
                  <a:lnTo>
                    <a:pt x="3323308" y="180254"/>
                  </a:lnTo>
                  <a:lnTo>
                    <a:pt x="3327041" y="168837"/>
                  </a:lnTo>
                  <a:lnTo>
                    <a:pt x="3336969" y="159785"/>
                  </a:lnTo>
                  <a:lnTo>
                    <a:pt x="3352377" y="156317"/>
                  </a:lnTo>
                  <a:lnTo>
                    <a:pt x="3370624" y="158703"/>
                  </a:lnTo>
                  <a:lnTo>
                    <a:pt x="3389070" y="167212"/>
                  </a:lnTo>
                  <a:lnTo>
                    <a:pt x="3391343" y="183892"/>
                  </a:lnTo>
                  <a:lnTo>
                    <a:pt x="3391286" y="192661"/>
                  </a:lnTo>
                  <a:lnTo>
                    <a:pt x="3388495" y="200137"/>
                  </a:lnTo>
                  <a:lnTo>
                    <a:pt x="3379388" y="210122"/>
                  </a:lnTo>
                  <a:lnTo>
                    <a:pt x="3367506" y="214164"/>
                  </a:lnTo>
                  <a:lnTo>
                    <a:pt x="3353985" y="212946"/>
                  </a:lnTo>
                  <a:lnTo>
                    <a:pt x="3339963" y="207153"/>
                  </a:lnTo>
                  <a:close/>
                </a:path>
                <a:path w="4694555" h="3952875">
                  <a:moveTo>
                    <a:pt x="2531356" y="1757408"/>
                  </a:moveTo>
                  <a:lnTo>
                    <a:pt x="2522142" y="1748811"/>
                  </a:lnTo>
                  <a:lnTo>
                    <a:pt x="2517433" y="1738301"/>
                  </a:lnTo>
                  <a:lnTo>
                    <a:pt x="2517923" y="1727738"/>
                  </a:lnTo>
                  <a:lnTo>
                    <a:pt x="2524309" y="1718983"/>
                  </a:lnTo>
                  <a:lnTo>
                    <a:pt x="2532442" y="1714614"/>
                  </a:lnTo>
                  <a:lnTo>
                    <a:pt x="2542819" y="1712408"/>
                  </a:lnTo>
                  <a:lnTo>
                    <a:pt x="2552620" y="1712505"/>
                  </a:lnTo>
                  <a:lnTo>
                    <a:pt x="2559028" y="1715045"/>
                  </a:lnTo>
                  <a:lnTo>
                    <a:pt x="2565991" y="1724283"/>
                  </a:lnTo>
                  <a:lnTo>
                    <a:pt x="2571456" y="1735973"/>
                  </a:lnTo>
                  <a:lnTo>
                    <a:pt x="2577061" y="1750481"/>
                  </a:lnTo>
                  <a:lnTo>
                    <a:pt x="2584443" y="1768175"/>
                  </a:lnTo>
                  <a:lnTo>
                    <a:pt x="2552362" y="1763688"/>
                  </a:lnTo>
                  <a:lnTo>
                    <a:pt x="2540716" y="1761285"/>
                  </a:lnTo>
                  <a:lnTo>
                    <a:pt x="2531356" y="1757408"/>
                  </a:lnTo>
                  <a:close/>
                </a:path>
                <a:path w="4694555" h="3952875">
                  <a:moveTo>
                    <a:pt x="942474" y="1045717"/>
                  </a:moveTo>
                  <a:lnTo>
                    <a:pt x="937195" y="1038443"/>
                  </a:lnTo>
                  <a:lnTo>
                    <a:pt x="933639" y="1030100"/>
                  </a:lnTo>
                  <a:lnTo>
                    <a:pt x="931878" y="1021152"/>
                  </a:lnTo>
                  <a:lnTo>
                    <a:pt x="931988" y="1012058"/>
                  </a:lnTo>
                  <a:lnTo>
                    <a:pt x="939432" y="1002119"/>
                  </a:lnTo>
                  <a:lnTo>
                    <a:pt x="952176" y="997635"/>
                  </a:lnTo>
                  <a:lnTo>
                    <a:pt x="966787" y="998847"/>
                  </a:lnTo>
                  <a:lnTo>
                    <a:pt x="992905" y="1026844"/>
                  </a:lnTo>
                  <a:lnTo>
                    <a:pt x="995398" y="1034622"/>
                  </a:lnTo>
                  <a:lnTo>
                    <a:pt x="983736" y="1046139"/>
                  </a:lnTo>
                  <a:lnTo>
                    <a:pt x="968978" y="1052159"/>
                  </a:lnTo>
                  <a:lnTo>
                    <a:pt x="954198" y="1052184"/>
                  </a:lnTo>
                  <a:lnTo>
                    <a:pt x="942474" y="1045717"/>
                  </a:lnTo>
                  <a:close/>
                </a:path>
                <a:path w="4694555" h="3952875">
                  <a:moveTo>
                    <a:pt x="913751" y="2681841"/>
                  </a:moveTo>
                  <a:lnTo>
                    <a:pt x="909045" y="2674119"/>
                  </a:lnTo>
                  <a:lnTo>
                    <a:pt x="906199" y="2665701"/>
                  </a:lnTo>
                  <a:lnTo>
                    <a:pt x="905328" y="2656805"/>
                  </a:lnTo>
                  <a:lnTo>
                    <a:pt x="906546" y="2647650"/>
                  </a:lnTo>
                  <a:lnTo>
                    <a:pt x="915383" y="2639577"/>
                  </a:lnTo>
                  <a:lnTo>
                    <a:pt x="929739" y="2636845"/>
                  </a:lnTo>
                  <a:lnTo>
                    <a:pt x="945068" y="2639164"/>
                  </a:lnTo>
                  <a:lnTo>
                    <a:pt x="967893" y="2673075"/>
                  </a:lnTo>
                  <a:lnTo>
                    <a:pt x="955930" y="2683535"/>
                  </a:lnTo>
                  <a:lnTo>
                    <a:pt x="940765" y="2688832"/>
                  </a:lnTo>
                  <a:lnTo>
                    <a:pt x="925629" y="2688441"/>
                  </a:lnTo>
                  <a:lnTo>
                    <a:pt x="913751" y="2681841"/>
                  </a:lnTo>
                  <a:close/>
                </a:path>
                <a:path w="4694555" h="3952875">
                  <a:moveTo>
                    <a:pt x="1884872" y="3613095"/>
                  </a:moveTo>
                  <a:lnTo>
                    <a:pt x="1871317" y="3600347"/>
                  </a:lnTo>
                  <a:lnTo>
                    <a:pt x="1864775" y="3588990"/>
                  </a:lnTo>
                  <a:lnTo>
                    <a:pt x="1864375" y="3578532"/>
                  </a:lnTo>
                  <a:lnTo>
                    <a:pt x="1869249" y="3568482"/>
                  </a:lnTo>
                  <a:lnTo>
                    <a:pt x="1877594" y="3559397"/>
                  </a:lnTo>
                  <a:lnTo>
                    <a:pt x="1887870" y="3553471"/>
                  </a:lnTo>
                  <a:lnTo>
                    <a:pt x="1899605" y="3552676"/>
                  </a:lnTo>
                  <a:lnTo>
                    <a:pt x="1912329" y="3558981"/>
                  </a:lnTo>
                  <a:lnTo>
                    <a:pt x="1917311" y="3566291"/>
                  </a:lnTo>
                  <a:lnTo>
                    <a:pt x="1920020" y="3574678"/>
                  </a:lnTo>
                  <a:lnTo>
                    <a:pt x="1920447" y="3583593"/>
                  </a:lnTo>
                  <a:lnTo>
                    <a:pt x="1918581" y="3592484"/>
                  </a:lnTo>
                  <a:lnTo>
                    <a:pt x="1911529" y="3599309"/>
                  </a:lnTo>
                  <a:lnTo>
                    <a:pt x="1902640" y="3604536"/>
                  </a:lnTo>
                  <a:lnTo>
                    <a:pt x="1893294" y="3608890"/>
                  </a:lnTo>
                  <a:lnTo>
                    <a:pt x="1884872" y="3613095"/>
                  </a:lnTo>
                  <a:close/>
                </a:path>
                <a:path w="4694555" h="3952875">
                  <a:moveTo>
                    <a:pt x="1509538" y="1049109"/>
                  </a:moveTo>
                  <a:lnTo>
                    <a:pt x="1504780" y="1041802"/>
                  </a:lnTo>
                  <a:lnTo>
                    <a:pt x="1503307" y="1033333"/>
                  </a:lnTo>
                  <a:lnTo>
                    <a:pt x="1505551" y="1024420"/>
                  </a:lnTo>
                  <a:lnTo>
                    <a:pt x="1505974" y="1021826"/>
                  </a:lnTo>
                  <a:lnTo>
                    <a:pt x="1508037" y="1018967"/>
                  </a:lnTo>
                  <a:lnTo>
                    <a:pt x="1511053" y="1016794"/>
                  </a:lnTo>
                  <a:lnTo>
                    <a:pt x="1519507" y="1012861"/>
                  </a:lnTo>
                  <a:lnTo>
                    <a:pt x="1528551" y="1011120"/>
                  </a:lnTo>
                  <a:lnTo>
                    <a:pt x="1537764" y="1011404"/>
                  </a:lnTo>
                  <a:lnTo>
                    <a:pt x="1546725" y="1013544"/>
                  </a:lnTo>
                  <a:lnTo>
                    <a:pt x="1553102" y="1020864"/>
                  </a:lnTo>
                  <a:lnTo>
                    <a:pt x="1557684" y="1031237"/>
                  </a:lnTo>
                  <a:lnTo>
                    <a:pt x="1562227" y="1044300"/>
                  </a:lnTo>
                  <a:lnTo>
                    <a:pt x="1568487" y="1059689"/>
                  </a:lnTo>
                  <a:lnTo>
                    <a:pt x="1551608" y="1059015"/>
                  </a:lnTo>
                  <a:lnTo>
                    <a:pt x="1537737" y="1058880"/>
                  </a:lnTo>
                  <a:lnTo>
                    <a:pt x="1526405" y="1057861"/>
                  </a:lnTo>
                  <a:lnTo>
                    <a:pt x="1517148" y="1054532"/>
                  </a:lnTo>
                  <a:lnTo>
                    <a:pt x="1509538" y="1049109"/>
                  </a:lnTo>
                  <a:close/>
                </a:path>
                <a:path w="4694555" h="3952875">
                  <a:moveTo>
                    <a:pt x="4137747" y="2681773"/>
                  </a:moveTo>
                  <a:lnTo>
                    <a:pt x="4137442" y="2666604"/>
                  </a:lnTo>
                  <a:lnTo>
                    <a:pt x="4136471" y="2653673"/>
                  </a:lnTo>
                  <a:lnTo>
                    <a:pt x="4136534" y="2644206"/>
                  </a:lnTo>
                  <a:lnTo>
                    <a:pt x="4139326" y="2639426"/>
                  </a:lnTo>
                  <a:lnTo>
                    <a:pt x="4149611" y="2636814"/>
                  </a:lnTo>
                  <a:lnTo>
                    <a:pt x="4160040" y="2636072"/>
                  </a:lnTo>
                  <a:lnTo>
                    <a:pt x="4170459" y="2637226"/>
                  </a:lnTo>
                  <a:lnTo>
                    <a:pt x="4180715" y="2640301"/>
                  </a:lnTo>
                  <a:lnTo>
                    <a:pt x="4185316" y="2646475"/>
                  </a:lnTo>
                  <a:lnTo>
                    <a:pt x="4188895" y="2657076"/>
                  </a:lnTo>
                  <a:lnTo>
                    <a:pt x="4190530" y="2667361"/>
                  </a:lnTo>
                  <a:lnTo>
                    <a:pt x="4189295" y="2672585"/>
                  </a:lnTo>
                  <a:lnTo>
                    <a:pt x="4179559" y="2676069"/>
                  </a:lnTo>
                  <a:lnTo>
                    <a:pt x="4167769" y="2678070"/>
                  </a:lnTo>
                  <a:lnTo>
                    <a:pt x="4153855" y="2679626"/>
                  </a:lnTo>
                  <a:lnTo>
                    <a:pt x="4137747" y="2681773"/>
                  </a:lnTo>
                  <a:close/>
                </a:path>
                <a:path w="4694555" h="3952875">
                  <a:moveTo>
                    <a:pt x="529977" y="55162"/>
                  </a:moveTo>
                  <a:lnTo>
                    <a:pt x="527310" y="41415"/>
                  </a:lnTo>
                  <a:lnTo>
                    <a:pt x="524811" y="29691"/>
                  </a:lnTo>
                  <a:lnTo>
                    <a:pt x="523584" y="19972"/>
                  </a:lnTo>
                  <a:lnTo>
                    <a:pt x="524728" y="12237"/>
                  </a:lnTo>
                  <a:lnTo>
                    <a:pt x="531610" y="3454"/>
                  </a:lnTo>
                  <a:lnTo>
                    <a:pt x="541166" y="0"/>
                  </a:lnTo>
                  <a:lnTo>
                    <a:pt x="552004" y="1546"/>
                  </a:lnTo>
                  <a:lnTo>
                    <a:pt x="562729" y="7768"/>
                  </a:lnTo>
                  <a:lnTo>
                    <a:pt x="568658" y="14674"/>
                  </a:lnTo>
                  <a:lnTo>
                    <a:pt x="572960" y="24211"/>
                  </a:lnTo>
                  <a:lnTo>
                    <a:pt x="574702" y="33531"/>
                  </a:lnTo>
                  <a:lnTo>
                    <a:pt x="572950" y="39786"/>
                  </a:lnTo>
                  <a:lnTo>
                    <a:pt x="566414" y="44764"/>
                  </a:lnTo>
                  <a:lnTo>
                    <a:pt x="556584" y="47908"/>
                  </a:lnTo>
                  <a:lnTo>
                    <a:pt x="544193" y="50835"/>
                  </a:lnTo>
                  <a:lnTo>
                    <a:pt x="529977" y="55162"/>
                  </a:lnTo>
                  <a:close/>
                </a:path>
                <a:path w="4694555" h="3952875">
                  <a:moveTo>
                    <a:pt x="751091" y="2075961"/>
                  </a:moveTo>
                  <a:lnTo>
                    <a:pt x="757146" y="2050817"/>
                  </a:lnTo>
                  <a:lnTo>
                    <a:pt x="766532" y="2037998"/>
                  </a:lnTo>
                  <a:lnTo>
                    <a:pt x="782856" y="2035894"/>
                  </a:lnTo>
                  <a:lnTo>
                    <a:pt x="809727" y="2042895"/>
                  </a:lnTo>
                  <a:lnTo>
                    <a:pt x="798694" y="2068727"/>
                  </a:lnTo>
                  <a:lnTo>
                    <a:pt x="788908" y="2080781"/>
                  </a:lnTo>
                  <a:lnTo>
                    <a:pt x="774873" y="2082159"/>
                  </a:lnTo>
                  <a:lnTo>
                    <a:pt x="751091" y="2075961"/>
                  </a:lnTo>
                  <a:close/>
                </a:path>
                <a:path w="4694555" h="3952875">
                  <a:moveTo>
                    <a:pt x="223859" y="3200149"/>
                  </a:moveTo>
                  <a:lnTo>
                    <a:pt x="213878" y="3192018"/>
                  </a:lnTo>
                  <a:lnTo>
                    <a:pt x="209757" y="3182543"/>
                  </a:lnTo>
                  <a:lnTo>
                    <a:pt x="210687" y="3172094"/>
                  </a:lnTo>
                  <a:lnTo>
                    <a:pt x="215859" y="3161036"/>
                  </a:lnTo>
                  <a:lnTo>
                    <a:pt x="222378" y="3151720"/>
                  </a:lnTo>
                  <a:lnTo>
                    <a:pt x="230113" y="3145048"/>
                  </a:lnTo>
                  <a:lnTo>
                    <a:pt x="239308" y="3143507"/>
                  </a:lnTo>
                  <a:lnTo>
                    <a:pt x="250206" y="3149582"/>
                  </a:lnTo>
                  <a:lnTo>
                    <a:pt x="254226" y="3156968"/>
                  </a:lnTo>
                  <a:lnTo>
                    <a:pt x="255529" y="3167556"/>
                  </a:lnTo>
                  <a:lnTo>
                    <a:pt x="255720" y="3180060"/>
                  </a:lnTo>
                  <a:lnTo>
                    <a:pt x="256407" y="3193195"/>
                  </a:lnTo>
                  <a:lnTo>
                    <a:pt x="246931" y="3196413"/>
                  </a:lnTo>
                  <a:lnTo>
                    <a:pt x="238070" y="3199531"/>
                  </a:lnTo>
                  <a:lnTo>
                    <a:pt x="230240" y="3201220"/>
                  </a:lnTo>
                  <a:lnTo>
                    <a:pt x="223859" y="3200149"/>
                  </a:lnTo>
                  <a:close/>
                </a:path>
                <a:path w="4694555" h="3952875">
                  <a:moveTo>
                    <a:pt x="630504" y="2747064"/>
                  </a:moveTo>
                  <a:lnTo>
                    <a:pt x="621011" y="2738289"/>
                  </a:lnTo>
                  <a:lnTo>
                    <a:pt x="616494" y="2728076"/>
                  </a:lnTo>
                  <a:lnTo>
                    <a:pt x="617049" y="2717990"/>
                  </a:lnTo>
                  <a:lnTo>
                    <a:pt x="622769" y="2709592"/>
                  </a:lnTo>
                  <a:lnTo>
                    <a:pt x="631104" y="2705822"/>
                  </a:lnTo>
                  <a:lnTo>
                    <a:pt x="639837" y="2704514"/>
                  </a:lnTo>
                  <a:lnTo>
                    <a:pt x="648609" y="2705408"/>
                  </a:lnTo>
                  <a:lnTo>
                    <a:pt x="657065" y="2708249"/>
                  </a:lnTo>
                  <a:lnTo>
                    <a:pt x="662576" y="2715577"/>
                  </a:lnTo>
                  <a:lnTo>
                    <a:pt x="666728" y="2725731"/>
                  </a:lnTo>
                  <a:lnTo>
                    <a:pt x="670840" y="2738573"/>
                  </a:lnTo>
                  <a:lnTo>
                    <a:pt x="676234" y="2753971"/>
                  </a:lnTo>
                  <a:lnTo>
                    <a:pt x="660849" y="2752450"/>
                  </a:lnTo>
                  <a:lnTo>
                    <a:pt x="648189" y="2751672"/>
                  </a:lnTo>
                  <a:lnTo>
                    <a:pt x="638119" y="2750317"/>
                  </a:lnTo>
                  <a:lnTo>
                    <a:pt x="630504" y="2747064"/>
                  </a:lnTo>
                  <a:close/>
                </a:path>
                <a:path w="4694555" h="3952875">
                  <a:moveTo>
                    <a:pt x="2409307" y="193680"/>
                  </a:moveTo>
                  <a:lnTo>
                    <a:pt x="2405976" y="189261"/>
                  </a:lnTo>
                  <a:lnTo>
                    <a:pt x="2403343" y="180861"/>
                  </a:lnTo>
                  <a:lnTo>
                    <a:pt x="2402328" y="171726"/>
                  </a:lnTo>
                  <a:lnTo>
                    <a:pt x="2403849" y="165100"/>
                  </a:lnTo>
                  <a:lnTo>
                    <a:pt x="2410148" y="161015"/>
                  </a:lnTo>
                  <a:lnTo>
                    <a:pt x="2419269" y="158289"/>
                  </a:lnTo>
                  <a:lnTo>
                    <a:pt x="2431080" y="155600"/>
                  </a:lnTo>
                  <a:lnTo>
                    <a:pt x="2445447" y="151630"/>
                  </a:lnTo>
                  <a:lnTo>
                    <a:pt x="2446266" y="166966"/>
                  </a:lnTo>
                  <a:lnTo>
                    <a:pt x="2447457" y="179716"/>
                  </a:lnTo>
                  <a:lnTo>
                    <a:pt x="2447486" y="189182"/>
                  </a:lnTo>
                  <a:lnTo>
                    <a:pt x="2444820" y="194665"/>
                  </a:lnTo>
                  <a:lnTo>
                    <a:pt x="2438260" y="197042"/>
                  </a:lnTo>
                  <a:lnTo>
                    <a:pt x="2428890" y="197665"/>
                  </a:lnTo>
                  <a:lnTo>
                    <a:pt x="2418607" y="196541"/>
                  </a:lnTo>
                  <a:lnTo>
                    <a:pt x="2409307" y="193680"/>
                  </a:lnTo>
                  <a:close/>
                </a:path>
                <a:path w="4694555" h="3952875">
                  <a:moveTo>
                    <a:pt x="1359605" y="2961538"/>
                  </a:moveTo>
                  <a:lnTo>
                    <a:pt x="1358823" y="2946433"/>
                  </a:lnTo>
                  <a:lnTo>
                    <a:pt x="1357694" y="2934067"/>
                  </a:lnTo>
                  <a:lnTo>
                    <a:pt x="1357678" y="2924678"/>
                  </a:lnTo>
                  <a:lnTo>
                    <a:pt x="1360232" y="2918503"/>
                  </a:lnTo>
                  <a:lnTo>
                    <a:pt x="1368567" y="2914733"/>
                  </a:lnTo>
                  <a:lnTo>
                    <a:pt x="1377299" y="2913425"/>
                  </a:lnTo>
                  <a:lnTo>
                    <a:pt x="1386072" y="2914319"/>
                  </a:lnTo>
                  <a:lnTo>
                    <a:pt x="1394528" y="2917159"/>
                  </a:lnTo>
                  <a:lnTo>
                    <a:pt x="1399219" y="2924871"/>
                  </a:lnTo>
                  <a:lnTo>
                    <a:pt x="1401960" y="2933214"/>
                  </a:lnTo>
                  <a:lnTo>
                    <a:pt x="1402548" y="2941905"/>
                  </a:lnTo>
                  <a:lnTo>
                    <a:pt x="1400780" y="2950662"/>
                  </a:lnTo>
                  <a:lnTo>
                    <a:pt x="1395679" y="2954750"/>
                  </a:lnTo>
                  <a:lnTo>
                    <a:pt x="1386643" y="2956950"/>
                  </a:lnTo>
                  <a:lnTo>
                    <a:pt x="1374382" y="2958725"/>
                  </a:lnTo>
                  <a:lnTo>
                    <a:pt x="1359605" y="2961538"/>
                  </a:lnTo>
                  <a:close/>
                </a:path>
                <a:path w="4694555" h="3952875">
                  <a:moveTo>
                    <a:pt x="2426343" y="2238261"/>
                  </a:moveTo>
                  <a:lnTo>
                    <a:pt x="2422167" y="2233255"/>
                  </a:lnTo>
                  <a:lnTo>
                    <a:pt x="2418626" y="2224358"/>
                  </a:lnTo>
                  <a:lnTo>
                    <a:pt x="2416931" y="2215161"/>
                  </a:lnTo>
                  <a:lnTo>
                    <a:pt x="2418292" y="2209259"/>
                  </a:lnTo>
                  <a:lnTo>
                    <a:pt x="2425645" y="2204622"/>
                  </a:lnTo>
                  <a:lnTo>
                    <a:pt x="2435683" y="2200971"/>
                  </a:lnTo>
                  <a:lnTo>
                    <a:pt x="2448635" y="2197475"/>
                  </a:lnTo>
                  <a:lnTo>
                    <a:pt x="2464546" y="2193351"/>
                  </a:lnTo>
                  <a:lnTo>
                    <a:pt x="2464811" y="2209193"/>
                  </a:lnTo>
                  <a:lnTo>
                    <a:pt x="2465392" y="2222047"/>
                  </a:lnTo>
                  <a:lnTo>
                    <a:pt x="2464815" y="2231664"/>
                  </a:lnTo>
                  <a:lnTo>
                    <a:pt x="2461592" y="2237605"/>
                  </a:lnTo>
                  <a:lnTo>
                    <a:pt x="2452996" y="2240575"/>
                  </a:lnTo>
                  <a:lnTo>
                    <a:pt x="2443948" y="2241724"/>
                  </a:lnTo>
                  <a:lnTo>
                    <a:pt x="2434910" y="2240978"/>
                  </a:lnTo>
                  <a:lnTo>
                    <a:pt x="2426343" y="2238261"/>
                  </a:lnTo>
                  <a:close/>
                </a:path>
                <a:path w="4694555" h="3952875">
                  <a:moveTo>
                    <a:pt x="2993093" y="3360421"/>
                  </a:moveTo>
                  <a:lnTo>
                    <a:pt x="2989597" y="3354410"/>
                  </a:lnTo>
                  <a:lnTo>
                    <a:pt x="2987599" y="3345947"/>
                  </a:lnTo>
                  <a:lnTo>
                    <a:pt x="2985201" y="3327184"/>
                  </a:lnTo>
                  <a:lnTo>
                    <a:pt x="2994653" y="3325851"/>
                  </a:lnTo>
                  <a:lnTo>
                    <a:pt x="3004015" y="3324453"/>
                  </a:lnTo>
                  <a:lnTo>
                    <a:pt x="3033725" y="3353027"/>
                  </a:lnTo>
                  <a:lnTo>
                    <a:pt x="3038823" y="3367328"/>
                  </a:lnTo>
                  <a:lnTo>
                    <a:pt x="3009548" y="3365228"/>
                  </a:lnTo>
                  <a:lnTo>
                    <a:pt x="2999517" y="3363630"/>
                  </a:lnTo>
                  <a:lnTo>
                    <a:pt x="2993093" y="3360421"/>
                  </a:lnTo>
                  <a:close/>
                </a:path>
                <a:path w="4694555" h="3952875">
                  <a:moveTo>
                    <a:pt x="1393757" y="2255603"/>
                  </a:moveTo>
                  <a:lnTo>
                    <a:pt x="1391367" y="2243573"/>
                  </a:lnTo>
                  <a:lnTo>
                    <a:pt x="1389022" y="2232798"/>
                  </a:lnTo>
                  <a:lnTo>
                    <a:pt x="1387998" y="2224335"/>
                  </a:lnTo>
                  <a:lnTo>
                    <a:pt x="1389569" y="2219240"/>
                  </a:lnTo>
                  <a:lnTo>
                    <a:pt x="1397032" y="2215204"/>
                  </a:lnTo>
                  <a:lnTo>
                    <a:pt x="1405498" y="2212978"/>
                  </a:lnTo>
                  <a:lnTo>
                    <a:pt x="1414441" y="2212727"/>
                  </a:lnTo>
                  <a:lnTo>
                    <a:pt x="1423335" y="2214615"/>
                  </a:lnTo>
                  <a:lnTo>
                    <a:pt x="1430359" y="2218529"/>
                  </a:lnTo>
                  <a:lnTo>
                    <a:pt x="1435067" y="2224712"/>
                  </a:lnTo>
                  <a:lnTo>
                    <a:pt x="1436847" y="2232316"/>
                  </a:lnTo>
                  <a:lnTo>
                    <a:pt x="1435090" y="2240492"/>
                  </a:lnTo>
                  <a:lnTo>
                    <a:pt x="1433026" y="2243352"/>
                  </a:lnTo>
                  <a:lnTo>
                    <a:pt x="1432603" y="2245946"/>
                  </a:lnTo>
                  <a:lnTo>
                    <a:pt x="1429587" y="2248118"/>
                  </a:lnTo>
                  <a:lnTo>
                    <a:pt x="1423460" y="2251149"/>
                  </a:lnTo>
                  <a:lnTo>
                    <a:pt x="1415304" y="2252851"/>
                  </a:lnTo>
                  <a:lnTo>
                    <a:pt x="1405332" y="2254058"/>
                  </a:lnTo>
                  <a:lnTo>
                    <a:pt x="1393757" y="2255603"/>
                  </a:lnTo>
                  <a:close/>
                </a:path>
                <a:path w="4694555" h="3952875">
                  <a:moveTo>
                    <a:pt x="629234" y="1451688"/>
                  </a:moveTo>
                  <a:lnTo>
                    <a:pt x="628452" y="1436583"/>
                  </a:lnTo>
                  <a:lnTo>
                    <a:pt x="627323" y="1424217"/>
                  </a:lnTo>
                  <a:lnTo>
                    <a:pt x="627306" y="1414828"/>
                  </a:lnTo>
                  <a:lnTo>
                    <a:pt x="629860" y="1408653"/>
                  </a:lnTo>
                  <a:lnTo>
                    <a:pt x="637767" y="1405163"/>
                  </a:lnTo>
                  <a:lnTo>
                    <a:pt x="646280" y="1403469"/>
                  </a:lnTo>
                  <a:lnTo>
                    <a:pt x="655090" y="1403621"/>
                  </a:lnTo>
                  <a:lnTo>
                    <a:pt x="663891" y="1405669"/>
                  </a:lnTo>
                  <a:lnTo>
                    <a:pt x="670364" y="1408935"/>
                  </a:lnTo>
                  <a:lnTo>
                    <a:pt x="674981" y="1414396"/>
                  </a:lnTo>
                  <a:lnTo>
                    <a:pt x="677336" y="1421486"/>
                  </a:lnTo>
                  <a:lnTo>
                    <a:pt x="677022" y="1429640"/>
                  </a:lnTo>
                  <a:lnTo>
                    <a:pt x="674958" y="1432499"/>
                  </a:lnTo>
                  <a:lnTo>
                    <a:pt x="673847" y="1436046"/>
                  </a:lnTo>
                  <a:lnTo>
                    <a:pt x="670831" y="1438218"/>
                  </a:lnTo>
                  <a:lnTo>
                    <a:pt x="664131" y="1442013"/>
                  </a:lnTo>
                  <a:lnTo>
                    <a:pt x="655054" y="1444772"/>
                  </a:lnTo>
                  <a:lnTo>
                    <a:pt x="643466" y="1447621"/>
                  </a:lnTo>
                  <a:lnTo>
                    <a:pt x="629234" y="1451688"/>
                  </a:lnTo>
                  <a:close/>
                </a:path>
                <a:path w="4694555" h="3952875">
                  <a:moveTo>
                    <a:pt x="2833838" y="3556046"/>
                  </a:moveTo>
                  <a:lnTo>
                    <a:pt x="2829914" y="3550158"/>
                  </a:lnTo>
                  <a:lnTo>
                    <a:pt x="2828660" y="3543205"/>
                  </a:lnTo>
                  <a:lnTo>
                    <a:pt x="2830328" y="3535779"/>
                  </a:lnTo>
                  <a:lnTo>
                    <a:pt x="2862240" y="3522931"/>
                  </a:lnTo>
                  <a:lnTo>
                    <a:pt x="2874254" y="3521091"/>
                  </a:lnTo>
                  <a:lnTo>
                    <a:pt x="2875283" y="3533815"/>
                  </a:lnTo>
                  <a:lnTo>
                    <a:pt x="2876832" y="3544876"/>
                  </a:lnTo>
                  <a:lnTo>
                    <a:pt x="2877320" y="3553268"/>
                  </a:lnTo>
                  <a:lnTo>
                    <a:pt x="2875161" y="3557985"/>
                  </a:lnTo>
                  <a:lnTo>
                    <a:pt x="2866719" y="3561903"/>
                  </a:lnTo>
                  <a:lnTo>
                    <a:pt x="2857750" y="3563540"/>
                  </a:lnTo>
                  <a:lnTo>
                    <a:pt x="2848741" y="3562973"/>
                  </a:lnTo>
                  <a:lnTo>
                    <a:pt x="2840178" y="3560281"/>
                  </a:lnTo>
                  <a:lnTo>
                    <a:pt x="2833838" y="3556046"/>
                  </a:lnTo>
                  <a:close/>
                </a:path>
                <a:path w="4694555" h="3952875">
                  <a:moveTo>
                    <a:pt x="1685358" y="1887651"/>
                  </a:moveTo>
                  <a:lnTo>
                    <a:pt x="1681655" y="1881739"/>
                  </a:lnTo>
                  <a:lnTo>
                    <a:pt x="1680149" y="1874288"/>
                  </a:lnTo>
                  <a:lnTo>
                    <a:pt x="1679645" y="1866201"/>
                  </a:lnTo>
                  <a:lnTo>
                    <a:pt x="1678948" y="1858382"/>
                  </a:lnTo>
                  <a:lnTo>
                    <a:pt x="1695864" y="1856275"/>
                  </a:lnTo>
                  <a:lnTo>
                    <a:pt x="1703933" y="1856231"/>
                  </a:lnTo>
                  <a:lnTo>
                    <a:pt x="1710916" y="1858258"/>
                  </a:lnTo>
                  <a:lnTo>
                    <a:pt x="1715494" y="1863804"/>
                  </a:lnTo>
                  <a:lnTo>
                    <a:pt x="1718599" y="1871956"/>
                  </a:lnTo>
                  <a:lnTo>
                    <a:pt x="1721437" y="1882361"/>
                  </a:lnTo>
                  <a:lnTo>
                    <a:pt x="1725213" y="1894667"/>
                  </a:lnTo>
                  <a:lnTo>
                    <a:pt x="1700820" y="1892829"/>
                  </a:lnTo>
                  <a:lnTo>
                    <a:pt x="1691861" y="1891188"/>
                  </a:lnTo>
                  <a:lnTo>
                    <a:pt x="1685358" y="1887651"/>
                  </a:lnTo>
                  <a:close/>
                </a:path>
                <a:path w="4694555" h="3952875">
                  <a:moveTo>
                    <a:pt x="625207" y="2985319"/>
                  </a:moveTo>
                  <a:lnTo>
                    <a:pt x="624412" y="2980397"/>
                  </a:lnTo>
                  <a:lnTo>
                    <a:pt x="622929" y="2976428"/>
                  </a:lnTo>
                  <a:lnTo>
                    <a:pt x="624376" y="2974391"/>
                  </a:lnTo>
                  <a:lnTo>
                    <a:pt x="630096" y="2963955"/>
                  </a:lnTo>
                  <a:lnTo>
                    <a:pt x="637817" y="2956549"/>
                  </a:lnTo>
                  <a:lnTo>
                    <a:pt x="648229" y="2954074"/>
                  </a:lnTo>
                  <a:lnTo>
                    <a:pt x="662091" y="2958301"/>
                  </a:lnTo>
                  <a:lnTo>
                    <a:pt x="666590" y="2960098"/>
                  </a:lnTo>
                  <a:lnTo>
                    <a:pt x="671568" y="2975287"/>
                  </a:lnTo>
                  <a:lnTo>
                    <a:pt x="670458" y="2978834"/>
                  </a:lnTo>
                  <a:lnTo>
                    <a:pt x="661997" y="2988833"/>
                  </a:lnTo>
                  <a:lnTo>
                    <a:pt x="651665" y="2994083"/>
                  </a:lnTo>
                  <a:lnTo>
                    <a:pt x="639417" y="2993331"/>
                  </a:lnTo>
                  <a:lnTo>
                    <a:pt x="625207" y="2985319"/>
                  </a:lnTo>
                  <a:close/>
                </a:path>
                <a:path w="4694555" h="3952875">
                  <a:moveTo>
                    <a:pt x="2475998" y="3067004"/>
                  </a:moveTo>
                  <a:lnTo>
                    <a:pt x="2474052" y="3060163"/>
                  </a:lnTo>
                  <a:lnTo>
                    <a:pt x="2471390" y="3052807"/>
                  </a:lnTo>
                  <a:lnTo>
                    <a:pt x="2469801" y="3046225"/>
                  </a:lnTo>
                  <a:lnTo>
                    <a:pt x="2471071" y="3041705"/>
                  </a:lnTo>
                  <a:lnTo>
                    <a:pt x="2476616" y="3038255"/>
                  </a:lnTo>
                  <a:lnTo>
                    <a:pt x="2484281" y="3036198"/>
                  </a:lnTo>
                  <a:lnTo>
                    <a:pt x="2493583" y="3034508"/>
                  </a:lnTo>
                  <a:lnTo>
                    <a:pt x="2504042" y="3032157"/>
                  </a:lnTo>
                  <a:lnTo>
                    <a:pt x="2505150" y="3043014"/>
                  </a:lnTo>
                  <a:lnTo>
                    <a:pt x="2506586" y="3052475"/>
                  </a:lnTo>
                  <a:lnTo>
                    <a:pt x="2507188" y="3059704"/>
                  </a:lnTo>
                  <a:lnTo>
                    <a:pt x="2505795" y="3063863"/>
                  </a:lnTo>
                  <a:lnTo>
                    <a:pt x="2499420" y="3066171"/>
                  </a:lnTo>
                  <a:lnTo>
                    <a:pt x="2492068" y="3066822"/>
                  </a:lnTo>
                  <a:lnTo>
                    <a:pt x="2484130" y="3066779"/>
                  </a:lnTo>
                  <a:lnTo>
                    <a:pt x="2475998" y="3067004"/>
                  </a:lnTo>
                  <a:close/>
                </a:path>
                <a:path w="4694555" h="3952875">
                  <a:moveTo>
                    <a:pt x="1424765" y="925536"/>
                  </a:moveTo>
                  <a:lnTo>
                    <a:pt x="1425628" y="916058"/>
                  </a:lnTo>
                  <a:lnTo>
                    <a:pt x="1425846" y="907472"/>
                  </a:lnTo>
                  <a:lnTo>
                    <a:pt x="1426621" y="900376"/>
                  </a:lnTo>
                  <a:lnTo>
                    <a:pt x="1429152" y="895362"/>
                  </a:lnTo>
                  <a:lnTo>
                    <a:pt x="1433279" y="889643"/>
                  </a:lnTo>
                  <a:lnTo>
                    <a:pt x="1448733" y="886299"/>
                  </a:lnTo>
                  <a:lnTo>
                    <a:pt x="1453497" y="889737"/>
                  </a:lnTo>
                  <a:lnTo>
                    <a:pt x="1460681" y="897413"/>
                  </a:lnTo>
                  <a:lnTo>
                    <a:pt x="1461822" y="904804"/>
                  </a:lnTo>
                  <a:lnTo>
                    <a:pt x="1458458" y="911663"/>
                  </a:lnTo>
                  <a:lnTo>
                    <a:pt x="1452126" y="917739"/>
                  </a:lnTo>
                  <a:lnTo>
                    <a:pt x="1445596" y="920388"/>
                  </a:lnTo>
                  <a:lnTo>
                    <a:pt x="1438902" y="922511"/>
                  </a:lnTo>
                  <a:lnTo>
                    <a:pt x="1431980" y="924197"/>
                  </a:lnTo>
                  <a:lnTo>
                    <a:pt x="1424765" y="925536"/>
                  </a:lnTo>
                  <a:close/>
                </a:path>
                <a:path w="4694555" h="3952875">
                  <a:moveTo>
                    <a:pt x="188333" y="2359858"/>
                  </a:moveTo>
                  <a:lnTo>
                    <a:pt x="147520" y="2326058"/>
                  </a:lnTo>
                  <a:lnTo>
                    <a:pt x="164858" y="2321515"/>
                  </a:lnTo>
                  <a:lnTo>
                    <a:pt x="174889" y="2323521"/>
                  </a:lnTo>
                  <a:lnTo>
                    <a:pt x="181438" y="2335246"/>
                  </a:lnTo>
                  <a:lnTo>
                    <a:pt x="188333" y="2359858"/>
                  </a:lnTo>
                  <a:close/>
                </a:path>
                <a:path w="4694555" h="3952875">
                  <a:moveTo>
                    <a:pt x="3851897" y="1662295"/>
                  </a:moveTo>
                  <a:lnTo>
                    <a:pt x="3836280" y="1643777"/>
                  </a:lnTo>
                  <a:lnTo>
                    <a:pt x="3861470" y="1632964"/>
                  </a:lnTo>
                  <a:lnTo>
                    <a:pt x="3873011" y="1647090"/>
                  </a:lnTo>
                  <a:lnTo>
                    <a:pt x="3851897" y="1662295"/>
                  </a:lnTo>
                  <a:close/>
                </a:path>
                <a:path w="4694555" h="3952875">
                  <a:moveTo>
                    <a:pt x="4624868" y="1846094"/>
                  </a:moveTo>
                  <a:lnTo>
                    <a:pt x="4622962" y="1844719"/>
                  </a:lnTo>
                  <a:lnTo>
                    <a:pt x="4619890" y="1830905"/>
                  </a:lnTo>
                  <a:lnTo>
                    <a:pt x="4622218" y="1829686"/>
                  </a:lnTo>
                  <a:lnTo>
                    <a:pt x="4628516" y="1826983"/>
                  </a:lnTo>
                  <a:lnTo>
                    <a:pt x="4636031" y="1826608"/>
                  </a:lnTo>
                  <a:lnTo>
                    <a:pt x="4646670" y="1829937"/>
                  </a:lnTo>
                  <a:lnTo>
                    <a:pt x="4647307" y="1839094"/>
                  </a:lnTo>
                  <a:lnTo>
                    <a:pt x="4651490" y="1849360"/>
                  </a:lnTo>
                  <a:lnTo>
                    <a:pt x="4644696" y="1849395"/>
                  </a:lnTo>
                  <a:lnTo>
                    <a:pt x="4638020" y="1848700"/>
                  </a:lnTo>
                  <a:lnTo>
                    <a:pt x="4631424" y="1847519"/>
                  </a:lnTo>
                  <a:lnTo>
                    <a:pt x="4624868" y="1846094"/>
                  </a:lnTo>
                  <a:close/>
                </a:path>
                <a:path w="4694555" h="3952875">
                  <a:moveTo>
                    <a:pt x="2639212" y="1200329"/>
                  </a:moveTo>
                  <a:lnTo>
                    <a:pt x="2647195" y="1161154"/>
                  </a:lnTo>
                  <a:lnTo>
                    <a:pt x="2659245" y="1177211"/>
                  </a:lnTo>
                  <a:lnTo>
                    <a:pt x="2663668" y="1189530"/>
                  </a:lnTo>
                  <a:lnTo>
                    <a:pt x="2661471" y="1198975"/>
                  </a:lnTo>
                  <a:lnTo>
                    <a:pt x="2653662" y="1206408"/>
                  </a:lnTo>
                  <a:lnTo>
                    <a:pt x="2639212" y="1200329"/>
                  </a:lnTo>
                  <a:close/>
                </a:path>
                <a:path w="4694555" h="3952875">
                  <a:moveTo>
                    <a:pt x="3396318" y="2229373"/>
                  </a:moveTo>
                  <a:lnTo>
                    <a:pt x="3392823" y="2218153"/>
                  </a:lnTo>
                  <a:lnTo>
                    <a:pt x="3393511" y="2217200"/>
                  </a:lnTo>
                  <a:lnTo>
                    <a:pt x="3400496" y="2213543"/>
                  </a:lnTo>
                  <a:lnTo>
                    <a:pt x="3416373" y="2207605"/>
                  </a:lnTo>
                  <a:lnTo>
                    <a:pt x="3417963" y="2217450"/>
                  </a:lnTo>
                  <a:lnTo>
                    <a:pt x="3420505" y="2227982"/>
                  </a:lnTo>
                  <a:lnTo>
                    <a:pt x="3413255" y="2229998"/>
                  </a:lnTo>
                  <a:lnTo>
                    <a:pt x="3405740" y="2230373"/>
                  </a:lnTo>
                  <a:lnTo>
                    <a:pt x="3397959" y="2229107"/>
                  </a:lnTo>
                  <a:lnTo>
                    <a:pt x="3396318" y="2229373"/>
                  </a:lnTo>
                  <a:close/>
                </a:path>
                <a:path w="4694555" h="3952875">
                  <a:moveTo>
                    <a:pt x="4671522" y="936095"/>
                  </a:moveTo>
                  <a:lnTo>
                    <a:pt x="4668663" y="934032"/>
                  </a:lnTo>
                  <a:lnTo>
                    <a:pt x="4667761" y="923234"/>
                  </a:lnTo>
                  <a:lnTo>
                    <a:pt x="4669402" y="922969"/>
                  </a:lnTo>
                  <a:lnTo>
                    <a:pt x="4675012" y="921218"/>
                  </a:lnTo>
                  <a:lnTo>
                    <a:pt x="4681043" y="916876"/>
                  </a:lnTo>
                  <a:lnTo>
                    <a:pt x="4690573" y="923753"/>
                  </a:lnTo>
                  <a:lnTo>
                    <a:pt x="4690944" y="931266"/>
                  </a:lnTo>
                  <a:lnTo>
                    <a:pt x="4694440" y="942486"/>
                  </a:lnTo>
                  <a:lnTo>
                    <a:pt x="4678879" y="939954"/>
                  </a:lnTo>
                  <a:lnTo>
                    <a:pt x="4671522" y="936095"/>
                  </a:lnTo>
                  <a:close/>
                </a:path>
                <a:path w="4694555" h="3952875">
                  <a:moveTo>
                    <a:pt x="615460" y="2424552"/>
                  </a:moveTo>
                  <a:lnTo>
                    <a:pt x="617044" y="2408301"/>
                  </a:lnTo>
                  <a:lnTo>
                    <a:pt x="621544" y="2410098"/>
                  </a:lnTo>
                  <a:lnTo>
                    <a:pt x="627418" y="2409989"/>
                  </a:lnTo>
                  <a:lnTo>
                    <a:pt x="631760" y="2416020"/>
                  </a:lnTo>
                  <a:lnTo>
                    <a:pt x="630068" y="2426396"/>
                  </a:lnTo>
                  <a:lnTo>
                    <a:pt x="615460" y="2424552"/>
                  </a:lnTo>
                  <a:close/>
                </a:path>
                <a:path w="4694555" h="3952875">
                  <a:moveTo>
                    <a:pt x="3525227" y="3950254"/>
                  </a:moveTo>
                  <a:lnTo>
                    <a:pt x="3523322" y="3948879"/>
                  </a:lnTo>
                  <a:lnTo>
                    <a:pt x="3520779" y="3938347"/>
                  </a:lnTo>
                  <a:lnTo>
                    <a:pt x="3522420" y="3938082"/>
                  </a:lnTo>
                  <a:lnTo>
                    <a:pt x="3527077" y="3935644"/>
                  </a:lnTo>
                  <a:lnTo>
                    <a:pt x="3532687" y="3933894"/>
                  </a:lnTo>
                  <a:lnTo>
                    <a:pt x="3538826" y="3935425"/>
                  </a:lnTo>
                  <a:lnTo>
                    <a:pt x="3539779" y="3936113"/>
                  </a:lnTo>
                  <a:lnTo>
                    <a:pt x="3541792" y="3943363"/>
                  </a:lnTo>
                  <a:lnTo>
                    <a:pt x="3544757" y="3951302"/>
                  </a:lnTo>
                  <a:lnTo>
                    <a:pt x="3538195" y="3952364"/>
                  </a:lnTo>
                  <a:lnTo>
                    <a:pt x="3531367" y="3951786"/>
                  </a:lnTo>
                  <a:lnTo>
                    <a:pt x="3525227" y="3950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4129" y="2915655"/>
              <a:ext cx="7267590" cy="5714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9537" y="2664611"/>
              <a:ext cx="5796280" cy="1177290"/>
            </a:xfrm>
            <a:custGeom>
              <a:avLst/>
              <a:gdLst/>
              <a:ahLst/>
              <a:cxnLst/>
              <a:rect l="l" t="t" r="r" b="b"/>
              <a:pathLst>
                <a:path w="5796280" h="1177289">
                  <a:moveTo>
                    <a:pt x="5796153" y="941565"/>
                  </a:moveTo>
                  <a:lnTo>
                    <a:pt x="5757862" y="0"/>
                  </a:lnTo>
                  <a:lnTo>
                    <a:pt x="0" y="234162"/>
                  </a:lnTo>
                  <a:lnTo>
                    <a:pt x="38290" y="1175727"/>
                  </a:lnTo>
                  <a:lnTo>
                    <a:pt x="38341" y="1176997"/>
                  </a:lnTo>
                  <a:lnTo>
                    <a:pt x="387883" y="1162773"/>
                  </a:lnTo>
                  <a:lnTo>
                    <a:pt x="387832" y="1161516"/>
                  </a:lnTo>
                  <a:lnTo>
                    <a:pt x="5796153" y="9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21360000">
            <a:off x="4208274" y="3015300"/>
            <a:ext cx="454716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5"/>
              </a:lnSpc>
            </a:pPr>
            <a:r>
              <a:rPr lang="en-US" sz="7200" b="1" spc="290" baseline="1089" dirty="0" err="1" smtClean="0">
                <a:solidFill>
                  <a:srgbClr val="FFFFFF"/>
                </a:solidFill>
                <a:latin typeface="Britannic Bold" pitchFamily="34" charset="0"/>
                <a:cs typeface="Arial"/>
              </a:rPr>
              <a:t>Mekanika</a:t>
            </a:r>
            <a:r>
              <a:rPr lang="en-US" sz="5100" b="1" spc="2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7650" baseline="108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1000" y="4457700"/>
            <a:ext cx="103632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6409">
              <a:lnSpc>
                <a:spcPct val="114599"/>
              </a:lnSpc>
              <a:spcBef>
                <a:spcPts val="100"/>
              </a:spcBef>
            </a:pPr>
            <a:r>
              <a:rPr lang="en-US" sz="6000" dirty="0" smtClean="0">
                <a:latin typeface="Bodoni MT Black" pitchFamily="18" charset="0"/>
                <a:cs typeface="Arial"/>
              </a:rPr>
              <a:t>GAYA GRAVITASI NEWTON </a:t>
            </a:r>
            <a:endParaRPr sz="6000">
              <a:latin typeface="Bodoni MT Black" pitchFamily="18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20800" y="995044"/>
            <a:ext cx="32511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90" dirty="0" err="1" smtClean="0">
                <a:latin typeface="Tekton Pro Ext" pitchFamily="34" charset="0"/>
                <a:cs typeface="Arial"/>
              </a:rPr>
              <a:t>Desember</a:t>
            </a:r>
            <a:r>
              <a:rPr lang="en-US" sz="2400" spc="90" dirty="0" smtClean="0">
                <a:latin typeface="Tekton Pro Ext" pitchFamily="34" charset="0"/>
                <a:cs typeface="Arial"/>
              </a:rPr>
              <a:t> </a:t>
            </a:r>
            <a:r>
              <a:rPr sz="2400" spc="-95" smtClean="0">
                <a:latin typeface="Tekton Pro Ext" pitchFamily="34" charset="0"/>
                <a:cs typeface="Arial"/>
              </a:rPr>
              <a:t> </a:t>
            </a:r>
            <a:r>
              <a:rPr sz="2400" spc="-55" dirty="0">
                <a:latin typeface="Tekton Pro Ext" pitchFamily="34" charset="0"/>
                <a:cs typeface="Arial"/>
              </a:rPr>
              <a:t>2021</a:t>
            </a:r>
            <a:endParaRPr sz="2400">
              <a:latin typeface="Tekton Pro Ext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995044"/>
            <a:ext cx="378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ekton Pro Ext" pitchFamily="34" charset="0"/>
                <a:cs typeface="Arial"/>
              </a:rPr>
              <a:t>Universitas</a:t>
            </a:r>
            <a:r>
              <a:rPr sz="2400" spc="-90" dirty="0">
                <a:latin typeface="Tekton Pro Ext" pitchFamily="34" charset="0"/>
                <a:cs typeface="Arial"/>
              </a:rPr>
              <a:t> </a:t>
            </a:r>
            <a:r>
              <a:rPr sz="2400" spc="35" dirty="0">
                <a:latin typeface="Tekton Pro Ext" pitchFamily="34" charset="0"/>
                <a:cs typeface="Arial"/>
              </a:rPr>
              <a:t>Lampung</a:t>
            </a:r>
            <a:endParaRPr sz="2400">
              <a:latin typeface="Tekton Pro Ext" pitchFamily="34" charset="0"/>
              <a:cs typeface="Arial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0896600" y="7353300"/>
            <a:ext cx="5791199" cy="861774"/>
          </a:xfrm>
        </p:spPr>
        <p:txBody>
          <a:bodyPr/>
          <a:lstStyle/>
          <a:p>
            <a:r>
              <a:rPr lang="en-US" sz="2800" dirty="0" smtClean="0">
                <a:latin typeface="Tekton Pro Ext" pitchFamily="34" charset="0"/>
              </a:rPr>
              <a:t>Dian </a:t>
            </a:r>
            <a:r>
              <a:rPr lang="en-US" sz="2800" dirty="0" err="1" smtClean="0">
                <a:latin typeface="Tekton Pro Ext" pitchFamily="34" charset="0"/>
              </a:rPr>
              <a:t>Permata</a:t>
            </a:r>
            <a:r>
              <a:rPr lang="en-US" sz="2800" dirty="0" smtClean="0">
                <a:latin typeface="Tekton Pro Ext" pitchFamily="34" charset="0"/>
              </a:rPr>
              <a:t> </a:t>
            </a:r>
            <a:r>
              <a:rPr lang="en-US" sz="2800" dirty="0" err="1" smtClean="0">
                <a:latin typeface="Tekton Pro Ext" pitchFamily="34" charset="0"/>
              </a:rPr>
              <a:t>Hati</a:t>
            </a:r>
            <a:r>
              <a:rPr lang="en-US" sz="2800" dirty="0" smtClean="0">
                <a:latin typeface="Tekton Pro Ext" pitchFamily="34" charset="0"/>
              </a:rPr>
              <a:t/>
            </a:r>
            <a:br>
              <a:rPr lang="en-US" sz="2800" dirty="0" smtClean="0">
                <a:latin typeface="Tekton Pro Ext" pitchFamily="34" charset="0"/>
              </a:rPr>
            </a:br>
            <a:r>
              <a:rPr lang="en-US" sz="2800" dirty="0" smtClean="0">
                <a:latin typeface="Tekton Pro Ext" pitchFamily="34" charset="0"/>
              </a:rPr>
              <a:t>2013022036 </a:t>
            </a:r>
            <a:endParaRPr lang="en-US" sz="2800" dirty="0">
              <a:latin typeface="Tekton Pro Ex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49607"/>
            <a:ext cx="11621770" cy="7391400"/>
            <a:chOff x="0" y="1649607"/>
            <a:chExt cx="11621770" cy="7391400"/>
          </a:xfrm>
        </p:grpSpPr>
        <p:sp>
          <p:nvSpPr>
            <p:cNvPr id="3" name="object 3"/>
            <p:cNvSpPr/>
            <p:nvPr/>
          </p:nvSpPr>
          <p:spPr>
            <a:xfrm>
              <a:off x="0" y="3636082"/>
              <a:ext cx="4309745" cy="4408805"/>
            </a:xfrm>
            <a:custGeom>
              <a:avLst/>
              <a:gdLst/>
              <a:ahLst/>
              <a:cxnLst/>
              <a:rect l="l" t="t" r="r" b="b"/>
              <a:pathLst>
                <a:path w="4309745" h="4408805">
                  <a:moveTo>
                    <a:pt x="34041" y="1770497"/>
                  </a:moveTo>
                  <a:lnTo>
                    <a:pt x="44243" y="1747210"/>
                  </a:lnTo>
                  <a:lnTo>
                    <a:pt x="53638" y="1735208"/>
                  </a:lnTo>
                  <a:lnTo>
                    <a:pt x="65453" y="1732049"/>
                  </a:lnTo>
                  <a:lnTo>
                    <a:pt x="82919" y="1735292"/>
                  </a:lnTo>
                  <a:lnTo>
                    <a:pt x="94879" y="1738907"/>
                  </a:lnTo>
                  <a:lnTo>
                    <a:pt x="104928" y="1744323"/>
                  </a:lnTo>
                  <a:lnTo>
                    <a:pt x="111619" y="1752699"/>
                  </a:lnTo>
                  <a:lnTo>
                    <a:pt x="113504" y="1765194"/>
                  </a:lnTo>
                  <a:lnTo>
                    <a:pt x="111588" y="1775333"/>
                  </a:lnTo>
                  <a:lnTo>
                    <a:pt x="106245" y="1783611"/>
                  </a:lnTo>
                  <a:lnTo>
                    <a:pt x="98197" y="1789202"/>
                  </a:lnTo>
                  <a:lnTo>
                    <a:pt x="88160" y="1791279"/>
                  </a:lnTo>
                  <a:lnTo>
                    <a:pt x="85207" y="1791758"/>
                  </a:lnTo>
                  <a:lnTo>
                    <a:pt x="82015" y="1790760"/>
                  </a:lnTo>
                  <a:lnTo>
                    <a:pt x="79680" y="1790380"/>
                  </a:lnTo>
                  <a:lnTo>
                    <a:pt x="67799" y="1786232"/>
                  </a:lnTo>
                  <a:lnTo>
                    <a:pt x="56164" y="1781404"/>
                  </a:lnTo>
                  <a:lnTo>
                    <a:pt x="44877" y="1776094"/>
                  </a:lnTo>
                  <a:lnTo>
                    <a:pt x="34041" y="1770497"/>
                  </a:lnTo>
                  <a:close/>
                </a:path>
                <a:path w="4309745" h="4408805">
                  <a:moveTo>
                    <a:pt x="3090499" y="186033"/>
                  </a:moveTo>
                  <a:lnTo>
                    <a:pt x="3081668" y="179437"/>
                  </a:lnTo>
                  <a:lnTo>
                    <a:pt x="3076558" y="171242"/>
                  </a:lnTo>
                  <a:lnTo>
                    <a:pt x="3075512" y="161821"/>
                  </a:lnTo>
                  <a:lnTo>
                    <a:pt x="3078874" y="151542"/>
                  </a:lnTo>
                  <a:lnTo>
                    <a:pt x="3087812" y="143391"/>
                  </a:lnTo>
                  <a:lnTo>
                    <a:pt x="3101681" y="140267"/>
                  </a:lnTo>
                  <a:lnTo>
                    <a:pt x="3118105" y="142412"/>
                  </a:lnTo>
                  <a:lnTo>
                    <a:pt x="3134708" y="150069"/>
                  </a:lnTo>
                  <a:lnTo>
                    <a:pt x="3136751" y="165084"/>
                  </a:lnTo>
                  <a:lnTo>
                    <a:pt x="3136698" y="172979"/>
                  </a:lnTo>
                  <a:lnTo>
                    <a:pt x="3134185" y="179709"/>
                  </a:lnTo>
                  <a:lnTo>
                    <a:pt x="3125986" y="188700"/>
                  </a:lnTo>
                  <a:lnTo>
                    <a:pt x="3115290" y="192340"/>
                  </a:lnTo>
                  <a:lnTo>
                    <a:pt x="3103120" y="191246"/>
                  </a:lnTo>
                  <a:lnTo>
                    <a:pt x="3090499" y="186033"/>
                  </a:lnTo>
                  <a:close/>
                </a:path>
                <a:path w="4309745" h="4408805">
                  <a:moveTo>
                    <a:pt x="2362400" y="1581753"/>
                  </a:moveTo>
                  <a:lnTo>
                    <a:pt x="2354107" y="1574015"/>
                  </a:lnTo>
                  <a:lnTo>
                    <a:pt x="2349870" y="1564554"/>
                  </a:lnTo>
                  <a:lnTo>
                    <a:pt x="2350313" y="1555045"/>
                  </a:lnTo>
                  <a:lnTo>
                    <a:pt x="2356063" y="1547163"/>
                  </a:lnTo>
                  <a:lnTo>
                    <a:pt x="2363384" y="1543229"/>
                  </a:lnTo>
                  <a:lnTo>
                    <a:pt x="2372725" y="1541241"/>
                  </a:lnTo>
                  <a:lnTo>
                    <a:pt x="2381547" y="1541326"/>
                  </a:lnTo>
                  <a:lnTo>
                    <a:pt x="2387314" y="1543612"/>
                  </a:lnTo>
                  <a:lnTo>
                    <a:pt x="2393581" y="1551927"/>
                  </a:lnTo>
                  <a:lnTo>
                    <a:pt x="2398498" y="1562450"/>
                  </a:lnTo>
                  <a:lnTo>
                    <a:pt x="2403541" y="1575510"/>
                  </a:lnTo>
                  <a:lnTo>
                    <a:pt x="2410183" y="1591437"/>
                  </a:lnTo>
                  <a:lnTo>
                    <a:pt x="2381307" y="1587403"/>
                  </a:lnTo>
                  <a:lnTo>
                    <a:pt x="2370824" y="1585242"/>
                  </a:lnTo>
                  <a:lnTo>
                    <a:pt x="2362400" y="1581753"/>
                  </a:lnTo>
                  <a:close/>
                </a:path>
                <a:path w="4309745" h="4408805">
                  <a:moveTo>
                    <a:pt x="932324" y="941323"/>
                  </a:moveTo>
                  <a:lnTo>
                    <a:pt x="927574" y="934775"/>
                  </a:lnTo>
                  <a:lnTo>
                    <a:pt x="924373" y="927266"/>
                  </a:lnTo>
                  <a:lnTo>
                    <a:pt x="922790" y="919210"/>
                  </a:lnTo>
                  <a:lnTo>
                    <a:pt x="922890" y="911024"/>
                  </a:lnTo>
                  <a:lnTo>
                    <a:pt x="929592" y="902075"/>
                  </a:lnTo>
                  <a:lnTo>
                    <a:pt x="941065" y="898036"/>
                  </a:lnTo>
                  <a:lnTo>
                    <a:pt x="954216" y="899125"/>
                  </a:lnTo>
                  <a:lnTo>
                    <a:pt x="979963" y="931327"/>
                  </a:lnTo>
                  <a:lnTo>
                    <a:pt x="969465" y="941696"/>
                  </a:lnTo>
                  <a:lnTo>
                    <a:pt x="956179" y="947118"/>
                  </a:lnTo>
                  <a:lnTo>
                    <a:pt x="942876" y="947143"/>
                  </a:lnTo>
                  <a:lnTo>
                    <a:pt x="932324" y="941323"/>
                  </a:lnTo>
                  <a:close/>
                </a:path>
                <a:path w="4309745" h="4408805">
                  <a:moveTo>
                    <a:pt x="1109935" y="3866491"/>
                  </a:moveTo>
                  <a:lnTo>
                    <a:pt x="1104664" y="3857813"/>
                  </a:lnTo>
                  <a:lnTo>
                    <a:pt x="1103296" y="3847793"/>
                  </a:lnTo>
                  <a:lnTo>
                    <a:pt x="1106229" y="3837572"/>
                  </a:lnTo>
                  <a:lnTo>
                    <a:pt x="1108707" y="3834139"/>
                  </a:lnTo>
                  <a:lnTo>
                    <a:pt x="1115307" y="3826687"/>
                  </a:lnTo>
                  <a:lnTo>
                    <a:pt x="1123350" y="3823335"/>
                  </a:lnTo>
                  <a:lnTo>
                    <a:pt x="1132777" y="3824163"/>
                  </a:lnTo>
                  <a:lnTo>
                    <a:pt x="1143531" y="3829252"/>
                  </a:lnTo>
                  <a:lnTo>
                    <a:pt x="1152911" y="3839324"/>
                  </a:lnTo>
                  <a:lnTo>
                    <a:pt x="1156538" y="3849404"/>
                  </a:lnTo>
                  <a:lnTo>
                    <a:pt x="1154841" y="3859069"/>
                  </a:lnTo>
                  <a:lnTo>
                    <a:pt x="1148249" y="3867894"/>
                  </a:lnTo>
                  <a:lnTo>
                    <a:pt x="1141403" y="3871987"/>
                  </a:lnTo>
                  <a:lnTo>
                    <a:pt x="1134106" y="3874165"/>
                  </a:lnTo>
                  <a:lnTo>
                    <a:pt x="1126496" y="3874404"/>
                  </a:lnTo>
                  <a:lnTo>
                    <a:pt x="1118712" y="3872682"/>
                  </a:lnTo>
                  <a:lnTo>
                    <a:pt x="1109935" y="3866491"/>
                  </a:lnTo>
                  <a:close/>
                </a:path>
                <a:path w="4309745" h="4408805">
                  <a:moveTo>
                    <a:pt x="906203" y="2414219"/>
                  </a:moveTo>
                  <a:lnTo>
                    <a:pt x="901968" y="2407268"/>
                  </a:lnTo>
                  <a:lnTo>
                    <a:pt x="899408" y="2399690"/>
                  </a:lnTo>
                  <a:lnTo>
                    <a:pt x="898626" y="2391682"/>
                  </a:lnTo>
                  <a:lnTo>
                    <a:pt x="899723" y="2383441"/>
                  </a:lnTo>
                  <a:lnTo>
                    <a:pt x="907679" y="2376171"/>
                  </a:lnTo>
                  <a:lnTo>
                    <a:pt x="920601" y="2373710"/>
                  </a:lnTo>
                  <a:lnTo>
                    <a:pt x="934399" y="2375795"/>
                  </a:lnTo>
                  <a:lnTo>
                    <a:pt x="954939" y="2406319"/>
                  </a:lnTo>
                  <a:lnTo>
                    <a:pt x="944169" y="2415737"/>
                  </a:lnTo>
                  <a:lnTo>
                    <a:pt x="930518" y="2420508"/>
                  </a:lnTo>
                  <a:lnTo>
                    <a:pt x="916893" y="2420159"/>
                  </a:lnTo>
                  <a:lnTo>
                    <a:pt x="906203" y="2414219"/>
                  </a:lnTo>
                  <a:close/>
                </a:path>
                <a:path w="4309745" h="4408805">
                  <a:moveTo>
                    <a:pt x="1780181" y="3252407"/>
                  </a:moveTo>
                  <a:lnTo>
                    <a:pt x="1767982" y="3240933"/>
                  </a:lnTo>
                  <a:lnTo>
                    <a:pt x="1762095" y="3230710"/>
                  </a:lnTo>
                  <a:lnTo>
                    <a:pt x="1761737" y="3221295"/>
                  </a:lnTo>
                  <a:lnTo>
                    <a:pt x="1766126" y="3212247"/>
                  </a:lnTo>
                  <a:lnTo>
                    <a:pt x="1773639" y="3204067"/>
                  </a:lnTo>
                  <a:lnTo>
                    <a:pt x="1782889" y="3198731"/>
                  </a:lnTo>
                  <a:lnTo>
                    <a:pt x="1793452" y="3198013"/>
                  </a:lnTo>
                  <a:lnTo>
                    <a:pt x="1804905" y="3203688"/>
                  </a:lnTo>
                  <a:lnTo>
                    <a:pt x="1809388" y="3210267"/>
                  </a:lnTo>
                  <a:lnTo>
                    <a:pt x="1811825" y="3217817"/>
                  </a:lnTo>
                  <a:lnTo>
                    <a:pt x="1812208" y="3225842"/>
                  </a:lnTo>
                  <a:lnTo>
                    <a:pt x="1810527" y="3233847"/>
                  </a:lnTo>
                  <a:lnTo>
                    <a:pt x="1804178" y="3239991"/>
                  </a:lnTo>
                  <a:lnTo>
                    <a:pt x="1796176" y="3244699"/>
                  </a:lnTo>
                  <a:lnTo>
                    <a:pt x="1787763" y="3248620"/>
                  </a:lnTo>
                  <a:lnTo>
                    <a:pt x="1780181" y="3252407"/>
                  </a:lnTo>
                  <a:close/>
                </a:path>
                <a:path w="4309745" h="4408805">
                  <a:moveTo>
                    <a:pt x="1442751" y="944284"/>
                  </a:moveTo>
                  <a:lnTo>
                    <a:pt x="1438470" y="937708"/>
                  </a:lnTo>
                  <a:lnTo>
                    <a:pt x="1437146" y="930084"/>
                  </a:lnTo>
                  <a:lnTo>
                    <a:pt x="1439166" y="922060"/>
                  </a:lnTo>
                  <a:lnTo>
                    <a:pt x="1439547" y="919725"/>
                  </a:lnTo>
                  <a:lnTo>
                    <a:pt x="1441405" y="917150"/>
                  </a:lnTo>
                  <a:lnTo>
                    <a:pt x="1444121" y="915194"/>
                  </a:lnTo>
                  <a:lnTo>
                    <a:pt x="1451730" y="911652"/>
                  </a:lnTo>
                  <a:lnTo>
                    <a:pt x="1459872" y="910083"/>
                  </a:lnTo>
                  <a:lnTo>
                    <a:pt x="1468165" y="910337"/>
                  </a:lnTo>
                  <a:lnTo>
                    <a:pt x="1476230" y="912262"/>
                  </a:lnTo>
                  <a:lnTo>
                    <a:pt x="1481969" y="918851"/>
                  </a:lnTo>
                  <a:lnTo>
                    <a:pt x="1486092" y="928188"/>
                  </a:lnTo>
                  <a:lnTo>
                    <a:pt x="1490179" y="939947"/>
                  </a:lnTo>
                  <a:lnTo>
                    <a:pt x="1495811" y="953800"/>
                  </a:lnTo>
                  <a:lnTo>
                    <a:pt x="1480618" y="953196"/>
                  </a:lnTo>
                  <a:lnTo>
                    <a:pt x="1468132" y="953077"/>
                  </a:lnTo>
                  <a:lnTo>
                    <a:pt x="1457933" y="952161"/>
                  </a:lnTo>
                  <a:lnTo>
                    <a:pt x="1449600" y="949166"/>
                  </a:lnTo>
                  <a:lnTo>
                    <a:pt x="1442751" y="944284"/>
                  </a:lnTo>
                  <a:close/>
                </a:path>
                <a:path w="4309745" h="4408805">
                  <a:moveTo>
                    <a:pt x="3808201" y="2413637"/>
                  </a:moveTo>
                  <a:lnTo>
                    <a:pt x="3807929" y="2399981"/>
                  </a:lnTo>
                  <a:lnTo>
                    <a:pt x="3807057" y="2388340"/>
                  </a:lnTo>
                  <a:lnTo>
                    <a:pt x="3807115" y="2379817"/>
                  </a:lnTo>
                  <a:lnTo>
                    <a:pt x="3809630" y="2375514"/>
                  </a:lnTo>
                  <a:lnTo>
                    <a:pt x="3818887" y="2373161"/>
                  </a:lnTo>
                  <a:lnTo>
                    <a:pt x="3828275" y="2372491"/>
                  </a:lnTo>
                  <a:lnTo>
                    <a:pt x="3837653" y="2373529"/>
                  </a:lnTo>
                  <a:lnTo>
                    <a:pt x="3846884" y="2376295"/>
                  </a:lnTo>
                  <a:lnTo>
                    <a:pt x="3851025" y="2381852"/>
                  </a:lnTo>
                  <a:lnTo>
                    <a:pt x="3854245" y="2391395"/>
                  </a:lnTo>
                  <a:lnTo>
                    <a:pt x="3855715" y="2400653"/>
                  </a:lnTo>
                  <a:lnTo>
                    <a:pt x="3854603" y="2405357"/>
                  </a:lnTo>
                  <a:lnTo>
                    <a:pt x="3845838" y="2408494"/>
                  </a:lnTo>
                  <a:lnTo>
                    <a:pt x="3835225" y="2410298"/>
                  </a:lnTo>
                  <a:lnTo>
                    <a:pt x="3822700" y="2411701"/>
                  </a:lnTo>
                  <a:lnTo>
                    <a:pt x="3808201" y="2413637"/>
                  </a:lnTo>
                  <a:close/>
                </a:path>
                <a:path w="4309745" h="4408805">
                  <a:moveTo>
                    <a:pt x="561186" y="49661"/>
                  </a:moveTo>
                  <a:lnTo>
                    <a:pt x="558788" y="37285"/>
                  </a:lnTo>
                  <a:lnTo>
                    <a:pt x="556541" y="26732"/>
                  </a:lnTo>
                  <a:lnTo>
                    <a:pt x="555438" y="17983"/>
                  </a:lnTo>
                  <a:lnTo>
                    <a:pt x="556469" y="11019"/>
                  </a:lnTo>
                  <a:lnTo>
                    <a:pt x="562664" y="3111"/>
                  </a:lnTo>
                  <a:lnTo>
                    <a:pt x="571267" y="0"/>
                  </a:lnTo>
                  <a:lnTo>
                    <a:pt x="581022" y="1390"/>
                  </a:lnTo>
                  <a:lnTo>
                    <a:pt x="590675" y="6989"/>
                  </a:lnTo>
                  <a:lnTo>
                    <a:pt x="596010" y="13205"/>
                  </a:lnTo>
                  <a:lnTo>
                    <a:pt x="599881" y="21790"/>
                  </a:lnTo>
                  <a:lnTo>
                    <a:pt x="601448" y="30180"/>
                  </a:lnTo>
                  <a:lnTo>
                    <a:pt x="599870" y="35812"/>
                  </a:lnTo>
                  <a:lnTo>
                    <a:pt x="593986" y="40294"/>
                  </a:lnTo>
                  <a:lnTo>
                    <a:pt x="585137" y="43126"/>
                  </a:lnTo>
                  <a:lnTo>
                    <a:pt x="573984" y="45763"/>
                  </a:lnTo>
                  <a:lnTo>
                    <a:pt x="561186" y="49661"/>
                  </a:lnTo>
                  <a:close/>
                </a:path>
                <a:path w="4309745" h="4408805">
                  <a:moveTo>
                    <a:pt x="759888" y="1868812"/>
                  </a:moveTo>
                  <a:lnTo>
                    <a:pt x="765341" y="1846176"/>
                  </a:lnTo>
                  <a:lnTo>
                    <a:pt x="773792" y="1834635"/>
                  </a:lnTo>
                  <a:lnTo>
                    <a:pt x="788487" y="1832738"/>
                  </a:lnTo>
                  <a:lnTo>
                    <a:pt x="812672" y="1839037"/>
                  </a:lnTo>
                  <a:lnTo>
                    <a:pt x="802737" y="1862292"/>
                  </a:lnTo>
                  <a:lnTo>
                    <a:pt x="793927" y="1873146"/>
                  </a:lnTo>
                  <a:lnTo>
                    <a:pt x="781293" y="1874389"/>
                  </a:lnTo>
                  <a:lnTo>
                    <a:pt x="759888" y="1868812"/>
                  </a:lnTo>
                  <a:close/>
                </a:path>
                <a:path w="4309745" h="4408805">
                  <a:moveTo>
                    <a:pt x="285130" y="2880928"/>
                  </a:moveTo>
                  <a:lnTo>
                    <a:pt x="276147" y="2873610"/>
                  </a:lnTo>
                  <a:lnTo>
                    <a:pt x="272439" y="2865081"/>
                  </a:lnTo>
                  <a:lnTo>
                    <a:pt x="273278" y="2855674"/>
                  </a:lnTo>
                  <a:lnTo>
                    <a:pt x="277935" y="2845718"/>
                  </a:lnTo>
                  <a:lnTo>
                    <a:pt x="283804" y="2837331"/>
                  </a:lnTo>
                  <a:lnTo>
                    <a:pt x="290768" y="2831324"/>
                  </a:lnTo>
                  <a:lnTo>
                    <a:pt x="299045" y="2829934"/>
                  </a:lnTo>
                  <a:lnTo>
                    <a:pt x="308853" y="2835402"/>
                  </a:lnTo>
                  <a:lnTo>
                    <a:pt x="312471" y="2842050"/>
                  </a:lnTo>
                  <a:lnTo>
                    <a:pt x="313642" y="2851582"/>
                  </a:lnTo>
                  <a:lnTo>
                    <a:pt x="313812" y="2862839"/>
                  </a:lnTo>
                  <a:lnTo>
                    <a:pt x="314428" y="2874663"/>
                  </a:lnTo>
                  <a:lnTo>
                    <a:pt x="305898" y="2877561"/>
                  </a:lnTo>
                  <a:lnTo>
                    <a:pt x="297921" y="2880370"/>
                  </a:lnTo>
                  <a:lnTo>
                    <a:pt x="290873" y="2881891"/>
                  </a:lnTo>
                  <a:lnTo>
                    <a:pt x="285130" y="2880928"/>
                  </a:lnTo>
                  <a:close/>
                </a:path>
                <a:path w="4309745" h="4408805">
                  <a:moveTo>
                    <a:pt x="651235" y="2472981"/>
                  </a:moveTo>
                  <a:lnTo>
                    <a:pt x="642691" y="2465083"/>
                  </a:lnTo>
                  <a:lnTo>
                    <a:pt x="638627" y="2455890"/>
                  </a:lnTo>
                  <a:lnTo>
                    <a:pt x="639128" y="2446809"/>
                  </a:lnTo>
                  <a:lnTo>
                    <a:pt x="644278" y="2439249"/>
                  </a:lnTo>
                  <a:lnTo>
                    <a:pt x="651782" y="2435854"/>
                  </a:lnTo>
                  <a:lnTo>
                    <a:pt x="659642" y="2434674"/>
                  </a:lnTo>
                  <a:lnTo>
                    <a:pt x="667539" y="2435478"/>
                  </a:lnTo>
                  <a:lnTo>
                    <a:pt x="675149" y="2438033"/>
                  </a:lnTo>
                  <a:lnTo>
                    <a:pt x="680108" y="2444630"/>
                  </a:lnTo>
                  <a:lnTo>
                    <a:pt x="683844" y="2453770"/>
                  </a:lnTo>
                  <a:lnTo>
                    <a:pt x="687544" y="2465331"/>
                  </a:lnTo>
                  <a:lnTo>
                    <a:pt x="692396" y="2479191"/>
                  </a:lnTo>
                  <a:lnTo>
                    <a:pt x="678548" y="2477825"/>
                  </a:lnTo>
                  <a:lnTo>
                    <a:pt x="667152" y="2477126"/>
                  </a:lnTo>
                  <a:lnTo>
                    <a:pt x="658088" y="2475908"/>
                  </a:lnTo>
                  <a:lnTo>
                    <a:pt x="651235" y="2472981"/>
                  </a:lnTo>
                  <a:close/>
                </a:path>
                <a:path w="4309745" h="4408805">
                  <a:moveTo>
                    <a:pt x="2252795" y="174055"/>
                  </a:moveTo>
                  <a:lnTo>
                    <a:pt x="2249797" y="170077"/>
                  </a:lnTo>
                  <a:lnTo>
                    <a:pt x="2247429" y="162515"/>
                  </a:lnTo>
                  <a:lnTo>
                    <a:pt x="2246517" y="154292"/>
                  </a:lnTo>
                  <a:lnTo>
                    <a:pt x="2247887" y="148327"/>
                  </a:lnTo>
                  <a:lnTo>
                    <a:pt x="2253557" y="144649"/>
                  </a:lnTo>
                  <a:lnTo>
                    <a:pt x="2261768" y="142193"/>
                  </a:lnTo>
                  <a:lnTo>
                    <a:pt x="2272400" y="139771"/>
                  </a:lnTo>
                  <a:lnTo>
                    <a:pt x="2285332" y="136194"/>
                  </a:lnTo>
                  <a:lnTo>
                    <a:pt x="2286067" y="150000"/>
                  </a:lnTo>
                  <a:lnTo>
                    <a:pt x="2287137" y="161478"/>
                  </a:lnTo>
                  <a:lnTo>
                    <a:pt x="2287162" y="170000"/>
                  </a:lnTo>
                  <a:lnTo>
                    <a:pt x="2284761" y="174936"/>
                  </a:lnTo>
                  <a:lnTo>
                    <a:pt x="2278855" y="177077"/>
                  </a:lnTo>
                  <a:lnTo>
                    <a:pt x="2270422" y="177639"/>
                  </a:lnTo>
                  <a:lnTo>
                    <a:pt x="2261166" y="176629"/>
                  </a:lnTo>
                  <a:lnTo>
                    <a:pt x="2252795" y="174055"/>
                  </a:lnTo>
                  <a:close/>
                </a:path>
                <a:path w="4309745" h="4408805">
                  <a:moveTo>
                    <a:pt x="1307482" y="2665939"/>
                  </a:moveTo>
                  <a:lnTo>
                    <a:pt x="1306780" y="2652341"/>
                  </a:lnTo>
                  <a:lnTo>
                    <a:pt x="1305766" y="2641209"/>
                  </a:lnTo>
                  <a:lnTo>
                    <a:pt x="1305753" y="2632757"/>
                  </a:lnTo>
                  <a:lnTo>
                    <a:pt x="1308053" y="2627198"/>
                  </a:lnTo>
                  <a:lnTo>
                    <a:pt x="1315556" y="2623803"/>
                  </a:lnTo>
                  <a:lnTo>
                    <a:pt x="1323416" y="2622623"/>
                  </a:lnTo>
                  <a:lnTo>
                    <a:pt x="1331313" y="2623427"/>
                  </a:lnTo>
                  <a:lnTo>
                    <a:pt x="1338923" y="2625982"/>
                  </a:lnTo>
                  <a:lnTo>
                    <a:pt x="1343145" y="2632924"/>
                  </a:lnTo>
                  <a:lnTo>
                    <a:pt x="1345611" y="2640434"/>
                  </a:lnTo>
                  <a:lnTo>
                    <a:pt x="1346139" y="2648258"/>
                  </a:lnTo>
                  <a:lnTo>
                    <a:pt x="1344546" y="2656142"/>
                  </a:lnTo>
                  <a:lnTo>
                    <a:pt x="1339954" y="2659823"/>
                  </a:lnTo>
                  <a:lnTo>
                    <a:pt x="1331820" y="2661804"/>
                  </a:lnTo>
                  <a:lnTo>
                    <a:pt x="1320783" y="2663404"/>
                  </a:lnTo>
                  <a:lnTo>
                    <a:pt x="1307482" y="2665939"/>
                  </a:lnTo>
                  <a:close/>
                </a:path>
                <a:path w="4309745" h="4408805">
                  <a:moveTo>
                    <a:pt x="2267796" y="2014649"/>
                  </a:moveTo>
                  <a:lnTo>
                    <a:pt x="2264039" y="2010143"/>
                  </a:lnTo>
                  <a:lnTo>
                    <a:pt x="2260852" y="2002134"/>
                  </a:lnTo>
                  <a:lnTo>
                    <a:pt x="2259328" y="1993856"/>
                  </a:lnTo>
                  <a:lnTo>
                    <a:pt x="2260554" y="1988542"/>
                  </a:lnTo>
                  <a:lnTo>
                    <a:pt x="2267174" y="1984366"/>
                  </a:lnTo>
                  <a:lnTo>
                    <a:pt x="2276210" y="1981078"/>
                  </a:lnTo>
                  <a:lnTo>
                    <a:pt x="2287869" y="1977929"/>
                  </a:lnTo>
                  <a:lnTo>
                    <a:pt x="2302192" y="1974214"/>
                  </a:lnTo>
                  <a:lnTo>
                    <a:pt x="2302427" y="1988475"/>
                  </a:lnTo>
                  <a:lnTo>
                    <a:pt x="2302948" y="2000047"/>
                  </a:lnTo>
                  <a:lnTo>
                    <a:pt x="2302427" y="2008704"/>
                  </a:lnTo>
                  <a:lnTo>
                    <a:pt x="2299525" y="2014053"/>
                  </a:lnTo>
                  <a:lnTo>
                    <a:pt x="2291787" y="2016728"/>
                  </a:lnTo>
                  <a:lnTo>
                    <a:pt x="2283643" y="2017764"/>
                  </a:lnTo>
                  <a:lnTo>
                    <a:pt x="2275507" y="2017094"/>
                  </a:lnTo>
                  <a:lnTo>
                    <a:pt x="2267796" y="2014649"/>
                  </a:lnTo>
                  <a:close/>
                </a:path>
                <a:path w="4309745" h="4408805">
                  <a:moveTo>
                    <a:pt x="2777760" y="3024762"/>
                  </a:moveTo>
                  <a:lnTo>
                    <a:pt x="2774614" y="3019352"/>
                  </a:lnTo>
                  <a:lnTo>
                    <a:pt x="2772817" y="3011733"/>
                  </a:lnTo>
                  <a:lnTo>
                    <a:pt x="2770660" y="2994842"/>
                  </a:lnTo>
                  <a:lnTo>
                    <a:pt x="2779169" y="2993641"/>
                  </a:lnTo>
                  <a:lnTo>
                    <a:pt x="2787597" y="2992381"/>
                  </a:lnTo>
                  <a:lnTo>
                    <a:pt x="2814334" y="3018099"/>
                  </a:lnTo>
                  <a:lnTo>
                    <a:pt x="2818921" y="3030973"/>
                  </a:lnTo>
                  <a:lnTo>
                    <a:pt x="2792570" y="3029087"/>
                  </a:lnTo>
                  <a:lnTo>
                    <a:pt x="2783541" y="3027650"/>
                  </a:lnTo>
                  <a:lnTo>
                    <a:pt x="2777760" y="3024762"/>
                  </a:lnTo>
                  <a:close/>
                </a:path>
                <a:path w="4309745" h="4408805">
                  <a:moveTo>
                    <a:pt x="1338338" y="2030428"/>
                  </a:moveTo>
                  <a:lnTo>
                    <a:pt x="1336189" y="2019599"/>
                  </a:lnTo>
                  <a:lnTo>
                    <a:pt x="1334080" y="2009899"/>
                  </a:lnTo>
                  <a:lnTo>
                    <a:pt x="1333159" y="2002281"/>
                  </a:lnTo>
                  <a:lnTo>
                    <a:pt x="1334574" y="1997694"/>
                  </a:lnTo>
                  <a:lnTo>
                    <a:pt x="1341292" y="1994059"/>
                  </a:lnTo>
                  <a:lnTo>
                    <a:pt x="1348913" y="1992054"/>
                  </a:lnTo>
                  <a:lnTo>
                    <a:pt x="1356963" y="1991827"/>
                  </a:lnTo>
                  <a:lnTo>
                    <a:pt x="1364968" y="1993525"/>
                  </a:lnTo>
                  <a:lnTo>
                    <a:pt x="1371290" y="1997047"/>
                  </a:lnTo>
                  <a:lnTo>
                    <a:pt x="1375526" y="2002612"/>
                  </a:lnTo>
                  <a:lnTo>
                    <a:pt x="1377128" y="2009457"/>
                  </a:lnTo>
                  <a:lnTo>
                    <a:pt x="1375545" y="2016819"/>
                  </a:lnTo>
                  <a:lnTo>
                    <a:pt x="1373687" y="2019393"/>
                  </a:lnTo>
                  <a:lnTo>
                    <a:pt x="1373306" y="2021728"/>
                  </a:lnTo>
                  <a:lnTo>
                    <a:pt x="1370590" y="2023684"/>
                  </a:lnTo>
                  <a:lnTo>
                    <a:pt x="1365075" y="2026414"/>
                  </a:lnTo>
                  <a:lnTo>
                    <a:pt x="1357733" y="2027947"/>
                  </a:lnTo>
                  <a:lnTo>
                    <a:pt x="1348757" y="2029035"/>
                  </a:lnTo>
                  <a:lnTo>
                    <a:pt x="1338338" y="2030428"/>
                  </a:lnTo>
                  <a:close/>
                </a:path>
                <a:path w="4309745" h="4408805">
                  <a:moveTo>
                    <a:pt x="0" y="2356647"/>
                  </a:moveTo>
                  <a:lnTo>
                    <a:pt x="0" y="2355792"/>
                  </a:lnTo>
                  <a:lnTo>
                    <a:pt x="6554" y="2335659"/>
                  </a:lnTo>
                  <a:lnTo>
                    <a:pt x="13789" y="2326707"/>
                  </a:lnTo>
                  <a:lnTo>
                    <a:pt x="25927" y="2327901"/>
                  </a:lnTo>
                  <a:lnTo>
                    <a:pt x="47441" y="2337450"/>
                  </a:lnTo>
                  <a:lnTo>
                    <a:pt x="37745" y="2356251"/>
                  </a:lnTo>
                  <a:lnTo>
                    <a:pt x="29546" y="2364507"/>
                  </a:lnTo>
                  <a:lnTo>
                    <a:pt x="18373" y="2364009"/>
                  </a:lnTo>
                  <a:lnTo>
                    <a:pt x="0" y="2356647"/>
                  </a:lnTo>
                  <a:close/>
                </a:path>
                <a:path w="4309745" h="4408805">
                  <a:moveTo>
                    <a:pt x="650302" y="1306842"/>
                  </a:moveTo>
                  <a:lnTo>
                    <a:pt x="649601" y="1293244"/>
                  </a:lnTo>
                  <a:lnTo>
                    <a:pt x="648587" y="1282112"/>
                  </a:lnTo>
                  <a:lnTo>
                    <a:pt x="648573" y="1273660"/>
                  </a:lnTo>
                  <a:lnTo>
                    <a:pt x="650873" y="1268100"/>
                  </a:lnTo>
                  <a:lnTo>
                    <a:pt x="657991" y="1264957"/>
                  </a:lnTo>
                  <a:lnTo>
                    <a:pt x="665654" y="1263431"/>
                  </a:lnTo>
                  <a:lnTo>
                    <a:pt x="673584" y="1263566"/>
                  </a:lnTo>
                  <a:lnTo>
                    <a:pt x="681506" y="1265408"/>
                  </a:lnTo>
                  <a:lnTo>
                    <a:pt x="687331" y="1268348"/>
                  </a:lnTo>
                  <a:lnTo>
                    <a:pt x="691487" y="1273263"/>
                  </a:lnTo>
                  <a:lnTo>
                    <a:pt x="693605" y="1279645"/>
                  </a:lnTo>
                  <a:lnTo>
                    <a:pt x="693321" y="1286985"/>
                  </a:lnTo>
                  <a:lnTo>
                    <a:pt x="691463" y="1289560"/>
                  </a:lnTo>
                  <a:lnTo>
                    <a:pt x="690463" y="1292753"/>
                  </a:lnTo>
                  <a:lnTo>
                    <a:pt x="687747" y="1294709"/>
                  </a:lnTo>
                  <a:lnTo>
                    <a:pt x="681716" y="1298126"/>
                  </a:lnTo>
                  <a:lnTo>
                    <a:pt x="673545" y="1300611"/>
                  </a:lnTo>
                  <a:lnTo>
                    <a:pt x="663114" y="1303178"/>
                  </a:lnTo>
                  <a:lnTo>
                    <a:pt x="650302" y="1306842"/>
                  </a:lnTo>
                  <a:close/>
                </a:path>
                <a:path w="4309745" h="4408805">
                  <a:moveTo>
                    <a:pt x="2634378" y="3200896"/>
                  </a:moveTo>
                  <a:lnTo>
                    <a:pt x="2630847" y="3195596"/>
                  </a:lnTo>
                  <a:lnTo>
                    <a:pt x="2629719" y="3189337"/>
                  </a:lnTo>
                  <a:lnTo>
                    <a:pt x="2631222" y="3182652"/>
                  </a:lnTo>
                  <a:lnTo>
                    <a:pt x="2659949" y="3171080"/>
                  </a:lnTo>
                  <a:lnTo>
                    <a:pt x="2670763" y="3169421"/>
                  </a:lnTo>
                  <a:lnTo>
                    <a:pt x="2671687" y="3180876"/>
                  </a:lnTo>
                  <a:lnTo>
                    <a:pt x="2673080" y="3190833"/>
                  </a:lnTo>
                  <a:lnTo>
                    <a:pt x="2673517" y="3198388"/>
                  </a:lnTo>
                  <a:lnTo>
                    <a:pt x="2671574" y="3202634"/>
                  </a:lnTo>
                  <a:lnTo>
                    <a:pt x="2663974" y="3206163"/>
                  </a:lnTo>
                  <a:lnTo>
                    <a:pt x="2655900" y="3207638"/>
                  </a:lnTo>
                  <a:lnTo>
                    <a:pt x="2647791" y="3207129"/>
                  </a:lnTo>
                  <a:lnTo>
                    <a:pt x="2640084" y="3204708"/>
                  </a:lnTo>
                  <a:lnTo>
                    <a:pt x="2634378" y="3200896"/>
                  </a:lnTo>
                  <a:close/>
                </a:path>
                <a:path w="4309745" h="4408805">
                  <a:moveTo>
                    <a:pt x="1600875" y="1699139"/>
                  </a:moveTo>
                  <a:lnTo>
                    <a:pt x="1597542" y="1693818"/>
                  </a:lnTo>
                  <a:lnTo>
                    <a:pt x="1596188" y="1687110"/>
                  </a:lnTo>
                  <a:lnTo>
                    <a:pt x="1595736" y="1679830"/>
                  </a:lnTo>
                  <a:lnTo>
                    <a:pt x="1595110" y="1672791"/>
                  </a:lnTo>
                  <a:lnTo>
                    <a:pt x="1610337" y="1670891"/>
                  </a:lnTo>
                  <a:lnTo>
                    <a:pt x="1617600" y="1670851"/>
                  </a:lnTo>
                  <a:lnTo>
                    <a:pt x="1623885" y="1672674"/>
                  </a:lnTo>
                  <a:lnTo>
                    <a:pt x="1628005" y="1677666"/>
                  </a:lnTo>
                  <a:lnTo>
                    <a:pt x="1630799" y="1685004"/>
                  </a:lnTo>
                  <a:lnTo>
                    <a:pt x="1633351" y="1694371"/>
                  </a:lnTo>
                  <a:lnTo>
                    <a:pt x="1636748" y="1705448"/>
                  </a:lnTo>
                  <a:lnTo>
                    <a:pt x="1614792" y="1703798"/>
                  </a:lnTo>
                  <a:lnTo>
                    <a:pt x="1606728" y="1702322"/>
                  </a:lnTo>
                  <a:lnTo>
                    <a:pt x="1600875" y="1699139"/>
                  </a:lnTo>
                  <a:close/>
                </a:path>
                <a:path w="4309745" h="4408805">
                  <a:moveTo>
                    <a:pt x="646428" y="2687466"/>
                  </a:moveTo>
                  <a:lnTo>
                    <a:pt x="645713" y="2683035"/>
                  </a:lnTo>
                  <a:lnTo>
                    <a:pt x="644379" y="2679462"/>
                  </a:lnTo>
                  <a:lnTo>
                    <a:pt x="645682" y="2677629"/>
                  </a:lnTo>
                  <a:lnTo>
                    <a:pt x="650832" y="2668233"/>
                  </a:lnTo>
                  <a:lnTo>
                    <a:pt x="657784" y="2661565"/>
                  </a:lnTo>
                  <a:lnTo>
                    <a:pt x="667156" y="2659335"/>
                  </a:lnTo>
                  <a:lnTo>
                    <a:pt x="679633" y="2663138"/>
                  </a:lnTo>
                  <a:lnTo>
                    <a:pt x="683682" y="2664755"/>
                  </a:lnTo>
                  <a:lnTo>
                    <a:pt x="688160" y="2678428"/>
                  </a:lnTo>
                  <a:lnTo>
                    <a:pt x="687160" y="2681621"/>
                  </a:lnTo>
                  <a:lnTo>
                    <a:pt x="679543" y="2690624"/>
                  </a:lnTo>
                  <a:lnTo>
                    <a:pt x="670242" y="2695352"/>
                  </a:lnTo>
                  <a:lnTo>
                    <a:pt x="659217" y="2694676"/>
                  </a:lnTo>
                  <a:lnTo>
                    <a:pt x="646428" y="2687466"/>
                  </a:lnTo>
                  <a:close/>
                </a:path>
                <a:path w="4309745" h="4408805">
                  <a:moveTo>
                    <a:pt x="2312357" y="2760702"/>
                  </a:moveTo>
                  <a:lnTo>
                    <a:pt x="2311166" y="2753317"/>
                  </a:lnTo>
                  <a:lnTo>
                    <a:pt x="2303972" y="2741600"/>
                  </a:lnTo>
                  <a:lnTo>
                    <a:pt x="2307926" y="2737928"/>
                  </a:lnTo>
                  <a:lnTo>
                    <a:pt x="2312918" y="2734822"/>
                  </a:lnTo>
                  <a:lnTo>
                    <a:pt x="2319818" y="2732969"/>
                  </a:lnTo>
                  <a:lnTo>
                    <a:pt x="2328192" y="2731446"/>
                  </a:lnTo>
                  <a:lnTo>
                    <a:pt x="2337606" y="2729328"/>
                  </a:lnTo>
                  <a:lnTo>
                    <a:pt x="2338602" y="2739101"/>
                  </a:lnTo>
                  <a:lnTo>
                    <a:pt x="2339893" y="2747618"/>
                  </a:lnTo>
                  <a:lnTo>
                    <a:pt x="2340433" y="2754126"/>
                  </a:lnTo>
                  <a:lnTo>
                    <a:pt x="2339178" y="2757870"/>
                  </a:lnTo>
                  <a:lnTo>
                    <a:pt x="2333440" y="2759949"/>
                  </a:lnTo>
                  <a:lnTo>
                    <a:pt x="2326822" y="2760536"/>
                  </a:lnTo>
                  <a:lnTo>
                    <a:pt x="2319677" y="2760499"/>
                  </a:lnTo>
                  <a:lnTo>
                    <a:pt x="2312357" y="2760702"/>
                  </a:lnTo>
                  <a:close/>
                </a:path>
                <a:path w="4309745" h="4408805">
                  <a:moveTo>
                    <a:pt x="1366465" y="833055"/>
                  </a:moveTo>
                  <a:lnTo>
                    <a:pt x="1367244" y="824521"/>
                  </a:lnTo>
                  <a:lnTo>
                    <a:pt x="1367442" y="816793"/>
                  </a:lnTo>
                  <a:lnTo>
                    <a:pt x="1368140" y="810404"/>
                  </a:lnTo>
                  <a:lnTo>
                    <a:pt x="1370419" y="805890"/>
                  </a:lnTo>
                  <a:lnTo>
                    <a:pt x="1374135" y="800741"/>
                  </a:lnTo>
                  <a:lnTo>
                    <a:pt x="1388046" y="797728"/>
                  </a:lnTo>
                  <a:lnTo>
                    <a:pt x="1392333" y="800822"/>
                  </a:lnTo>
                  <a:lnTo>
                    <a:pt x="1398799" y="807731"/>
                  </a:lnTo>
                  <a:lnTo>
                    <a:pt x="1399825" y="814385"/>
                  </a:lnTo>
                  <a:lnTo>
                    <a:pt x="1396796" y="820560"/>
                  </a:lnTo>
                  <a:lnTo>
                    <a:pt x="1391095" y="826031"/>
                  </a:lnTo>
                  <a:lnTo>
                    <a:pt x="1385217" y="828416"/>
                  </a:lnTo>
                  <a:lnTo>
                    <a:pt x="1379191" y="830329"/>
                  </a:lnTo>
                  <a:lnTo>
                    <a:pt x="1372960" y="831848"/>
                  </a:lnTo>
                  <a:lnTo>
                    <a:pt x="1366465" y="833055"/>
                  </a:lnTo>
                  <a:close/>
                </a:path>
                <a:path w="4309745" h="4408805">
                  <a:moveTo>
                    <a:pt x="253289" y="2124477"/>
                  </a:moveTo>
                  <a:lnTo>
                    <a:pt x="216557" y="2094056"/>
                  </a:lnTo>
                  <a:lnTo>
                    <a:pt x="232165" y="2089963"/>
                  </a:lnTo>
                  <a:lnTo>
                    <a:pt x="241193" y="2091767"/>
                  </a:lnTo>
                  <a:lnTo>
                    <a:pt x="247087" y="2102321"/>
                  </a:lnTo>
                  <a:lnTo>
                    <a:pt x="253289" y="2124477"/>
                  </a:lnTo>
                  <a:close/>
                </a:path>
                <a:path w="4309745" h="4408805">
                  <a:moveTo>
                    <a:pt x="3551066" y="1495915"/>
                  </a:moveTo>
                  <a:lnTo>
                    <a:pt x="3537012" y="1479248"/>
                  </a:lnTo>
                  <a:lnTo>
                    <a:pt x="3559689" y="1469510"/>
                  </a:lnTo>
                  <a:lnTo>
                    <a:pt x="3570074" y="1482225"/>
                  </a:lnTo>
                  <a:lnTo>
                    <a:pt x="3551066" y="1495915"/>
                  </a:lnTo>
                  <a:close/>
                </a:path>
                <a:path w="4309745" h="4408805">
                  <a:moveTo>
                    <a:pt x="4246806" y="1661253"/>
                  </a:moveTo>
                  <a:lnTo>
                    <a:pt x="4245091" y="1660015"/>
                  </a:lnTo>
                  <a:lnTo>
                    <a:pt x="4242328" y="1647580"/>
                  </a:lnTo>
                  <a:lnTo>
                    <a:pt x="4244424" y="1646482"/>
                  </a:lnTo>
                  <a:lnTo>
                    <a:pt x="4250093" y="1644048"/>
                  </a:lnTo>
                  <a:lnTo>
                    <a:pt x="4256858" y="1643709"/>
                  </a:lnTo>
                  <a:lnTo>
                    <a:pt x="4266434" y="1646704"/>
                  </a:lnTo>
                  <a:lnTo>
                    <a:pt x="4267006" y="1654947"/>
                  </a:lnTo>
                  <a:lnTo>
                    <a:pt x="4270770" y="1664188"/>
                  </a:lnTo>
                  <a:lnTo>
                    <a:pt x="4262528" y="1664767"/>
                  </a:lnTo>
                  <a:lnTo>
                    <a:pt x="4246806" y="1661253"/>
                  </a:lnTo>
                  <a:close/>
                </a:path>
                <a:path w="4309745" h="4408805">
                  <a:moveTo>
                    <a:pt x="2459574" y="1080236"/>
                  </a:moveTo>
                  <a:lnTo>
                    <a:pt x="2466767" y="1044968"/>
                  </a:lnTo>
                  <a:lnTo>
                    <a:pt x="2477610" y="1059420"/>
                  </a:lnTo>
                  <a:lnTo>
                    <a:pt x="2481589" y="1070510"/>
                  </a:lnTo>
                  <a:lnTo>
                    <a:pt x="2479610" y="1079012"/>
                  </a:lnTo>
                  <a:lnTo>
                    <a:pt x="2472580" y="1085706"/>
                  </a:lnTo>
                  <a:lnTo>
                    <a:pt x="2459574" y="1080236"/>
                  </a:lnTo>
                  <a:close/>
                </a:path>
                <a:path w="4309745" h="4408805">
                  <a:moveTo>
                    <a:pt x="1729703" y="4137391"/>
                  </a:moveTo>
                  <a:lnTo>
                    <a:pt x="1727558" y="4124098"/>
                  </a:lnTo>
                  <a:lnTo>
                    <a:pt x="1728702" y="4117092"/>
                  </a:lnTo>
                  <a:lnTo>
                    <a:pt x="1729702" y="4113899"/>
                  </a:lnTo>
                  <a:lnTo>
                    <a:pt x="1737944" y="4113321"/>
                  </a:lnTo>
                  <a:lnTo>
                    <a:pt x="1747043" y="4113361"/>
                  </a:lnTo>
                  <a:lnTo>
                    <a:pt x="1746376" y="4123321"/>
                  </a:lnTo>
                  <a:lnTo>
                    <a:pt x="1747567" y="4130706"/>
                  </a:lnTo>
                  <a:lnTo>
                    <a:pt x="1745329" y="4135616"/>
                  </a:lnTo>
                  <a:lnTo>
                    <a:pt x="1743471" y="4138191"/>
                  </a:lnTo>
                  <a:lnTo>
                    <a:pt x="1734991" y="4137292"/>
                  </a:lnTo>
                  <a:lnTo>
                    <a:pt x="1729703" y="4137391"/>
                  </a:lnTo>
                  <a:close/>
                </a:path>
                <a:path w="4309745" h="4408805">
                  <a:moveTo>
                    <a:pt x="3140897" y="2006491"/>
                  </a:moveTo>
                  <a:lnTo>
                    <a:pt x="3137752" y="1996391"/>
                  </a:lnTo>
                  <a:lnTo>
                    <a:pt x="3138371" y="1995533"/>
                  </a:lnTo>
                  <a:lnTo>
                    <a:pt x="3144660" y="1992240"/>
                  </a:lnTo>
                  <a:lnTo>
                    <a:pt x="3158952" y="1986892"/>
                  </a:lnTo>
                  <a:lnTo>
                    <a:pt x="3160381" y="1995754"/>
                  </a:lnTo>
                  <a:lnTo>
                    <a:pt x="3162668" y="2005235"/>
                  </a:lnTo>
                  <a:lnTo>
                    <a:pt x="3156142" y="2007051"/>
                  </a:lnTo>
                  <a:lnTo>
                    <a:pt x="3149377" y="2007390"/>
                  </a:lnTo>
                  <a:lnTo>
                    <a:pt x="3142374" y="2006252"/>
                  </a:lnTo>
                  <a:lnTo>
                    <a:pt x="3140897" y="2006491"/>
                  </a:lnTo>
                  <a:close/>
                </a:path>
                <a:path w="4309745" h="4408805">
                  <a:moveTo>
                    <a:pt x="3139981" y="4403161"/>
                  </a:moveTo>
                  <a:lnTo>
                    <a:pt x="3126755" y="4389864"/>
                  </a:lnTo>
                  <a:lnTo>
                    <a:pt x="3175300" y="4394878"/>
                  </a:lnTo>
                  <a:lnTo>
                    <a:pt x="3162503" y="4405383"/>
                  </a:lnTo>
                  <a:lnTo>
                    <a:pt x="3151314" y="4408239"/>
                  </a:lnTo>
                  <a:lnTo>
                    <a:pt x="3139981" y="4403161"/>
                  </a:lnTo>
                  <a:close/>
                </a:path>
                <a:path w="4309745" h="4408805">
                  <a:moveTo>
                    <a:pt x="4288949" y="842034"/>
                  </a:moveTo>
                  <a:lnTo>
                    <a:pt x="4286376" y="840178"/>
                  </a:lnTo>
                  <a:lnTo>
                    <a:pt x="4285566" y="830458"/>
                  </a:lnTo>
                  <a:lnTo>
                    <a:pt x="4287043" y="830218"/>
                  </a:lnTo>
                  <a:lnTo>
                    <a:pt x="4292093" y="828642"/>
                  </a:lnTo>
                  <a:lnTo>
                    <a:pt x="4297520" y="824733"/>
                  </a:lnTo>
                  <a:lnTo>
                    <a:pt x="4306100" y="830924"/>
                  </a:lnTo>
                  <a:lnTo>
                    <a:pt x="4306433" y="837685"/>
                  </a:lnTo>
                  <a:lnTo>
                    <a:pt x="4309577" y="847784"/>
                  </a:lnTo>
                  <a:lnTo>
                    <a:pt x="4295571" y="845508"/>
                  </a:lnTo>
                  <a:lnTo>
                    <a:pt x="4288949" y="842034"/>
                  </a:lnTo>
                  <a:close/>
                </a:path>
                <a:path w="4309745" h="4408805">
                  <a:moveTo>
                    <a:pt x="991093" y="4270008"/>
                  </a:moveTo>
                  <a:lnTo>
                    <a:pt x="984233" y="4265057"/>
                  </a:lnTo>
                  <a:lnTo>
                    <a:pt x="983042" y="4257672"/>
                  </a:lnTo>
                  <a:lnTo>
                    <a:pt x="981469" y="4252622"/>
                  </a:lnTo>
                  <a:lnTo>
                    <a:pt x="986519" y="4251046"/>
                  </a:lnTo>
                  <a:lnTo>
                    <a:pt x="992808" y="4247753"/>
                  </a:lnTo>
                  <a:lnTo>
                    <a:pt x="1000907" y="4250987"/>
                  </a:lnTo>
                  <a:lnTo>
                    <a:pt x="1002098" y="4258372"/>
                  </a:lnTo>
                  <a:lnTo>
                    <a:pt x="1007338" y="4267374"/>
                  </a:lnTo>
                  <a:lnTo>
                    <a:pt x="997620" y="4268192"/>
                  </a:lnTo>
                  <a:lnTo>
                    <a:pt x="991093" y="4270008"/>
                  </a:lnTo>
                  <a:close/>
                </a:path>
                <a:path w="4309745" h="4408805">
                  <a:moveTo>
                    <a:pt x="637746" y="2182648"/>
                  </a:moveTo>
                  <a:lnTo>
                    <a:pt x="639175" y="2168018"/>
                  </a:lnTo>
                  <a:lnTo>
                    <a:pt x="643224" y="2169635"/>
                  </a:lnTo>
                  <a:lnTo>
                    <a:pt x="648512" y="2169535"/>
                  </a:lnTo>
                  <a:lnTo>
                    <a:pt x="652419" y="2174964"/>
                  </a:lnTo>
                  <a:lnTo>
                    <a:pt x="650894" y="2184305"/>
                  </a:lnTo>
                  <a:lnTo>
                    <a:pt x="637746" y="2182648"/>
                  </a:lnTo>
                  <a:close/>
                </a:path>
                <a:path w="4309745" h="4408805">
                  <a:moveTo>
                    <a:pt x="3256650" y="3555663"/>
                  </a:moveTo>
                  <a:lnTo>
                    <a:pt x="3254935" y="3554426"/>
                  </a:lnTo>
                  <a:lnTo>
                    <a:pt x="3252648" y="3544945"/>
                  </a:lnTo>
                  <a:lnTo>
                    <a:pt x="3254125" y="3544705"/>
                  </a:lnTo>
                  <a:lnTo>
                    <a:pt x="3258317" y="3542510"/>
                  </a:lnTo>
                  <a:lnTo>
                    <a:pt x="3263367" y="3540933"/>
                  </a:lnTo>
                  <a:lnTo>
                    <a:pt x="3268894" y="3542311"/>
                  </a:lnTo>
                  <a:lnTo>
                    <a:pt x="3269751" y="3542930"/>
                  </a:lnTo>
                  <a:lnTo>
                    <a:pt x="3271562" y="3549457"/>
                  </a:lnTo>
                  <a:lnTo>
                    <a:pt x="3274230" y="3556603"/>
                  </a:lnTo>
                  <a:lnTo>
                    <a:pt x="3268322" y="3557560"/>
                  </a:lnTo>
                  <a:lnTo>
                    <a:pt x="3262177" y="3557041"/>
                  </a:lnTo>
                  <a:lnTo>
                    <a:pt x="3256650" y="3555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2046" y="1649607"/>
              <a:ext cx="5648184" cy="73913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4480" y="1649607"/>
              <a:ext cx="5066934" cy="7391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8700" y="1217681"/>
            <a:ext cx="9105900" cy="97462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6040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520"/>
              </a:spcBef>
            </a:pPr>
            <a:r>
              <a:rPr sz="5900" b="1" spc="55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Gaya</a:t>
            </a:r>
            <a:r>
              <a:rPr sz="5900" b="1" spc="6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 </a:t>
            </a:r>
            <a:r>
              <a:rPr sz="5900" b="1" spc="455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Gravitasi</a:t>
            </a:r>
            <a:endParaRPr sz="5900">
              <a:latin typeface="Tekton Pro Ext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5902" y="2680444"/>
            <a:ext cx="8526780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-40" dirty="0">
                <a:latin typeface="Comic Sans MS" pitchFamily="66" charset="0"/>
                <a:cs typeface="Arial"/>
              </a:rPr>
              <a:t>Pada </a:t>
            </a:r>
            <a:r>
              <a:rPr sz="3000" spc="55" dirty="0">
                <a:latin typeface="Comic Sans MS" pitchFamily="66" charset="0"/>
                <a:cs typeface="Arial"/>
              </a:rPr>
              <a:t>saat </a:t>
            </a:r>
            <a:r>
              <a:rPr sz="3000" spc="75" dirty="0">
                <a:latin typeface="Comic Sans MS" pitchFamily="66" charset="0"/>
                <a:cs typeface="Arial"/>
              </a:rPr>
              <a:t>mengamati </a:t>
            </a:r>
            <a:r>
              <a:rPr sz="3000" spc="60" dirty="0">
                <a:latin typeface="Comic Sans MS" pitchFamily="66" charset="0"/>
                <a:cs typeface="Arial"/>
              </a:rPr>
              <a:t>buah </a:t>
            </a:r>
            <a:r>
              <a:rPr sz="3000" spc="45" dirty="0">
                <a:latin typeface="Comic Sans MS" pitchFamily="66" charset="0"/>
                <a:cs typeface="Arial"/>
              </a:rPr>
              <a:t>apel </a:t>
            </a:r>
            <a:r>
              <a:rPr sz="3000" spc="15" dirty="0">
                <a:latin typeface="Comic Sans MS" pitchFamily="66" charset="0"/>
                <a:cs typeface="Arial"/>
              </a:rPr>
              <a:t>jatuh, </a:t>
            </a:r>
            <a:r>
              <a:rPr sz="3000" spc="80" dirty="0">
                <a:latin typeface="Comic Sans MS" pitchFamily="66" charset="0"/>
                <a:cs typeface="Arial"/>
              </a:rPr>
              <a:t>Newton  </a:t>
            </a:r>
            <a:r>
              <a:rPr sz="3000" spc="70" dirty="0">
                <a:latin typeface="Comic Sans MS" pitchFamily="66" charset="0"/>
                <a:cs typeface="Arial"/>
              </a:rPr>
              <a:t>menyadari </a:t>
            </a:r>
            <a:r>
              <a:rPr sz="3000" spc="45" dirty="0">
                <a:latin typeface="Comic Sans MS" pitchFamily="66" charset="0"/>
                <a:cs typeface="Arial"/>
              </a:rPr>
              <a:t>bahwa </a:t>
            </a:r>
            <a:r>
              <a:rPr sz="3000" spc="135" dirty="0">
                <a:latin typeface="Comic Sans MS" pitchFamily="66" charset="0"/>
                <a:cs typeface="Arial"/>
              </a:rPr>
              <a:t>terdapat </a:t>
            </a:r>
            <a:r>
              <a:rPr sz="3000" spc="10" dirty="0">
                <a:latin typeface="Comic Sans MS" pitchFamily="66" charset="0"/>
                <a:cs typeface="Arial"/>
              </a:rPr>
              <a:t>gaya </a:t>
            </a:r>
            <a:r>
              <a:rPr sz="3000" spc="35" dirty="0">
                <a:latin typeface="Comic Sans MS" pitchFamily="66" charset="0"/>
                <a:cs typeface="Arial"/>
              </a:rPr>
              <a:t>yang </a:t>
            </a:r>
            <a:r>
              <a:rPr sz="3000" spc="50" dirty="0">
                <a:latin typeface="Comic Sans MS" pitchFamily="66" charset="0"/>
                <a:cs typeface="Arial"/>
              </a:rPr>
              <a:t>bekerja  </a:t>
            </a:r>
            <a:r>
              <a:rPr sz="3000" spc="80" dirty="0">
                <a:latin typeface="Comic Sans MS" pitchFamily="66" charset="0"/>
                <a:cs typeface="Arial"/>
              </a:rPr>
              <a:t>pada </a:t>
            </a:r>
            <a:r>
              <a:rPr sz="3000" spc="-15" dirty="0">
                <a:latin typeface="Comic Sans MS" pitchFamily="66" charset="0"/>
                <a:cs typeface="Arial"/>
              </a:rPr>
              <a:t>apel. </a:t>
            </a:r>
            <a:r>
              <a:rPr sz="3000" spc="80" dirty="0">
                <a:latin typeface="Comic Sans MS" pitchFamily="66" charset="0"/>
                <a:cs typeface="Arial"/>
              </a:rPr>
              <a:t>Newton </a:t>
            </a:r>
            <a:r>
              <a:rPr sz="3000" spc="5" dirty="0">
                <a:latin typeface="Comic Sans MS" pitchFamily="66" charset="0"/>
                <a:cs typeface="Arial"/>
              </a:rPr>
              <a:t>juga </a:t>
            </a:r>
            <a:r>
              <a:rPr sz="3000" spc="60" dirty="0">
                <a:latin typeface="Comic Sans MS" pitchFamily="66" charset="0"/>
                <a:cs typeface="Arial"/>
              </a:rPr>
              <a:t>menduga </a:t>
            </a:r>
            <a:r>
              <a:rPr sz="3000" spc="45" dirty="0">
                <a:latin typeface="Comic Sans MS" pitchFamily="66" charset="0"/>
                <a:cs typeface="Arial"/>
              </a:rPr>
              <a:t>bahwa </a:t>
            </a:r>
            <a:r>
              <a:rPr sz="3000" spc="10" dirty="0">
                <a:latin typeface="Comic Sans MS" pitchFamily="66" charset="0"/>
                <a:cs typeface="Arial"/>
              </a:rPr>
              <a:t>gaya  </a:t>
            </a:r>
            <a:r>
              <a:rPr sz="3000" spc="45" dirty="0">
                <a:latin typeface="Comic Sans MS" pitchFamily="66" charset="0"/>
                <a:cs typeface="Arial"/>
              </a:rPr>
              <a:t>gravitasi </a:t>
            </a:r>
            <a:r>
              <a:rPr sz="3000" spc="35" dirty="0">
                <a:latin typeface="Comic Sans MS" pitchFamily="66" charset="0"/>
                <a:cs typeface="Arial"/>
              </a:rPr>
              <a:t>yang </a:t>
            </a:r>
            <a:r>
              <a:rPr sz="3000" spc="75" dirty="0">
                <a:latin typeface="Comic Sans MS" pitchFamily="66" charset="0"/>
                <a:cs typeface="Arial"/>
              </a:rPr>
              <a:t>menyebabkan </a:t>
            </a:r>
            <a:r>
              <a:rPr sz="3000" spc="45" dirty="0">
                <a:latin typeface="Comic Sans MS" pitchFamily="66" charset="0"/>
                <a:cs typeface="Arial"/>
              </a:rPr>
              <a:t>bulan </a:t>
            </a:r>
            <a:r>
              <a:rPr sz="3000" spc="165" dirty="0">
                <a:latin typeface="Comic Sans MS" pitchFamily="66" charset="0"/>
                <a:cs typeface="Arial"/>
              </a:rPr>
              <a:t>tetap</a:t>
            </a:r>
            <a:r>
              <a:rPr sz="3000" spc="-400" dirty="0">
                <a:latin typeface="Comic Sans MS" pitchFamily="66" charset="0"/>
                <a:cs typeface="Arial"/>
              </a:rPr>
              <a:t> </a:t>
            </a:r>
            <a:r>
              <a:rPr sz="3000" spc="70" dirty="0">
                <a:latin typeface="Comic Sans MS" pitchFamily="66" charset="0"/>
                <a:cs typeface="Arial"/>
              </a:rPr>
              <a:t>berada  </a:t>
            </a:r>
            <a:r>
              <a:rPr sz="3000" spc="80" dirty="0">
                <a:latin typeface="Comic Sans MS" pitchFamily="66" charset="0"/>
                <a:cs typeface="Arial"/>
              </a:rPr>
              <a:t>pada</a:t>
            </a:r>
            <a:r>
              <a:rPr sz="3000" spc="-45" dirty="0">
                <a:latin typeface="Comic Sans MS" pitchFamily="66" charset="0"/>
                <a:cs typeface="Arial"/>
              </a:rPr>
              <a:t> </a:t>
            </a:r>
            <a:r>
              <a:rPr sz="3000" spc="70" dirty="0">
                <a:latin typeface="Comic Sans MS" pitchFamily="66" charset="0"/>
                <a:cs typeface="Arial"/>
              </a:rPr>
              <a:t>orbitnya.</a:t>
            </a:r>
            <a:endParaRPr sz="3000">
              <a:latin typeface="Comic Sans MS" pitchFamily="66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33969" y="507366"/>
            <a:ext cx="15232380" cy="9458960"/>
            <a:chOff x="2733969" y="507366"/>
            <a:chExt cx="15232380" cy="9458960"/>
          </a:xfrm>
        </p:grpSpPr>
        <p:sp>
          <p:nvSpPr>
            <p:cNvPr id="9" name="object 9"/>
            <p:cNvSpPr/>
            <p:nvPr/>
          </p:nvSpPr>
          <p:spPr>
            <a:xfrm>
              <a:off x="15233575" y="507366"/>
              <a:ext cx="2732405" cy="3236595"/>
            </a:xfrm>
            <a:custGeom>
              <a:avLst/>
              <a:gdLst/>
              <a:ahLst/>
              <a:cxnLst/>
              <a:rect l="l" t="t" r="r" b="b"/>
              <a:pathLst>
                <a:path w="2732405" h="3236595">
                  <a:moveTo>
                    <a:pt x="1074710" y="906610"/>
                  </a:moveTo>
                  <a:lnTo>
                    <a:pt x="1084218" y="884905"/>
                  </a:lnTo>
                  <a:lnTo>
                    <a:pt x="1092974" y="873718"/>
                  </a:lnTo>
                  <a:lnTo>
                    <a:pt x="1103988" y="870775"/>
                  </a:lnTo>
                  <a:lnTo>
                    <a:pt x="1120268" y="873799"/>
                  </a:lnTo>
                  <a:lnTo>
                    <a:pt x="1131418" y="877169"/>
                  </a:lnTo>
                  <a:lnTo>
                    <a:pt x="1140785" y="882219"/>
                  </a:lnTo>
                  <a:lnTo>
                    <a:pt x="1147022" y="890027"/>
                  </a:lnTo>
                  <a:lnTo>
                    <a:pt x="1148780" y="901673"/>
                  </a:lnTo>
                  <a:lnTo>
                    <a:pt x="1146995" y="911123"/>
                  </a:lnTo>
                  <a:lnTo>
                    <a:pt x="1142016" y="918839"/>
                  </a:lnTo>
                  <a:lnTo>
                    <a:pt x="1134513" y="924050"/>
                  </a:lnTo>
                  <a:lnTo>
                    <a:pt x="1125158" y="925985"/>
                  </a:lnTo>
                  <a:lnTo>
                    <a:pt x="1122405" y="926431"/>
                  </a:lnTo>
                  <a:lnTo>
                    <a:pt x="1119430" y="925500"/>
                  </a:lnTo>
                  <a:lnTo>
                    <a:pt x="1117254" y="925146"/>
                  </a:lnTo>
                  <a:lnTo>
                    <a:pt x="1106179" y="921279"/>
                  </a:lnTo>
                  <a:lnTo>
                    <a:pt x="1095332" y="916778"/>
                  </a:lnTo>
                  <a:lnTo>
                    <a:pt x="1084811" y="911827"/>
                  </a:lnTo>
                  <a:lnTo>
                    <a:pt x="1074710" y="906610"/>
                  </a:lnTo>
                  <a:close/>
                </a:path>
                <a:path w="2732405" h="3236595">
                  <a:moveTo>
                    <a:pt x="10826" y="1124191"/>
                  </a:moveTo>
                  <a:lnTo>
                    <a:pt x="2769" y="1115298"/>
                  </a:lnTo>
                  <a:lnTo>
                    <a:pt x="0" y="1106344"/>
                  </a:lnTo>
                  <a:lnTo>
                    <a:pt x="1743" y="1097452"/>
                  </a:lnTo>
                  <a:lnTo>
                    <a:pt x="7225" y="1088750"/>
                  </a:lnTo>
                  <a:lnTo>
                    <a:pt x="16477" y="1080088"/>
                  </a:lnTo>
                  <a:lnTo>
                    <a:pt x="27823" y="1075788"/>
                  </a:lnTo>
                  <a:lnTo>
                    <a:pt x="40027" y="1075985"/>
                  </a:lnTo>
                  <a:lnTo>
                    <a:pt x="51853" y="1080813"/>
                  </a:lnTo>
                  <a:lnTo>
                    <a:pt x="60786" y="1091098"/>
                  </a:lnTo>
                  <a:lnTo>
                    <a:pt x="65422" y="1103072"/>
                  </a:lnTo>
                  <a:lnTo>
                    <a:pt x="65395" y="1114875"/>
                  </a:lnTo>
                  <a:lnTo>
                    <a:pt x="60340" y="1124645"/>
                  </a:lnTo>
                  <a:lnTo>
                    <a:pt x="50324" y="1131996"/>
                  </a:lnTo>
                  <a:lnTo>
                    <a:pt x="37465" y="1134444"/>
                  </a:lnTo>
                  <a:lnTo>
                    <a:pt x="23665" y="1131879"/>
                  </a:lnTo>
                  <a:lnTo>
                    <a:pt x="10826" y="1124191"/>
                  </a:lnTo>
                  <a:close/>
                </a:path>
                <a:path w="2732405" h="3236595">
                  <a:moveTo>
                    <a:pt x="709828" y="1897429"/>
                  </a:moveTo>
                  <a:lnTo>
                    <a:pt x="700569" y="1888201"/>
                  </a:lnTo>
                  <a:lnTo>
                    <a:pt x="696515" y="1878395"/>
                  </a:lnTo>
                  <a:lnTo>
                    <a:pt x="697273" y="1868869"/>
                  </a:lnTo>
                  <a:lnTo>
                    <a:pt x="702452" y="1860480"/>
                  </a:lnTo>
                  <a:lnTo>
                    <a:pt x="708534" y="1855974"/>
                  </a:lnTo>
                  <a:lnTo>
                    <a:pt x="717006" y="1852736"/>
                  </a:lnTo>
                  <a:lnTo>
                    <a:pt x="727992" y="1849488"/>
                  </a:lnTo>
                  <a:lnTo>
                    <a:pt x="741618" y="1844952"/>
                  </a:lnTo>
                  <a:lnTo>
                    <a:pt x="742388" y="1860257"/>
                  </a:lnTo>
                  <a:lnTo>
                    <a:pt x="743108" y="1872788"/>
                  </a:lnTo>
                  <a:lnTo>
                    <a:pt x="743195" y="1883039"/>
                  </a:lnTo>
                  <a:lnTo>
                    <a:pt x="742067" y="1891499"/>
                  </a:lnTo>
                  <a:lnTo>
                    <a:pt x="736880" y="1899503"/>
                  </a:lnTo>
                  <a:lnTo>
                    <a:pt x="729212" y="1903206"/>
                  </a:lnTo>
                  <a:lnTo>
                    <a:pt x="719911" y="1902539"/>
                  </a:lnTo>
                  <a:lnTo>
                    <a:pt x="709828" y="1897429"/>
                  </a:lnTo>
                  <a:close/>
                </a:path>
                <a:path w="2732405" h="3236595">
                  <a:moveTo>
                    <a:pt x="1911973" y="133810"/>
                  </a:moveTo>
                  <a:lnTo>
                    <a:pt x="1907545" y="127707"/>
                  </a:lnTo>
                  <a:lnTo>
                    <a:pt x="1904561" y="120707"/>
                  </a:lnTo>
                  <a:lnTo>
                    <a:pt x="1903084" y="113198"/>
                  </a:lnTo>
                  <a:lnTo>
                    <a:pt x="1903177" y="105568"/>
                  </a:lnTo>
                  <a:lnTo>
                    <a:pt x="1909424" y="97227"/>
                  </a:lnTo>
                  <a:lnTo>
                    <a:pt x="1920117" y="93464"/>
                  </a:lnTo>
                  <a:lnTo>
                    <a:pt x="1932377" y="94480"/>
                  </a:lnTo>
                  <a:lnTo>
                    <a:pt x="1956379" y="124496"/>
                  </a:lnTo>
                  <a:lnTo>
                    <a:pt x="1946594" y="134161"/>
                  </a:lnTo>
                  <a:lnTo>
                    <a:pt x="1934210" y="139214"/>
                  </a:lnTo>
                  <a:lnTo>
                    <a:pt x="1921809" y="139236"/>
                  </a:lnTo>
                  <a:lnTo>
                    <a:pt x="1911973" y="133810"/>
                  </a:lnTo>
                  <a:close/>
                </a:path>
                <a:path w="2732405" h="3236595">
                  <a:moveTo>
                    <a:pt x="2077743" y="2860342"/>
                  </a:moveTo>
                  <a:lnTo>
                    <a:pt x="2072829" y="2852253"/>
                  </a:lnTo>
                  <a:lnTo>
                    <a:pt x="2071554" y="2842913"/>
                  </a:lnTo>
                  <a:lnTo>
                    <a:pt x="2074287" y="2833386"/>
                  </a:lnTo>
                  <a:lnTo>
                    <a:pt x="2076596" y="2830187"/>
                  </a:lnTo>
                  <a:lnTo>
                    <a:pt x="2082748" y="2823241"/>
                  </a:lnTo>
                  <a:lnTo>
                    <a:pt x="2090245" y="2820117"/>
                  </a:lnTo>
                  <a:lnTo>
                    <a:pt x="2099032" y="2820890"/>
                  </a:lnTo>
                  <a:lnTo>
                    <a:pt x="2109057" y="2825634"/>
                  </a:lnTo>
                  <a:lnTo>
                    <a:pt x="2117801" y="2835022"/>
                  </a:lnTo>
                  <a:lnTo>
                    <a:pt x="2121182" y="2844419"/>
                  </a:lnTo>
                  <a:lnTo>
                    <a:pt x="2119601" y="2853427"/>
                  </a:lnTo>
                  <a:lnTo>
                    <a:pt x="2113457" y="2861652"/>
                  </a:lnTo>
                  <a:lnTo>
                    <a:pt x="2107076" y="2865467"/>
                  </a:lnTo>
                  <a:lnTo>
                    <a:pt x="2100274" y="2867496"/>
                  </a:lnTo>
                  <a:lnTo>
                    <a:pt x="2093181" y="2867719"/>
                  </a:lnTo>
                  <a:lnTo>
                    <a:pt x="2085925" y="2866113"/>
                  </a:lnTo>
                  <a:lnTo>
                    <a:pt x="2077743" y="2860342"/>
                  </a:lnTo>
                  <a:close/>
                </a:path>
                <a:path w="2732405" h="3236595">
                  <a:moveTo>
                    <a:pt x="1887732" y="1506679"/>
                  </a:moveTo>
                  <a:lnTo>
                    <a:pt x="1883784" y="1500200"/>
                  </a:lnTo>
                  <a:lnTo>
                    <a:pt x="1881397" y="1493137"/>
                  </a:lnTo>
                  <a:lnTo>
                    <a:pt x="1880667" y="1485673"/>
                  </a:lnTo>
                  <a:lnTo>
                    <a:pt x="1881690" y="1477991"/>
                  </a:lnTo>
                  <a:lnTo>
                    <a:pt x="1889105" y="1471216"/>
                  </a:lnTo>
                  <a:lnTo>
                    <a:pt x="1901150" y="1468922"/>
                  </a:lnTo>
                  <a:lnTo>
                    <a:pt x="1914012" y="1470867"/>
                  </a:lnTo>
                  <a:lnTo>
                    <a:pt x="1923876" y="1476807"/>
                  </a:lnTo>
                  <a:lnTo>
                    <a:pt x="1928540" y="1483821"/>
                  </a:lnTo>
                  <a:lnTo>
                    <a:pt x="1931827" y="1491059"/>
                  </a:lnTo>
                  <a:lnTo>
                    <a:pt x="1933160" y="1499319"/>
                  </a:lnTo>
                  <a:lnTo>
                    <a:pt x="1923121" y="1508098"/>
                  </a:lnTo>
                  <a:lnTo>
                    <a:pt x="1910397" y="1512543"/>
                  </a:lnTo>
                  <a:lnTo>
                    <a:pt x="1897697" y="1512217"/>
                  </a:lnTo>
                  <a:lnTo>
                    <a:pt x="1887732" y="1506679"/>
                  </a:lnTo>
                  <a:close/>
                </a:path>
                <a:path w="2732405" h="3236595">
                  <a:moveTo>
                    <a:pt x="2702460" y="2288009"/>
                  </a:moveTo>
                  <a:lnTo>
                    <a:pt x="2691088" y="2277313"/>
                  </a:lnTo>
                  <a:lnTo>
                    <a:pt x="2685600" y="2267784"/>
                  </a:lnTo>
                  <a:lnTo>
                    <a:pt x="2685265" y="2259008"/>
                  </a:lnTo>
                  <a:lnTo>
                    <a:pt x="2689356" y="2250575"/>
                  </a:lnTo>
                  <a:lnTo>
                    <a:pt x="2696358" y="2242951"/>
                  </a:lnTo>
                  <a:lnTo>
                    <a:pt x="2704980" y="2237978"/>
                  </a:lnTo>
                  <a:lnTo>
                    <a:pt x="2714827" y="2237310"/>
                  </a:lnTo>
                  <a:lnTo>
                    <a:pt x="2725503" y="2242600"/>
                  </a:lnTo>
                  <a:lnTo>
                    <a:pt x="2729682" y="2248732"/>
                  </a:lnTo>
                  <a:lnTo>
                    <a:pt x="2731954" y="2255770"/>
                  </a:lnTo>
                  <a:lnTo>
                    <a:pt x="2732311" y="2263251"/>
                  </a:lnTo>
                  <a:lnTo>
                    <a:pt x="2730745" y="2270711"/>
                  </a:lnTo>
                  <a:lnTo>
                    <a:pt x="2724827" y="2276438"/>
                  </a:lnTo>
                  <a:lnTo>
                    <a:pt x="2717369" y="2280825"/>
                  </a:lnTo>
                  <a:lnTo>
                    <a:pt x="2709527" y="2284480"/>
                  </a:lnTo>
                  <a:lnTo>
                    <a:pt x="2702460" y="2288009"/>
                  </a:lnTo>
                  <a:close/>
                </a:path>
                <a:path w="2732405" h="3236595">
                  <a:moveTo>
                    <a:pt x="715392" y="1594908"/>
                  </a:moveTo>
                  <a:lnTo>
                    <a:pt x="714234" y="1581642"/>
                  </a:lnTo>
                  <a:lnTo>
                    <a:pt x="712925" y="1570320"/>
                  </a:lnTo>
                  <a:lnTo>
                    <a:pt x="712616" y="1561088"/>
                  </a:lnTo>
                  <a:lnTo>
                    <a:pt x="714456" y="1554091"/>
                  </a:lnTo>
                  <a:lnTo>
                    <a:pt x="720924" y="1547259"/>
                  </a:lnTo>
                  <a:lnTo>
                    <a:pt x="729603" y="1545102"/>
                  </a:lnTo>
                  <a:lnTo>
                    <a:pt x="738991" y="1547334"/>
                  </a:lnTo>
                  <a:lnTo>
                    <a:pt x="747583" y="1553668"/>
                  </a:lnTo>
                  <a:lnTo>
                    <a:pt x="752025" y="1560674"/>
                  </a:lnTo>
                  <a:lnTo>
                    <a:pt x="754868" y="1569264"/>
                  </a:lnTo>
                  <a:lnTo>
                    <a:pt x="755779" y="1577372"/>
                  </a:lnTo>
                  <a:lnTo>
                    <a:pt x="754425" y="1582933"/>
                  </a:lnTo>
                  <a:lnTo>
                    <a:pt x="748895" y="1587096"/>
                  </a:lnTo>
                  <a:lnTo>
                    <a:pt x="740321" y="1589633"/>
                  </a:lnTo>
                  <a:lnTo>
                    <a:pt x="729041" y="1591814"/>
                  </a:lnTo>
                  <a:lnTo>
                    <a:pt x="715392" y="1594908"/>
                  </a:lnTo>
                  <a:close/>
                </a:path>
                <a:path w="2732405" h="3236595">
                  <a:moveTo>
                    <a:pt x="2387761" y="136607"/>
                  </a:moveTo>
                  <a:lnTo>
                    <a:pt x="2383770" y="130477"/>
                  </a:lnTo>
                  <a:lnTo>
                    <a:pt x="2382535" y="123371"/>
                  </a:lnTo>
                  <a:lnTo>
                    <a:pt x="2384418" y="115892"/>
                  </a:lnTo>
                  <a:lnTo>
                    <a:pt x="2384773" y="113715"/>
                  </a:lnTo>
                  <a:lnTo>
                    <a:pt x="2386505" y="111316"/>
                  </a:lnTo>
                  <a:lnTo>
                    <a:pt x="2389036" y="109493"/>
                  </a:lnTo>
                  <a:lnTo>
                    <a:pt x="2396129" y="106191"/>
                  </a:lnTo>
                  <a:lnTo>
                    <a:pt x="2403718" y="104730"/>
                  </a:lnTo>
                  <a:lnTo>
                    <a:pt x="2411448" y="104967"/>
                  </a:lnTo>
                  <a:lnTo>
                    <a:pt x="2418966" y="106762"/>
                  </a:lnTo>
                  <a:lnTo>
                    <a:pt x="2424317" y="112904"/>
                  </a:lnTo>
                  <a:lnTo>
                    <a:pt x="2428160" y="121608"/>
                  </a:lnTo>
                  <a:lnTo>
                    <a:pt x="2431970" y="132568"/>
                  </a:lnTo>
                  <a:lnTo>
                    <a:pt x="2437222" y="145480"/>
                  </a:lnTo>
                  <a:lnTo>
                    <a:pt x="2423060" y="144916"/>
                  </a:lnTo>
                  <a:lnTo>
                    <a:pt x="2411421" y="144804"/>
                  </a:lnTo>
                  <a:lnTo>
                    <a:pt x="2401914" y="143950"/>
                  </a:lnTo>
                  <a:lnTo>
                    <a:pt x="2394146" y="141158"/>
                  </a:lnTo>
                  <a:lnTo>
                    <a:pt x="2387761" y="136607"/>
                  </a:lnTo>
                  <a:close/>
                </a:path>
                <a:path w="2732405" h="3236595">
                  <a:moveTo>
                    <a:pt x="1751306" y="998301"/>
                  </a:moveTo>
                  <a:lnTo>
                    <a:pt x="1756388" y="977203"/>
                  </a:lnTo>
                  <a:lnTo>
                    <a:pt x="1764264" y="966446"/>
                  </a:lnTo>
                  <a:lnTo>
                    <a:pt x="1777962" y="964679"/>
                  </a:lnTo>
                  <a:lnTo>
                    <a:pt x="1800507" y="970551"/>
                  </a:lnTo>
                  <a:lnTo>
                    <a:pt x="1791247" y="992227"/>
                  </a:lnTo>
                  <a:lnTo>
                    <a:pt x="1783036" y="1002343"/>
                  </a:lnTo>
                  <a:lnTo>
                    <a:pt x="1771259" y="1003500"/>
                  </a:lnTo>
                  <a:lnTo>
                    <a:pt x="1751306" y="998301"/>
                  </a:lnTo>
                  <a:close/>
                </a:path>
                <a:path w="2732405" h="3236595">
                  <a:moveTo>
                    <a:pt x="979077" y="668519"/>
                  </a:moveTo>
                  <a:lnTo>
                    <a:pt x="971263" y="660922"/>
                  </a:lnTo>
                  <a:lnTo>
                    <a:pt x="967224" y="652515"/>
                  </a:lnTo>
                  <a:lnTo>
                    <a:pt x="967291" y="644105"/>
                  </a:lnTo>
                  <a:lnTo>
                    <a:pt x="971791" y="636500"/>
                  </a:lnTo>
                  <a:lnTo>
                    <a:pt x="977272" y="632510"/>
                  </a:lnTo>
                  <a:lnTo>
                    <a:pt x="984735" y="629723"/>
                  </a:lnTo>
                  <a:lnTo>
                    <a:pt x="994196" y="627009"/>
                  </a:lnTo>
                  <a:lnTo>
                    <a:pt x="1005672" y="623240"/>
                  </a:lnTo>
                  <a:lnTo>
                    <a:pt x="1008282" y="636470"/>
                  </a:lnTo>
                  <a:lnTo>
                    <a:pt x="1010721" y="647410"/>
                  </a:lnTo>
                  <a:lnTo>
                    <a:pt x="1011902" y="656302"/>
                  </a:lnTo>
                  <a:lnTo>
                    <a:pt x="1010739" y="663389"/>
                  </a:lnTo>
                  <a:lnTo>
                    <a:pt x="1005774" y="670848"/>
                  </a:lnTo>
                  <a:lnTo>
                    <a:pt x="998090" y="674179"/>
                  </a:lnTo>
                  <a:lnTo>
                    <a:pt x="988815" y="673398"/>
                  </a:lnTo>
                  <a:lnTo>
                    <a:pt x="979077" y="668519"/>
                  </a:lnTo>
                  <a:close/>
                </a:path>
                <a:path w="2732405" h="3236595">
                  <a:moveTo>
                    <a:pt x="794009" y="1753818"/>
                  </a:moveTo>
                  <a:lnTo>
                    <a:pt x="792914" y="1741700"/>
                  </a:lnTo>
                  <a:lnTo>
                    <a:pt x="791487" y="1731623"/>
                  </a:lnTo>
                  <a:lnTo>
                    <a:pt x="790909" y="1723527"/>
                  </a:lnTo>
                  <a:lnTo>
                    <a:pt x="792362" y="1717354"/>
                  </a:lnTo>
                  <a:lnTo>
                    <a:pt x="797734" y="1711594"/>
                  </a:lnTo>
                  <a:lnTo>
                    <a:pt x="804801" y="1708539"/>
                  </a:lnTo>
                  <a:lnTo>
                    <a:pt x="812476" y="1708433"/>
                  </a:lnTo>
                  <a:lnTo>
                    <a:pt x="819672" y="1711516"/>
                  </a:lnTo>
                  <a:lnTo>
                    <a:pt x="823669" y="1714400"/>
                  </a:lnTo>
                  <a:lnTo>
                    <a:pt x="824691" y="1716354"/>
                  </a:lnTo>
                  <a:lnTo>
                    <a:pt x="828411" y="1722859"/>
                  </a:lnTo>
                  <a:lnTo>
                    <a:pt x="830237" y="1729936"/>
                  </a:lnTo>
                  <a:lnTo>
                    <a:pt x="830257" y="1737305"/>
                  </a:lnTo>
                  <a:lnTo>
                    <a:pt x="828557" y="1744689"/>
                  </a:lnTo>
                  <a:lnTo>
                    <a:pt x="823502" y="1748245"/>
                  </a:lnTo>
                  <a:lnTo>
                    <a:pt x="815663" y="1750133"/>
                  </a:lnTo>
                  <a:lnTo>
                    <a:pt x="805633" y="1751581"/>
                  </a:lnTo>
                  <a:lnTo>
                    <a:pt x="794009" y="1753818"/>
                  </a:lnTo>
                  <a:close/>
                </a:path>
                <a:path w="2732405" h="3236595">
                  <a:moveTo>
                    <a:pt x="1308840" y="1941649"/>
                  </a:moveTo>
                  <a:lnTo>
                    <a:pt x="1300466" y="1934827"/>
                  </a:lnTo>
                  <a:lnTo>
                    <a:pt x="1297010" y="1926878"/>
                  </a:lnTo>
                  <a:lnTo>
                    <a:pt x="1297791" y="1918109"/>
                  </a:lnTo>
                  <a:lnTo>
                    <a:pt x="1302131" y="1908830"/>
                  </a:lnTo>
                  <a:lnTo>
                    <a:pt x="1307602" y="1901013"/>
                  </a:lnTo>
                  <a:lnTo>
                    <a:pt x="1314092" y="1895414"/>
                  </a:lnTo>
                  <a:lnTo>
                    <a:pt x="1321807" y="1894120"/>
                  </a:lnTo>
                  <a:lnTo>
                    <a:pt x="1330950" y="1899216"/>
                  </a:lnTo>
                  <a:lnTo>
                    <a:pt x="1334323" y="1905413"/>
                  </a:lnTo>
                  <a:lnTo>
                    <a:pt x="1335415" y="1914298"/>
                  </a:lnTo>
                  <a:lnTo>
                    <a:pt x="1335574" y="1924790"/>
                  </a:lnTo>
                  <a:lnTo>
                    <a:pt x="1336150" y="1935811"/>
                  </a:lnTo>
                  <a:lnTo>
                    <a:pt x="1328198" y="1938512"/>
                  </a:lnTo>
                  <a:lnTo>
                    <a:pt x="1320763" y="1941130"/>
                  </a:lnTo>
                  <a:lnTo>
                    <a:pt x="1314194" y="1942547"/>
                  </a:lnTo>
                  <a:lnTo>
                    <a:pt x="1308840" y="1941649"/>
                  </a:lnTo>
                  <a:close/>
                </a:path>
                <a:path w="2732405" h="3236595">
                  <a:moveTo>
                    <a:pt x="1650070" y="1561432"/>
                  </a:moveTo>
                  <a:lnTo>
                    <a:pt x="1642106" y="1554070"/>
                  </a:lnTo>
                  <a:lnTo>
                    <a:pt x="1638318" y="1545501"/>
                  </a:lnTo>
                  <a:lnTo>
                    <a:pt x="1638784" y="1537037"/>
                  </a:lnTo>
                  <a:lnTo>
                    <a:pt x="1643584" y="1529991"/>
                  </a:lnTo>
                  <a:lnTo>
                    <a:pt x="1650578" y="1526827"/>
                  </a:lnTo>
                  <a:lnTo>
                    <a:pt x="1657905" y="1525728"/>
                  </a:lnTo>
                  <a:lnTo>
                    <a:pt x="1665265" y="1526478"/>
                  </a:lnTo>
                  <a:lnTo>
                    <a:pt x="1672360" y="1528860"/>
                  </a:lnTo>
                  <a:lnTo>
                    <a:pt x="1676983" y="1535009"/>
                  </a:lnTo>
                  <a:lnTo>
                    <a:pt x="1680465" y="1543528"/>
                  </a:lnTo>
                  <a:lnTo>
                    <a:pt x="1683915" y="1554304"/>
                  </a:lnTo>
                  <a:lnTo>
                    <a:pt x="1688439" y="1567224"/>
                  </a:lnTo>
                  <a:lnTo>
                    <a:pt x="1675531" y="1565949"/>
                  </a:lnTo>
                  <a:lnTo>
                    <a:pt x="1664908" y="1565297"/>
                  </a:lnTo>
                  <a:lnTo>
                    <a:pt x="1656459" y="1564161"/>
                  </a:lnTo>
                  <a:lnTo>
                    <a:pt x="1650070" y="1561432"/>
                  </a:lnTo>
                  <a:close/>
                </a:path>
                <a:path w="2732405" h="3236595">
                  <a:moveTo>
                    <a:pt x="2261797" y="1741334"/>
                  </a:moveTo>
                  <a:lnTo>
                    <a:pt x="2261142" y="1728659"/>
                  </a:lnTo>
                  <a:lnTo>
                    <a:pt x="2260196" y="1718283"/>
                  </a:lnTo>
                  <a:lnTo>
                    <a:pt x="2260183" y="1710405"/>
                  </a:lnTo>
                  <a:lnTo>
                    <a:pt x="2262326" y="1705224"/>
                  </a:lnTo>
                  <a:lnTo>
                    <a:pt x="2269320" y="1702060"/>
                  </a:lnTo>
                  <a:lnTo>
                    <a:pt x="2276647" y="1700961"/>
                  </a:lnTo>
                  <a:lnTo>
                    <a:pt x="2284008" y="1701711"/>
                  </a:lnTo>
                  <a:lnTo>
                    <a:pt x="2291102" y="1704093"/>
                  </a:lnTo>
                  <a:lnTo>
                    <a:pt x="2295037" y="1710563"/>
                  </a:lnTo>
                  <a:lnTo>
                    <a:pt x="2297337" y="1717564"/>
                  </a:lnTo>
                  <a:lnTo>
                    <a:pt x="2297830" y="1724856"/>
                  </a:lnTo>
                  <a:lnTo>
                    <a:pt x="2296345" y="1732205"/>
                  </a:lnTo>
                  <a:lnTo>
                    <a:pt x="2292065" y="1735635"/>
                  </a:lnTo>
                  <a:lnTo>
                    <a:pt x="2284483" y="1737482"/>
                  </a:lnTo>
                  <a:lnTo>
                    <a:pt x="2274195" y="1738972"/>
                  </a:lnTo>
                  <a:lnTo>
                    <a:pt x="2261797" y="1741334"/>
                  </a:lnTo>
                  <a:close/>
                </a:path>
                <a:path w="2732405" h="3236595">
                  <a:moveTo>
                    <a:pt x="2290513" y="1148983"/>
                  </a:moveTo>
                  <a:lnTo>
                    <a:pt x="2288509" y="1138889"/>
                  </a:lnTo>
                  <a:lnTo>
                    <a:pt x="2286542" y="1129848"/>
                  </a:lnTo>
                  <a:lnTo>
                    <a:pt x="2285683" y="1122747"/>
                  </a:lnTo>
                  <a:lnTo>
                    <a:pt x="2287002" y="1118472"/>
                  </a:lnTo>
                  <a:lnTo>
                    <a:pt x="2293264" y="1115084"/>
                  </a:lnTo>
                  <a:lnTo>
                    <a:pt x="2300368" y="1113216"/>
                  </a:lnTo>
                  <a:lnTo>
                    <a:pt x="2307871" y="1113005"/>
                  </a:lnTo>
                  <a:lnTo>
                    <a:pt x="2315333" y="1114588"/>
                  </a:lnTo>
                  <a:lnTo>
                    <a:pt x="2321226" y="1117871"/>
                  </a:lnTo>
                  <a:lnTo>
                    <a:pt x="2325176" y="1123059"/>
                  </a:lnTo>
                  <a:lnTo>
                    <a:pt x="2326669" y="1129439"/>
                  </a:lnTo>
                  <a:lnTo>
                    <a:pt x="2325194" y="1136300"/>
                  </a:lnTo>
                  <a:lnTo>
                    <a:pt x="2323462" y="1138700"/>
                  </a:lnTo>
                  <a:lnTo>
                    <a:pt x="2323107" y="1140877"/>
                  </a:lnTo>
                  <a:lnTo>
                    <a:pt x="2320576" y="1142700"/>
                  </a:lnTo>
                  <a:lnTo>
                    <a:pt x="2315435" y="1145243"/>
                  </a:lnTo>
                  <a:lnTo>
                    <a:pt x="2308592" y="1146672"/>
                  </a:lnTo>
                  <a:lnTo>
                    <a:pt x="2300225" y="1147686"/>
                  </a:lnTo>
                  <a:lnTo>
                    <a:pt x="2290513" y="1148983"/>
                  </a:lnTo>
                  <a:close/>
                </a:path>
                <a:path w="2732405" h="3236595">
                  <a:moveTo>
                    <a:pt x="1042792" y="1452860"/>
                  </a:moveTo>
                  <a:lnTo>
                    <a:pt x="1049130" y="1433390"/>
                  </a:lnTo>
                  <a:lnTo>
                    <a:pt x="1055872" y="1425046"/>
                  </a:lnTo>
                  <a:lnTo>
                    <a:pt x="1067187" y="1426160"/>
                  </a:lnTo>
                  <a:lnTo>
                    <a:pt x="1087242" y="1435062"/>
                  </a:lnTo>
                  <a:lnTo>
                    <a:pt x="1078206" y="1452585"/>
                  </a:lnTo>
                  <a:lnTo>
                    <a:pt x="1070564" y="1460280"/>
                  </a:lnTo>
                  <a:lnTo>
                    <a:pt x="1060148" y="1459815"/>
                  </a:lnTo>
                  <a:lnTo>
                    <a:pt x="1042792" y="1452860"/>
                  </a:lnTo>
                  <a:close/>
                </a:path>
                <a:path w="2732405" h="3236595">
                  <a:moveTo>
                    <a:pt x="1649117" y="474486"/>
                  </a:moveTo>
                  <a:lnTo>
                    <a:pt x="1648462" y="461812"/>
                  </a:lnTo>
                  <a:lnTo>
                    <a:pt x="1647516" y="451436"/>
                  </a:lnTo>
                  <a:lnTo>
                    <a:pt x="1647503" y="443557"/>
                  </a:lnTo>
                  <a:lnTo>
                    <a:pt x="1649646" y="438376"/>
                  </a:lnTo>
                  <a:lnTo>
                    <a:pt x="1656281" y="435447"/>
                  </a:lnTo>
                  <a:lnTo>
                    <a:pt x="1663423" y="434025"/>
                  </a:lnTo>
                  <a:lnTo>
                    <a:pt x="1670815" y="434151"/>
                  </a:lnTo>
                  <a:lnTo>
                    <a:pt x="1678200" y="435869"/>
                  </a:lnTo>
                  <a:lnTo>
                    <a:pt x="1683630" y="438609"/>
                  </a:lnTo>
                  <a:lnTo>
                    <a:pt x="1687504" y="443191"/>
                  </a:lnTo>
                  <a:lnTo>
                    <a:pt x="1689479" y="449140"/>
                  </a:lnTo>
                  <a:lnTo>
                    <a:pt x="1689215" y="455981"/>
                  </a:lnTo>
                  <a:lnTo>
                    <a:pt x="1687483" y="458381"/>
                  </a:lnTo>
                  <a:lnTo>
                    <a:pt x="1686551" y="461357"/>
                  </a:lnTo>
                  <a:lnTo>
                    <a:pt x="1684020" y="463180"/>
                  </a:lnTo>
                  <a:lnTo>
                    <a:pt x="1678398" y="466365"/>
                  </a:lnTo>
                  <a:lnTo>
                    <a:pt x="1670781" y="468680"/>
                  </a:lnTo>
                  <a:lnTo>
                    <a:pt x="1661059" y="471073"/>
                  </a:lnTo>
                  <a:lnTo>
                    <a:pt x="1649117" y="474486"/>
                  </a:lnTo>
                  <a:close/>
                </a:path>
                <a:path w="2732405" h="3236595">
                  <a:moveTo>
                    <a:pt x="832553" y="2618525"/>
                  </a:moveTo>
                  <a:lnTo>
                    <a:pt x="828605" y="2612046"/>
                  </a:lnTo>
                  <a:lnTo>
                    <a:pt x="826218" y="2604982"/>
                  </a:lnTo>
                  <a:lnTo>
                    <a:pt x="825488" y="2597518"/>
                  </a:lnTo>
                  <a:lnTo>
                    <a:pt x="826511" y="2589836"/>
                  </a:lnTo>
                  <a:lnTo>
                    <a:pt x="829805" y="2586930"/>
                  </a:lnTo>
                  <a:lnTo>
                    <a:pt x="836779" y="2585082"/>
                  </a:lnTo>
                  <a:lnTo>
                    <a:pt x="844670" y="2584808"/>
                  </a:lnTo>
                  <a:lnTo>
                    <a:pt x="850712" y="2586622"/>
                  </a:lnTo>
                  <a:lnTo>
                    <a:pt x="855093" y="2592159"/>
                  </a:lnTo>
                  <a:lnTo>
                    <a:pt x="859012" y="2599757"/>
                  </a:lnTo>
                  <a:lnTo>
                    <a:pt x="863523" y="2609379"/>
                  </a:lnTo>
                  <a:lnTo>
                    <a:pt x="869678" y="2620986"/>
                  </a:lnTo>
                  <a:lnTo>
                    <a:pt x="856427" y="2621213"/>
                  </a:lnTo>
                  <a:lnTo>
                    <a:pt x="845603" y="2621708"/>
                  </a:lnTo>
                  <a:lnTo>
                    <a:pt x="837536" y="2621227"/>
                  </a:lnTo>
                  <a:lnTo>
                    <a:pt x="832553" y="2618525"/>
                  </a:lnTo>
                  <a:close/>
                </a:path>
                <a:path w="2732405" h="3236595">
                  <a:moveTo>
                    <a:pt x="507130" y="1661144"/>
                  </a:moveTo>
                  <a:lnTo>
                    <a:pt x="507388" y="1647704"/>
                  </a:lnTo>
                  <a:lnTo>
                    <a:pt x="507310" y="1637099"/>
                  </a:lnTo>
                  <a:lnTo>
                    <a:pt x="507907" y="1629033"/>
                  </a:lnTo>
                  <a:lnTo>
                    <a:pt x="510190" y="1623211"/>
                  </a:lnTo>
                  <a:lnTo>
                    <a:pt x="514596" y="1620974"/>
                  </a:lnTo>
                  <a:lnTo>
                    <a:pt x="521896" y="1620255"/>
                  </a:lnTo>
                  <a:lnTo>
                    <a:pt x="529704" y="1621043"/>
                  </a:lnTo>
                  <a:lnTo>
                    <a:pt x="535635" y="1623327"/>
                  </a:lnTo>
                  <a:lnTo>
                    <a:pt x="541231" y="1627365"/>
                  </a:lnTo>
                  <a:lnTo>
                    <a:pt x="545851" y="1642862"/>
                  </a:lnTo>
                  <a:lnTo>
                    <a:pt x="542387" y="1647662"/>
                  </a:lnTo>
                  <a:lnTo>
                    <a:pt x="537466" y="1651561"/>
                  </a:lnTo>
                  <a:lnTo>
                    <a:pt x="529788" y="1654383"/>
                  </a:lnTo>
                  <a:lnTo>
                    <a:pt x="519595" y="1657215"/>
                  </a:lnTo>
                  <a:lnTo>
                    <a:pt x="507130" y="1661144"/>
                  </a:lnTo>
                  <a:close/>
                </a:path>
                <a:path w="2732405" h="3236595">
                  <a:moveTo>
                    <a:pt x="2535209" y="840211"/>
                  </a:moveTo>
                  <a:lnTo>
                    <a:pt x="2529392" y="834796"/>
                  </a:lnTo>
                  <a:lnTo>
                    <a:pt x="2531167" y="823913"/>
                  </a:lnTo>
                  <a:lnTo>
                    <a:pt x="2529834" y="815652"/>
                  </a:lnTo>
                  <a:lnTo>
                    <a:pt x="2544027" y="813882"/>
                  </a:lnTo>
                  <a:lnTo>
                    <a:pt x="2550797" y="813845"/>
                  </a:lnTo>
                  <a:lnTo>
                    <a:pt x="2556656" y="815545"/>
                  </a:lnTo>
                  <a:lnTo>
                    <a:pt x="2560497" y="820198"/>
                  </a:lnTo>
                  <a:lnTo>
                    <a:pt x="2563101" y="827038"/>
                  </a:lnTo>
                  <a:lnTo>
                    <a:pt x="2565482" y="835769"/>
                  </a:lnTo>
                  <a:lnTo>
                    <a:pt x="2568649" y="846095"/>
                  </a:lnTo>
                  <a:lnTo>
                    <a:pt x="2548182" y="844554"/>
                  </a:lnTo>
                  <a:lnTo>
                    <a:pt x="2540666" y="843178"/>
                  </a:lnTo>
                  <a:lnTo>
                    <a:pt x="2535209" y="840211"/>
                  </a:lnTo>
                  <a:close/>
                </a:path>
                <a:path w="2732405" h="3236595">
                  <a:moveTo>
                    <a:pt x="856560" y="2005746"/>
                  </a:moveTo>
                  <a:lnTo>
                    <a:pt x="855227" y="1997485"/>
                  </a:lnTo>
                  <a:lnTo>
                    <a:pt x="849320" y="1987141"/>
                  </a:lnTo>
                  <a:lnTo>
                    <a:pt x="852561" y="1980965"/>
                  </a:lnTo>
                  <a:lnTo>
                    <a:pt x="856433" y="1977468"/>
                  </a:lnTo>
                  <a:lnTo>
                    <a:pt x="862790" y="1975422"/>
                  </a:lnTo>
                  <a:lnTo>
                    <a:pt x="871038" y="1973600"/>
                  </a:lnTo>
                  <a:lnTo>
                    <a:pt x="880580" y="1970774"/>
                  </a:lnTo>
                  <a:lnTo>
                    <a:pt x="881042" y="1980268"/>
                  </a:lnTo>
                  <a:lnTo>
                    <a:pt x="881737" y="1988334"/>
                  </a:lnTo>
                  <a:lnTo>
                    <a:pt x="881732" y="1994527"/>
                  </a:lnTo>
                  <a:lnTo>
                    <a:pt x="880095" y="1998401"/>
                  </a:lnTo>
                  <a:lnTo>
                    <a:pt x="875255" y="2003423"/>
                  </a:lnTo>
                  <a:lnTo>
                    <a:pt x="864020" y="2003831"/>
                  </a:lnTo>
                  <a:lnTo>
                    <a:pt x="856560" y="2005746"/>
                  </a:lnTo>
                  <a:close/>
                </a:path>
                <a:path w="2732405" h="3236595">
                  <a:moveTo>
                    <a:pt x="1645606" y="1761352"/>
                  </a:moveTo>
                  <a:lnTo>
                    <a:pt x="1644939" y="1757221"/>
                  </a:lnTo>
                  <a:lnTo>
                    <a:pt x="1643695" y="1753891"/>
                  </a:lnTo>
                  <a:lnTo>
                    <a:pt x="1644909" y="1752182"/>
                  </a:lnTo>
                  <a:lnTo>
                    <a:pt x="1649709" y="1743425"/>
                  </a:lnTo>
                  <a:lnTo>
                    <a:pt x="1656189" y="1737210"/>
                  </a:lnTo>
                  <a:lnTo>
                    <a:pt x="1664925" y="1735132"/>
                  </a:lnTo>
                  <a:lnTo>
                    <a:pt x="1676555" y="1738678"/>
                  </a:lnTo>
                  <a:lnTo>
                    <a:pt x="1680330" y="1740185"/>
                  </a:lnTo>
                  <a:lnTo>
                    <a:pt x="1684505" y="1752930"/>
                  </a:lnTo>
                  <a:lnTo>
                    <a:pt x="1683573" y="1755906"/>
                  </a:lnTo>
                  <a:lnTo>
                    <a:pt x="1676474" y="1764297"/>
                  </a:lnTo>
                  <a:lnTo>
                    <a:pt x="1667804" y="1768704"/>
                  </a:lnTo>
                  <a:lnTo>
                    <a:pt x="1657527" y="1768073"/>
                  </a:lnTo>
                  <a:lnTo>
                    <a:pt x="1645606" y="1761352"/>
                  </a:lnTo>
                  <a:close/>
                </a:path>
                <a:path w="2732405" h="3236595">
                  <a:moveTo>
                    <a:pt x="2316645" y="32926"/>
                  </a:moveTo>
                  <a:lnTo>
                    <a:pt x="2317370" y="24972"/>
                  </a:lnTo>
                  <a:lnTo>
                    <a:pt x="2317554" y="17768"/>
                  </a:lnTo>
                  <a:lnTo>
                    <a:pt x="2318204" y="11813"/>
                  </a:lnTo>
                  <a:lnTo>
                    <a:pt x="2320328" y="7606"/>
                  </a:lnTo>
                  <a:lnTo>
                    <a:pt x="2323791" y="2807"/>
                  </a:lnTo>
                  <a:lnTo>
                    <a:pt x="2336758" y="0"/>
                  </a:lnTo>
                  <a:lnTo>
                    <a:pt x="2340755" y="2884"/>
                  </a:lnTo>
                  <a:lnTo>
                    <a:pt x="2346782" y="9324"/>
                  </a:lnTo>
                  <a:lnTo>
                    <a:pt x="2347739" y="15526"/>
                  </a:lnTo>
                  <a:lnTo>
                    <a:pt x="2344916" y="21282"/>
                  </a:lnTo>
                  <a:lnTo>
                    <a:pt x="2339603" y="26381"/>
                  </a:lnTo>
                  <a:lnTo>
                    <a:pt x="2332365" y="29672"/>
                  </a:lnTo>
                  <a:lnTo>
                    <a:pt x="2324904" y="31588"/>
                  </a:lnTo>
                  <a:lnTo>
                    <a:pt x="2316645" y="32926"/>
                  </a:lnTo>
                  <a:close/>
                </a:path>
                <a:path w="2732405" h="3236595">
                  <a:moveTo>
                    <a:pt x="736117" y="1018686"/>
                  </a:moveTo>
                  <a:lnTo>
                    <a:pt x="729050" y="1008474"/>
                  </a:lnTo>
                  <a:lnTo>
                    <a:pt x="725685" y="999450"/>
                  </a:lnTo>
                  <a:lnTo>
                    <a:pt x="726890" y="991672"/>
                  </a:lnTo>
                  <a:lnTo>
                    <a:pt x="733538" y="985198"/>
                  </a:lnTo>
                  <a:lnTo>
                    <a:pt x="740421" y="984083"/>
                  </a:lnTo>
                  <a:lnTo>
                    <a:pt x="746594" y="987321"/>
                  </a:lnTo>
                  <a:lnTo>
                    <a:pt x="751612" y="992159"/>
                  </a:lnTo>
                  <a:lnTo>
                    <a:pt x="754512" y="1002196"/>
                  </a:lnTo>
                  <a:lnTo>
                    <a:pt x="751325" y="1008981"/>
                  </a:lnTo>
                  <a:lnTo>
                    <a:pt x="744408" y="1013987"/>
                  </a:lnTo>
                  <a:lnTo>
                    <a:pt x="736117" y="1018686"/>
                  </a:lnTo>
                  <a:close/>
                </a:path>
                <a:path w="2732405" h="3236595">
                  <a:moveTo>
                    <a:pt x="1279105" y="1236567"/>
                  </a:moveTo>
                  <a:lnTo>
                    <a:pt x="1244864" y="1208209"/>
                  </a:lnTo>
                  <a:lnTo>
                    <a:pt x="1259412" y="1204395"/>
                  </a:lnTo>
                  <a:lnTo>
                    <a:pt x="1267828" y="1206077"/>
                  </a:lnTo>
                  <a:lnTo>
                    <a:pt x="1273322" y="1215915"/>
                  </a:lnTo>
                  <a:lnTo>
                    <a:pt x="1279105" y="1236567"/>
                  </a:lnTo>
                  <a:close/>
                </a:path>
                <a:path w="2732405" h="3236595">
                  <a:moveTo>
                    <a:pt x="2655472" y="3112890"/>
                  </a:moveTo>
                  <a:lnTo>
                    <a:pt x="2653472" y="3100499"/>
                  </a:lnTo>
                  <a:lnTo>
                    <a:pt x="2654537" y="3093970"/>
                  </a:lnTo>
                  <a:lnTo>
                    <a:pt x="2655469" y="3090993"/>
                  </a:lnTo>
                  <a:lnTo>
                    <a:pt x="2663152" y="3090455"/>
                  </a:lnTo>
                  <a:lnTo>
                    <a:pt x="2671634" y="3090493"/>
                  </a:lnTo>
                  <a:lnTo>
                    <a:pt x="2671013" y="3099777"/>
                  </a:lnTo>
                  <a:lnTo>
                    <a:pt x="2672124" y="3106660"/>
                  </a:lnTo>
                  <a:lnTo>
                    <a:pt x="2670037" y="3111237"/>
                  </a:lnTo>
                  <a:lnTo>
                    <a:pt x="2668305" y="3113636"/>
                  </a:lnTo>
                  <a:lnTo>
                    <a:pt x="2660401" y="3112798"/>
                  </a:lnTo>
                  <a:lnTo>
                    <a:pt x="2655472" y="3112890"/>
                  </a:lnTo>
                  <a:close/>
                </a:path>
                <a:path w="2732405" h="3236595">
                  <a:moveTo>
                    <a:pt x="201564" y="1658382"/>
                  </a:moveTo>
                  <a:lnTo>
                    <a:pt x="199431" y="1649545"/>
                  </a:lnTo>
                  <a:lnTo>
                    <a:pt x="195345" y="1641730"/>
                  </a:lnTo>
                  <a:lnTo>
                    <a:pt x="203027" y="1641192"/>
                  </a:lnTo>
                  <a:lnTo>
                    <a:pt x="209688" y="1638700"/>
                  </a:lnTo>
                  <a:lnTo>
                    <a:pt x="216083" y="1643315"/>
                  </a:lnTo>
                  <a:lnTo>
                    <a:pt x="217194" y="1650198"/>
                  </a:lnTo>
                  <a:lnTo>
                    <a:pt x="220037" y="1654682"/>
                  </a:lnTo>
                  <a:lnTo>
                    <a:pt x="214753" y="1656951"/>
                  </a:lnTo>
                  <a:lnTo>
                    <a:pt x="209246" y="1657843"/>
                  </a:lnTo>
                  <a:lnTo>
                    <a:pt x="202940" y="1658159"/>
                  </a:lnTo>
                  <a:lnTo>
                    <a:pt x="201564" y="1658382"/>
                  </a:lnTo>
                  <a:close/>
                </a:path>
                <a:path w="2732405" h="3236595">
                  <a:moveTo>
                    <a:pt x="584768" y="1363193"/>
                  </a:moveTo>
                  <a:lnTo>
                    <a:pt x="579527" y="1356978"/>
                  </a:lnTo>
                  <a:lnTo>
                    <a:pt x="578194" y="1348718"/>
                  </a:lnTo>
                  <a:lnTo>
                    <a:pt x="581302" y="1346095"/>
                  </a:lnTo>
                  <a:lnTo>
                    <a:pt x="583611" y="1342895"/>
                  </a:lnTo>
                  <a:lnTo>
                    <a:pt x="592315" y="1344311"/>
                  </a:lnTo>
                  <a:lnTo>
                    <a:pt x="599509" y="1349502"/>
                  </a:lnTo>
                  <a:lnTo>
                    <a:pt x="598444" y="1356032"/>
                  </a:lnTo>
                  <a:lnTo>
                    <a:pt x="601154" y="1364069"/>
                  </a:lnTo>
                  <a:lnTo>
                    <a:pt x="591651" y="1362077"/>
                  </a:lnTo>
                  <a:lnTo>
                    <a:pt x="584768" y="1363193"/>
                  </a:lnTo>
                  <a:close/>
                </a:path>
                <a:path w="2732405" h="3236595">
                  <a:moveTo>
                    <a:pt x="1966996" y="3236447"/>
                  </a:moveTo>
                  <a:lnTo>
                    <a:pt x="1960601" y="3231832"/>
                  </a:lnTo>
                  <a:lnTo>
                    <a:pt x="1959490" y="3224949"/>
                  </a:lnTo>
                  <a:lnTo>
                    <a:pt x="1958024" y="3220242"/>
                  </a:lnTo>
                  <a:lnTo>
                    <a:pt x="1962731" y="3218773"/>
                  </a:lnTo>
                  <a:lnTo>
                    <a:pt x="1968592" y="3215704"/>
                  </a:lnTo>
                  <a:lnTo>
                    <a:pt x="1976142" y="3218719"/>
                  </a:lnTo>
                  <a:lnTo>
                    <a:pt x="1977253" y="3225603"/>
                  </a:lnTo>
                  <a:lnTo>
                    <a:pt x="1982138" y="3233994"/>
                  </a:lnTo>
                  <a:lnTo>
                    <a:pt x="1973079" y="3234755"/>
                  </a:lnTo>
                  <a:lnTo>
                    <a:pt x="1966996" y="3236447"/>
                  </a:lnTo>
                  <a:close/>
                </a:path>
                <a:path w="2732405" h="3236595">
                  <a:moveTo>
                    <a:pt x="1637476" y="1290815"/>
                  </a:moveTo>
                  <a:lnTo>
                    <a:pt x="1638807" y="1277178"/>
                  </a:lnTo>
                  <a:lnTo>
                    <a:pt x="1642581" y="1278686"/>
                  </a:lnTo>
                  <a:lnTo>
                    <a:pt x="1647511" y="1278594"/>
                  </a:lnTo>
                  <a:lnTo>
                    <a:pt x="1651153" y="1283654"/>
                  </a:lnTo>
                  <a:lnTo>
                    <a:pt x="1649732" y="1292361"/>
                  </a:lnTo>
                  <a:lnTo>
                    <a:pt x="1637476" y="1290815"/>
                  </a:lnTo>
                  <a:close/>
                </a:path>
                <a:path w="2732405" h="3236595">
                  <a:moveTo>
                    <a:pt x="195773" y="598355"/>
                  </a:moveTo>
                  <a:lnTo>
                    <a:pt x="194307" y="593648"/>
                  </a:lnTo>
                  <a:lnTo>
                    <a:pt x="191242" y="587787"/>
                  </a:lnTo>
                  <a:lnTo>
                    <a:pt x="192396" y="586188"/>
                  </a:lnTo>
                  <a:lnTo>
                    <a:pt x="195505" y="583565"/>
                  </a:lnTo>
                  <a:lnTo>
                    <a:pt x="201810" y="583249"/>
                  </a:lnTo>
                  <a:lnTo>
                    <a:pt x="205940" y="582580"/>
                  </a:lnTo>
                  <a:lnTo>
                    <a:pt x="210693" y="594525"/>
                  </a:lnTo>
                  <a:lnTo>
                    <a:pt x="195773" y="598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61217" y="1649607"/>
              <a:ext cx="5138745" cy="7391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19164" y="1651816"/>
              <a:ext cx="6407397" cy="67554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10322" y="2787502"/>
              <a:ext cx="619124" cy="733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20486" y="3698991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48251" y="4609550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8251" y="2419456"/>
              <a:ext cx="619124" cy="733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03177" y="4405594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93043" y="2050493"/>
              <a:ext cx="619124" cy="7334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79869" y="3698991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59570" y="2961061"/>
              <a:ext cx="619124" cy="733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79869" y="2049572"/>
              <a:ext cx="619124" cy="7334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79725" y="2592104"/>
              <a:ext cx="619124" cy="733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89889" y="3667673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948251" y="7463835"/>
              <a:ext cx="1239423" cy="7334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39001" y="3330031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58385" y="3525408"/>
              <a:ext cx="619124" cy="7334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33969" y="6435267"/>
              <a:ext cx="1385132" cy="35305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03815"/>
            <a:chOff x="0" y="83556"/>
            <a:chExt cx="18288000" cy="10203815"/>
          </a:xfrm>
        </p:grpSpPr>
        <p:sp>
          <p:nvSpPr>
            <p:cNvPr id="3" name="object 3"/>
            <p:cNvSpPr/>
            <p:nvPr/>
          </p:nvSpPr>
          <p:spPr>
            <a:xfrm>
              <a:off x="530819" y="7431123"/>
              <a:ext cx="5428615" cy="2856230"/>
            </a:xfrm>
            <a:custGeom>
              <a:avLst/>
              <a:gdLst/>
              <a:ahLst/>
              <a:cxnLst/>
              <a:rect l="l" t="t" r="r" b="b"/>
              <a:pathLst>
                <a:path w="5428615" h="2856229">
                  <a:moveTo>
                    <a:pt x="1152969" y="1770497"/>
                  </a:moveTo>
                  <a:lnTo>
                    <a:pt x="1163172" y="1747210"/>
                  </a:lnTo>
                  <a:lnTo>
                    <a:pt x="1172566" y="1735208"/>
                  </a:lnTo>
                  <a:lnTo>
                    <a:pt x="1184381" y="1732049"/>
                  </a:lnTo>
                  <a:lnTo>
                    <a:pt x="1201847" y="1735292"/>
                  </a:lnTo>
                  <a:lnTo>
                    <a:pt x="1213808" y="1738907"/>
                  </a:lnTo>
                  <a:lnTo>
                    <a:pt x="1223857" y="1744323"/>
                  </a:lnTo>
                  <a:lnTo>
                    <a:pt x="1230547" y="1752699"/>
                  </a:lnTo>
                  <a:lnTo>
                    <a:pt x="1232432" y="1765194"/>
                  </a:lnTo>
                  <a:lnTo>
                    <a:pt x="1230516" y="1775333"/>
                  </a:lnTo>
                  <a:lnTo>
                    <a:pt x="1225174" y="1783611"/>
                  </a:lnTo>
                  <a:lnTo>
                    <a:pt x="1217125" y="1789202"/>
                  </a:lnTo>
                  <a:lnTo>
                    <a:pt x="1207089" y="1791279"/>
                  </a:lnTo>
                  <a:lnTo>
                    <a:pt x="1204135" y="1791758"/>
                  </a:lnTo>
                  <a:lnTo>
                    <a:pt x="1200943" y="1790760"/>
                  </a:lnTo>
                  <a:lnTo>
                    <a:pt x="1198609" y="1790380"/>
                  </a:lnTo>
                  <a:lnTo>
                    <a:pt x="1186727" y="1786232"/>
                  </a:lnTo>
                  <a:lnTo>
                    <a:pt x="1175092" y="1781404"/>
                  </a:lnTo>
                  <a:lnTo>
                    <a:pt x="1163805" y="1776094"/>
                  </a:lnTo>
                  <a:lnTo>
                    <a:pt x="1152969" y="1770497"/>
                  </a:lnTo>
                  <a:close/>
                </a:path>
                <a:path w="5428615" h="2856229">
                  <a:moveTo>
                    <a:pt x="11612" y="2004019"/>
                  </a:moveTo>
                  <a:lnTo>
                    <a:pt x="2970" y="1994479"/>
                  </a:lnTo>
                  <a:lnTo>
                    <a:pt x="0" y="1984872"/>
                  </a:lnTo>
                  <a:lnTo>
                    <a:pt x="1871" y="1975333"/>
                  </a:lnTo>
                  <a:lnTo>
                    <a:pt x="7752" y="1965996"/>
                  </a:lnTo>
                  <a:lnTo>
                    <a:pt x="17679" y="1956702"/>
                  </a:lnTo>
                  <a:lnTo>
                    <a:pt x="29851" y="1952088"/>
                  </a:lnTo>
                  <a:lnTo>
                    <a:pt x="42944" y="1952299"/>
                  </a:lnTo>
                  <a:lnTo>
                    <a:pt x="55631" y="1957477"/>
                  </a:lnTo>
                  <a:lnTo>
                    <a:pt x="65212" y="1968510"/>
                  </a:lnTo>
                  <a:lnTo>
                    <a:pt x="70185" y="1981357"/>
                  </a:lnTo>
                  <a:lnTo>
                    <a:pt x="70156" y="1994020"/>
                  </a:lnTo>
                  <a:lnTo>
                    <a:pt x="64731" y="2004502"/>
                  </a:lnTo>
                  <a:lnTo>
                    <a:pt x="53986" y="2012390"/>
                  </a:lnTo>
                  <a:lnTo>
                    <a:pt x="40191" y="2015017"/>
                  </a:lnTo>
                  <a:lnTo>
                    <a:pt x="25386" y="2012266"/>
                  </a:lnTo>
                  <a:lnTo>
                    <a:pt x="11612" y="2004019"/>
                  </a:lnTo>
                  <a:close/>
                </a:path>
                <a:path w="5428615" h="2856229">
                  <a:moveTo>
                    <a:pt x="4209427" y="186033"/>
                  </a:moveTo>
                  <a:lnTo>
                    <a:pt x="4200597" y="179437"/>
                  </a:lnTo>
                  <a:lnTo>
                    <a:pt x="4195486" y="171242"/>
                  </a:lnTo>
                  <a:lnTo>
                    <a:pt x="4194440" y="161821"/>
                  </a:lnTo>
                  <a:lnTo>
                    <a:pt x="4197802" y="151542"/>
                  </a:lnTo>
                  <a:lnTo>
                    <a:pt x="4206741" y="143391"/>
                  </a:lnTo>
                  <a:lnTo>
                    <a:pt x="4220610" y="140267"/>
                  </a:lnTo>
                  <a:lnTo>
                    <a:pt x="4237034" y="142412"/>
                  </a:lnTo>
                  <a:lnTo>
                    <a:pt x="4253636" y="150069"/>
                  </a:lnTo>
                  <a:lnTo>
                    <a:pt x="4255679" y="165084"/>
                  </a:lnTo>
                  <a:lnTo>
                    <a:pt x="4255627" y="172979"/>
                  </a:lnTo>
                  <a:lnTo>
                    <a:pt x="4253113" y="179709"/>
                  </a:lnTo>
                  <a:lnTo>
                    <a:pt x="4244914" y="188700"/>
                  </a:lnTo>
                  <a:lnTo>
                    <a:pt x="4234218" y="192340"/>
                  </a:lnTo>
                  <a:lnTo>
                    <a:pt x="4222048" y="191246"/>
                  </a:lnTo>
                  <a:lnTo>
                    <a:pt x="4209427" y="186033"/>
                  </a:lnTo>
                  <a:close/>
                </a:path>
                <a:path w="5428615" h="2856229">
                  <a:moveTo>
                    <a:pt x="761439" y="2833536"/>
                  </a:moveTo>
                  <a:lnTo>
                    <a:pt x="751508" y="2823636"/>
                  </a:lnTo>
                  <a:lnTo>
                    <a:pt x="747159" y="2813116"/>
                  </a:lnTo>
                  <a:lnTo>
                    <a:pt x="747973" y="2802895"/>
                  </a:lnTo>
                  <a:lnTo>
                    <a:pt x="753530" y="2793895"/>
                  </a:lnTo>
                  <a:lnTo>
                    <a:pt x="760055" y="2789060"/>
                  </a:lnTo>
                  <a:lnTo>
                    <a:pt x="769144" y="2785586"/>
                  </a:lnTo>
                  <a:lnTo>
                    <a:pt x="780930" y="2782100"/>
                  </a:lnTo>
                  <a:lnTo>
                    <a:pt x="795548" y="2777232"/>
                  </a:lnTo>
                  <a:lnTo>
                    <a:pt x="796373" y="2793652"/>
                  </a:lnTo>
                  <a:lnTo>
                    <a:pt x="797145" y="2807097"/>
                  </a:lnTo>
                  <a:lnTo>
                    <a:pt x="797238" y="2818094"/>
                  </a:lnTo>
                  <a:lnTo>
                    <a:pt x="796026" y="2827171"/>
                  </a:lnTo>
                  <a:lnTo>
                    <a:pt x="790461" y="2835758"/>
                  </a:lnTo>
                  <a:lnTo>
                    <a:pt x="782234" y="2839732"/>
                  </a:lnTo>
                  <a:lnTo>
                    <a:pt x="772257" y="2839017"/>
                  </a:lnTo>
                  <a:lnTo>
                    <a:pt x="761439" y="2833536"/>
                  </a:lnTo>
                  <a:close/>
                </a:path>
                <a:path w="5428615" h="2856229">
                  <a:moveTo>
                    <a:pt x="3481328" y="1581753"/>
                  </a:moveTo>
                  <a:lnTo>
                    <a:pt x="3473035" y="1574015"/>
                  </a:lnTo>
                  <a:lnTo>
                    <a:pt x="3468798" y="1564554"/>
                  </a:lnTo>
                  <a:lnTo>
                    <a:pt x="3469242" y="1555045"/>
                  </a:lnTo>
                  <a:lnTo>
                    <a:pt x="3474991" y="1547163"/>
                  </a:lnTo>
                  <a:lnTo>
                    <a:pt x="3482313" y="1543229"/>
                  </a:lnTo>
                  <a:lnTo>
                    <a:pt x="3491653" y="1541241"/>
                  </a:lnTo>
                  <a:lnTo>
                    <a:pt x="3500475" y="1541326"/>
                  </a:lnTo>
                  <a:lnTo>
                    <a:pt x="3506243" y="1543612"/>
                  </a:lnTo>
                  <a:lnTo>
                    <a:pt x="3512509" y="1551927"/>
                  </a:lnTo>
                  <a:lnTo>
                    <a:pt x="3517427" y="1562450"/>
                  </a:lnTo>
                  <a:lnTo>
                    <a:pt x="3522469" y="1575510"/>
                  </a:lnTo>
                  <a:lnTo>
                    <a:pt x="3529111" y="1591437"/>
                  </a:lnTo>
                  <a:lnTo>
                    <a:pt x="3500235" y="1587403"/>
                  </a:lnTo>
                  <a:lnTo>
                    <a:pt x="3489752" y="1585242"/>
                  </a:lnTo>
                  <a:lnTo>
                    <a:pt x="3481328" y="1581753"/>
                  </a:lnTo>
                  <a:close/>
                </a:path>
                <a:path w="5428615" h="2856229">
                  <a:moveTo>
                    <a:pt x="2051252" y="941323"/>
                  </a:moveTo>
                  <a:lnTo>
                    <a:pt x="2046502" y="934775"/>
                  </a:lnTo>
                  <a:lnTo>
                    <a:pt x="2043302" y="927266"/>
                  </a:lnTo>
                  <a:lnTo>
                    <a:pt x="2041718" y="919210"/>
                  </a:lnTo>
                  <a:lnTo>
                    <a:pt x="2041818" y="911024"/>
                  </a:lnTo>
                  <a:lnTo>
                    <a:pt x="2048521" y="902075"/>
                  </a:lnTo>
                  <a:lnTo>
                    <a:pt x="2059993" y="898036"/>
                  </a:lnTo>
                  <a:lnTo>
                    <a:pt x="2073145" y="899125"/>
                  </a:lnTo>
                  <a:lnTo>
                    <a:pt x="2098892" y="931327"/>
                  </a:lnTo>
                  <a:lnTo>
                    <a:pt x="2088393" y="941696"/>
                  </a:lnTo>
                  <a:lnTo>
                    <a:pt x="2075108" y="947118"/>
                  </a:lnTo>
                  <a:lnTo>
                    <a:pt x="2061804" y="947143"/>
                  </a:lnTo>
                  <a:lnTo>
                    <a:pt x="2051252" y="941323"/>
                  </a:lnTo>
                  <a:close/>
                </a:path>
                <a:path w="5428615" h="2856229">
                  <a:moveTo>
                    <a:pt x="2025132" y="2414219"/>
                  </a:moveTo>
                  <a:lnTo>
                    <a:pt x="2020897" y="2407268"/>
                  </a:lnTo>
                  <a:lnTo>
                    <a:pt x="2018337" y="2399690"/>
                  </a:lnTo>
                  <a:lnTo>
                    <a:pt x="2017554" y="2391682"/>
                  </a:lnTo>
                  <a:lnTo>
                    <a:pt x="2018652" y="2383441"/>
                  </a:lnTo>
                  <a:lnTo>
                    <a:pt x="2026607" y="2376171"/>
                  </a:lnTo>
                  <a:lnTo>
                    <a:pt x="2039530" y="2373710"/>
                  </a:lnTo>
                  <a:lnTo>
                    <a:pt x="2053328" y="2375795"/>
                  </a:lnTo>
                  <a:lnTo>
                    <a:pt x="2073867" y="2406319"/>
                  </a:lnTo>
                  <a:lnTo>
                    <a:pt x="2063097" y="2415737"/>
                  </a:lnTo>
                  <a:lnTo>
                    <a:pt x="2049446" y="2420508"/>
                  </a:lnTo>
                  <a:lnTo>
                    <a:pt x="2035822" y="2420159"/>
                  </a:lnTo>
                  <a:lnTo>
                    <a:pt x="2025132" y="2414219"/>
                  </a:lnTo>
                  <a:close/>
                </a:path>
                <a:path w="5428615" h="2856229">
                  <a:moveTo>
                    <a:pt x="767434" y="2508973"/>
                  </a:moveTo>
                  <a:lnTo>
                    <a:pt x="766193" y="2494740"/>
                  </a:lnTo>
                  <a:lnTo>
                    <a:pt x="764790" y="2482594"/>
                  </a:lnTo>
                  <a:lnTo>
                    <a:pt x="764459" y="2472689"/>
                  </a:lnTo>
                  <a:lnTo>
                    <a:pt x="766433" y="2465182"/>
                  </a:lnTo>
                  <a:lnTo>
                    <a:pt x="773373" y="2457852"/>
                  </a:lnTo>
                  <a:lnTo>
                    <a:pt x="782684" y="2455538"/>
                  </a:lnTo>
                  <a:lnTo>
                    <a:pt x="792755" y="2457931"/>
                  </a:lnTo>
                  <a:lnTo>
                    <a:pt x="801973" y="2464725"/>
                  </a:lnTo>
                  <a:lnTo>
                    <a:pt x="806737" y="2472242"/>
                  </a:lnTo>
                  <a:lnTo>
                    <a:pt x="809786" y="2481457"/>
                  </a:lnTo>
                  <a:lnTo>
                    <a:pt x="810763" y="2490156"/>
                  </a:lnTo>
                  <a:lnTo>
                    <a:pt x="809310" y="2496122"/>
                  </a:lnTo>
                  <a:lnTo>
                    <a:pt x="803377" y="2500589"/>
                  </a:lnTo>
                  <a:lnTo>
                    <a:pt x="794178" y="2503312"/>
                  </a:lnTo>
                  <a:lnTo>
                    <a:pt x="782077" y="2505652"/>
                  </a:lnTo>
                  <a:lnTo>
                    <a:pt x="767434" y="2508973"/>
                  </a:lnTo>
                  <a:close/>
                </a:path>
                <a:path w="5428615" h="2856229">
                  <a:moveTo>
                    <a:pt x="2561679" y="944284"/>
                  </a:moveTo>
                  <a:lnTo>
                    <a:pt x="2557398" y="937708"/>
                  </a:lnTo>
                  <a:lnTo>
                    <a:pt x="2556074" y="930084"/>
                  </a:lnTo>
                  <a:lnTo>
                    <a:pt x="2558095" y="922060"/>
                  </a:lnTo>
                  <a:lnTo>
                    <a:pt x="2558476" y="919725"/>
                  </a:lnTo>
                  <a:lnTo>
                    <a:pt x="2560334" y="917150"/>
                  </a:lnTo>
                  <a:lnTo>
                    <a:pt x="2563049" y="915194"/>
                  </a:lnTo>
                  <a:lnTo>
                    <a:pt x="2570659" y="911652"/>
                  </a:lnTo>
                  <a:lnTo>
                    <a:pt x="2578800" y="910083"/>
                  </a:lnTo>
                  <a:lnTo>
                    <a:pt x="2587093" y="910337"/>
                  </a:lnTo>
                  <a:lnTo>
                    <a:pt x="2595158" y="912262"/>
                  </a:lnTo>
                  <a:lnTo>
                    <a:pt x="2600898" y="918851"/>
                  </a:lnTo>
                  <a:lnTo>
                    <a:pt x="2605020" y="928188"/>
                  </a:lnTo>
                  <a:lnTo>
                    <a:pt x="2609107" y="939947"/>
                  </a:lnTo>
                  <a:lnTo>
                    <a:pt x="2614740" y="953800"/>
                  </a:lnTo>
                  <a:lnTo>
                    <a:pt x="2599547" y="953196"/>
                  </a:lnTo>
                  <a:lnTo>
                    <a:pt x="2587061" y="953077"/>
                  </a:lnTo>
                  <a:lnTo>
                    <a:pt x="2576861" y="952161"/>
                  </a:lnTo>
                  <a:lnTo>
                    <a:pt x="2568529" y="949166"/>
                  </a:lnTo>
                  <a:lnTo>
                    <a:pt x="2561679" y="944284"/>
                  </a:lnTo>
                  <a:close/>
                </a:path>
                <a:path w="5428615" h="2856229">
                  <a:moveTo>
                    <a:pt x="4927130" y="2413637"/>
                  </a:moveTo>
                  <a:lnTo>
                    <a:pt x="4926857" y="2399981"/>
                  </a:lnTo>
                  <a:lnTo>
                    <a:pt x="4925986" y="2388340"/>
                  </a:lnTo>
                  <a:lnTo>
                    <a:pt x="4926044" y="2379817"/>
                  </a:lnTo>
                  <a:lnTo>
                    <a:pt x="4928558" y="2375514"/>
                  </a:lnTo>
                  <a:lnTo>
                    <a:pt x="4937816" y="2373161"/>
                  </a:lnTo>
                  <a:lnTo>
                    <a:pt x="4947203" y="2372491"/>
                  </a:lnTo>
                  <a:lnTo>
                    <a:pt x="4956581" y="2373529"/>
                  </a:lnTo>
                  <a:lnTo>
                    <a:pt x="4965813" y="2376295"/>
                  </a:lnTo>
                  <a:lnTo>
                    <a:pt x="4969953" y="2381852"/>
                  </a:lnTo>
                  <a:lnTo>
                    <a:pt x="4973173" y="2391395"/>
                  </a:lnTo>
                  <a:lnTo>
                    <a:pt x="4974643" y="2400653"/>
                  </a:lnTo>
                  <a:lnTo>
                    <a:pt x="4973531" y="2405357"/>
                  </a:lnTo>
                  <a:lnTo>
                    <a:pt x="4964767" y="2408494"/>
                  </a:lnTo>
                  <a:lnTo>
                    <a:pt x="4954153" y="2410298"/>
                  </a:lnTo>
                  <a:lnTo>
                    <a:pt x="4941629" y="2411701"/>
                  </a:lnTo>
                  <a:lnTo>
                    <a:pt x="4927130" y="2413637"/>
                  </a:lnTo>
                  <a:close/>
                </a:path>
                <a:path w="5428615" h="2856229">
                  <a:moveTo>
                    <a:pt x="1680115" y="49661"/>
                  </a:moveTo>
                  <a:lnTo>
                    <a:pt x="1677716" y="37285"/>
                  </a:lnTo>
                  <a:lnTo>
                    <a:pt x="1675469" y="26732"/>
                  </a:lnTo>
                  <a:lnTo>
                    <a:pt x="1674366" y="17983"/>
                  </a:lnTo>
                  <a:lnTo>
                    <a:pt x="1675397" y="11019"/>
                  </a:lnTo>
                  <a:lnTo>
                    <a:pt x="1681593" y="3111"/>
                  </a:lnTo>
                  <a:lnTo>
                    <a:pt x="1690195" y="0"/>
                  </a:lnTo>
                  <a:lnTo>
                    <a:pt x="1699950" y="1390"/>
                  </a:lnTo>
                  <a:lnTo>
                    <a:pt x="1709603" y="6989"/>
                  </a:lnTo>
                  <a:lnTo>
                    <a:pt x="1714939" y="13205"/>
                  </a:lnTo>
                  <a:lnTo>
                    <a:pt x="1718810" y="21790"/>
                  </a:lnTo>
                  <a:lnTo>
                    <a:pt x="1720376" y="30180"/>
                  </a:lnTo>
                  <a:lnTo>
                    <a:pt x="1718798" y="35812"/>
                  </a:lnTo>
                  <a:lnTo>
                    <a:pt x="1712915" y="40294"/>
                  </a:lnTo>
                  <a:lnTo>
                    <a:pt x="1704066" y="43126"/>
                  </a:lnTo>
                  <a:lnTo>
                    <a:pt x="1692912" y="45763"/>
                  </a:lnTo>
                  <a:lnTo>
                    <a:pt x="1680115" y="49661"/>
                  </a:lnTo>
                  <a:close/>
                </a:path>
                <a:path w="5428615" h="2856229">
                  <a:moveTo>
                    <a:pt x="1878816" y="1868812"/>
                  </a:moveTo>
                  <a:lnTo>
                    <a:pt x="1884270" y="1846176"/>
                  </a:lnTo>
                  <a:lnTo>
                    <a:pt x="1892720" y="1834635"/>
                  </a:lnTo>
                  <a:lnTo>
                    <a:pt x="1907415" y="1832738"/>
                  </a:lnTo>
                  <a:lnTo>
                    <a:pt x="1931601" y="1839037"/>
                  </a:lnTo>
                  <a:lnTo>
                    <a:pt x="1921665" y="1862292"/>
                  </a:lnTo>
                  <a:lnTo>
                    <a:pt x="1912855" y="1873146"/>
                  </a:lnTo>
                  <a:lnTo>
                    <a:pt x="1900222" y="1874389"/>
                  </a:lnTo>
                  <a:lnTo>
                    <a:pt x="1878816" y="1868812"/>
                  </a:lnTo>
                  <a:close/>
                </a:path>
                <a:path w="5428615" h="2856229">
                  <a:moveTo>
                    <a:pt x="1050394" y="1515067"/>
                  </a:moveTo>
                  <a:lnTo>
                    <a:pt x="1042011" y="1506917"/>
                  </a:lnTo>
                  <a:lnTo>
                    <a:pt x="1037679" y="1497898"/>
                  </a:lnTo>
                  <a:lnTo>
                    <a:pt x="1037751" y="1488875"/>
                  </a:lnTo>
                  <a:lnTo>
                    <a:pt x="1042580" y="1480716"/>
                  </a:lnTo>
                  <a:lnTo>
                    <a:pt x="1048460" y="1476435"/>
                  </a:lnTo>
                  <a:lnTo>
                    <a:pt x="1056467" y="1473444"/>
                  </a:lnTo>
                  <a:lnTo>
                    <a:pt x="1066617" y="1470532"/>
                  </a:lnTo>
                  <a:lnTo>
                    <a:pt x="1078929" y="1466487"/>
                  </a:lnTo>
                  <a:lnTo>
                    <a:pt x="1081728" y="1480681"/>
                  </a:lnTo>
                  <a:lnTo>
                    <a:pt x="1084343" y="1492418"/>
                  </a:lnTo>
                  <a:lnTo>
                    <a:pt x="1085609" y="1501957"/>
                  </a:lnTo>
                  <a:lnTo>
                    <a:pt x="1084361" y="1509560"/>
                  </a:lnTo>
                  <a:lnTo>
                    <a:pt x="1079034" y="1517564"/>
                  </a:lnTo>
                  <a:lnTo>
                    <a:pt x="1070790" y="1521138"/>
                  </a:lnTo>
                  <a:lnTo>
                    <a:pt x="1060840" y="1520300"/>
                  </a:lnTo>
                  <a:lnTo>
                    <a:pt x="1050394" y="1515067"/>
                  </a:lnTo>
                  <a:close/>
                </a:path>
                <a:path w="5428615" h="2856229">
                  <a:moveTo>
                    <a:pt x="851761" y="2679454"/>
                  </a:moveTo>
                  <a:lnTo>
                    <a:pt x="850588" y="2666454"/>
                  </a:lnTo>
                  <a:lnTo>
                    <a:pt x="849057" y="2655642"/>
                  </a:lnTo>
                  <a:lnTo>
                    <a:pt x="848438" y="2646957"/>
                  </a:lnTo>
                  <a:lnTo>
                    <a:pt x="849998" y="2640333"/>
                  </a:lnTo>
                  <a:lnTo>
                    <a:pt x="855761" y="2634154"/>
                  </a:lnTo>
                  <a:lnTo>
                    <a:pt x="863343" y="2630876"/>
                  </a:lnTo>
                  <a:lnTo>
                    <a:pt x="871576" y="2630761"/>
                  </a:lnTo>
                  <a:lnTo>
                    <a:pt x="879296" y="2634068"/>
                  </a:lnTo>
                  <a:lnTo>
                    <a:pt x="883584" y="2637162"/>
                  </a:lnTo>
                  <a:lnTo>
                    <a:pt x="884680" y="2639258"/>
                  </a:lnTo>
                  <a:lnTo>
                    <a:pt x="888671" y="2646237"/>
                  </a:lnTo>
                  <a:lnTo>
                    <a:pt x="890629" y="2653829"/>
                  </a:lnTo>
                  <a:lnTo>
                    <a:pt x="890649" y="2661736"/>
                  </a:lnTo>
                  <a:lnTo>
                    <a:pt x="888825" y="2669657"/>
                  </a:lnTo>
                  <a:lnTo>
                    <a:pt x="883403" y="2673473"/>
                  </a:lnTo>
                  <a:lnTo>
                    <a:pt x="874992" y="2675499"/>
                  </a:lnTo>
                  <a:lnTo>
                    <a:pt x="864232" y="2677054"/>
                  </a:lnTo>
                  <a:lnTo>
                    <a:pt x="851761" y="2679454"/>
                  </a:lnTo>
                  <a:close/>
                </a:path>
                <a:path w="5428615" h="2856229">
                  <a:moveTo>
                    <a:pt x="1392188" y="2855876"/>
                  </a:moveTo>
                  <a:lnTo>
                    <a:pt x="1417973" y="2829934"/>
                  </a:lnTo>
                  <a:lnTo>
                    <a:pt x="1427782" y="2835402"/>
                  </a:lnTo>
                  <a:lnTo>
                    <a:pt x="1431400" y="2842050"/>
                  </a:lnTo>
                  <a:lnTo>
                    <a:pt x="1432570" y="2851582"/>
                  </a:lnTo>
                  <a:lnTo>
                    <a:pt x="1432635" y="2855876"/>
                  </a:lnTo>
                  <a:lnTo>
                    <a:pt x="1392188" y="2855876"/>
                  </a:lnTo>
                  <a:close/>
                </a:path>
                <a:path w="5428615" h="2856229">
                  <a:moveTo>
                    <a:pt x="1770163" y="2472981"/>
                  </a:moveTo>
                  <a:lnTo>
                    <a:pt x="1761620" y="2465083"/>
                  </a:lnTo>
                  <a:lnTo>
                    <a:pt x="1757556" y="2455890"/>
                  </a:lnTo>
                  <a:lnTo>
                    <a:pt x="1758057" y="2446809"/>
                  </a:lnTo>
                  <a:lnTo>
                    <a:pt x="1763207" y="2439249"/>
                  </a:lnTo>
                  <a:lnTo>
                    <a:pt x="1770710" y="2435854"/>
                  </a:lnTo>
                  <a:lnTo>
                    <a:pt x="1778571" y="2434674"/>
                  </a:lnTo>
                  <a:lnTo>
                    <a:pt x="1786467" y="2435478"/>
                  </a:lnTo>
                  <a:lnTo>
                    <a:pt x="1794077" y="2438033"/>
                  </a:lnTo>
                  <a:lnTo>
                    <a:pt x="1799037" y="2444630"/>
                  </a:lnTo>
                  <a:lnTo>
                    <a:pt x="1802772" y="2453770"/>
                  </a:lnTo>
                  <a:lnTo>
                    <a:pt x="1806472" y="2465331"/>
                  </a:lnTo>
                  <a:lnTo>
                    <a:pt x="1811324" y="2479191"/>
                  </a:lnTo>
                  <a:lnTo>
                    <a:pt x="1797476" y="2477825"/>
                  </a:lnTo>
                  <a:lnTo>
                    <a:pt x="1786081" y="2477126"/>
                  </a:lnTo>
                  <a:lnTo>
                    <a:pt x="1777016" y="2475908"/>
                  </a:lnTo>
                  <a:lnTo>
                    <a:pt x="1770163" y="2472981"/>
                  </a:lnTo>
                  <a:close/>
                </a:path>
                <a:path w="5428615" h="2856229">
                  <a:moveTo>
                    <a:pt x="3371723" y="174055"/>
                  </a:moveTo>
                  <a:lnTo>
                    <a:pt x="3368725" y="170077"/>
                  </a:lnTo>
                  <a:lnTo>
                    <a:pt x="3366357" y="162515"/>
                  </a:lnTo>
                  <a:lnTo>
                    <a:pt x="3365445" y="154292"/>
                  </a:lnTo>
                  <a:lnTo>
                    <a:pt x="3366816" y="148327"/>
                  </a:lnTo>
                  <a:lnTo>
                    <a:pt x="3372485" y="144649"/>
                  </a:lnTo>
                  <a:lnTo>
                    <a:pt x="3380697" y="142193"/>
                  </a:lnTo>
                  <a:lnTo>
                    <a:pt x="3391328" y="139771"/>
                  </a:lnTo>
                  <a:lnTo>
                    <a:pt x="3404260" y="136194"/>
                  </a:lnTo>
                  <a:lnTo>
                    <a:pt x="3404995" y="150000"/>
                  </a:lnTo>
                  <a:lnTo>
                    <a:pt x="3406065" y="161478"/>
                  </a:lnTo>
                  <a:lnTo>
                    <a:pt x="3406090" y="170000"/>
                  </a:lnTo>
                  <a:lnTo>
                    <a:pt x="3403690" y="174936"/>
                  </a:lnTo>
                  <a:lnTo>
                    <a:pt x="3397784" y="177077"/>
                  </a:lnTo>
                  <a:lnTo>
                    <a:pt x="3389350" y="177639"/>
                  </a:lnTo>
                  <a:lnTo>
                    <a:pt x="3380094" y="176629"/>
                  </a:lnTo>
                  <a:lnTo>
                    <a:pt x="3371723" y="174055"/>
                  </a:lnTo>
                  <a:close/>
                </a:path>
                <a:path w="5428615" h="2856229">
                  <a:moveTo>
                    <a:pt x="2426410" y="2665939"/>
                  </a:moveTo>
                  <a:lnTo>
                    <a:pt x="2425709" y="2652341"/>
                  </a:lnTo>
                  <a:lnTo>
                    <a:pt x="2424694" y="2641209"/>
                  </a:lnTo>
                  <a:lnTo>
                    <a:pt x="2424681" y="2632757"/>
                  </a:lnTo>
                  <a:lnTo>
                    <a:pt x="2426981" y="2627198"/>
                  </a:lnTo>
                  <a:lnTo>
                    <a:pt x="2434484" y="2623803"/>
                  </a:lnTo>
                  <a:lnTo>
                    <a:pt x="2442345" y="2622623"/>
                  </a:lnTo>
                  <a:lnTo>
                    <a:pt x="2450241" y="2623427"/>
                  </a:lnTo>
                  <a:lnTo>
                    <a:pt x="2457852" y="2625982"/>
                  </a:lnTo>
                  <a:lnTo>
                    <a:pt x="2462073" y="2632924"/>
                  </a:lnTo>
                  <a:lnTo>
                    <a:pt x="2464539" y="2640434"/>
                  </a:lnTo>
                  <a:lnTo>
                    <a:pt x="2465067" y="2648258"/>
                  </a:lnTo>
                  <a:lnTo>
                    <a:pt x="2463474" y="2656142"/>
                  </a:lnTo>
                  <a:lnTo>
                    <a:pt x="2458882" y="2659823"/>
                  </a:lnTo>
                  <a:lnTo>
                    <a:pt x="2450748" y="2661804"/>
                  </a:lnTo>
                  <a:lnTo>
                    <a:pt x="2439711" y="2663404"/>
                  </a:lnTo>
                  <a:lnTo>
                    <a:pt x="2426410" y="2665939"/>
                  </a:lnTo>
                  <a:close/>
                </a:path>
                <a:path w="5428615" h="2856229">
                  <a:moveTo>
                    <a:pt x="3386725" y="2014649"/>
                  </a:moveTo>
                  <a:lnTo>
                    <a:pt x="3382967" y="2010143"/>
                  </a:lnTo>
                  <a:lnTo>
                    <a:pt x="3379781" y="2002134"/>
                  </a:lnTo>
                  <a:lnTo>
                    <a:pt x="3378256" y="1993856"/>
                  </a:lnTo>
                  <a:lnTo>
                    <a:pt x="3379483" y="1988542"/>
                  </a:lnTo>
                  <a:lnTo>
                    <a:pt x="3386102" y="1984366"/>
                  </a:lnTo>
                  <a:lnTo>
                    <a:pt x="3395138" y="1981078"/>
                  </a:lnTo>
                  <a:lnTo>
                    <a:pt x="3406797" y="1977929"/>
                  </a:lnTo>
                  <a:lnTo>
                    <a:pt x="3421120" y="1974214"/>
                  </a:lnTo>
                  <a:lnTo>
                    <a:pt x="3421355" y="1988475"/>
                  </a:lnTo>
                  <a:lnTo>
                    <a:pt x="3421877" y="2000047"/>
                  </a:lnTo>
                  <a:lnTo>
                    <a:pt x="3421355" y="2008704"/>
                  </a:lnTo>
                  <a:lnTo>
                    <a:pt x="3418453" y="2014053"/>
                  </a:lnTo>
                  <a:lnTo>
                    <a:pt x="3410715" y="2016728"/>
                  </a:lnTo>
                  <a:lnTo>
                    <a:pt x="3402571" y="2017764"/>
                  </a:lnTo>
                  <a:lnTo>
                    <a:pt x="3394436" y="2017094"/>
                  </a:lnTo>
                  <a:lnTo>
                    <a:pt x="3386725" y="2014649"/>
                  </a:lnTo>
                  <a:close/>
                </a:path>
                <a:path w="5428615" h="2856229">
                  <a:moveTo>
                    <a:pt x="2457266" y="2030428"/>
                  </a:moveTo>
                  <a:lnTo>
                    <a:pt x="2455117" y="2019599"/>
                  </a:lnTo>
                  <a:lnTo>
                    <a:pt x="2453008" y="2009899"/>
                  </a:lnTo>
                  <a:lnTo>
                    <a:pt x="2452087" y="2002281"/>
                  </a:lnTo>
                  <a:lnTo>
                    <a:pt x="2453502" y="1997694"/>
                  </a:lnTo>
                  <a:lnTo>
                    <a:pt x="2460221" y="1994059"/>
                  </a:lnTo>
                  <a:lnTo>
                    <a:pt x="2467841" y="1992054"/>
                  </a:lnTo>
                  <a:lnTo>
                    <a:pt x="2475891" y="1991827"/>
                  </a:lnTo>
                  <a:lnTo>
                    <a:pt x="2483896" y="1993525"/>
                  </a:lnTo>
                  <a:lnTo>
                    <a:pt x="2490218" y="1997047"/>
                  </a:lnTo>
                  <a:lnTo>
                    <a:pt x="2494455" y="2002612"/>
                  </a:lnTo>
                  <a:lnTo>
                    <a:pt x="2496056" y="2009457"/>
                  </a:lnTo>
                  <a:lnTo>
                    <a:pt x="2494473" y="2016819"/>
                  </a:lnTo>
                  <a:lnTo>
                    <a:pt x="2492615" y="2019393"/>
                  </a:lnTo>
                  <a:lnTo>
                    <a:pt x="2492234" y="2021728"/>
                  </a:lnTo>
                  <a:lnTo>
                    <a:pt x="2489518" y="2023684"/>
                  </a:lnTo>
                  <a:lnTo>
                    <a:pt x="2484003" y="2026414"/>
                  </a:lnTo>
                  <a:lnTo>
                    <a:pt x="2476662" y="2027947"/>
                  </a:lnTo>
                  <a:lnTo>
                    <a:pt x="2467685" y="2029035"/>
                  </a:lnTo>
                  <a:lnTo>
                    <a:pt x="2457266" y="2030428"/>
                  </a:lnTo>
                  <a:close/>
                </a:path>
                <a:path w="5428615" h="2856229">
                  <a:moveTo>
                    <a:pt x="1118682" y="2356548"/>
                  </a:moveTo>
                  <a:lnTo>
                    <a:pt x="1125482" y="2335659"/>
                  </a:lnTo>
                  <a:lnTo>
                    <a:pt x="1132717" y="2326707"/>
                  </a:lnTo>
                  <a:lnTo>
                    <a:pt x="1144855" y="2327901"/>
                  </a:lnTo>
                  <a:lnTo>
                    <a:pt x="1166369" y="2337450"/>
                  </a:lnTo>
                  <a:lnTo>
                    <a:pt x="1156674" y="2356251"/>
                  </a:lnTo>
                  <a:lnTo>
                    <a:pt x="1148475" y="2364507"/>
                  </a:lnTo>
                  <a:lnTo>
                    <a:pt x="1137301" y="2364009"/>
                  </a:lnTo>
                  <a:lnTo>
                    <a:pt x="1118682" y="2356548"/>
                  </a:lnTo>
                  <a:close/>
                </a:path>
                <a:path w="5428615" h="2856229">
                  <a:moveTo>
                    <a:pt x="1769231" y="1306842"/>
                  </a:moveTo>
                  <a:lnTo>
                    <a:pt x="1768529" y="1293244"/>
                  </a:lnTo>
                  <a:lnTo>
                    <a:pt x="1767515" y="1282112"/>
                  </a:lnTo>
                  <a:lnTo>
                    <a:pt x="1767502" y="1273660"/>
                  </a:lnTo>
                  <a:lnTo>
                    <a:pt x="1769802" y="1268100"/>
                  </a:lnTo>
                  <a:lnTo>
                    <a:pt x="1776919" y="1264957"/>
                  </a:lnTo>
                  <a:lnTo>
                    <a:pt x="1784582" y="1263431"/>
                  </a:lnTo>
                  <a:lnTo>
                    <a:pt x="1792512" y="1263566"/>
                  </a:lnTo>
                  <a:lnTo>
                    <a:pt x="1800434" y="1265408"/>
                  </a:lnTo>
                  <a:lnTo>
                    <a:pt x="1806260" y="1268348"/>
                  </a:lnTo>
                  <a:lnTo>
                    <a:pt x="1810415" y="1273263"/>
                  </a:lnTo>
                  <a:lnTo>
                    <a:pt x="1812534" y="1279645"/>
                  </a:lnTo>
                  <a:lnTo>
                    <a:pt x="1812249" y="1286985"/>
                  </a:lnTo>
                  <a:lnTo>
                    <a:pt x="1810391" y="1289560"/>
                  </a:lnTo>
                  <a:lnTo>
                    <a:pt x="1809391" y="1292753"/>
                  </a:lnTo>
                  <a:lnTo>
                    <a:pt x="1806676" y="1294709"/>
                  </a:lnTo>
                  <a:lnTo>
                    <a:pt x="1800644" y="1298126"/>
                  </a:lnTo>
                  <a:lnTo>
                    <a:pt x="1792473" y="1300611"/>
                  </a:lnTo>
                  <a:lnTo>
                    <a:pt x="1782042" y="1303178"/>
                  </a:lnTo>
                  <a:lnTo>
                    <a:pt x="1769231" y="1306842"/>
                  </a:lnTo>
                  <a:close/>
                </a:path>
                <a:path w="5428615" h="2856229">
                  <a:moveTo>
                    <a:pt x="544004" y="2580053"/>
                  </a:moveTo>
                  <a:lnTo>
                    <a:pt x="544283" y="2565633"/>
                  </a:lnTo>
                  <a:lnTo>
                    <a:pt x="544200" y="2554255"/>
                  </a:lnTo>
                  <a:lnTo>
                    <a:pt x="544841" y="2545602"/>
                  </a:lnTo>
                  <a:lnTo>
                    <a:pt x="547290" y="2539355"/>
                  </a:lnTo>
                  <a:lnTo>
                    <a:pt x="552018" y="2536955"/>
                  </a:lnTo>
                  <a:lnTo>
                    <a:pt x="559849" y="2536183"/>
                  </a:lnTo>
                  <a:lnTo>
                    <a:pt x="568226" y="2537027"/>
                  </a:lnTo>
                  <a:lnTo>
                    <a:pt x="574588" y="2539477"/>
                  </a:lnTo>
                  <a:lnTo>
                    <a:pt x="578774" y="2544660"/>
                  </a:lnTo>
                  <a:lnTo>
                    <a:pt x="581853" y="2552224"/>
                  </a:lnTo>
                  <a:lnTo>
                    <a:pt x="583110" y="2559942"/>
                  </a:lnTo>
                  <a:lnTo>
                    <a:pt x="581830" y="2565585"/>
                  </a:lnTo>
                  <a:lnTo>
                    <a:pt x="576549" y="2569768"/>
                  </a:lnTo>
                  <a:lnTo>
                    <a:pt x="568312" y="2572797"/>
                  </a:lnTo>
                  <a:lnTo>
                    <a:pt x="557377" y="2575836"/>
                  </a:lnTo>
                  <a:lnTo>
                    <a:pt x="544004" y="2580053"/>
                  </a:lnTo>
                  <a:close/>
                </a:path>
                <a:path w="5428615" h="2856229">
                  <a:moveTo>
                    <a:pt x="2719803" y="1699139"/>
                  </a:moveTo>
                  <a:lnTo>
                    <a:pt x="2716471" y="1693818"/>
                  </a:lnTo>
                  <a:lnTo>
                    <a:pt x="2715116" y="1687110"/>
                  </a:lnTo>
                  <a:lnTo>
                    <a:pt x="2714664" y="1679830"/>
                  </a:lnTo>
                  <a:lnTo>
                    <a:pt x="2714038" y="1672791"/>
                  </a:lnTo>
                  <a:lnTo>
                    <a:pt x="2729265" y="1670891"/>
                  </a:lnTo>
                  <a:lnTo>
                    <a:pt x="2736528" y="1670851"/>
                  </a:lnTo>
                  <a:lnTo>
                    <a:pt x="2742813" y="1672674"/>
                  </a:lnTo>
                  <a:lnTo>
                    <a:pt x="2746933" y="1677666"/>
                  </a:lnTo>
                  <a:lnTo>
                    <a:pt x="2749727" y="1685004"/>
                  </a:lnTo>
                  <a:lnTo>
                    <a:pt x="2752280" y="1694371"/>
                  </a:lnTo>
                  <a:lnTo>
                    <a:pt x="2755676" y="1705448"/>
                  </a:lnTo>
                  <a:lnTo>
                    <a:pt x="2733720" y="1703798"/>
                  </a:lnTo>
                  <a:lnTo>
                    <a:pt x="2725656" y="1702322"/>
                  </a:lnTo>
                  <a:lnTo>
                    <a:pt x="2719803" y="1699139"/>
                  </a:lnTo>
                  <a:close/>
                </a:path>
                <a:path w="5428615" h="2856229">
                  <a:moveTo>
                    <a:pt x="1765356" y="2687466"/>
                  </a:moveTo>
                  <a:lnTo>
                    <a:pt x="1764642" y="2683035"/>
                  </a:lnTo>
                  <a:lnTo>
                    <a:pt x="1763308" y="2679462"/>
                  </a:lnTo>
                  <a:lnTo>
                    <a:pt x="1764610" y="2677629"/>
                  </a:lnTo>
                  <a:lnTo>
                    <a:pt x="1769760" y="2668233"/>
                  </a:lnTo>
                  <a:lnTo>
                    <a:pt x="1776712" y="2661565"/>
                  </a:lnTo>
                  <a:lnTo>
                    <a:pt x="1786084" y="2659335"/>
                  </a:lnTo>
                  <a:lnTo>
                    <a:pt x="1798561" y="2663138"/>
                  </a:lnTo>
                  <a:lnTo>
                    <a:pt x="1802610" y="2664755"/>
                  </a:lnTo>
                  <a:lnTo>
                    <a:pt x="1807089" y="2678428"/>
                  </a:lnTo>
                  <a:lnTo>
                    <a:pt x="1806088" y="2681621"/>
                  </a:lnTo>
                  <a:lnTo>
                    <a:pt x="1798471" y="2690624"/>
                  </a:lnTo>
                  <a:lnTo>
                    <a:pt x="1789171" y="2695352"/>
                  </a:lnTo>
                  <a:lnTo>
                    <a:pt x="1778146" y="2694676"/>
                  </a:lnTo>
                  <a:lnTo>
                    <a:pt x="1765356" y="2687466"/>
                  </a:lnTo>
                  <a:close/>
                </a:path>
                <a:path w="5428615" h="2856229">
                  <a:moveTo>
                    <a:pt x="3431285" y="2760702"/>
                  </a:moveTo>
                  <a:lnTo>
                    <a:pt x="3430094" y="2753317"/>
                  </a:lnTo>
                  <a:lnTo>
                    <a:pt x="3422900" y="2741600"/>
                  </a:lnTo>
                  <a:lnTo>
                    <a:pt x="3426854" y="2737928"/>
                  </a:lnTo>
                  <a:lnTo>
                    <a:pt x="3431847" y="2734822"/>
                  </a:lnTo>
                  <a:lnTo>
                    <a:pt x="3438746" y="2732969"/>
                  </a:lnTo>
                  <a:lnTo>
                    <a:pt x="3447120" y="2731446"/>
                  </a:lnTo>
                  <a:lnTo>
                    <a:pt x="3456534" y="2729328"/>
                  </a:lnTo>
                  <a:lnTo>
                    <a:pt x="3457530" y="2739101"/>
                  </a:lnTo>
                  <a:lnTo>
                    <a:pt x="3458821" y="2747618"/>
                  </a:lnTo>
                  <a:lnTo>
                    <a:pt x="3459362" y="2754126"/>
                  </a:lnTo>
                  <a:lnTo>
                    <a:pt x="3458107" y="2757870"/>
                  </a:lnTo>
                  <a:lnTo>
                    <a:pt x="3452368" y="2759949"/>
                  </a:lnTo>
                  <a:lnTo>
                    <a:pt x="3445750" y="2760536"/>
                  </a:lnTo>
                  <a:lnTo>
                    <a:pt x="3438605" y="2760499"/>
                  </a:lnTo>
                  <a:lnTo>
                    <a:pt x="3431285" y="2760702"/>
                  </a:lnTo>
                  <a:close/>
                </a:path>
                <a:path w="5428615" h="2856229">
                  <a:moveTo>
                    <a:pt x="2485394" y="833055"/>
                  </a:moveTo>
                  <a:lnTo>
                    <a:pt x="2486172" y="824521"/>
                  </a:lnTo>
                  <a:lnTo>
                    <a:pt x="2486370" y="816793"/>
                  </a:lnTo>
                  <a:lnTo>
                    <a:pt x="2487068" y="810404"/>
                  </a:lnTo>
                  <a:lnTo>
                    <a:pt x="2489347" y="805890"/>
                  </a:lnTo>
                  <a:lnTo>
                    <a:pt x="2493063" y="800741"/>
                  </a:lnTo>
                  <a:lnTo>
                    <a:pt x="2506974" y="797728"/>
                  </a:lnTo>
                  <a:lnTo>
                    <a:pt x="2511262" y="800822"/>
                  </a:lnTo>
                  <a:lnTo>
                    <a:pt x="2517727" y="807731"/>
                  </a:lnTo>
                  <a:lnTo>
                    <a:pt x="2518753" y="814385"/>
                  </a:lnTo>
                  <a:lnTo>
                    <a:pt x="2515724" y="820560"/>
                  </a:lnTo>
                  <a:lnTo>
                    <a:pt x="2510024" y="826031"/>
                  </a:lnTo>
                  <a:lnTo>
                    <a:pt x="2504145" y="828416"/>
                  </a:lnTo>
                  <a:lnTo>
                    <a:pt x="2498120" y="830329"/>
                  </a:lnTo>
                  <a:lnTo>
                    <a:pt x="2491888" y="831848"/>
                  </a:lnTo>
                  <a:lnTo>
                    <a:pt x="2485394" y="833055"/>
                  </a:lnTo>
                  <a:close/>
                </a:path>
                <a:path w="5428615" h="2856229">
                  <a:moveTo>
                    <a:pt x="789716" y="1890767"/>
                  </a:moveTo>
                  <a:lnTo>
                    <a:pt x="782135" y="1879811"/>
                  </a:lnTo>
                  <a:lnTo>
                    <a:pt x="778526" y="1870130"/>
                  </a:lnTo>
                  <a:lnTo>
                    <a:pt x="779820" y="1861786"/>
                  </a:lnTo>
                  <a:lnTo>
                    <a:pt x="786952" y="1854839"/>
                  </a:lnTo>
                  <a:lnTo>
                    <a:pt x="794336" y="1853642"/>
                  </a:lnTo>
                  <a:lnTo>
                    <a:pt x="800958" y="1857116"/>
                  </a:lnTo>
                  <a:lnTo>
                    <a:pt x="806341" y="1862305"/>
                  </a:lnTo>
                  <a:lnTo>
                    <a:pt x="809452" y="1873074"/>
                  </a:lnTo>
                  <a:lnTo>
                    <a:pt x="806032" y="1880354"/>
                  </a:lnTo>
                  <a:lnTo>
                    <a:pt x="798611" y="1885725"/>
                  </a:lnTo>
                  <a:lnTo>
                    <a:pt x="789716" y="1890767"/>
                  </a:lnTo>
                  <a:close/>
                </a:path>
                <a:path w="5428615" h="2856229">
                  <a:moveTo>
                    <a:pt x="1372217" y="2124477"/>
                  </a:moveTo>
                  <a:lnTo>
                    <a:pt x="1335486" y="2094056"/>
                  </a:lnTo>
                  <a:lnTo>
                    <a:pt x="1351093" y="2089963"/>
                  </a:lnTo>
                  <a:lnTo>
                    <a:pt x="1360122" y="2091767"/>
                  </a:lnTo>
                  <a:lnTo>
                    <a:pt x="1366015" y="2102321"/>
                  </a:lnTo>
                  <a:lnTo>
                    <a:pt x="1372217" y="2124477"/>
                  </a:lnTo>
                  <a:close/>
                </a:path>
                <a:path w="5428615" h="2856229">
                  <a:moveTo>
                    <a:pt x="4669995" y="1495915"/>
                  </a:moveTo>
                  <a:lnTo>
                    <a:pt x="4655940" y="1479248"/>
                  </a:lnTo>
                  <a:lnTo>
                    <a:pt x="4678617" y="1469510"/>
                  </a:lnTo>
                  <a:lnTo>
                    <a:pt x="4689003" y="1482225"/>
                  </a:lnTo>
                  <a:lnTo>
                    <a:pt x="4669995" y="1495915"/>
                  </a:lnTo>
                  <a:close/>
                </a:path>
                <a:path w="5428615" h="2856229">
                  <a:moveTo>
                    <a:pt x="5365735" y="1661253"/>
                  </a:moveTo>
                  <a:lnTo>
                    <a:pt x="5364020" y="1660015"/>
                  </a:lnTo>
                  <a:lnTo>
                    <a:pt x="5361256" y="1647580"/>
                  </a:lnTo>
                  <a:lnTo>
                    <a:pt x="5363352" y="1646482"/>
                  </a:lnTo>
                  <a:lnTo>
                    <a:pt x="5369022" y="1644048"/>
                  </a:lnTo>
                  <a:lnTo>
                    <a:pt x="5375786" y="1643709"/>
                  </a:lnTo>
                  <a:lnTo>
                    <a:pt x="5385362" y="1646704"/>
                  </a:lnTo>
                  <a:lnTo>
                    <a:pt x="5385934" y="1654947"/>
                  </a:lnTo>
                  <a:lnTo>
                    <a:pt x="5389698" y="1664188"/>
                  </a:lnTo>
                  <a:lnTo>
                    <a:pt x="5381456" y="1664767"/>
                  </a:lnTo>
                  <a:lnTo>
                    <a:pt x="5365735" y="1661253"/>
                  </a:lnTo>
                  <a:close/>
                </a:path>
                <a:path w="5428615" h="2856229">
                  <a:moveTo>
                    <a:pt x="3578502" y="1080236"/>
                  </a:moveTo>
                  <a:lnTo>
                    <a:pt x="3585695" y="1044968"/>
                  </a:lnTo>
                  <a:lnTo>
                    <a:pt x="3596539" y="1059420"/>
                  </a:lnTo>
                  <a:lnTo>
                    <a:pt x="3600518" y="1070510"/>
                  </a:lnTo>
                  <a:lnTo>
                    <a:pt x="3598539" y="1079012"/>
                  </a:lnTo>
                  <a:lnTo>
                    <a:pt x="3591508" y="1085706"/>
                  </a:lnTo>
                  <a:lnTo>
                    <a:pt x="3578502" y="1080236"/>
                  </a:lnTo>
                  <a:close/>
                </a:path>
                <a:path w="5428615" h="2856229">
                  <a:moveTo>
                    <a:pt x="4259825" y="2006491"/>
                  </a:moveTo>
                  <a:lnTo>
                    <a:pt x="4256680" y="1996391"/>
                  </a:lnTo>
                  <a:lnTo>
                    <a:pt x="4257300" y="1995533"/>
                  </a:lnTo>
                  <a:lnTo>
                    <a:pt x="4263588" y="1992240"/>
                  </a:lnTo>
                  <a:lnTo>
                    <a:pt x="4277880" y="1986892"/>
                  </a:lnTo>
                  <a:lnTo>
                    <a:pt x="4279310" y="1995754"/>
                  </a:lnTo>
                  <a:lnTo>
                    <a:pt x="4281596" y="2005235"/>
                  </a:lnTo>
                  <a:lnTo>
                    <a:pt x="4275070" y="2007051"/>
                  </a:lnTo>
                  <a:lnTo>
                    <a:pt x="4268305" y="2007390"/>
                  </a:lnTo>
                  <a:lnTo>
                    <a:pt x="4261302" y="2006252"/>
                  </a:lnTo>
                  <a:lnTo>
                    <a:pt x="4259825" y="2006491"/>
                  </a:lnTo>
                  <a:close/>
                </a:path>
                <a:path w="5428615" h="2856229">
                  <a:moveTo>
                    <a:pt x="216192" y="2577114"/>
                  </a:moveTo>
                  <a:lnTo>
                    <a:pt x="213905" y="2567633"/>
                  </a:lnTo>
                  <a:lnTo>
                    <a:pt x="209522" y="2559250"/>
                  </a:lnTo>
                  <a:lnTo>
                    <a:pt x="217764" y="2558672"/>
                  </a:lnTo>
                  <a:lnTo>
                    <a:pt x="224910" y="2555998"/>
                  </a:lnTo>
                  <a:lnTo>
                    <a:pt x="231770" y="2560948"/>
                  </a:lnTo>
                  <a:lnTo>
                    <a:pt x="232961" y="2568333"/>
                  </a:lnTo>
                  <a:lnTo>
                    <a:pt x="236010" y="2573144"/>
                  </a:lnTo>
                  <a:lnTo>
                    <a:pt x="230341" y="2575578"/>
                  </a:lnTo>
                  <a:lnTo>
                    <a:pt x="224434" y="2576536"/>
                  </a:lnTo>
                  <a:lnTo>
                    <a:pt x="217669" y="2576875"/>
                  </a:lnTo>
                  <a:lnTo>
                    <a:pt x="216192" y="2577114"/>
                  </a:lnTo>
                  <a:close/>
                </a:path>
                <a:path w="5428615" h="2856229">
                  <a:moveTo>
                    <a:pt x="627319" y="2260386"/>
                  </a:moveTo>
                  <a:lnTo>
                    <a:pt x="621697" y="2253719"/>
                  </a:lnTo>
                  <a:lnTo>
                    <a:pt x="620268" y="2244857"/>
                  </a:lnTo>
                  <a:lnTo>
                    <a:pt x="623603" y="2242043"/>
                  </a:lnTo>
                  <a:lnTo>
                    <a:pt x="626080" y="2238610"/>
                  </a:lnTo>
                  <a:lnTo>
                    <a:pt x="635417" y="2240128"/>
                  </a:lnTo>
                  <a:lnTo>
                    <a:pt x="643135" y="2245697"/>
                  </a:lnTo>
                  <a:lnTo>
                    <a:pt x="641992" y="2252703"/>
                  </a:lnTo>
                  <a:lnTo>
                    <a:pt x="644898" y="2261326"/>
                  </a:lnTo>
                  <a:lnTo>
                    <a:pt x="634703" y="2259189"/>
                  </a:lnTo>
                  <a:lnTo>
                    <a:pt x="627319" y="2260386"/>
                  </a:lnTo>
                  <a:close/>
                </a:path>
                <a:path w="5428615" h="2856229">
                  <a:moveTo>
                    <a:pt x="5407877" y="842034"/>
                  </a:moveTo>
                  <a:lnTo>
                    <a:pt x="5405305" y="840178"/>
                  </a:lnTo>
                  <a:lnTo>
                    <a:pt x="5404495" y="830458"/>
                  </a:lnTo>
                  <a:lnTo>
                    <a:pt x="5405971" y="830218"/>
                  </a:lnTo>
                  <a:lnTo>
                    <a:pt x="5411021" y="828642"/>
                  </a:lnTo>
                  <a:lnTo>
                    <a:pt x="5416452" y="824730"/>
                  </a:lnTo>
                  <a:lnTo>
                    <a:pt x="5425028" y="830918"/>
                  </a:lnTo>
                  <a:lnTo>
                    <a:pt x="5425361" y="837685"/>
                  </a:lnTo>
                  <a:lnTo>
                    <a:pt x="5428506" y="847784"/>
                  </a:lnTo>
                  <a:lnTo>
                    <a:pt x="5414499" y="845508"/>
                  </a:lnTo>
                  <a:lnTo>
                    <a:pt x="5407877" y="842034"/>
                  </a:lnTo>
                  <a:close/>
                </a:path>
                <a:path w="5428615" h="2856229">
                  <a:moveTo>
                    <a:pt x="1756674" y="2182648"/>
                  </a:moveTo>
                  <a:lnTo>
                    <a:pt x="1758103" y="2168018"/>
                  </a:lnTo>
                  <a:lnTo>
                    <a:pt x="1762152" y="2169635"/>
                  </a:lnTo>
                  <a:lnTo>
                    <a:pt x="1767440" y="2169535"/>
                  </a:lnTo>
                  <a:lnTo>
                    <a:pt x="1771347" y="2174964"/>
                  </a:lnTo>
                  <a:lnTo>
                    <a:pt x="1769823" y="2184305"/>
                  </a:lnTo>
                  <a:lnTo>
                    <a:pt x="1756674" y="2182648"/>
                  </a:lnTo>
                  <a:close/>
                </a:path>
                <a:path w="5428615" h="2856229">
                  <a:moveTo>
                    <a:pt x="210068" y="1439856"/>
                  </a:moveTo>
                  <a:lnTo>
                    <a:pt x="208496" y="1434806"/>
                  </a:lnTo>
                  <a:lnTo>
                    <a:pt x="205208" y="1428519"/>
                  </a:lnTo>
                  <a:lnTo>
                    <a:pt x="206447" y="1426803"/>
                  </a:lnTo>
                  <a:lnTo>
                    <a:pt x="209782" y="1423988"/>
                  </a:lnTo>
                  <a:lnTo>
                    <a:pt x="216547" y="1423650"/>
                  </a:lnTo>
                  <a:lnTo>
                    <a:pt x="220977" y="1422931"/>
                  </a:lnTo>
                  <a:lnTo>
                    <a:pt x="226075" y="1435746"/>
                  </a:lnTo>
                  <a:lnTo>
                    <a:pt x="210068" y="1439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25795"/>
              <a:ext cx="18287999" cy="8896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713" y="83565"/>
              <a:ext cx="14959965" cy="3365500"/>
            </a:xfrm>
            <a:custGeom>
              <a:avLst/>
              <a:gdLst/>
              <a:ahLst/>
              <a:cxnLst/>
              <a:rect l="l" t="t" r="r" b="b"/>
              <a:pathLst>
                <a:path w="14959965" h="3365500">
                  <a:moveTo>
                    <a:pt x="7585278" y="59651"/>
                  </a:moveTo>
                  <a:lnTo>
                    <a:pt x="0" y="59651"/>
                  </a:lnTo>
                  <a:lnTo>
                    <a:pt x="0" y="1791665"/>
                  </a:lnTo>
                  <a:lnTo>
                    <a:pt x="7585278" y="1791665"/>
                  </a:lnTo>
                  <a:lnTo>
                    <a:pt x="7585278" y="59651"/>
                  </a:lnTo>
                  <a:close/>
                </a:path>
                <a:path w="14959965" h="3365500">
                  <a:moveTo>
                    <a:pt x="9964763" y="1103071"/>
                  </a:moveTo>
                  <a:lnTo>
                    <a:pt x="9960127" y="1091095"/>
                  </a:lnTo>
                  <a:lnTo>
                    <a:pt x="9951199" y="1080808"/>
                  </a:lnTo>
                  <a:lnTo>
                    <a:pt x="9939376" y="1075982"/>
                  </a:lnTo>
                  <a:lnTo>
                    <a:pt x="9927171" y="1075791"/>
                  </a:lnTo>
                  <a:lnTo>
                    <a:pt x="9915817" y="1080084"/>
                  </a:lnTo>
                  <a:lnTo>
                    <a:pt x="9906571" y="1088745"/>
                  </a:lnTo>
                  <a:lnTo>
                    <a:pt x="9901085" y="1097445"/>
                  </a:lnTo>
                  <a:lnTo>
                    <a:pt x="9899345" y="1106347"/>
                  </a:lnTo>
                  <a:lnTo>
                    <a:pt x="9902114" y="1115301"/>
                  </a:lnTo>
                  <a:lnTo>
                    <a:pt x="9910166" y="1124191"/>
                  </a:lnTo>
                  <a:lnTo>
                    <a:pt x="9923005" y="1131874"/>
                  </a:lnTo>
                  <a:lnTo>
                    <a:pt x="9936810" y="1134440"/>
                  </a:lnTo>
                  <a:lnTo>
                    <a:pt x="9949663" y="1131989"/>
                  </a:lnTo>
                  <a:lnTo>
                    <a:pt x="9959683" y="1124648"/>
                  </a:lnTo>
                  <a:lnTo>
                    <a:pt x="9964737" y="1114869"/>
                  </a:lnTo>
                  <a:lnTo>
                    <a:pt x="9964763" y="1103071"/>
                  </a:lnTo>
                  <a:close/>
                </a:path>
                <a:path w="14959965" h="3365500">
                  <a:moveTo>
                    <a:pt x="10110038" y="594525"/>
                  </a:moveTo>
                  <a:lnTo>
                    <a:pt x="10105288" y="582574"/>
                  </a:lnTo>
                  <a:lnTo>
                    <a:pt x="10101148" y="583247"/>
                  </a:lnTo>
                  <a:lnTo>
                    <a:pt x="10094849" y="583565"/>
                  </a:lnTo>
                  <a:lnTo>
                    <a:pt x="10091737" y="586181"/>
                  </a:lnTo>
                  <a:lnTo>
                    <a:pt x="10090582" y="587781"/>
                  </a:lnTo>
                  <a:lnTo>
                    <a:pt x="10093655" y="593648"/>
                  </a:lnTo>
                  <a:lnTo>
                    <a:pt x="10095116" y="598347"/>
                  </a:lnTo>
                  <a:lnTo>
                    <a:pt x="10110038" y="594525"/>
                  </a:lnTo>
                  <a:close/>
                </a:path>
                <a:path w="14959965" h="3365500">
                  <a:moveTo>
                    <a:pt x="10119385" y="1654683"/>
                  </a:moveTo>
                  <a:lnTo>
                    <a:pt x="10116541" y="1650199"/>
                  </a:lnTo>
                  <a:lnTo>
                    <a:pt x="10115423" y="1643316"/>
                  </a:lnTo>
                  <a:lnTo>
                    <a:pt x="10109035" y="1638693"/>
                  </a:lnTo>
                  <a:lnTo>
                    <a:pt x="10102367" y="1641195"/>
                  </a:lnTo>
                  <a:lnTo>
                    <a:pt x="10094684" y="1641729"/>
                  </a:lnTo>
                  <a:lnTo>
                    <a:pt x="10098773" y="1649539"/>
                  </a:lnTo>
                  <a:lnTo>
                    <a:pt x="10100907" y="1658378"/>
                  </a:lnTo>
                  <a:lnTo>
                    <a:pt x="10102278" y="1658162"/>
                  </a:lnTo>
                  <a:lnTo>
                    <a:pt x="10108590" y="1657845"/>
                  </a:lnTo>
                  <a:lnTo>
                    <a:pt x="10114102" y="1656943"/>
                  </a:lnTo>
                  <a:lnTo>
                    <a:pt x="10119385" y="1654683"/>
                  </a:lnTo>
                  <a:close/>
                </a:path>
                <a:path w="14959965" h="3365500">
                  <a:moveTo>
                    <a:pt x="10445191" y="1642859"/>
                  </a:moveTo>
                  <a:lnTo>
                    <a:pt x="10440568" y="1627365"/>
                  </a:lnTo>
                  <a:lnTo>
                    <a:pt x="10434980" y="1623326"/>
                  </a:lnTo>
                  <a:lnTo>
                    <a:pt x="10429049" y="1621040"/>
                  </a:lnTo>
                  <a:lnTo>
                    <a:pt x="10421239" y="1620253"/>
                  </a:lnTo>
                  <a:lnTo>
                    <a:pt x="10413936" y="1620977"/>
                  </a:lnTo>
                  <a:lnTo>
                    <a:pt x="10409530" y="1623212"/>
                  </a:lnTo>
                  <a:lnTo>
                    <a:pt x="10407256" y="1629029"/>
                  </a:lnTo>
                  <a:lnTo>
                    <a:pt x="10406659" y="1637093"/>
                  </a:lnTo>
                  <a:lnTo>
                    <a:pt x="10406736" y="1647698"/>
                  </a:lnTo>
                  <a:lnTo>
                    <a:pt x="10406469" y="1661147"/>
                  </a:lnTo>
                  <a:lnTo>
                    <a:pt x="10418940" y="1657210"/>
                  </a:lnTo>
                  <a:lnTo>
                    <a:pt x="10429126" y="1654378"/>
                  </a:lnTo>
                  <a:lnTo>
                    <a:pt x="10436809" y="1651558"/>
                  </a:lnTo>
                  <a:lnTo>
                    <a:pt x="10441737" y="1647659"/>
                  </a:lnTo>
                  <a:lnTo>
                    <a:pt x="10445191" y="1642859"/>
                  </a:lnTo>
                  <a:close/>
                </a:path>
                <a:path w="14959965" h="3365500">
                  <a:moveTo>
                    <a:pt x="10500500" y="1364068"/>
                  </a:moveTo>
                  <a:lnTo>
                    <a:pt x="10497782" y="1356029"/>
                  </a:lnTo>
                  <a:lnTo>
                    <a:pt x="10498849" y="1349502"/>
                  </a:lnTo>
                  <a:lnTo>
                    <a:pt x="10491660" y="1344307"/>
                  </a:lnTo>
                  <a:lnTo>
                    <a:pt x="10482961" y="1342898"/>
                  </a:lnTo>
                  <a:lnTo>
                    <a:pt x="10480650" y="1346098"/>
                  </a:lnTo>
                  <a:lnTo>
                    <a:pt x="10477538" y="1348714"/>
                  </a:lnTo>
                  <a:lnTo>
                    <a:pt x="10478872" y="1356982"/>
                  </a:lnTo>
                  <a:lnTo>
                    <a:pt x="10484117" y="1363192"/>
                  </a:lnTo>
                  <a:lnTo>
                    <a:pt x="10491000" y="1362075"/>
                  </a:lnTo>
                  <a:lnTo>
                    <a:pt x="10500500" y="1364068"/>
                  </a:lnTo>
                  <a:close/>
                </a:path>
                <a:path w="14959965" h="3365500">
                  <a:moveTo>
                    <a:pt x="10642537" y="1883041"/>
                  </a:moveTo>
                  <a:lnTo>
                    <a:pt x="10642448" y="1872780"/>
                  </a:lnTo>
                  <a:lnTo>
                    <a:pt x="10641736" y="1860257"/>
                  </a:lnTo>
                  <a:lnTo>
                    <a:pt x="10640962" y="1844954"/>
                  </a:lnTo>
                  <a:lnTo>
                    <a:pt x="10627335" y="1849488"/>
                  </a:lnTo>
                  <a:lnTo>
                    <a:pt x="10616349" y="1852739"/>
                  </a:lnTo>
                  <a:lnTo>
                    <a:pt x="10607878" y="1855978"/>
                  </a:lnTo>
                  <a:lnTo>
                    <a:pt x="10601795" y="1860473"/>
                  </a:lnTo>
                  <a:lnTo>
                    <a:pt x="10596613" y="1868868"/>
                  </a:lnTo>
                  <a:lnTo>
                    <a:pt x="10595864" y="1878393"/>
                  </a:lnTo>
                  <a:lnTo>
                    <a:pt x="10599915" y="1888197"/>
                  </a:lnTo>
                  <a:lnTo>
                    <a:pt x="10609174" y="1897430"/>
                  </a:lnTo>
                  <a:lnTo>
                    <a:pt x="10619257" y="1902536"/>
                  </a:lnTo>
                  <a:lnTo>
                    <a:pt x="10628554" y="1903209"/>
                  </a:lnTo>
                  <a:lnTo>
                    <a:pt x="10636225" y="1899500"/>
                  </a:lnTo>
                  <a:lnTo>
                    <a:pt x="10641406" y="1891499"/>
                  </a:lnTo>
                  <a:lnTo>
                    <a:pt x="10642537" y="1883041"/>
                  </a:lnTo>
                  <a:close/>
                </a:path>
                <a:path w="14959965" h="3365500">
                  <a:moveTo>
                    <a:pt x="10653852" y="1002195"/>
                  </a:moveTo>
                  <a:lnTo>
                    <a:pt x="10650957" y="992162"/>
                  </a:lnTo>
                  <a:lnTo>
                    <a:pt x="10645940" y="987323"/>
                  </a:lnTo>
                  <a:lnTo>
                    <a:pt x="10639768" y="984084"/>
                  </a:lnTo>
                  <a:lnTo>
                    <a:pt x="10632885" y="985189"/>
                  </a:lnTo>
                  <a:lnTo>
                    <a:pt x="10626230" y="991666"/>
                  </a:lnTo>
                  <a:lnTo>
                    <a:pt x="10625023" y="999451"/>
                  </a:lnTo>
                  <a:lnTo>
                    <a:pt x="10628389" y="1008468"/>
                  </a:lnTo>
                  <a:lnTo>
                    <a:pt x="10635463" y="1018679"/>
                  </a:lnTo>
                  <a:lnTo>
                    <a:pt x="10643756" y="1013980"/>
                  </a:lnTo>
                  <a:lnTo>
                    <a:pt x="10650665" y="1008976"/>
                  </a:lnTo>
                  <a:lnTo>
                    <a:pt x="10653852" y="1002195"/>
                  </a:lnTo>
                  <a:close/>
                </a:path>
                <a:path w="14959965" h="3365500">
                  <a:moveTo>
                    <a:pt x="10655122" y="1577365"/>
                  </a:moveTo>
                  <a:lnTo>
                    <a:pt x="10628948" y="1545094"/>
                  </a:lnTo>
                  <a:lnTo>
                    <a:pt x="10620273" y="1547253"/>
                  </a:lnTo>
                  <a:lnTo>
                    <a:pt x="10613796" y="1554086"/>
                  </a:lnTo>
                  <a:lnTo>
                    <a:pt x="10611955" y="1561084"/>
                  </a:lnTo>
                  <a:lnTo>
                    <a:pt x="10612272" y="1570316"/>
                  </a:lnTo>
                  <a:lnTo>
                    <a:pt x="10613581" y="1581645"/>
                  </a:lnTo>
                  <a:lnTo>
                    <a:pt x="10614736" y="1594904"/>
                  </a:lnTo>
                  <a:lnTo>
                    <a:pt x="10628389" y="1591818"/>
                  </a:lnTo>
                  <a:lnTo>
                    <a:pt x="10639666" y="1589633"/>
                  </a:lnTo>
                  <a:lnTo>
                    <a:pt x="10648239" y="1587093"/>
                  </a:lnTo>
                  <a:lnTo>
                    <a:pt x="10653763" y="1582928"/>
                  </a:lnTo>
                  <a:lnTo>
                    <a:pt x="10655122" y="1577365"/>
                  </a:lnTo>
                  <a:close/>
                </a:path>
                <a:path w="14959965" h="3365500">
                  <a:moveTo>
                    <a:pt x="10729595" y="1737309"/>
                  </a:moveTo>
                  <a:lnTo>
                    <a:pt x="10729582" y="1729930"/>
                  </a:lnTo>
                  <a:lnTo>
                    <a:pt x="10727754" y="1722856"/>
                  </a:lnTo>
                  <a:lnTo>
                    <a:pt x="10724032" y="1716354"/>
                  </a:lnTo>
                  <a:lnTo>
                    <a:pt x="10723016" y="1714398"/>
                  </a:lnTo>
                  <a:lnTo>
                    <a:pt x="10719016" y="1711515"/>
                  </a:lnTo>
                  <a:lnTo>
                    <a:pt x="10711815" y="1708429"/>
                  </a:lnTo>
                  <a:lnTo>
                    <a:pt x="10704144" y="1708543"/>
                  </a:lnTo>
                  <a:lnTo>
                    <a:pt x="10697083" y="1711591"/>
                  </a:lnTo>
                  <a:lnTo>
                    <a:pt x="10691711" y="1717357"/>
                  </a:lnTo>
                  <a:lnTo>
                    <a:pt x="10690250" y="1723529"/>
                  </a:lnTo>
                  <a:lnTo>
                    <a:pt x="10690835" y="1731619"/>
                  </a:lnTo>
                  <a:lnTo>
                    <a:pt x="10692257" y="1741703"/>
                  </a:lnTo>
                  <a:lnTo>
                    <a:pt x="10693349" y="1753819"/>
                  </a:lnTo>
                  <a:lnTo>
                    <a:pt x="10704982" y="1751584"/>
                  </a:lnTo>
                  <a:lnTo>
                    <a:pt x="10715003" y="1750136"/>
                  </a:lnTo>
                  <a:lnTo>
                    <a:pt x="10722851" y="1748243"/>
                  </a:lnTo>
                  <a:lnTo>
                    <a:pt x="10727906" y="1744687"/>
                  </a:lnTo>
                  <a:lnTo>
                    <a:pt x="10729595" y="1737309"/>
                  </a:lnTo>
                  <a:close/>
                </a:path>
                <a:path w="14959965" h="3365500">
                  <a:moveTo>
                    <a:pt x="10769016" y="2620988"/>
                  </a:moveTo>
                  <a:lnTo>
                    <a:pt x="10762869" y="2609380"/>
                  </a:lnTo>
                  <a:lnTo>
                    <a:pt x="10758361" y="2599753"/>
                  </a:lnTo>
                  <a:lnTo>
                    <a:pt x="10754436" y="2592159"/>
                  </a:lnTo>
                  <a:lnTo>
                    <a:pt x="10750055" y="2586621"/>
                  </a:lnTo>
                  <a:lnTo>
                    <a:pt x="10744010" y="2584805"/>
                  </a:lnTo>
                  <a:lnTo>
                    <a:pt x="10736123" y="2585085"/>
                  </a:lnTo>
                  <a:lnTo>
                    <a:pt x="10729151" y="2586926"/>
                  </a:lnTo>
                  <a:lnTo>
                    <a:pt x="10725849" y="2589834"/>
                  </a:lnTo>
                  <a:lnTo>
                    <a:pt x="10724833" y="2597518"/>
                  </a:lnTo>
                  <a:lnTo>
                    <a:pt x="10725556" y="2604986"/>
                  </a:lnTo>
                  <a:lnTo>
                    <a:pt x="10727944" y="2612047"/>
                  </a:lnTo>
                  <a:lnTo>
                    <a:pt x="10731894" y="2618524"/>
                  </a:lnTo>
                  <a:lnTo>
                    <a:pt x="10736885" y="2621229"/>
                  </a:lnTo>
                  <a:lnTo>
                    <a:pt x="10744949" y="2621711"/>
                  </a:lnTo>
                  <a:lnTo>
                    <a:pt x="10755770" y="2621216"/>
                  </a:lnTo>
                  <a:lnTo>
                    <a:pt x="10769016" y="2620988"/>
                  </a:lnTo>
                  <a:close/>
                </a:path>
                <a:path w="14959965" h="3365500">
                  <a:moveTo>
                    <a:pt x="10781081" y="1988337"/>
                  </a:moveTo>
                  <a:lnTo>
                    <a:pt x="10780382" y="1980260"/>
                  </a:lnTo>
                  <a:lnTo>
                    <a:pt x="10779925" y="1970773"/>
                  </a:lnTo>
                  <a:lnTo>
                    <a:pt x="10770387" y="1973592"/>
                  </a:lnTo>
                  <a:lnTo>
                    <a:pt x="10762132" y="1975421"/>
                  </a:lnTo>
                  <a:lnTo>
                    <a:pt x="10755782" y="1977466"/>
                  </a:lnTo>
                  <a:lnTo>
                    <a:pt x="10751909" y="1980958"/>
                  </a:lnTo>
                  <a:lnTo>
                    <a:pt x="10748658" y="1987143"/>
                  </a:lnTo>
                  <a:lnTo>
                    <a:pt x="10754576" y="1997481"/>
                  </a:lnTo>
                  <a:lnTo>
                    <a:pt x="10755909" y="2005749"/>
                  </a:lnTo>
                  <a:lnTo>
                    <a:pt x="10763364" y="2003831"/>
                  </a:lnTo>
                  <a:lnTo>
                    <a:pt x="10774604" y="2003425"/>
                  </a:lnTo>
                  <a:lnTo>
                    <a:pt x="10779443" y="1998395"/>
                  </a:lnTo>
                  <a:lnTo>
                    <a:pt x="10781081" y="1994522"/>
                  </a:lnTo>
                  <a:lnTo>
                    <a:pt x="10781081" y="1988337"/>
                  </a:lnTo>
                  <a:close/>
                </a:path>
                <a:path w="14959965" h="3365500">
                  <a:moveTo>
                    <a:pt x="10911243" y="656297"/>
                  </a:moveTo>
                  <a:lnTo>
                    <a:pt x="10910062" y="647407"/>
                  </a:lnTo>
                  <a:lnTo>
                    <a:pt x="10907624" y="636473"/>
                  </a:lnTo>
                  <a:lnTo>
                    <a:pt x="10905020" y="623239"/>
                  </a:lnTo>
                  <a:lnTo>
                    <a:pt x="10893539" y="627011"/>
                  </a:lnTo>
                  <a:lnTo>
                    <a:pt x="10884078" y="629716"/>
                  </a:lnTo>
                  <a:lnTo>
                    <a:pt x="10876610" y="632510"/>
                  </a:lnTo>
                  <a:lnTo>
                    <a:pt x="10871137" y="636498"/>
                  </a:lnTo>
                  <a:lnTo>
                    <a:pt x="10866641" y="644105"/>
                  </a:lnTo>
                  <a:lnTo>
                    <a:pt x="10866565" y="652513"/>
                  </a:lnTo>
                  <a:lnTo>
                    <a:pt x="10870603" y="660920"/>
                  </a:lnTo>
                  <a:lnTo>
                    <a:pt x="10878426" y="668515"/>
                  </a:lnTo>
                  <a:lnTo>
                    <a:pt x="10888155" y="673392"/>
                  </a:lnTo>
                  <a:lnTo>
                    <a:pt x="10897438" y="674179"/>
                  </a:lnTo>
                  <a:lnTo>
                    <a:pt x="10905122" y="670852"/>
                  </a:lnTo>
                  <a:lnTo>
                    <a:pt x="10910087" y="663384"/>
                  </a:lnTo>
                  <a:lnTo>
                    <a:pt x="10911243" y="656297"/>
                  </a:lnTo>
                  <a:close/>
                </a:path>
                <a:path w="14959965" h="3365500">
                  <a:moveTo>
                    <a:pt x="10986580" y="1435061"/>
                  </a:moveTo>
                  <a:lnTo>
                    <a:pt x="10966526" y="1426159"/>
                  </a:lnTo>
                  <a:lnTo>
                    <a:pt x="10955211" y="1425041"/>
                  </a:lnTo>
                  <a:lnTo>
                    <a:pt x="10948480" y="1433385"/>
                  </a:lnTo>
                  <a:lnTo>
                    <a:pt x="10942130" y="1452854"/>
                  </a:lnTo>
                  <a:lnTo>
                    <a:pt x="10959490" y="1459814"/>
                  </a:lnTo>
                  <a:lnTo>
                    <a:pt x="10969904" y="1460284"/>
                  </a:lnTo>
                  <a:lnTo>
                    <a:pt x="10977550" y="1452587"/>
                  </a:lnTo>
                  <a:lnTo>
                    <a:pt x="10986580" y="1435061"/>
                  </a:lnTo>
                  <a:close/>
                </a:path>
                <a:path w="14959965" h="3365500">
                  <a:moveTo>
                    <a:pt x="11048124" y="901674"/>
                  </a:moveTo>
                  <a:lnTo>
                    <a:pt x="11019612" y="873798"/>
                  </a:lnTo>
                  <a:lnTo>
                    <a:pt x="11003331" y="870775"/>
                  </a:lnTo>
                  <a:lnTo>
                    <a:pt x="10992320" y="873721"/>
                  </a:lnTo>
                  <a:lnTo>
                    <a:pt x="10983557" y="884897"/>
                  </a:lnTo>
                  <a:lnTo>
                    <a:pt x="10974057" y="906602"/>
                  </a:lnTo>
                  <a:lnTo>
                    <a:pt x="10984154" y="911821"/>
                  </a:lnTo>
                  <a:lnTo>
                    <a:pt x="10994682" y="916774"/>
                  </a:lnTo>
                  <a:lnTo>
                    <a:pt x="11005528" y="921270"/>
                  </a:lnTo>
                  <a:lnTo>
                    <a:pt x="11016602" y="925144"/>
                  </a:lnTo>
                  <a:lnTo>
                    <a:pt x="11018774" y="925499"/>
                  </a:lnTo>
                  <a:lnTo>
                    <a:pt x="11021746" y="926426"/>
                  </a:lnTo>
                  <a:lnTo>
                    <a:pt x="11024502" y="925982"/>
                  </a:lnTo>
                  <a:lnTo>
                    <a:pt x="11033862" y="924052"/>
                  </a:lnTo>
                  <a:lnTo>
                    <a:pt x="11041355" y="918832"/>
                  </a:lnTo>
                  <a:lnTo>
                    <a:pt x="11046333" y="911123"/>
                  </a:lnTo>
                  <a:lnTo>
                    <a:pt x="11048124" y="901674"/>
                  </a:lnTo>
                  <a:close/>
                </a:path>
                <a:path w="14959965" h="3365500">
                  <a:moveTo>
                    <a:pt x="11178451" y="1236560"/>
                  </a:moveTo>
                  <a:lnTo>
                    <a:pt x="11172660" y="1215910"/>
                  </a:lnTo>
                  <a:lnTo>
                    <a:pt x="11167174" y="1206080"/>
                  </a:lnTo>
                  <a:lnTo>
                    <a:pt x="11158753" y="1204391"/>
                  </a:lnTo>
                  <a:lnTo>
                    <a:pt x="11144212" y="1208201"/>
                  </a:lnTo>
                  <a:lnTo>
                    <a:pt x="11178451" y="1236560"/>
                  </a:lnTo>
                  <a:close/>
                </a:path>
                <a:path w="14959965" h="3365500">
                  <a:moveTo>
                    <a:pt x="11235500" y="1935810"/>
                  </a:moveTo>
                  <a:lnTo>
                    <a:pt x="11234915" y="1924786"/>
                  </a:lnTo>
                  <a:lnTo>
                    <a:pt x="11234763" y="1914296"/>
                  </a:lnTo>
                  <a:lnTo>
                    <a:pt x="11233671" y="1905406"/>
                  </a:lnTo>
                  <a:lnTo>
                    <a:pt x="11230293" y="1899208"/>
                  </a:lnTo>
                  <a:lnTo>
                    <a:pt x="11221149" y="1894116"/>
                  </a:lnTo>
                  <a:lnTo>
                    <a:pt x="11213440" y="1895411"/>
                  </a:lnTo>
                  <a:lnTo>
                    <a:pt x="11206950" y="1901012"/>
                  </a:lnTo>
                  <a:lnTo>
                    <a:pt x="11201476" y="1908822"/>
                  </a:lnTo>
                  <a:lnTo>
                    <a:pt x="11197133" y="1918106"/>
                  </a:lnTo>
                  <a:lnTo>
                    <a:pt x="11196358" y="1926882"/>
                  </a:lnTo>
                  <a:lnTo>
                    <a:pt x="11199813" y="1934819"/>
                  </a:lnTo>
                  <a:lnTo>
                    <a:pt x="11208182" y="1941652"/>
                  </a:lnTo>
                  <a:lnTo>
                    <a:pt x="11213541" y="1942541"/>
                  </a:lnTo>
                  <a:lnTo>
                    <a:pt x="11220107" y="1941131"/>
                  </a:lnTo>
                  <a:lnTo>
                    <a:pt x="11227537" y="1938515"/>
                  </a:lnTo>
                  <a:lnTo>
                    <a:pt x="11235500" y="1935810"/>
                  </a:lnTo>
                  <a:close/>
                </a:path>
                <a:path w="14959965" h="3365500">
                  <a:moveTo>
                    <a:pt x="11550498" y="1283652"/>
                  </a:moveTo>
                  <a:lnTo>
                    <a:pt x="11546853" y="1278585"/>
                  </a:lnTo>
                  <a:lnTo>
                    <a:pt x="11541925" y="1278686"/>
                  </a:lnTo>
                  <a:lnTo>
                    <a:pt x="11538153" y="1277175"/>
                  </a:lnTo>
                  <a:lnTo>
                    <a:pt x="11536820" y="1290815"/>
                  </a:lnTo>
                  <a:lnTo>
                    <a:pt x="11549075" y="1292364"/>
                  </a:lnTo>
                  <a:lnTo>
                    <a:pt x="11550498" y="1283652"/>
                  </a:lnTo>
                  <a:close/>
                </a:path>
                <a:path w="14959965" h="3365500">
                  <a:moveTo>
                    <a:pt x="11583848" y="1752930"/>
                  </a:moveTo>
                  <a:lnTo>
                    <a:pt x="11579670" y="1740179"/>
                  </a:lnTo>
                  <a:lnTo>
                    <a:pt x="11575898" y="1738680"/>
                  </a:lnTo>
                  <a:lnTo>
                    <a:pt x="11564264" y="1735124"/>
                  </a:lnTo>
                  <a:lnTo>
                    <a:pt x="11555527" y="1737207"/>
                  </a:lnTo>
                  <a:lnTo>
                    <a:pt x="11549050" y="1743417"/>
                  </a:lnTo>
                  <a:lnTo>
                    <a:pt x="11544249" y="1752180"/>
                  </a:lnTo>
                  <a:lnTo>
                    <a:pt x="11543043" y="1753895"/>
                  </a:lnTo>
                  <a:lnTo>
                    <a:pt x="11544287" y="1757222"/>
                  </a:lnTo>
                  <a:lnTo>
                    <a:pt x="11544948" y="1761350"/>
                  </a:lnTo>
                  <a:lnTo>
                    <a:pt x="11556873" y="1768068"/>
                  </a:lnTo>
                  <a:lnTo>
                    <a:pt x="11567147" y="1768703"/>
                  </a:lnTo>
                  <a:lnTo>
                    <a:pt x="11575821" y="1764296"/>
                  </a:lnTo>
                  <a:lnTo>
                    <a:pt x="11582921" y="1755902"/>
                  </a:lnTo>
                  <a:lnTo>
                    <a:pt x="11583848" y="1752930"/>
                  </a:lnTo>
                  <a:close/>
                </a:path>
                <a:path w="14959965" h="3365500">
                  <a:moveTo>
                    <a:pt x="11587785" y="1567218"/>
                  </a:moveTo>
                  <a:lnTo>
                    <a:pt x="11583264" y="1554302"/>
                  </a:lnTo>
                  <a:lnTo>
                    <a:pt x="11579809" y="1543519"/>
                  </a:lnTo>
                  <a:lnTo>
                    <a:pt x="11576329" y="1535010"/>
                  </a:lnTo>
                  <a:lnTo>
                    <a:pt x="11571707" y="1528864"/>
                  </a:lnTo>
                  <a:lnTo>
                    <a:pt x="11564607" y="1526476"/>
                  </a:lnTo>
                  <a:lnTo>
                    <a:pt x="11557254" y="1525727"/>
                  </a:lnTo>
                  <a:lnTo>
                    <a:pt x="11549926" y="1526819"/>
                  </a:lnTo>
                  <a:lnTo>
                    <a:pt x="11542928" y="1529994"/>
                  </a:lnTo>
                  <a:lnTo>
                    <a:pt x="11538128" y="1537030"/>
                  </a:lnTo>
                  <a:lnTo>
                    <a:pt x="11537658" y="1545501"/>
                  </a:lnTo>
                  <a:lnTo>
                    <a:pt x="11541455" y="1554073"/>
                  </a:lnTo>
                  <a:lnTo>
                    <a:pt x="11549418" y="1561426"/>
                  </a:lnTo>
                  <a:lnTo>
                    <a:pt x="11555806" y="1564157"/>
                  </a:lnTo>
                  <a:lnTo>
                    <a:pt x="11564252" y="1565300"/>
                  </a:lnTo>
                  <a:lnTo>
                    <a:pt x="11574869" y="1565948"/>
                  </a:lnTo>
                  <a:lnTo>
                    <a:pt x="11587785" y="1567218"/>
                  </a:lnTo>
                  <a:close/>
                </a:path>
                <a:path w="14959965" h="3365500">
                  <a:moveTo>
                    <a:pt x="11588826" y="449135"/>
                  </a:moveTo>
                  <a:lnTo>
                    <a:pt x="11562766" y="434022"/>
                  </a:lnTo>
                  <a:lnTo>
                    <a:pt x="11555628" y="435444"/>
                  </a:lnTo>
                  <a:lnTo>
                    <a:pt x="11548986" y="438378"/>
                  </a:lnTo>
                  <a:lnTo>
                    <a:pt x="11546840" y="443560"/>
                  </a:lnTo>
                  <a:lnTo>
                    <a:pt x="11546865" y="451434"/>
                  </a:lnTo>
                  <a:lnTo>
                    <a:pt x="11547805" y="461810"/>
                  </a:lnTo>
                  <a:lnTo>
                    <a:pt x="11548466" y="474484"/>
                  </a:lnTo>
                  <a:lnTo>
                    <a:pt x="11560404" y="471068"/>
                  </a:lnTo>
                  <a:lnTo>
                    <a:pt x="11570119" y="468680"/>
                  </a:lnTo>
                  <a:lnTo>
                    <a:pt x="11577739" y="466356"/>
                  </a:lnTo>
                  <a:lnTo>
                    <a:pt x="11583365" y="463181"/>
                  </a:lnTo>
                  <a:lnTo>
                    <a:pt x="11585893" y="461352"/>
                  </a:lnTo>
                  <a:lnTo>
                    <a:pt x="11586832" y="458381"/>
                  </a:lnTo>
                  <a:lnTo>
                    <a:pt x="11588560" y="455980"/>
                  </a:lnTo>
                  <a:lnTo>
                    <a:pt x="11588826" y="449135"/>
                  </a:lnTo>
                  <a:close/>
                </a:path>
                <a:path w="14959965" h="3365500">
                  <a:moveTo>
                    <a:pt x="11699850" y="970546"/>
                  </a:moveTo>
                  <a:lnTo>
                    <a:pt x="11677307" y="964679"/>
                  </a:lnTo>
                  <a:lnTo>
                    <a:pt x="11663604" y="966444"/>
                  </a:lnTo>
                  <a:lnTo>
                    <a:pt x="11655730" y="977201"/>
                  </a:lnTo>
                  <a:lnTo>
                    <a:pt x="11650650" y="998296"/>
                  </a:lnTo>
                  <a:lnTo>
                    <a:pt x="11670602" y="1003503"/>
                  </a:lnTo>
                  <a:lnTo>
                    <a:pt x="11682374" y="1002334"/>
                  </a:lnTo>
                  <a:lnTo>
                    <a:pt x="11690591" y="992225"/>
                  </a:lnTo>
                  <a:lnTo>
                    <a:pt x="11699850" y="970546"/>
                  </a:lnTo>
                  <a:close/>
                </a:path>
                <a:path w="14959965" h="3365500">
                  <a:moveTo>
                    <a:pt x="11832501" y="1499311"/>
                  </a:moveTo>
                  <a:lnTo>
                    <a:pt x="11800497" y="1468920"/>
                  </a:lnTo>
                  <a:lnTo>
                    <a:pt x="11788445" y="1471218"/>
                  </a:lnTo>
                  <a:lnTo>
                    <a:pt x="11781028" y="1477987"/>
                  </a:lnTo>
                  <a:lnTo>
                    <a:pt x="11780012" y="1485671"/>
                  </a:lnTo>
                  <a:lnTo>
                    <a:pt x="11780736" y="1493139"/>
                  </a:lnTo>
                  <a:lnTo>
                    <a:pt x="11783124" y="1500200"/>
                  </a:lnTo>
                  <a:lnTo>
                    <a:pt x="11787073" y="1506677"/>
                  </a:lnTo>
                  <a:lnTo>
                    <a:pt x="11797043" y="1512214"/>
                  </a:lnTo>
                  <a:lnTo>
                    <a:pt x="11809743" y="1512544"/>
                  </a:lnTo>
                  <a:lnTo>
                    <a:pt x="11822468" y="1508099"/>
                  </a:lnTo>
                  <a:lnTo>
                    <a:pt x="11832501" y="1499311"/>
                  </a:lnTo>
                  <a:close/>
                </a:path>
                <a:path w="14959965" h="3365500">
                  <a:moveTo>
                    <a:pt x="11855717" y="124498"/>
                  </a:moveTo>
                  <a:lnTo>
                    <a:pt x="11831726" y="94475"/>
                  </a:lnTo>
                  <a:lnTo>
                    <a:pt x="11819458" y="93459"/>
                  </a:lnTo>
                  <a:lnTo>
                    <a:pt x="11808765" y="97231"/>
                  </a:lnTo>
                  <a:lnTo>
                    <a:pt x="11802516" y="105562"/>
                  </a:lnTo>
                  <a:lnTo>
                    <a:pt x="11802428" y="113195"/>
                  </a:lnTo>
                  <a:lnTo>
                    <a:pt x="11803901" y="120700"/>
                  </a:lnTo>
                  <a:lnTo>
                    <a:pt x="11806885" y="127698"/>
                  </a:lnTo>
                  <a:lnTo>
                    <a:pt x="11811318" y="133807"/>
                  </a:lnTo>
                  <a:lnTo>
                    <a:pt x="11821147" y="139230"/>
                  </a:lnTo>
                  <a:lnTo>
                    <a:pt x="11833555" y="139217"/>
                  </a:lnTo>
                  <a:lnTo>
                    <a:pt x="11845938" y="134162"/>
                  </a:lnTo>
                  <a:lnTo>
                    <a:pt x="11855717" y="124498"/>
                  </a:lnTo>
                  <a:close/>
                </a:path>
                <a:path w="14959965" h="3365500">
                  <a:moveTo>
                    <a:pt x="11881485" y="3233991"/>
                  </a:moveTo>
                  <a:lnTo>
                    <a:pt x="11876596" y="3225596"/>
                  </a:lnTo>
                  <a:lnTo>
                    <a:pt x="11875491" y="3218713"/>
                  </a:lnTo>
                  <a:lnTo>
                    <a:pt x="11867934" y="3215703"/>
                  </a:lnTo>
                  <a:lnTo>
                    <a:pt x="11862079" y="3218777"/>
                  </a:lnTo>
                  <a:lnTo>
                    <a:pt x="11857368" y="3220237"/>
                  </a:lnTo>
                  <a:lnTo>
                    <a:pt x="11858828" y="3224949"/>
                  </a:lnTo>
                  <a:lnTo>
                    <a:pt x="11859946" y="3231832"/>
                  </a:lnTo>
                  <a:lnTo>
                    <a:pt x="11866334" y="3236442"/>
                  </a:lnTo>
                  <a:lnTo>
                    <a:pt x="11872417" y="3234753"/>
                  </a:lnTo>
                  <a:lnTo>
                    <a:pt x="11881485" y="3233991"/>
                  </a:lnTo>
                  <a:close/>
                </a:path>
                <a:path w="14959965" h="3365500">
                  <a:moveTo>
                    <a:pt x="12020525" y="2844419"/>
                  </a:moveTo>
                  <a:lnTo>
                    <a:pt x="12017146" y="2835021"/>
                  </a:lnTo>
                  <a:lnTo>
                    <a:pt x="12008396" y="2825635"/>
                  </a:lnTo>
                  <a:lnTo>
                    <a:pt x="11998376" y="2820886"/>
                  </a:lnTo>
                  <a:lnTo>
                    <a:pt x="11989587" y="2820111"/>
                  </a:lnTo>
                  <a:lnTo>
                    <a:pt x="11982094" y="2823235"/>
                  </a:lnTo>
                  <a:lnTo>
                    <a:pt x="11975935" y="2830182"/>
                  </a:lnTo>
                  <a:lnTo>
                    <a:pt x="11973636" y="2833382"/>
                  </a:lnTo>
                  <a:lnTo>
                    <a:pt x="11970893" y="2842907"/>
                  </a:lnTo>
                  <a:lnTo>
                    <a:pt x="11972176" y="2852255"/>
                  </a:lnTo>
                  <a:lnTo>
                    <a:pt x="11977091" y="2860344"/>
                  </a:lnTo>
                  <a:lnTo>
                    <a:pt x="11985269" y="2866110"/>
                  </a:lnTo>
                  <a:lnTo>
                    <a:pt x="11992521" y="2867710"/>
                  </a:lnTo>
                  <a:lnTo>
                    <a:pt x="11999620" y="2867495"/>
                  </a:lnTo>
                  <a:lnTo>
                    <a:pt x="12006415" y="2865463"/>
                  </a:lnTo>
                  <a:lnTo>
                    <a:pt x="12012803" y="2861653"/>
                  </a:lnTo>
                  <a:lnTo>
                    <a:pt x="12018950" y="2853423"/>
                  </a:lnTo>
                  <a:lnTo>
                    <a:pt x="12020525" y="2844419"/>
                  </a:lnTo>
                  <a:close/>
                </a:path>
                <a:path w="14959965" h="3365500">
                  <a:moveTo>
                    <a:pt x="12197169" y="1724850"/>
                  </a:moveTo>
                  <a:lnTo>
                    <a:pt x="12175985" y="1700961"/>
                  </a:lnTo>
                  <a:lnTo>
                    <a:pt x="12168670" y="1702054"/>
                  </a:lnTo>
                  <a:lnTo>
                    <a:pt x="12161672" y="1705216"/>
                  </a:lnTo>
                  <a:lnTo>
                    <a:pt x="12159526" y="1710397"/>
                  </a:lnTo>
                  <a:lnTo>
                    <a:pt x="12159539" y="1718284"/>
                  </a:lnTo>
                  <a:lnTo>
                    <a:pt x="12160491" y="1728660"/>
                  </a:lnTo>
                  <a:lnTo>
                    <a:pt x="12161139" y="1741335"/>
                  </a:lnTo>
                  <a:lnTo>
                    <a:pt x="12173534" y="1738972"/>
                  </a:lnTo>
                  <a:lnTo>
                    <a:pt x="12183821" y="1737474"/>
                  </a:lnTo>
                  <a:lnTo>
                    <a:pt x="12191403" y="1735632"/>
                  </a:lnTo>
                  <a:lnTo>
                    <a:pt x="12195683" y="1732203"/>
                  </a:lnTo>
                  <a:lnTo>
                    <a:pt x="12197169" y="1724850"/>
                  </a:lnTo>
                  <a:close/>
                </a:path>
                <a:path w="14959965" h="3365500">
                  <a:moveTo>
                    <a:pt x="12226011" y="1129436"/>
                  </a:moveTo>
                  <a:lnTo>
                    <a:pt x="12224525" y="1123061"/>
                  </a:lnTo>
                  <a:lnTo>
                    <a:pt x="12220575" y="1117866"/>
                  </a:lnTo>
                  <a:lnTo>
                    <a:pt x="12214682" y="1114590"/>
                  </a:lnTo>
                  <a:lnTo>
                    <a:pt x="12207215" y="1113002"/>
                  </a:lnTo>
                  <a:lnTo>
                    <a:pt x="12199709" y="1113218"/>
                  </a:lnTo>
                  <a:lnTo>
                    <a:pt x="12192610" y="1115085"/>
                  </a:lnTo>
                  <a:lnTo>
                    <a:pt x="12186349" y="1118463"/>
                  </a:lnTo>
                  <a:lnTo>
                    <a:pt x="12185028" y="1122743"/>
                  </a:lnTo>
                  <a:lnTo>
                    <a:pt x="12185891" y="1129842"/>
                  </a:lnTo>
                  <a:lnTo>
                    <a:pt x="12187847" y="1138885"/>
                  </a:lnTo>
                  <a:lnTo>
                    <a:pt x="12189854" y="1148981"/>
                  </a:lnTo>
                  <a:lnTo>
                    <a:pt x="12199569" y="1147686"/>
                  </a:lnTo>
                  <a:lnTo>
                    <a:pt x="12207939" y="1146670"/>
                  </a:lnTo>
                  <a:lnTo>
                    <a:pt x="12214784" y="1145235"/>
                  </a:lnTo>
                  <a:lnTo>
                    <a:pt x="12219915" y="1142695"/>
                  </a:lnTo>
                  <a:lnTo>
                    <a:pt x="12222455" y="1140879"/>
                  </a:lnTo>
                  <a:lnTo>
                    <a:pt x="12222810" y="1138694"/>
                  </a:lnTo>
                  <a:lnTo>
                    <a:pt x="12224537" y="1136294"/>
                  </a:lnTo>
                  <a:lnTo>
                    <a:pt x="12226011" y="1129436"/>
                  </a:lnTo>
                  <a:close/>
                </a:path>
                <a:path w="14959965" h="3365500">
                  <a:moveTo>
                    <a:pt x="12247080" y="15519"/>
                  </a:moveTo>
                  <a:lnTo>
                    <a:pt x="12246127" y="9321"/>
                  </a:lnTo>
                  <a:lnTo>
                    <a:pt x="12240095" y="2882"/>
                  </a:lnTo>
                  <a:lnTo>
                    <a:pt x="12236107" y="0"/>
                  </a:lnTo>
                  <a:lnTo>
                    <a:pt x="12223140" y="2806"/>
                  </a:lnTo>
                  <a:lnTo>
                    <a:pt x="12219673" y="7607"/>
                  </a:lnTo>
                  <a:lnTo>
                    <a:pt x="12217552" y="11811"/>
                  </a:lnTo>
                  <a:lnTo>
                    <a:pt x="12216892" y="17767"/>
                  </a:lnTo>
                  <a:lnTo>
                    <a:pt x="12216714" y="24968"/>
                  </a:lnTo>
                  <a:lnTo>
                    <a:pt x="12215990" y="32918"/>
                  </a:lnTo>
                  <a:lnTo>
                    <a:pt x="12224245" y="31584"/>
                  </a:lnTo>
                  <a:lnTo>
                    <a:pt x="12231713" y="29667"/>
                  </a:lnTo>
                  <a:lnTo>
                    <a:pt x="12238952" y="26377"/>
                  </a:lnTo>
                  <a:lnTo>
                    <a:pt x="12244261" y="21285"/>
                  </a:lnTo>
                  <a:lnTo>
                    <a:pt x="12247080" y="15519"/>
                  </a:lnTo>
                  <a:close/>
                </a:path>
                <a:path w="14959965" h="3365500">
                  <a:moveTo>
                    <a:pt x="12336564" y="145478"/>
                  </a:moveTo>
                  <a:lnTo>
                    <a:pt x="12331319" y="132562"/>
                  </a:lnTo>
                  <a:lnTo>
                    <a:pt x="12327509" y="121602"/>
                  </a:lnTo>
                  <a:lnTo>
                    <a:pt x="12323661" y="112903"/>
                  </a:lnTo>
                  <a:lnTo>
                    <a:pt x="12318314" y="106756"/>
                  </a:lnTo>
                  <a:lnTo>
                    <a:pt x="12310796" y="104965"/>
                  </a:lnTo>
                  <a:lnTo>
                    <a:pt x="12303062" y="104724"/>
                  </a:lnTo>
                  <a:lnTo>
                    <a:pt x="12295467" y="106184"/>
                  </a:lnTo>
                  <a:lnTo>
                    <a:pt x="12288380" y="109486"/>
                  </a:lnTo>
                  <a:lnTo>
                    <a:pt x="12285853" y="111315"/>
                  </a:lnTo>
                  <a:lnTo>
                    <a:pt x="12284113" y="113715"/>
                  </a:lnTo>
                  <a:lnTo>
                    <a:pt x="12283758" y="115887"/>
                  </a:lnTo>
                  <a:lnTo>
                    <a:pt x="12281878" y="123367"/>
                  </a:lnTo>
                  <a:lnTo>
                    <a:pt x="12322404" y="144919"/>
                  </a:lnTo>
                  <a:lnTo>
                    <a:pt x="12336564" y="145478"/>
                  </a:lnTo>
                  <a:close/>
                </a:path>
                <a:path w="14959965" h="3365500">
                  <a:moveTo>
                    <a:pt x="12467996" y="846086"/>
                  </a:moveTo>
                  <a:lnTo>
                    <a:pt x="12464821" y="835761"/>
                  </a:lnTo>
                  <a:lnTo>
                    <a:pt x="12462447" y="827036"/>
                  </a:lnTo>
                  <a:lnTo>
                    <a:pt x="12459843" y="820191"/>
                  </a:lnTo>
                  <a:lnTo>
                    <a:pt x="12455995" y="815543"/>
                  </a:lnTo>
                  <a:lnTo>
                    <a:pt x="12450140" y="813841"/>
                  </a:lnTo>
                  <a:lnTo>
                    <a:pt x="12443371" y="813879"/>
                  </a:lnTo>
                  <a:lnTo>
                    <a:pt x="12429173" y="815644"/>
                  </a:lnTo>
                  <a:lnTo>
                    <a:pt x="12430506" y="823912"/>
                  </a:lnTo>
                  <a:lnTo>
                    <a:pt x="12428741" y="834796"/>
                  </a:lnTo>
                  <a:lnTo>
                    <a:pt x="12434557" y="840206"/>
                  </a:lnTo>
                  <a:lnTo>
                    <a:pt x="12440006" y="843178"/>
                  </a:lnTo>
                  <a:lnTo>
                    <a:pt x="12447524" y="844550"/>
                  </a:lnTo>
                  <a:lnTo>
                    <a:pt x="12467996" y="846086"/>
                  </a:lnTo>
                  <a:close/>
                </a:path>
                <a:path w="14959965" h="3365500">
                  <a:moveTo>
                    <a:pt x="12571463" y="3106661"/>
                  </a:moveTo>
                  <a:lnTo>
                    <a:pt x="12570358" y="3099778"/>
                  </a:lnTo>
                  <a:lnTo>
                    <a:pt x="12570981" y="3090494"/>
                  </a:lnTo>
                  <a:lnTo>
                    <a:pt x="12562497" y="3090456"/>
                  </a:lnTo>
                  <a:lnTo>
                    <a:pt x="12554814" y="3090989"/>
                  </a:lnTo>
                  <a:lnTo>
                    <a:pt x="12553887" y="3093961"/>
                  </a:lnTo>
                  <a:lnTo>
                    <a:pt x="12552820" y="3100501"/>
                  </a:lnTo>
                  <a:lnTo>
                    <a:pt x="12554814" y="3112884"/>
                  </a:lnTo>
                  <a:lnTo>
                    <a:pt x="12559741" y="3112795"/>
                  </a:lnTo>
                  <a:lnTo>
                    <a:pt x="12567653" y="3113633"/>
                  </a:lnTo>
                  <a:lnTo>
                    <a:pt x="12569381" y="3111233"/>
                  </a:lnTo>
                  <a:lnTo>
                    <a:pt x="12571463" y="3106661"/>
                  </a:lnTo>
                  <a:close/>
                </a:path>
                <a:path w="14959965" h="3365500">
                  <a:moveTo>
                    <a:pt x="12631661" y="2263254"/>
                  </a:moveTo>
                  <a:lnTo>
                    <a:pt x="12631293" y="2255774"/>
                  </a:lnTo>
                  <a:lnTo>
                    <a:pt x="12629020" y="2248725"/>
                  </a:lnTo>
                  <a:lnTo>
                    <a:pt x="12624841" y="2242591"/>
                  </a:lnTo>
                  <a:lnTo>
                    <a:pt x="12614173" y="2237308"/>
                  </a:lnTo>
                  <a:lnTo>
                    <a:pt x="12604318" y="2237981"/>
                  </a:lnTo>
                  <a:lnTo>
                    <a:pt x="12595708" y="2242947"/>
                  </a:lnTo>
                  <a:lnTo>
                    <a:pt x="12588697" y="2250579"/>
                  </a:lnTo>
                  <a:lnTo>
                    <a:pt x="12584608" y="2259012"/>
                  </a:lnTo>
                  <a:lnTo>
                    <a:pt x="12584938" y="2267775"/>
                  </a:lnTo>
                  <a:lnTo>
                    <a:pt x="12590437" y="2277313"/>
                  </a:lnTo>
                  <a:lnTo>
                    <a:pt x="12601804" y="2288006"/>
                  </a:lnTo>
                  <a:lnTo>
                    <a:pt x="12608865" y="2284476"/>
                  </a:lnTo>
                  <a:lnTo>
                    <a:pt x="12616713" y="2280818"/>
                  </a:lnTo>
                  <a:lnTo>
                    <a:pt x="12624168" y="2276437"/>
                  </a:lnTo>
                  <a:lnTo>
                    <a:pt x="12630087" y="2270709"/>
                  </a:lnTo>
                  <a:lnTo>
                    <a:pt x="12631661" y="2263254"/>
                  </a:lnTo>
                  <a:close/>
                </a:path>
                <a:path w="14959965" h="3365500">
                  <a:moveTo>
                    <a:pt x="13089001" y="1120736"/>
                  </a:moveTo>
                  <a:lnTo>
                    <a:pt x="13088519" y="1109941"/>
                  </a:lnTo>
                  <a:lnTo>
                    <a:pt x="13088303" y="1096657"/>
                  </a:lnTo>
                  <a:lnTo>
                    <a:pt x="13074942" y="1100112"/>
                  </a:lnTo>
                  <a:lnTo>
                    <a:pt x="13064084" y="1103045"/>
                  </a:lnTo>
                  <a:lnTo>
                    <a:pt x="13055651" y="1106119"/>
                  </a:lnTo>
                  <a:lnTo>
                    <a:pt x="13049491" y="1110005"/>
                  </a:lnTo>
                  <a:lnTo>
                    <a:pt x="13048348" y="1114958"/>
                  </a:lnTo>
                  <a:lnTo>
                    <a:pt x="13049771" y="1122680"/>
                  </a:lnTo>
                  <a:lnTo>
                    <a:pt x="13052730" y="1130134"/>
                  </a:lnTo>
                  <a:lnTo>
                    <a:pt x="13056235" y="1134338"/>
                  </a:lnTo>
                  <a:lnTo>
                    <a:pt x="13063423" y="1136624"/>
                  </a:lnTo>
                  <a:lnTo>
                    <a:pt x="13071005" y="1137246"/>
                  </a:lnTo>
                  <a:lnTo>
                    <a:pt x="13078600" y="1136281"/>
                  </a:lnTo>
                  <a:lnTo>
                    <a:pt x="13085813" y="1133792"/>
                  </a:lnTo>
                  <a:lnTo>
                    <a:pt x="13088519" y="1128801"/>
                  </a:lnTo>
                  <a:lnTo>
                    <a:pt x="13089001" y="1120736"/>
                  </a:lnTo>
                  <a:close/>
                </a:path>
                <a:path w="14959965" h="3365500">
                  <a:moveTo>
                    <a:pt x="13124002" y="1823605"/>
                  </a:moveTo>
                  <a:lnTo>
                    <a:pt x="13123494" y="1817535"/>
                  </a:lnTo>
                  <a:lnTo>
                    <a:pt x="13122288" y="1809597"/>
                  </a:lnTo>
                  <a:lnTo>
                    <a:pt x="13121361" y="1800491"/>
                  </a:lnTo>
                  <a:lnTo>
                    <a:pt x="13112585" y="1802460"/>
                  </a:lnTo>
                  <a:lnTo>
                    <a:pt x="13104787" y="1803882"/>
                  </a:lnTo>
                  <a:lnTo>
                    <a:pt x="13098348" y="1805609"/>
                  </a:lnTo>
                  <a:lnTo>
                    <a:pt x="13093700" y="1808505"/>
                  </a:lnTo>
                  <a:lnTo>
                    <a:pt x="13090017" y="1811921"/>
                  </a:lnTo>
                  <a:lnTo>
                    <a:pt x="13096723" y="1822843"/>
                  </a:lnTo>
                  <a:lnTo>
                    <a:pt x="13097828" y="1829727"/>
                  </a:lnTo>
                  <a:lnTo>
                    <a:pt x="13106883" y="1828965"/>
                  </a:lnTo>
                  <a:lnTo>
                    <a:pt x="13116395" y="1830959"/>
                  </a:lnTo>
                  <a:lnTo>
                    <a:pt x="13122834" y="1827098"/>
                  </a:lnTo>
                  <a:lnTo>
                    <a:pt x="13124002" y="1823605"/>
                  </a:lnTo>
                  <a:close/>
                </a:path>
                <a:path w="14959965" h="3365500">
                  <a:moveTo>
                    <a:pt x="13188937" y="739876"/>
                  </a:moveTo>
                  <a:lnTo>
                    <a:pt x="13182740" y="725030"/>
                  </a:lnTo>
                  <a:lnTo>
                    <a:pt x="13178041" y="712863"/>
                  </a:lnTo>
                  <a:lnTo>
                    <a:pt x="13173456" y="703046"/>
                  </a:lnTo>
                  <a:lnTo>
                    <a:pt x="13167614" y="695299"/>
                  </a:lnTo>
                  <a:lnTo>
                    <a:pt x="13162229" y="693166"/>
                  </a:lnTo>
                  <a:lnTo>
                    <a:pt x="13154012" y="693089"/>
                  </a:lnTo>
                  <a:lnTo>
                    <a:pt x="13145300" y="694944"/>
                  </a:lnTo>
                  <a:lnTo>
                    <a:pt x="13138480" y="698601"/>
                  </a:lnTo>
                  <a:lnTo>
                    <a:pt x="13133121" y="705954"/>
                  </a:lnTo>
                  <a:lnTo>
                    <a:pt x="13132715" y="714819"/>
                  </a:lnTo>
                  <a:lnTo>
                    <a:pt x="13136664" y="723633"/>
                  </a:lnTo>
                  <a:lnTo>
                    <a:pt x="13144386" y="730846"/>
                  </a:lnTo>
                  <a:lnTo>
                    <a:pt x="13152247" y="734098"/>
                  </a:lnTo>
                  <a:lnTo>
                    <a:pt x="13162013" y="736117"/>
                  </a:lnTo>
                  <a:lnTo>
                    <a:pt x="13188937" y="739876"/>
                  </a:lnTo>
                  <a:close/>
                </a:path>
                <a:path w="14959965" h="3365500">
                  <a:moveTo>
                    <a:pt x="13255460" y="254330"/>
                  </a:moveTo>
                  <a:lnTo>
                    <a:pt x="13251739" y="243992"/>
                  </a:lnTo>
                  <a:lnTo>
                    <a:pt x="13241630" y="230530"/>
                  </a:lnTo>
                  <a:lnTo>
                    <a:pt x="13234937" y="263398"/>
                  </a:lnTo>
                  <a:lnTo>
                    <a:pt x="13247053" y="268490"/>
                  </a:lnTo>
                  <a:lnTo>
                    <a:pt x="13253606" y="262255"/>
                  </a:lnTo>
                  <a:lnTo>
                    <a:pt x="13255460" y="254330"/>
                  </a:lnTo>
                  <a:close/>
                </a:path>
                <a:path w="14959965" h="3365500">
                  <a:moveTo>
                    <a:pt x="13434517" y="2237714"/>
                  </a:moveTo>
                  <a:lnTo>
                    <a:pt x="13434098" y="2230678"/>
                  </a:lnTo>
                  <a:lnTo>
                    <a:pt x="13432803" y="2221395"/>
                  </a:lnTo>
                  <a:lnTo>
                    <a:pt x="13431939" y="2210727"/>
                  </a:lnTo>
                  <a:lnTo>
                    <a:pt x="13421868" y="2212263"/>
                  </a:lnTo>
                  <a:lnTo>
                    <a:pt x="13413245" y="2213038"/>
                  </a:lnTo>
                  <a:lnTo>
                    <a:pt x="13406260" y="2214092"/>
                  </a:lnTo>
                  <a:lnTo>
                    <a:pt x="13401078" y="2216429"/>
                  </a:lnTo>
                  <a:lnTo>
                    <a:pt x="13398551" y="2218245"/>
                  </a:lnTo>
                  <a:lnTo>
                    <a:pt x="13395084" y="2223046"/>
                  </a:lnTo>
                  <a:lnTo>
                    <a:pt x="13391490" y="2231402"/>
                  </a:lnTo>
                  <a:lnTo>
                    <a:pt x="13394995" y="2240013"/>
                  </a:lnTo>
                  <a:lnTo>
                    <a:pt x="13403352" y="2243607"/>
                  </a:lnTo>
                  <a:lnTo>
                    <a:pt x="13410527" y="2245868"/>
                  </a:lnTo>
                  <a:lnTo>
                    <a:pt x="13418096" y="2246338"/>
                  </a:lnTo>
                  <a:lnTo>
                    <a:pt x="13425615" y="2244966"/>
                  </a:lnTo>
                  <a:lnTo>
                    <a:pt x="13432701" y="2241677"/>
                  </a:lnTo>
                  <a:lnTo>
                    <a:pt x="13434517" y="2237714"/>
                  </a:lnTo>
                  <a:close/>
                </a:path>
                <a:path w="14959965" h="3365500">
                  <a:moveTo>
                    <a:pt x="13570039" y="2081682"/>
                  </a:moveTo>
                  <a:lnTo>
                    <a:pt x="13565759" y="2069680"/>
                  </a:lnTo>
                  <a:lnTo>
                    <a:pt x="13562610" y="2059749"/>
                  </a:lnTo>
                  <a:lnTo>
                    <a:pt x="13559320" y="2052231"/>
                  </a:lnTo>
                  <a:lnTo>
                    <a:pt x="13554621" y="2047455"/>
                  </a:lnTo>
                  <a:lnTo>
                    <a:pt x="13548195" y="2045550"/>
                  </a:lnTo>
                  <a:lnTo>
                    <a:pt x="13540829" y="2045716"/>
                  </a:lnTo>
                  <a:lnTo>
                    <a:pt x="13532980" y="2046884"/>
                  </a:lnTo>
                  <a:lnTo>
                    <a:pt x="13525043" y="2048002"/>
                  </a:lnTo>
                  <a:lnTo>
                    <a:pt x="13545477" y="2079929"/>
                  </a:lnTo>
                  <a:lnTo>
                    <a:pt x="13570039" y="2081682"/>
                  </a:lnTo>
                  <a:close/>
                </a:path>
                <a:path w="14959965" h="3365500">
                  <a:moveTo>
                    <a:pt x="13890384" y="1125626"/>
                  </a:moveTo>
                  <a:lnTo>
                    <a:pt x="13888250" y="1116787"/>
                  </a:lnTo>
                  <a:lnTo>
                    <a:pt x="13886917" y="1108532"/>
                  </a:lnTo>
                  <a:lnTo>
                    <a:pt x="13873594" y="1113523"/>
                  </a:lnTo>
                  <a:lnTo>
                    <a:pt x="13867727" y="1116584"/>
                  </a:lnTo>
                  <a:lnTo>
                    <a:pt x="13867156" y="1117384"/>
                  </a:lnTo>
                  <a:lnTo>
                    <a:pt x="13870089" y="1126794"/>
                  </a:lnTo>
                  <a:lnTo>
                    <a:pt x="13871461" y="1126578"/>
                  </a:lnTo>
                  <a:lnTo>
                    <a:pt x="13877989" y="1127633"/>
                  </a:lnTo>
                  <a:lnTo>
                    <a:pt x="13884301" y="1127328"/>
                  </a:lnTo>
                  <a:lnTo>
                    <a:pt x="13890384" y="1125626"/>
                  </a:lnTo>
                  <a:close/>
                </a:path>
                <a:path w="14959965" h="3365500">
                  <a:moveTo>
                    <a:pt x="13902335" y="3352990"/>
                  </a:moveTo>
                  <a:lnTo>
                    <a:pt x="13857084" y="3348317"/>
                  </a:lnTo>
                  <a:lnTo>
                    <a:pt x="13869403" y="3360712"/>
                  </a:lnTo>
                  <a:lnTo>
                    <a:pt x="13879970" y="3365449"/>
                  </a:lnTo>
                  <a:lnTo>
                    <a:pt x="13890397" y="3362782"/>
                  </a:lnTo>
                  <a:lnTo>
                    <a:pt x="13902335" y="3352990"/>
                  </a:lnTo>
                  <a:close/>
                </a:path>
                <a:path w="14959965" h="3365500">
                  <a:moveTo>
                    <a:pt x="13994486" y="2571648"/>
                  </a:moveTo>
                  <a:lnTo>
                    <a:pt x="13991997" y="2564993"/>
                  </a:lnTo>
                  <a:lnTo>
                    <a:pt x="13990307" y="2558910"/>
                  </a:lnTo>
                  <a:lnTo>
                    <a:pt x="13989507" y="2558326"/>
                  </a:lnTo>
                  <a:lnTo>
                    <a:pt x="13984364" y="2557043"/>
                  </a:lnTo>
                  <a:lnTo>
                    <a:pt x="13979652" y="2558516"/>
                  </a:lnTo>
                  <a:lnTo>
                    <a:pt x="13975741" y="2560561"/>
                  </a:lnTo>
                  <a:lnTo>
                    <a:pt x="13974369" y="2560790"/>
                  </a:lnTo>
                  <a:lnTo>
                    <a:pt x="13976503" y="2569616"/>
                  </a:lnTo>
                  <a:lnTo>
                    <a:pt x="13978103" y="2570772"/>
                  </a:lnTo>
                  <a:lnTo>
                    <a:pt x="13983246" y="2572054"/>
                  </a:lnTo>
                  <a:lnTo>
                    <a:pt x="13988974" y="2572550"/>
                  </a:lnTo>
                  <a:lnTo>
                    <a:pt x="13994486" y="2571648"/>
                  </a:lnTo>
                  <a:close/>
                </a:path>
                <a:path w="14959965" h="3365500">
                  <a:moveTo>
                    <a:pt x="14270101" y="638162"/>
                  </a:moveTo>
                  <a:lnTo>
                    <a:pt x="14260424" y="626313"/>
                  </a:lnTo>
                  <a:lnTo>
                    <a:pt x="14239278" y="635393"/>
                  </a:lnTo>
                  <a:lnTo>
                    <a:pt x="14252385" y="650925"/>
                  </a:lnTo>
                  <a:lnTo>
                    <a:pt x="14270101" y="638162"/>
                  </a:lnTo>
                  <a:close/>
                </a:path>
                <a:path w="14959965" h="3365500">
                  <a:moveTo>
                    <a:pt x="14536420" y="1494243"/>
                  </a:moveTo>
                  <a:lnTo>
                    <a:pt x="14510842" y="1467993"/>
                  </a:lnTo>
                  <a:lnTo>
                    <a:pt x="14502092" y="1468615"/>
                  </a:lnTo>
                  <a:lnTo>
                    <a:pt x="14493469" y="1470812"/>
                  </a:lnTo>
                  <a:lnTo>
                    <a:pt x="14491119" y="1474825"/>
                  </a:lnTo>
                  <a:lnTo>
                    <a:pt x="14491068" y="1482763"/>
                  </a:lnTo>
                  <a:lnTo>
                    <a:pt x="14491881" y="1493621"/>
                  </a:lnTo>
                  <a:lnTo>
                    <a:pt x="14492135" y="1506347"/>
                  </a:lnTo>
                  <a:lnTo>
                    <a:pt x="14505648" y="1504543"/>
                  </a:lnTo>
                  <a:lnTo>
                    <a:pt x="14517332" y="1503235"/>
                  </a:lnTo>
                  <a:lnTo>
                    <a:pt x="14527225" y="1501559"/>
                  </a:lnTo>
                  <a:lnTo>
                    <a:pt x="14535391" y="1498625"/>
                  </a:lnTo>
                  <a:lnTo>
                    <a:pt x="14536420" y="1494243"/>
                  </a:lnTo>
                  <a:close/>
                </a:path>
                <a:path w="14959965" h="3365500">
                  <a:moveTo>
                    <a:pt x="14923262" y="807821"/>
                  </a:moveTo>
                  <a:lnTo>
                    <a:pt x="14919744" y="799211"/>
                  </a:lnTo>
                  <a:lnTo>
                    <a:pt x="14919211" y="791527"/>
                  </a:lnTo>
                  <a:lnTo>
                    <a:pt x="14910296" y="788733"/>
                  </a:lnTo>
                  <a:lnTo>
                    <a:pt x="14903984" y="789051"/>
                  </a:lnTo>
                  <a:lnTo>
                    <a:pt x="14898700" y="791324"/>
                  </a:lnTo>
                  <a:lnTo>
                    <a:pt x="14896745" y="792340"/>
                  </a:lnTo>
                  <a:lnTo>
                    <a:pt x="14899323" y="803935"/>
                  </a:lnTo>
                  <a:lnTo>
                    <a:pt x="14900923" y="805091"/>
                  </a:lnTo>
                  <a:lnTo>
                    <a:pt x="14915579" y="808367"/>
                  </a:lnTo>
                  <a:lnTo>
                    <a:pt x="14923262" y="807821"/>
                  </a:lnTo>
                  <a:close/>
                </a:path>
                <a:path w="14959965" h="3365500">
                  <a:moveTo>
                    <a:pt x="14959368" y="46863"/>
                  </a:moveTo>
                  <a:lnTo>
                    <a:pt x="14956447" y="37452"/>
                  </a:lnTo>
                  <a:lnTo>
                    <a:pt x="14956130" y="31165"/>
                  </a:lnTo>
                  <a:lnTo>
                    <a:pt x="14948129" y="25387"/>
                  </a:lnTo>
                  <a:lnTo>
                    <a:pt x="14943074" y="29019"/>
                  </a:lnTo>
                  <a:lnTo>
                    <a:pt x="14938363" y="30492"/>
                  </a:lnTo>
                  <a:lnTo>
                    <a:pt x="14936991" y="30708"/>
                  </a:lnTo>
                  <a:lnTo>
                    <a:pt x="14937753" y="39776"/>
                  </a:lnTo>
                  <a:lnTo>
                    <a:pt x="14940141" y="41503"/>
                  </a:lnTo>
                  <a:lnTo>
                    <a:pt x="14946313" y="44742"/>
                  </a:lnTo>
                  <a:lnTo>
                    <a:pt x="14959368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044" y="67834"/>
            <a:ext cx="7701555" cy="1726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4800" b="1" spc="32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Hukum</a:t>
            </a:r>
            <a:r>
              <a:rPr sz="4800" b="1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 </a:t>
            </a:r>
            <a:r>
              <a:rPr sz="4800" b="1" spc="36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Gravitasi  </a:t>
            </a:r>
            <a:r>
              <a:rPr sz="4800" b="1" spc="49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Newton</a:t>
            </a:r>
            <a:endParaRPr sz="4800">
              <a:latin typeface="Tekton Pro Ext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01400" y="6972300"/>
            <a:ext cx="6858000" cy="1638299"/>
            <a:chOff x="11163301" y="6964923"/>
            <a:chExt cx="6916428" cy="1638299"/>
          </a:xfrm>
        </p:grpSpPr>
        <p:sp>
          <p:nvSpPr>
            <p:cNvPr id="8" name="object 8"/>
            <p:cNvSpPr/>
            <p:nvPr/>
          </p:nvSpPr>
          <p:spPr>
            <a:xfrm>
              <a:off x="11163301" y="6964923"/>
              <a:ext cx="1638299" cy="1638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41430" y="6964923"/>
              <a:ext cx="1638299" cy="1638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92418" y="7806598"/>
              <a:ext cx="1233805" cy="0"/>
            </a:xfrm>
            <a:custGeom>
              <a:avLst/>
              <a:gdLst/>
              <a:ahLst/>
              <a:cxnLst/>
              <a:rect l="l" t="t" r="r" b="b"/>
              <a:pathLst>
                <a:path w="1233805">
                  <a:moveTo>
                    <a:pt x="0" y="0"/>
                  </a:moveTo>
                  <a:lnTo>
                    <a:pt x="1233311" y="0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25747" y="7711327"/>
              <a:ext cx="143039" cy="190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56385" y="783043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3084" y="0"/>
                  </a:moveTo>
                  <a:lnTo>
                    <a:pt x="0" y="0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13077" y="7735132"/>
              <a:ext cx="143273" cy="1906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66997" y="7782785"/>
              <a:ext cx="2277110" cy="47625"/>
            </a:xfrm>
            <a:custGeom>
              <a:avLst/>
              <a:gdLst/>
              <a:ahLst/>
              <a:cxnLst/>
              <a:rect l="l" t="t" r="r" b="b"/>
              <a:pathLst>
                <a:path w="2277109" h="47625">
                  <a:moveTo>
                    <a:pt x="169501" y="47625"/>
                  </a:moveTo>
                  <a:lnTo>
                    <a:pt x="20613" y="47625"/>
                  </a:lnTo>
                  <a:lnTo>
                    <a:pt x="17581" y="47020"/>
                  </a:lnTo>
                  <a:lnTo>
                    <a:pt x="0" y="26970"/>
                  </a:lnTo>
                  <a:lnTo>
                    <a:pt x="0" y="20654"/>
                  </a:lnTo>
                  <a:lnTo>
                    <a:pt x="20613" y="0"/>
                  </a:lnTo>
                  <a:lnTo>
                    <a:pt x="169501" y="0"/>
                  </a:lnTo>
                  <a:lnTo>
                    <a:pt x="190114" y="20654"/>
                  </a:lnTo>
                  <a:lnTo>
                    <a:pt x="190114" y="26970"/>
                  </a:lnTo>
                  <a:lnTo>
                    <a:pt x="169501" y="47625"/>
                  </a:lnTo>
                  <a:close/>
                </a:path>
                <a:path w="2277109" h="47625">
                  <a:moveTo>
                    <a:pt x="407144" y="47625"/>
                  </a:moveTo>
                  <a:lnTo>
                    <a:pt x="258256" y="47625"/>
                  </a:lnTo>
                  <a:lnTo>
                    <a:pt x="255224" y="47020"/>
                  </a:lnTo>
                  <a:lnTo>
                    <a:pt x="237643" y="26970"/>
                  </a:lnTo>
                  <a:lnTo>
                    <a:pt x="237643" y="20654"/>
                  </a:lnTo>
                  <a:lnTo>
                    <a:pt x="258256" y="0"/>
                  </a:lnTo>
                  <a:lnTo>
                    <a:pt x="407144" y="0"/>
                  </a:lnTo>
                  <a:lnTo>
                    <a:pt x="427758" y="20654"/>
                  </a:lnTo>
                  <a:lnTo>
                    <a:pt x="427758" y="26970"/>
                  </a:lnTo>
                  <a:lnTo>
                    <a:pt x="407144" y="47625"/>
                  </a:lnTo>
                  <a:close/>
                </a:path>
                <a:path w="2277109" h="47625">
                  <a:moveTo>
                    <a:pt x="644788" y="47625"/>
                  </a:moveTo>
                  <a:lnTo>
                    <a:pt x="495900" y="47625"/>
                  </a:lnTo>
                  <a:lnTo>
                    <a:pt x="492867" y="47020"/>
                  </a:lnTo>
                  <a:lnTo>
                    <a:pt x="475286" y="26970"/>
                  </a:lnTo>
                  <a:lnTo>
                    <a:pt x="475286" y="20654"/>
                  </a:lnTo>
                  <a:lnTo>
                    <a:pt x="495900" y="0"/>
                  </a:lnTo>
                  <a:lnTo>
                    <a:pt x="644788" y="0"/>
                  </a:lnTo>
                  <a:lnTo>
                    <a:pt x="665401" y="20654"/>
                  </a:lnTo>
                  <a:lnTo>
                    <a:pt x="665401" y="26970"/>
                  </a:lnTo>
                  <a:lnTo>
                    <a:pt x="644788" y="47625"/>
                  </a:lnTo>
                  <a:close/>
                </a:path>
                <a:path w="2277109" h="47625">
                  <a:moveTo>
                    <a:pt x="882431" y="47625"/>
                  </a:moveTo>
                  <a:lnTo>
                    <a:pt x="733543" y="47625"/>
                  </a:lnTo>
                  <a:lnTo>
                    <a:pt x="730511" y="47020"/>
                  </a:lnTo>
                  <a:lnTo>
                    <a:pt x="712930" y="26970"/>
                  </a:lnTo>
                  <a:lnTo>
                    <a:pt x="712930" y="20654"/>
                  </a:lnTo>
                  <a:lnTo>
                    <a:pt x="733543" y="0"/>
                  </a:lnTo>
                  <a:lnTo>
                    <a:pt x="882431" y="0"/>
                  </a:lnTo>
                  <a:lnTo>
                    <a:pt x="903045" y="20654"/>
                  </a:lnTo>
                  <a:lnTo>
                    <a:pt x="903045" y="26970"/>
                  </a:lnTo>
                  <a:lnTo>
                    <a:pt x="882431" y="47625"/>
                  </a:lnTo>
                  <a:close/>
                </a:path>
                <a:path w="2277109" h="47625">
                  <a:moveTo>
                    <a:pt x="1120075" y="47625"/>
                  </a:moveTo>
                  <a:lnTo>
                    <a:pt x="971186" y="47625"/>
                  </a:lnTo>
                  <a:lnTo>
                    <a:pt x="968154" y="47020"/>
                  </a:lnTo>
                  <a:lnTo>
                    <a:pt x="950573" y="26970"/>
                  </a:lnTo>
                  <a:lnTo>
                    <a:pt x="950573" y="20654"/>
                  </a:lnTo>
                  <a:lnTo>
                    <a:pt x="971186" y="0"/>
                  </a:lnTo>
                  <a:lnTo>
                    <a:pt x="1120075" y="0"/>
                  </a:lnTo>
                  <a:lnTo>
                    <a:pt x="1140688" y="20654"/>
                  </a:lnTo>
                  <a:lnTo>
                    <a:pt x="1140688" y="26970"/>
                  </a:lnTo>
                  <a:lnTo>
                    <a:pt x="1120075" y="47625"/>
                  </a:lnTo>
                  <a:close/>
                </a:path>
                <a:path w="2277109" h="47625">
                  <a:moveTo>
                    <a:pt x="1357718" y="47625"/>
                  </a:moveTo>
                  <a:lnTo>
                    <a:pt x="1208830" y="47625"/>
                  </a:lnTo>
                  <a:lnTo>
                    <a:pt x="1205797" y="47020"/>
                  </a:lnTo>
                  <a:lnTo>
                    <a:pt x="1188217" y="26970"/>
                  </a:lnTo>
                  <a:lnTo>
                    <a:pt x="1188217" y="20654"/>
                  </a:lnTo>
                  <a:lnTo>
                    <a:pt x="1208830" y="0"/>
                  </a:lnTo>
                  <a:lnTo>
                    <a:pt x="1357718" y="0"/>
                  </a:lnTo>
                  <a:lnTo>
                    <a:pt x="1378331" y="20654"/>
                  </a:lnTo>
                  <a:lnTo>
                    <a:pt x="1378331" y="26970"/>
                  </a:lnTo>
                  <a:lnTo>
                    <a:pt x="1357718" y="47625"/>
                  </a:lnTo>
                  <a:close/>
                </a:path>
                <a:path w="2277109" h="47625">
                  <a:moveTo>
                    <a:pt x="1595362" y="47625"/>
                  </a:moveTo>
                  <a:lnTo>
                    <a:pt x="1446473" y="47625"/>
                  </a:lnTo>
                  <a:lnTo>
                    <a:pt x="1443441" y="47020"/>
                  </a:lnTo>
                  <a:lnTo>
                    <a:pt x="1425860" y="26970"/>
                  </a:lnTo>
                  <a:lnTo>
                    <a:pt x="1425860" y="20654"/>
                  </a:lnTo>
                  <a:lnTo>
                    <a:pt x="1446473" y="0"/>
                  </a:lnTo>
                  <a:lnTo>
                    <a:pt x="1595362" y="0"/>
                  </a:lnTo>
                  <a:lnTo>
                    <a:pt x="1615975" y="20654"/>
                  </a:lnTo>
                  <a:lnTo>
                    <a:pt x="1615975" y="26970"/>
                  </a:lnTo>
                  <a:lnTo>
                    <a:pt x="1595362" y="47625"/>
                  </a:lnTo>
                  <a:close/>
                </a:path>
                <a:path w="2277109" h="47625">
                  <a:moveTo>
                    <a:pt x="1833005" y="47625"/>
                  </a:moveTo>
                  <a:lnTo>
                    <a:pt x="1684117" y="47625"/>
                  </a:lnTo>
                  <a:lnTo>
                    <a:pt x="1681084" y="47020"/>
                  </a:lnTo>
                  <a:lnTo>
                    <a:pt x="1663503" y="26970"/>
                  </a:lnTo>
                  <a:lnTo>
                    <a:pt x="1663503" y="20654"/>
                  </a:lnTo>
                  <a:lnTo>
                    <a:pt x="1684117" y="0"/>
                  </a:lnTo>
                  <a:lnTo>
                    <a:pt x="1833005" y="0"/>
                  </a:lnTo>
                  <a:lnTo>
                    <a:pt x="1853618" y="20654"/>
                  </a:lnTo>
                  <a:lnTo>
                    <a:pt x="1853618" y="26970"/>
                  </a:lnTo>
                  <a:lnTo>
                    <a:pt x="1833005" y="47625"/>
                  </a:lnTo>
                  <a:close/>
                </a:path>
                <a:path w="2277109" h="47625">
                  <a:moveTo>
                    <a:pt x="2070648" y="47625"/>
                  </a:moveTo>
                  <a:lnTo>
                    <a:pt x="1921760" y="47625"/>
                  </a:lnTo>
                  <a:lnTo>
                    <a:pt x="1918728" y="47020"/>
                  </a:lnTo>
                  <a:lnTo>
                    <a:pt x="1901147" y="26970"/>
                  </a:lnTo>
                  <a:lnTo>
                    <a:pt x="1901147" y="20654"/>
                  </a:lnTo>
                  <a:lnTo>
                    <a:pt x="1921760" y="0"/>
                  </a:lnTo>
                  <a:lnTo>
                    <a:pt x="2070648" y="0"/>
                  </a:lnTo>
                  <a:lnTo>
                    <a:pt x="2091262" y="20654"/>
                  </a:lnTo>
                  <a:lnTo>
                    <a:pt x="2091262" y="26970"/>
                  </a:lnTo>
                  <a:lnTo>
                    <a:pt x="2070648" y="47625"/>
                  </a:lnTo>
                  <a:close/>
                </a:path>
                <a:path w="2277109" h="47625">
                  <a:moveTo>
                    <a:pt x="2255987" y="47625"/>
                  </a:moveTo>
                  <a:lnTo>
                    <a:pt x="2159403" y="47625"/>
                  </a:lnTo>
                  <a:lnTo>
                    <a:pt x="2156371" y="47020"/>
                  </a:lnTo>
                  <a:lnTo>
                    <a:pt x="2138790" y="26970"/>
                  </a:lnTo>
                  <a:lnTo>
                    <a:pt x="2138790" y="20654"/>
                  </a:lnTo>
                  <a:lnTo>
                    <a:pt x="2159403" y="0"/>
                  </a:lnTo>
                  <a:lnTo>
                    <a:pt x="2255987" y="0"/>
                  </a:lnTo>
                  <a:lnTo>
                    <a:pt x="2276600" y="20654"/>
                  </a:lnTo>
                  <a:lnTo>
                    <a:pt x="2276600" y="26970"/>
                  </a:lnTo>
                  <a:lnTo>
                    <a:pt x="2255987" y="47625"/>
                  </a:lnTo>
                  <a:close/>
                </a:path>
              </a:pathLst>
            </a:custGeom>
            <a:solidFill>
              <a:srgbClr val="78A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458" y="1887562"/>
            <a:ext cx="17076420" cy="467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3250" spc="20" dirty="0">
                <a:latin typeface="Comic Sans MS" pitchFamily="66" charset="0"/>
                <a:cs typeface="Arial"/>
              </a:rPr>
              <a:t>Sebuah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120" dirty="0">
                <a:latin typeface="Comic Sans MS" pitchFamily="66" charset="0"/>
                <a:cs typeface="Arial"/>
              </a:rPr>
              <a:t>benda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60" dirty="0">
                <a:latin typeface="Comic Sans MS" pitchFamily="66" charset="0"/>
                <a:cs typeface="Arial"/>
              </a:rPr>
              <a:t>yang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105" dirty="0">
                <a:latin typeface="Comic Sans MS" pitchFamily="66" charset="0"/>
                <a:cs typeface="Arial"/>
              </a:rPr>
              <a:t>jatuh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105" dirty="0">
                <a:latin typeface="Comic Sans MS" pitchFamily="66" charset="0"/>
                <a:cs typeface="Arial"/>
              </a:rPr>
              <a:t>bebas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155" dirty="0">
                <a:latin typeface="Comic Sans MS" pitchFamily="66" charset="0"/>
                <a:cs typeface="Arial"/>
              </a:rPr>
              <a:t>di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40" dirty="0">
                <a:latin typeface="Comic Sans MS" pitchFamily="66" charset="0"/>
                <a:cs typeface="Arial"/>
              </a:rPr>
              <a:t>Bumi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5" dirty="0">
                <a:latin typeface="Comic Sans MS" pitchFamily="66" charset="0"/>
                <a:cs typeface="Arial"/>
              </a:rPr>
              <a:t>akan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65" dirty="0">
                <a:latin typeface="Comic Sans MS" pitchFamily="66" charset="0"/>
                <a:cs typeface="Arial"/>
              </a:rPr>
              <a:t>mengalami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135" dirty="0">
                <a:latin typeface="Comic Sans MS" pitchFamily="66" charset="0"/>
                <a:cs typeface="Arial"/>
              </a:rPr>
              <a:t>percepatan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60" dirty="0">
                <a:latin typeface="Comic Sans MS" pitchFamily="66" charset="0"/>
                <a:cs typeface="Arial"/>
              </a:rPr>
              <a:t>yang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80" dirty="0">
                <a:latin typeface="Comic Sans MS" pitchFamily="66" charset="0"/>
                <a:cs typeface="Arial"/>
              </a:rPr>
              <a:t>besarnya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-175" dirty="0">
                <a:latin typeface="Comic Sans MS" pitchFamily="66" charset="0"/>
                <a:cs typeface="Arial"/>
              </a:rPr>
              <a:t>9,81  </a:t>
            </a:r>
            <a:r>
              <a:rPr sz="3250" spc="170" dirty="0">
                <a:latin typeface="Comic Sans MS" pitchFamily="66" charset="0"/>
                <a:cs typeface="Arial"/>
              </a:rPr>
              <a:t>m/s2 </a:t>
            </a:r>
            <a:r>
              <a:rPr sz="3250" spc="95" dirty="0">
                <a:latin typeface="Comic Sans MS" pitchFamily="66" charset="0"/>
                <a:cs typeface="Arial"/>
              </a:rPr>
              <a:t>dan </a:t>
            </a:r>
            <a:r>
              <a:rPr sz="3250" spc="135" dirty="0">
                <a:latin typeface="Comic Sans MS" pitchFamily="66" charset="0"/>
                <a:cs typeface="Arial"/>
              </a:rPr>
              <a:t>percepatan </a:t>
            </a:r>
            <a:r>
              <a:rPr sz="3250" spc="120" dirty="0">
                <a:latin typeface="Comic Sans MS" pitchFamily="66" charset="0"/>
                <a:cs typeface="Arial"/>
              </a:rPr>
              <a:t>sentripetal </a:t>
            </a:r>
            <a:r>
              <a:rPr sz="3250" spc="70" dirty="0">
                <a:latin typeface="Comic Sans MS" pitchFamily="66" charset="0"/>
                <a:cs typeface="Arial"/>
              </a:rPr>
              <a:t>bulan </a:t>
            </a:r>
            <a:r>
              <a:rPr sz="3250" spc="130" dirty="0">
                <a:latin typeface="Comic Sans MS" pitchFamily="66" charset="0"/>
                <a:cs typeface="Arial"/>
              </a:rPr>
              <a:t>terhadap </a:t>
            </a:r>
            <a:r>
              <a:rPr sz="3250" spc="150" dirty="0">
                <a:latin typeface="Comic Sans MS" pitchFamily="66" charset="0"/>
                <a:cs typeface="Arial"/>
              </a:rPr>
              <a:t>bumi </a:t>
            </a:r>
            <a:r>
              <a:rPr sz="3250" spc="165" dirty="0">
                <a:latin typeface="Comic Sans MS" pitchFamily="66" charset="0"/>
                <a:cs typeface="Arial"/>
              </a:rPr>
              <a:t>0,00272 </a:t>
            </a:r>
            <a:r>
              <a:rPr sz="3250" spc="85" dirty="0">
                <a:latin typeface="Comic Sans MS" pitchFamily="66" charset="0"/>
                <a:cs typeface="Arial"/>
              </a:rPr>
              <a:t>m/s2. </a:t>
            </a:r>
            <a:r>
              <a:rPr sz="3250" spc="114" dirty="0">
                <a:latin typeface="Comic Sans MS" pitchFamily="66" charset="0"/>
                <a:cs typeface="Arial"/>
              </a:rPr>
              <a:t>Menurut </a:t>
            </a:r>
            <a:r>
              <a:rPr sz="3250" spc="50" dirty="0">
                <a:latin typeface="Comic Sans MS" pitchFamily="66" charset="0"/>
                <a:cs typeface="Arial"/>
              </a:rPr>
              <a:t>Newton,  </a:t>
            </a:r>
            <a:r>
              <a:rPr sz="3250" spc="30" dirty="0">
                <a:latin typeface="Comic Sans MS" pitchFamily="66" charset="0"/>
                <a:cs typeface="Arial"/>
              </a:rPr>
              <a:t>gaya </a:t>
            </a:r>
            <a:r>
              <a:rPr sz="3250" spc="70" dirty="0">
                <a:latin typeface="Comic Sans MS" pitchFamily="66" charset="0"/>
                <a:cs typeface="Arial"/>
              </a:rPr>
              <a:t>gravitasi </a:t>
            </a:r>
            <a:r>
              <a:rPr sz="3250" spc="110" dirty="0">
                <a:latin typeface="Comic Sans MS" pitchFamily="66" charset="0"/>
                <a:cs typeface="Arial"/>
              </a:rPr>
              <a:t>berbanding </a:t>
            </a:r>
            <a:r>
              <a:rPr sz="3250" spc="105" dirty="0">
                <a:latin typeface="Comic Sans MS" pitchFamily="66" charset="0"/>
                <a:cs typeface="Arial"/>
              </a:rPr>
              <a:t>terbalik </a:t>
            </a:r>
            <a:r>
              <a:rPr sz="3250" spc="70" dirty="0">
                <a:latin typeface="Comic Sans MS" pitchFamily="66" charset="0"/>
                <a:cs typeface="Arial"/>
              </a:rPr>
              <a:t>dengan</a:t>
            </a:r>
            <a:r>
              <a:rPr sz="3250" spc="-495" dirty="0">
                <a:latin typeface="Comic Sans MS" pitchFamily="66" charset="0"/>
                <a:cs typeface="Arial"/>
              </a:rPr>
              <a:t> </a:t>
            </a:r>
            <a:r>
              <a:rPr sz="3250" spc="60" dirty="0">
                <a:latin typeface="Comic Sans MS" pitchFamily="66" charset="0"/>
                <a:cs typeface="Arial"/>
              </a:rPr>
              <a:t>kuadrat.</a:t>
            </a:r>
            <a:endParaRPr sz="3250">
              <a:latin typeface="Comic Sans MS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982980" algn="l"/>
                <a:tab pos="2251075" algn="l"/>
                <a:tab pos="3221355" algn="l"/>
              </a:tabLst>
            </a:pPr>
            <a:r>
              <a:rPr sz="3250" spc="-235" dirty="0">
                <a:latin typeface="Comic Sans MS" pitchFamily="66" charset="0"/>
                <a:cs typeface="Arial"/>
              </a:rPr>
              <a:t>F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1300" spc="2350" dirty="0">
                <a:latin typeface="Comic Sans MS" pitchFamily="66" charset="0"/>
                <a:cs typeface="DejaVu Sans"/>
              </a:rPr>
              <a:t>∝	</a:t>
            </a:r>
            <a:r>
              <a:rPr sz="3250" spc="50" dirty="0">
                <a:latin typeface="Comic Sans MS" pitchFamily="66" charset="0"/>
                <a:cs typeface="Arial"/>
              </a:rPr>
              <a:t>1/r^2	</a:t>
            </a:r>
            <a:r>
              <a:rPr sz="3250" spc="-235" dirty="0">
                <a:latin typeface="Comic Sans MS" pitchFamily="66" charset="0"/>
                <a:cs typeface="Arial"/>
              </a:rPr>
              <a:t>F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1300" spc="2350" dirty="0">
                <a:latin typeface="Comic Sans MS" pitchFamily="66" charset="0"/>
                <a:cs typeface="DejaVu Sans"/>
              </a:rPr>
              <a:t>∝	</a:t>
            </a:r>
            <a:r>
              <a:rPr sz="3250" spc="-40" dirty="0">
                <a:latin typeface="Comic Sans MS" pitchFamily="66" charset="0"/>
                <a:cs typeface="Arial"/>
              </a:rPr>
              <a:t>(m_1</a:t>
            </a:r>
            <a:r>
              <a:rPr sz="3250" spc="-35" dirty="0">
                <a:latin typeface="Comic Sans MS" pitchFamily="66" charset="0"/>
                <a:cs typeface="Arial"/>
              </a:rPr>
              <a:t> </a:t>
            </a:r>
            <a:r>
              <a:rPr sz="3250" spc="225" dirty="0">
                <a:latin typeface="Comic Sans MS" pitchFamily="66" charset="0"/>
                <a:cs typeface="Arial"/>
              </a:rPr>
              <a:t>m_2)/r^2</a:t>
            </a:r>
            <a:endParaRPr sz="3250">
              <a:latin typeface="Comic Sans MS" pitchFamily="66" charset="0"/>
              <a:cs typeface="Arial"/>
            </a:endParaRPr>
          </a:p>
          <a:p>
            <a:pPr marL="12700" marR="1236345">
              <a:lnSpc>
                <a:spcPct val="234600"/>
              </a:lnSpc>
            </a:pPr>
            <a:r>
              <a:rPr sz="3250" spc="70" dirty="0">
                <a:latin typeface="Comic Sans MS" pitchFamily="66" charset="0"/>
                <a:cs typeface="Arial"/>
              </a:rPr>
              <a:t>Apabila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90" dirty="0">
                <a:latin typeface="Comic Sans MS" pitchFamily="66" charset="0"/>
                <a:cs typeface="Arial"/>
              </a:rPr>
              <a:t>hukum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70" dirty="0">
                <a:latin typeface="Comic Sans MS" pitchFamily="66" charset="0"/>
                <a:cs typeface="Arial"/>
              </a:rPr>
              <a:t>gravitasi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145" dirty="0">
                <a:latin typeface="Comic Sans MS" pitchFamily="66" charset="0"/>
                <a:cs typeface="Arial"/>
              </a:rPr>
              <a:t>umum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135" dirty="0">
                <a:latin typeface="Comic Sans MS" pitchFamily="66" charset="0"/>
                <a:cs typeface="Arial"/>
              </a:rPr>
              <a:t>newton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90" dirty="0">
                <a:latin typeface="Comic Sans MS" pitchFamily="66" charset="0"/>
                <a:cs typeface="Arial"/>
              </a:rPr>
              <a:t>dituliskan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80" dirty="0">
                <a:latin typeface="Comic Sans MS" pitchFamily="66" charset="0"/>
                <a:cs typeface="Arial"/>
              </a:rPr>
              <a:t>dalam</a:t>
            </a:r>
            <a:r>
              <a:rPr sz="3250" spc="-25" dirty="0">
                <a:latin typeface="Comic Sans MS" pitchFamily="66" charset="0"/>
                <a:cs typeface="Arial"/>
              </a:rPr>
              <a:t> </a:t>
            </a:r>
            <a:r>
              <a:rPr sz="3250" spc="140" dirty="0">
                <a:latin typeface="Comic Sans MS" pitchFamily="66" charset="0"/>
                <a:cs typeface="Arial"/>
              </a:rPr>
              <a:t>bentuk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30" dirty="0">
                <a:latin typeface="Comic Sans MS" pitchFamily="66" charset="0"/>
                <a:cs typeface="Arial"/>
              </a:rPr>
              <a:t>persamaan,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45" dirty="0">
                <a:latin typeface="Comic Sans MS" pitchFamily="66" charset="0"/>
                <a:cs typeface="Arial"/>
              </a:rPr>
              <a:t>maka</a:t>
            </a:r>
            <a:r>
              <a:rPr sz="3250" spc="-30" dirty="0">
                <a:latin typeface="Comic Sans MS" pitchFamily="66" charset="0"/>
                <a:cs typeface="Arial"/>
              </a:rPr>
              <a:t> </a:t>
            </a:r>
            <a:r>
              <a:rPr sz="3250" spc="-250" dirty="0">
                <a:latin typeface="Comic Sans MS" pitchFamily="66" charset="0"/>
                <a:cs typeface="Arial"/>
              </a:rPr>
              <a:t>:  </a:t>
            </a:r>
            <a:r>
              <a:rPr sz="3250" spc="-155" dirty="0">
                <a:latin typeface="Comic Sans MS" pitchFamily="66" charset="0"/>
                <a:cs typeface="Arial"/>
              </a:rPr>
              <a:t>F=G </a:t>
            </a:r>
            <a:r>
              <a:rPr sz="3250" spc="-40" dirty="0">
                <a:latin typeface="Comic Sans MS" pitchFamily="66" charset="0"/>
                <a:cs typeface="Arial"/>
              </a:rPr>
              <a:t>(m_1</a:t>
            </a:r>
            <a:r>
              <a:rPr sz="3250" spc="80" dirty="0">
                <a:latin typeface="Comic Sans MS" pitchFamily="66" charset="0"/>
                <a:cs typeface="Arial"/>
              </a:rPr>
              <a:t> </a:t>
            </a:r>
            <a:r>
              <a:rPr sz="3250" spc="225" dirty="0">
                <a:latin typeface="Comic Sans MS" pitchFamily="66" charset="0"/>
                <a:cs typeface="Arial"/>
              </a:rPr>
              <a:t>m_2</a:t>
            </a:r>
            <a:r>
              <a:rPr sz="3250" spc="225">
                <a:latin typeface="Comic Sans MS" pitchFamily="66" charset="0"/>
                <a:cs typeface="Arial"/>
              </a:rPr>
              <a:t>)/</a:t>
            </a:r>
            <a:r>
              <a:rPr sz="3250" spc="225" smtClean="0">
                <a:latin typeface="Comic Sans MS" pitchFamily="66" charset="0"/>
                <a:cs typeface="Arial"/>
              </a:rPr>
              <a:t>r^2</a:t>
            </a:r>
            <a:endParaRPr sz="3250">
              <a:latin typeface="Comic Sans MS" pitchFamily="66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58" y="7116787"/>
            <a:ext cx="11121390" cy="29305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50" spc="15" dirty="0">
                <a:latin typeface="Comic Sans MS" pitchFamily="66" charset="0"/>
                <a:cs typeface="Arial"/>
              </a:rPr>
              <a:t>Dengan</a:t>
            </a:r>
            <a:r>
              <a:rPr sz="3250" spc="-40" dirty="0">
                <a:latin typeface="Comic Sans MS" pitchFamily="66" charset="0"/>
                <a:cs typeface="Arial"/>
              </a:rPr>
              <a:t> </a:t>
            </a:r>
            <a:r>
              <a:rPr sz="3250" spc="-250" dirty="0">
                <a:latin typeface="Comic Sans MS" pitchFamily="66" charset="0"/>
                <a:cs typeface="Arial"/>
              </a:rPr>
              <a:t>:</a:t>
            </a:r>
            <a:endParaRPr sz="3250">
              <a:latin typeface="Comic Sans MS" pitchFamily="66" charset="0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  <a:tabLst>
                <a:tab pos="455930" algn="l"/>
              </a:tabLst>
            </a:pPr>
            <a:r>
              <a:rPr sz="3250" spc="-235" dirty="0">
                <a:latin typeface="Comic Sans MS" pitchFamily="66" charset="0"/>
                <a:cs typeface="Arial"/>
              </a:rPr>
              <a:t>F	</a:t>
            </a:r>
            <a:r>
              <a:rPr sz="3250" spc="-180" dirty="0">
                <a:latin typeface="Comic Sans MS" pitchFamily="66" charset="0"/>
                <a:cs typeface="Arial"/>
              </a:rPr>
              <a:t>= </a:t>
            </a:r>
            <a:r>
              <a:rPr sz="3250" spc="30" dirty="0">
                <a:latin typeface="Comic Sans MS" pitchFamily="66" charset="0"/>
                <a:cs typeface="Arial"/>
              </a:rPr>
              <a:t>gaya </a:t>
            </a:r>
            <a:r>
              <a:rPr sz="3250" spc="105" dirty="0">
                <a:latin typeface="Comic Sans MS" pitchFamily="66" charset="0"/>
                <a:cs typeface="Arial"/>
              </a:rPr>
              <a:t>tarik </a:t>
            </a:r>
            <a:r>
              <a:rPr sz="3250" spc="75" dirty="0">
                <a:latin typeface="Comic Sans MS" pitchFamily="66" charset="0"/>
                <a:cs typeface="Arial"/>
              </a:rPr>
              <a:t>menarik </a:t>
            </a:r>
            <a:r>
              <a:rPr sz="3250" spc="70" dirty="0">
                <a:latin typeface="Comic Sans MS" pitchFamily="66" charset="0"/>
                <a:cs typeface="Arial"/>
              </a:rPr>
              <a:t>antara </a:t>
            </a:r>
            <a:r>
              <a:rPr sz="3250" spc="120" dirty="0">
                <a:latin typeface="Comic Sans MS" pitchFamily="66" charset="0"/>
                <a:cs typeface="Arial"/>
              </a:rPr>
              <a:t>benda </a:t>
            </a:r>
            <a:r>
              <a:rPr sz="3250" spc="60" dirty="0">
                <a:latin typeface="Comic Sans MS" pitchFamily="66" charset="0"/>
                <a:cs typeface="Arial"/>
              </a:rPr>
              <a:t>yang </a:t>
            </a:r>
            <a:r>
              <a:rPr sz="3250" spc="95" dirty="0">
                <a:latin typeface="Comic Sans MS" pitchFamily="66" charset="0"/>
                <a:cs typeface="Arial"/>
              </a:rPr>
              <a:t>berinteraksi</a:t>
            </a:r>
            <a:r>
              <a:rPr sz="3250" spc="-565" dirty="0">
                <a:latin typeface="Comic Sans MS" pitchFamily="66" charset="0"/>
                <a:cs typeface="Arial"/>
              </a:rPr>
              <a:t> </a:t>
            </a:r>
            <a:r>
              <a:rPr sz="3250" spc="60" dirty="0">
                <a:latin typeface="Comic Sans MS" pitchFamily="66" charset="0"/>
                <a:cs typeface="Arial"/>
              </a:rPr>
              <a:t>(N)  </a:t>
            </a:r>
            <a:r>
              <a:rPr sz="3250" spc="-75" dirty="0">
                <a:latin typeface="Comic Sans MS" pitchFamily="66" charset="0"/>
                <a:cs typeface="Arial"/>
              </a:rPr>
              <a:t>m1m2 </a:t>
            </a:r>
            <a:r>
              <a:rPr sz="3250" spc="-180" dirty="0">
                <a:latin typeface="Comic Sans MS" pitchFamily="66" charset="0"/>
                <a:cs typeface="Arial"/>
              </a:rPr>
              <a:t>= </a:t>
            </a:r>
            <a:r>
              <a:rPr sz="3250" spc="35" dirty="0">
                <a:latin typeface="Comic Sans MS" pitchFamily="66" charset="0"/>
                <a:cs typeface="Arial"/>
              </a:rPr>
              <a:t>massa </a:t>
            </a:r>
            <a:r>
              <a:rPr sz="3250" spc="120" dirty="0">
                <a:latin typeface="Comic Sans MS" pitchFamily="66" charset="0"/>
                <a:cs typeface="Arial"/>
              </a:rPr>
              <a:t>benda </a:t>
            </a:r>
            <a:r>
              <a:rPr sz="3250" spc="60" dirty="0">
                <a:latin typeface="Comic Sans MS" pitchFamily="66" charset="0"/>
                <a:cs typeface="Arial"/>
              </a:rPr>
              <a:t>yang </a:t>
            </a:r>
            <a:r>
              <a:rPr sz="3250" spc="95" dirty="0">
                <a:latin typeface="Comic Sans MS" pitchFamily="66" charset="0"/>
                <a:cs typeface="Arial"/>
              </a:rPr>
              <a:t>berinteraksi</a:t>
            </a:r>
            <a:r>
              <a:rPr sz="3250" spc="-180" dirty="0">
                <a:latin typeface="Comic Sans MS" pitchFamily="66" charset="0"/>
                <a:cs typeface="Arial"/>
              </a:rPr>
              <a:t> </a:t>
            </a:r>
            <a:r>
              <a:rPr sz="3250" spc="75" dirty="0">
                <a:latin typeface="Comic Sans MS" pitchFamily="66" charset="0"/>
                <a:cs typeface="Arial"/>
              </a:rPr>
              <a:t>(kg)</a:t>
            </a:r>
            <a:endParaRPr sz="3250">
              <a:latin typeface="Comic Sans MS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50" spc="105" dirty="0">
                <a:latin typeface="Comic Sans MS" pitchFamily="66" charset="0"/>
                <a:cs typeface="Arial"/>
              </a:rPr>
              <a:t>r </a:t>
            </a:r>
            <a:r>
              <a:rPr sz="3250" spc="-180" dirty="0">
                <a:latin typeface="Comic Sans MS" pitchFamily="66" charset="0"/>
                <a:cs typeface="Arial"/>
              </a:rPr>
              <a:t>= </a:t>
            </a:r>
            <a:r>
              <a:rPr sz="3250" spc="25" dirty="0">
                <a:latin typeface="Comic Sans MS" pitchFamily="66" charset="0"/>
                <a:cs typeface="Arial"/>
              </a:rPr>
              <a:t>jarak </a:t>
            </a:r>
            <a:r>
              <a:rPr sz="3250" spc="75" dirty="0">
                <a:latin typeface="Comic Sans MS" pitchFamily="66" charset="0"/>
                <a:cs typeface="Arial"/>
              </a:rPr>
              <a:t>kedua </a:t>
            </a:r>
            <a:r>
              <a:rPr sz="3250" spc="120" dirty="0">
                <a:latin typeface="Comic Sans MS" pitchFamily="66" charset="0"/>
                <a:cs typeface="Arial"/>
              </a:rPr>
              <a:t>benda </a:t>
            </a:r>
            <a:r>
              <a:rPr sz="3250" spc="60" dirty="0">
                <a:latin typeface="Comic Sans MS" pitchFamily="66" charset="0"/>
                <a:cs typeface="Arial"/>
              </a:rPr>
              <a:t>yang </a:t>
            </a:r>
            <a:r>
              <a:rPr sz="3250" spc="95" dirty="0">
                <a:latin typeface="Comic Sans MS" pitchFamily="66" charset="0"/>
                <a:cs typeface="Arial"/>
              </a:rPr>
              <a:t>berinteraksi</a:t>
            </a:r>
            <a:r>
              <a:rPr sz="3250" spc="-459" dirty="0">
                <a:latin typeface="Comic Sans MS" pitchFamily="66" charset="0"/>
                <a:cs typeface="Arial"/>
              </a:rPr>
              <a:t> </a:t>
            </a:r>
            <a:r>
              <a:rPr sz="3250" spc="165" dirty="0">
                <a:latin typeface="Comic Sans MS" pitchFamily="66" charset="0"/>
                <a:cs typeface="Arial"/>
              </a:rPr>
              <a:t>(m)</a:t>
            </a:r>
            <a:endParaRPr sz="3250">
              <a:latin typeface="Comic Sans MS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50" spc="-45" dirty="0">
                <a:latin typeface="Comic Sans MS" pitchFamily="66" charset="0"/>
                <a:cs typeface="Arial"/>
              </a:rPr>
              <a:t>G </a:t>
            </a:r>
            <a:r>
              <a:rPr sz="3250" spc="-180" dirty="0">
                <a:latin typeface="Comic Sans MS" pitchFamily="66" charset="0"/>
                <a:cs typeface="Arial"/>
              </a:rPr>
              <a:t>= </a:t>
            </a:r>
            <a:r>
              <a:rPr sz="3250" spc="150" dirty="0">
                <a:latin typeface="Comic Sans MS" pitchFamily="66" charset="0"/>
                <a:cs typeface="Arial"/>
              </a:rPr>
              <a:t>tetapan </a:t>
            </a:r>
            <a:r>
              <a:rPr sz="3250" spc="70" dirty="0">
                <a:latin typeface="Comic Sans MS" pitchFamily="66" charset="0"/>
                <a:cs typeface="Arial"/>
              </a:rPr>
              <a:t>gravitasi </a:t>
            </a:r>
            <a:r>
              <a:rPr sz="3250" spc="145" dirty="0">
                <a:latin typeface="Comic Sans MS" pitchFamily="66" charset="0"/>
                <a:cs typeface="Arial"/>
              </a:rPr>
              <a:t>umum </a:t>
            </a:r>
            <a:r>
              <a:rPr sz="3250" spc="55" dirty="0">
                <a:latin typeface="Comic Sans MS" pitchFamily="66" charset="0"/>
                <a:cs typeface="Arial"/>
              </a:rPr>
              <a:t>(6,67 </a:t>
            </a:r>
            <a:r>
              <a:rPr sz="3250" spc="5" dirty="0">
                <a:latin typeface="Comic Sans MS" pitchFamily="66" charset="0"/>
                <a:cs typeface="Arial"/>
              </a:rPr>
              <a:t>x </a:t>
            </a:r>
            <a:r>
              <a:rPr sz="3250" spc="-280" dirty="0">
                <a:latin typeface="Comic Sans MS" pitchFamily="66" charset="0"/>
                <a:cs typeface="Arial"/>
              </a:rPr>
              <a:t>10-11</a:t>
            </a:r>
            <a:r>
              <a:rPr sz="3250" spc="-484" dirty="0">
                <a:latin typeface="Comic Sans MS" pitchFamily="66" charset="0"/>
                <a:cs typeface="Arial"/>
              </a:rPr>
              <a:t> </a:t>
            </a:r>
            <a:r>
              <a:rPr sz="3250" spc="100" dirty="0">
                <a:latin typeface="Comic Sans MS" pitchFamily="66" charset="0"/>
                <a:cs typeface="Arial"/>
              </a:rPr>
              <a:t>Nm2/kg2)</a:t>
            </a:r>
            <a:endParaRPr sz="3250">
              <a:latin typeface="Comic Sans MS" pitchFamily="66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62066" y="6940793"/>
            <a:ext cx="564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smtClean="0">
                <a:latin typeface="Noto Sans"/>
                <a:cs typeface="Noto Sans"/>
              </a:rPr>
              <a:t>F1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89873" y="6940793"/>
            <a:ext cx="564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Noto Sans"/>
                <a:cs typeface="Noto Sans"/>
              </a:rPr>
              <a:t>F2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34800" y="8572140"/>
            <a:ext cx="1295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Noto Sans"/>
                <a:cs typeface="Noto Sans"/>
              </a:rPr>
              <a:t>M</a:t>
            </a:r>
            <a:r>
              <a:rPr sz="3600" dirty="0">
                <a:latin typeface="Noto Sans"/>
                <a:cs typeface="Noto Sans"/>
              </a:rPr>
              <a:t>1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16400" y="8620146"/>
            <a:ext cx="990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Noto Sans"/>
                <a:cs typeface="Noto Sans"/>
              </a:rPr>
              <a:t>M</a:t>
            </a:r>
            <a:r>
              <a:rPr sz="3600" dirty="0">
                <a:latin typeface="Noto Sans"/>
                <a:cs typeface="Noto Sans"/>
              </a:rPr>
              <a:t>2</a:t>
            </a:r>
            <a:endParaRPr sz="3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1012"/>
            <a:ext cx="13425169" cy="8526145"/>
            <a:chOff x="0" y="1761012"/>
            <a:chExt cx="13425169" cy="8526145"/>
          </a:xfrm>
        </p:grpSpPr>
        <p:sp>
          <p:nvSpPr>
            <p:cNvPr id="3" name="object 3"/>
            <p:cNvSpPr/>
            <p:nvPr/>
          </p:nvSpPr>
          <p:spPr>
            <a:xfrm>
              <a:off x="0" y="3954985"/>
              <a:ext cx="4801235" cy="4408805"/>
            </a:xfrm>
            <a:custGeom>
              <a:avLst/>
              <a:gdLst/>
              <a:ahLst/>
              <a:cxnLst/>
              <a:rect l="l" t="t" r="r" b="b"/>
              <a:pathLst>
                <a:path w="4801235" h="4408805">
                  <a:moveTo>
                    <a:pt x="525600" y="1770497"/>
                  </a:moveTo>
                  <a:lnTo>
                    <a:pt x="535803" y="1747210"/>
                  </a:lnTo>
                  <a:lnTo>
                    <a:pt x="545197" y="1735208"/>
                  </a:lnTo>
                  <a:lnTo>
                    <a:pt x="557013" y="1732049"/>
                  </a:lnTo>
                  <a:lnTo>
                    <a:pt x="574478" y="1735292"/>
                  </a:lnTo>
                  <a:lnTo>
                    <a:pt x="586439" y="1738907"/>
                  </a:lnTo>
                  <a:lnTo>
                    <a:pt x="596488" y="1744323"/>
                  </a:lnTo>
                  <a:lnTo>
                    <a:pt x="603179" y="1752699"/>
                  </a:lnTo>
                  <a:lnTo>
                    <a:pt x="605064" y="1765194"/>
                  </a:lnTo>
                  <a:lnTo>
                    <a:pt x="603147" y="1775333"/>
                  </a:lnTo>
                  <a:lnTo>
                    <a:pt x="597805" y="1783611"/>
                  </a:lnTo>
                  <a:lnTo>
                    <a:pt x="589756" y="1789202"/>
                  </a:lnTo>
                  <a:lnTo>
                    <a:pt x="579720" y="1791279"/>
                  </a:lnTo>
                  <a:lnTo>
                    <a:pt x="576766" y="1791758"/>
                  </a:lnTo>
                  <a:lnTo>
                    <a:pt x="573574" y="1790760"/>
                  </a:lnTo>
                  <a:lnTo>
                    <a:pt x="571240" y="1790380"/>
                  </a:lnTo>
                  <a:lnTo>
                    <a:pt x="559359" y="1786232"/>
                  </a:lnTo>
                  <a:lnTo>
                    <a:pt x="547723" y="1781404"/>
                  </a:lnTo>
                  <a:lnTo>
                    <a:pt x="536436" y="1776094"/>
                  </a:lnTo>
                  <a:lnTo>
                    <a:pt x="525600" y="1770497"/>
                  </a:lnTo>
                  <a:close/>
                </a:path>
                <a:path w="4801235" h="4408805">
                  <a:moveTo>
                    <a:pt x="3582058" y="186033"/>
                  </a:moveTo>
                  <a:lnTo>
                    <a:pt x="3573228" y="179437"/>
                  </a:lnTo>
                  <a:lnTo>
                    <a:pt x="3568117" y="171242"/>
                  </a:lnTo>
                  <a:lnTo>
                    <a:pt x="3567071" y="161821"/>
                  </a:lnTo>
                  <a:lnTo>
                    <a:pt x="3570434" y="151542"/>
                  </a:lnTo>
                  <a:lnTo>
                    <a:pt x="3579372" y="143391"/>
                  </a:lnTo>
                  <a:lnTo>
                    <a:pt x="3593241" y="140267"/>
                  </a:lnTo>
                  <a:lnTo>
                    <a:pt x="3609665" y="142412"/>
                  </a:lnTo>
                  <a:lnTo>
                    <a:pt x="3626268" y="150069"/>
                  </a:lnTo>
                  <a:lnTo>
                    <a:pt x="3628311" y="165084"/>
                  </a:lnTo>
                  <a:lnTo>
                    <a:pt x="3628258" y="172979"/>
                  </a:lnTo>
                  <a:lnTo>
                    <a:pt x="3625744" y="179709"/>
                  </a:lnTo>
                  <a:lnTo>
                    <a:pt x="3617545" y="188700"/>
                  </a:lnTo>
                  <a:lnTo>
                    <a:pt x="3606849" y="192340"/>
                  </a:lnTo>
                  <a:lnTo>
                    <a:pt x="3594680" y="191246"/>
                  </a:lnTo>
                  <a:lnTo>
                    <a:pt x="3582058" y="186033"/>
                  </a:lnTo>
                  <a:close/>
                </a:path>
                <a:path w="4801235" h="4408805">
                  <a:moveTo>
                    <a:pt x="134071" y="2833536"/>
                  </a:moveTo>
                  <a:lnTo>
                    <a:pt x="124139" y="2823636"/>
                  </a:lnTo>
                  <a:lnTo>
                    <a:pt x="119790" y="2813116"/>
                  </a:lnTo>
                  <a:lnTo>
                    <a:pt x="120604" y="2802895"/>
                  </a:lnTo>
                  <a:lnTo>
                    <a:pt x="126161" y="2793895"/>
                  </a:lnTo>
                  <a:lnTo>
                    <a:pt x="132686" y="2789060"/>
                  </a:lnTo>
                  <a:lnTo>
                    <a:pt x="141775" y="2785586"/>
                  </a:lnTo>
                  <a:lnTo>
                    <a:pt x="153562" y="2782100"/>
                  </a:lnTo>
                  <a:lnTo>
                    <a:pt x="168180" y="2777232"/>
                  </a:lnTo>
                  <a:lnTo>
                    <a:pt x="169005" y="2793652"/>
                  </a:lnTo>
                  <a:lnTo>
                    <a:pt x="169776" y="2807097"/>
                  </a:lnTo>
                  <a:lnTo>
                    <a:pt x="169869" y="2818094"/>
                  </a:lnTo>
                  <a:lnTo>
                    <a:pt x="168657" y="2827171"/>
                  </a:lnTo>
                  <a:lnTo>
                    <a:pt x="163092" y="2835758"/>
                  </a:lnTo>
                  <a:lnTo>
                    <a:pt x="154866" y="2839732"/>
                  </a:lnTo>
                  <a:lnTo>
                    <a:pt x="144888" y="2839017"/>
                  </a:lnTo>
                  <a:lnTo>
                    <a:pt x="134071" y="2833536"/>
                  </a:lnTo>
                  <a:close/>
                </a:path>
                <a:path w="4801235" h="4408805">
                  <a:moveTo>
                    <a:pt x="2853959" y="1581753"/>
                  </a:moveTo>
                  <a:lnTo>
                    <a:pt x="2845667" y="1574015"/>
                  </a:lnTo>
                  <a:lnTo>
                    <a:pt x="2841429" y="1564554"/>
                  </a:lnTo>
                  <a:lnTo>
                    <a:pt x="2841873" y="1555045"/>
                  </a:lnTo>
                  <a:lnTo>
                    <a:pt x="2847622" y="1547163"/>
                  </a:lnTo>
                  <a:lnTo>
                    <a:pt x="2854944" y="1543229"/>
                  </a:lnTo>
                  <a:lnTo>
                    <a:pt x="2864284" y="1541241"/>
                  </a:lnTo>
                  <a:lnTo>
                    <a:pt x="2873107" y="1541326"/>
                  </a:lnTo>
                  <a:lnTo>
                    <a:pt x="2878874" y="1543612"/>
                  </a:lnTo>
                  <a:lnTo>
                    <a:pt x="2885140" y="1551927"/>
                  </a:lnTo>
                  <a:lnTo>
                    <a:pt x="2890058" y="1562450"/>
                  </a:lnTo>
                  <a:lnTo>
                    <a:pt x="2895101" y="1575510"/>
                  </a:lnTo>
                  <a:lnTo>
                    <a:pt x="2901742" y="1591437"/>
                  </a:lnTo>
                  <a:lnTo>
                    <a:pt x="2872866" y="1587403"/>
                  </a:lnTo>
                  <a:lnTo>
                    <a:pt x="2862383" y="1585242"/>
                  </a:lnTo>
                  <a:lnTo>
                    <a:pt x="2853959" y="1581753"/>
                  </a:lnTo>
                  <a:close/>
                </a:path>
                <a:path w="4801235" h="4408805">
                  <a:moveTo>
                    <a:pt x="1423883" y="941323"/>
                  </a:moveTo>
                  <a:lnTo>
                    <a:pt x="1419133" y="934775"/>
                  </a:lnTo>
                  <a:lnTo>
                    <a:pt x="1415933" y="927266"/>
                  </a:lnTo>
                  <a:lnTo>
                    <a:pt x="1414349" y="919210"/>
                  </a:lnTo>
                  <a:lnTo>
                    <a:pt x="1414450" y="911024"/>
                  </a:lnTo>
                  <a:lnTo>
                    <a:pt x="1421152" y="902075"/>
                  </a:lnTo>
                  <a:lnTo>
                    <a:pt x="1432624" y="898036"/>
                  </a:lnTo>
                  <a:lnTo>
                    <a:pt x="1445776" y="899125"/>
                  </a:lnTo>
                  <a:lnTo>
                    <a:pt x="1471523" y="931327"/>
                  </a:lnTo>
                  <a:lnTo>
                    <a:pt x="1461025" y="941696"/>
                  </a:lnTo>
                  <a:lnTo>
                    <a:pt x="1447739" y="947118"/>
                  </a:lnTo>
                  <a:lnTo>
                    <a:pt x="1434436" y="947143"/>
                  </a:lnTo>
                  <a:lnTo>
                    <a:pt x="1423883" y="941323"/>
                  </a:lnTo>
                  <a:close/>
                </a:path>
                <a:path w="4801235" h="4408805">
                  <a:moveTo>
                    <a:pt x="1601494" y="3866491"/>
                  </a:moveTo>
                  <a:lnTo>
                    <a:pt x="1596223" y="3857813"/>
                  </a:lnTo>
                  <a:lnTo>
                    <a:pt x="1594856" y="3847793"/>
                  </a:lnTo>
                  <a:lnTo>
                    <a:pt x="1597789" y="3837572"/>
                  </a:lnTo>
                  <a:lnTo>
                    <a:pt x="1600266" y="3834139"/>
                  </a:lnTo>
                  <a:lnTo>
                    <a:pt x="1606866" y="3826687"/>
                  </a:lnTo>
                  <a:lnTo>
                    <a:pt x="1614909" y="3823335"/>
                  </a:lnTo>
                  <a:lnTo>
                    <a:pt x="1624337" y="3824163"/>
                  </a:lnTo>
                  <a:lnTo>
                    <a:pt x="1635091" y="3829252"/>
                  </a:lnTo>
                  <a:lnTo>
                    <a:pt x="1644470" y="3839324"/>
                  </a:lnTo>
                  <a:lnTo>
                    <a:pt x="1648097" y="3849404"/>
                  </a:lnTo>
                  <a:lnTo>
                    <a:pt x="1646400" y="3859069"/>
                  </a:lnTo>
                  <a:lnTo>
                    <a:pt x="1639808" y="3867894"/>
                  </a:lnTo>
                  <a:lnTo>
                    <a:pt x="1632962" y="3871987"/>
                  </a:lnTo>
                  <a:lnTo>
                    <a:pt x="1625665" y="3874165"/>
                  </a:lnTo>
                  <a:lnTo>
                    <a:pt x="1618055" y="3874404"/>
                  </a:lnTo>
                  <a:lnTo>
                    <a:pt x="1610271" y="3872682"/>
                  </a:lnTo>
                  <a:lnTo>
                    <a:pt x="1601494" y="3866491"/>
                  </a:lnTo>
                  <a:close/>
                </a:path>
                <a:path w="4801235" h="4408805">
                  <a:moveTo>
                    <a:pt x="1397763" y="2414219"/>
                  </a:moveTo>
                  <a:lnTo>
                    <a:pt x="1393528" y="2407268"/>
                  </a:lnTo>
                  <a:lnTo>
                    <a:pt x="1390968" y="2399690"/>
                  </a:lnTo>
                  <a:lnTo>
                    <a:pt x="1390185" y="2391682"/>
                  </a:lnTo>
                  <a:lnTo>
                    <a:pt x="1391283" y="2383441"/>
                  </a:lnTo>
                  <a:lnTo>
                    <a:pt x="1399239" y="2376171"/>
                  </a:lnTo>
                  <a:lnTo>
                    <a:pt x="1412161" y="2373710"/>
                  </a:lnTo>
                  <a:lnTo>
                    <a:pt x="1425959" y="2375795"/>
                  </a:lnTo>
                  <a:lnTo>
                    <a:pt x="1446498" y="2406319"/>
                  </a:lnTo>
                  <a:lnTo>
                    <a:pt x="1435728" y="2415737"/>
                  </a:lnTo>
                  <a:lnTo>
                    <a:pt x="1422077" y="2420508"/>
                  </a:lnTo>
                  <a:lnTo>
                    <a:pt x="1408453" y="2420159"/>
                  </a:lnTo>
                  <a:lnTo>
                    <a:pt x="1397763" y="2414219"/>
                  </a:lnTo>
                  <a:close/>
                </a:path>
                <a:path w="4801235" h="4408805">
                  <a:moveTo>
                    <a:pt x="2271740" y="3252407"/>
                  </a:moveTo>
                  <a:lnTo>
                    <a:pt x="2259542" y="3240933"/>
                  </a:lnTo>
                  <a:lnTo>
                    <a:pt x="2253654" y="3230710"/>
                  </a:lnTo>
                  <a:lnTo>
                    <a:pt x="2253296" y="3221295"/>
                  </a:lnTo>
                  <a:lnTo>
                    <a:pt x="2257685" y="3212247"/>
                  </a:lnTo>
                  <a:lnTo>
                    <a:pt x="2265198" y="3204067"/>
                  </a:lnTo>
                  <a:lnTo>
                    <a:pt x="2274448" y="3198731"/>
                  </a:lnTo>
                  <a:lnTo>
                    <a:pt x="2285012" y="3198013"/>
                  </a:lnTo>
                  <a:lnTo>
                    <a:pt x="2296464" y="3203688"/>
                  </a:lnTo>
                  <a:lnTo>
                    <a:pt x="2300947" y="3210267"/>
                  </a:lnTo>
                  <a:lnTo>
                    <a:pt x="2303384" y="3217817"/>
                  </a:lnTo>
                  <a:lnTo>
                    <a:pt x="2303767" y="3225842"/>
                  </a:lnTo>
                  <a:lnTo>
                    <a:pt x="2302087" y="3233847"/>
                  </a:lnTo>
                  <a:lnTo>
                    <a:pt x="2295737" y="3239991"/>
                  </a:lnTo>
                  <a:lnTo>
                    <a:pt x="2287735" y="3244699"/>
                  </a:lnTo>
                  <a:lnTo>
                    <a:pt x="2279322" y="3248620"/>
                  </a:lnTo>
                  <a:lnTo>
                    <a:pt x="2271740" y="3252407"/>
                  </a:lnTo>
                  <a:close/>
                </a:path>
                <a:path w="4801235" h="4408805">
                  <a:moveTo>
                    <a:pt x="140066" y="2508973"/>
                  </a:moveTo>
                  <a:lnTo>
                    <a:pt x="138824" y="2494740"/>
                  </a:lnTo>
                  <a:lnTo>
                    <a:pt x="137421" y="2482594"/>
                  </a:lnTo>
                  <a:lnTo>
                    <a:pt x="137090" y="2472689"/>
                  </a:lnTo>
                  <a:lnTo>
                    <a:pt x="139064" y="2465182"/>
                  </a:lnTo>
                  <a:lnTo>
                    <a:pt x="146004" y="2457852"/>
                  </a:lnTo>
                  <a:lnTo>
                    <a:pt x="155315" y="2455538"/>
                  </a:lnTo>
                  <a:lnTo>
                    <a:pt x="165386" y="2457931"/>
                  </a:lnTo>
                  <a:lnTo>
                    <a:pt x="174604" y="2464725"/>
                  </a:lnTo>
                  <a:lnTo>
                    <a:pt x="179368" y="2472242"/>
                  </a:lnTo>
                  <a:lnTo>
                    <a:pt x="182417" y="2481457"/>
                  </a:lnTo>
                  <a:lnTo>
                    <a:pt x="183394" y="2490156"/>
                  </a:lnTo>
                  <a:lnTo>
                    <a:pt x="181941" y="2496122"/>
                  </a:lnTo>
                  <a:lnTo>
                    <a:pt x="176008" y="2500589"/>
                  </a:lnTo>
                  <a:lnTo>
                    <a:pt x="166810" y="2503312"/>
                  </a:lnTo>
                  <a:lnTo>
                    <a:pt x="154708" y="2505652"/>
                  </a:lnTo>
                  <a:lnTo>
                    <a:pt x="140066" y="2508973"/>
                  </a:lnTo>
                  <a:close/>
                </a:path>
                <a:path w="4801235" h="4408805">
                  <a:moveTo>
                    <a:pt x="1934311" y="944284"/>
                  </a:moveTo>
                  <a:lnTo>
                    <a:pt x="1930030" y="937708"/>
                  </a:lnTo>
                  <a:lnTo>
                    <a:pt x="1928705" y="930084"/>
                  </a:lnTo>
                  <a:lnTo>
                    <a:pt x="1930726" y="922060"/>
                  </a:lnTo>
                  <a:lnTo>
                    <a:pt x="1931107" y="919725"/>
                  </a:lnTo>
                  <a:lnTo>
                    <a:pt x="1932965" y="917150"/>
                  </a:lnTo>
                  <a:lnTo>
                    <a:pt x="1935680" y="915194"/>
                  </a:lnTo>
                  <a:lnTo>
                    <a:pt x="1943290" y="911652"/>
                  </a:lnTo>
                  <a:lnTo>
                    <a:pt x="1951431" y="910083"/>
                  </a:lnTo>
                  <a:lnTo>
                    <a:pt x="1959724" y="910337"/>
                  </a:lnTo>
                  <a:lnTo>
                    <a:pt x="1967790" y="912262"/>
                  </a:lnTo>
                  <a:lnTo>
                    <a:pt x="1973529" y="918851"/>
                  </a:lnTo>
                  <a:lnTo>
                    <a:pt x="1977652" y="928188"/>
                  </a:lnTo>
                  <a:lnTo>
                    <a:pt x="1981738" y="939947"/>
                  </a:lnTo>
                  <a:lnTo>
                    <a:pt x="1987371" y="953800"/>
                  </a:lnTo>
                  <a:lnTo>
                    <a:pt x="1972178" y="953196"/>
                  </a:lnTo>
                  <a:lnTo>
                    <a:pt x="1959692" y="953077"/>
                  </a:lnTo>
                  <a:lnTo>
                    <a:pt x="1949492" y="952161"/>
                  </a:lnTo>
                  <a:lnTo>
                    <a:pt x="1941160" y="949166"/>
                  </a:lnTo>
                  <a:lnTo>
                    <a:pt x="1934311" y="944284"/>
                  </a:lnTo>
                  <a:close/>
                </a:path>
                <a:path w="4801235" h="4408805">
                  <a:moveTo>
                    <a:pt x="4299761" y="2413637"/>
                  </a:moveTo>
                  <a:lnTo>
                    <a:pt x="4299488" y="2399981"/>
                  </a:lnTo>
                  <a:lnTo>
                    <a:pt x="4298617" y="2388340"/>
                  </a:lnTo>
                  <a:lnTo>
                    <a:pt x="4298675" y="2379817"/>
                  </a:lnTo>
                  <a:lnTo>
                    <a:pt x="4301189" y="2375514"/>
                  </a:lnTo>
                  <a:lnTo>
                    <a:pt x="4310447" y="2373161"/>
                  </a:lnTo>
                  <a:lnTo>
                    <a:pt x="4319834" y="2372491"/>
                  </a:lnTo>
                  <a:lnTo>
                    <a:pt x="4329213" y="2373529"/>
                  </a:lnTo>
                  <a:lnTo>
                    <a:pt x="4338444" y="2376295"/>
                  </a:lnTo>
                  <a:lnTo>
                    <a:pt x="4342584" y="2381852"/>
                  </a:lnTo>
                  <a:lnTo>
                    <a:pt x="4345805" y="2391395"/>
                  </a:lnTo>
                  <a:lnTo>
                    <a:pt x="4347274" y="2400653"/>
                  </a:lnTo>
                  <a:lnTo>
                    <a:pt x="4346162" y="2405357"/>
                  </a:lnTo>
                  <a:lnTo>
                    <a:pt x="4337398" y="2408494"/>
                  </a:lnTo>
                  <a:lnTo>
                    <a:pt x="4326785" y="2410298"/>
                  </a:lnTo>
                  <a:lnTo>
                    <a:pt x="4314260" y="2411701"/>
                  </a:lnTo>
                  <a:lnTo>
                    <a:pt x="4299761" y="2413637"/>
                  </a:lnTo>
                  <a:close/>
                </a:path>
                <a:path w="4801235" h="4408805">
                  <a:moveTo>
                    <a:pt x="1052746" y="49661"/>
                  </a:moveTo>
                  <a:lnTo>
                    <a:pt x="1050347" y="37285"/>
                  </a:lnTo>
                  <a:lnTo>
                    <a:pt x="1048100" y="26732"/>
                  </a:lnTo>
                  <a:lnTo>
                    <a:pt x="1046997" y="17983"/>
                  </a:lnTo>
                  <a:lnTo>
                    <a:pt x="1048029" y="11019"/>
                  </a:lnTo>
                  <a:lnTo>
                    <a:pt x="1054224" y="3111"/>
                  </a:lnTo>
                  <a:lnTo>
                    <a:pt x="1062827" y="0"/>
                  </a:lnTo>
                  <a:lnTo>
                    <a:pt x="1072582" y="1390"/>
                  </a:lnTo>
                  <a:lnTo>
                    <a:pt x="1082234" y="6989"/>
                  </a:lnTo>
                  <a:lnTo>
                    <a:pt x="1087570" y="13205"/>
                  </a:lnTo>
                  <a:lnTo>
                    <a:pt x="1091441" y="21790"/>
                  </a:lnTo>
                  <a:lnTo>
                    <a:pt x="1093007" y="30180"/>
                  </a:lnTo>
                  <a:lnTo>
                    <a:pt x="1091429" y="35812"/>
                  </a:lnTo>
                  <a:lnTo>
                    <a:pt x="1085546" y="40294"/>
                  </a:lnTo>
                  <a:lnTo>
                    <a:pt x="1076697" y="43126"/>
                  </a:lnTo>
                  <a:lnTo>
                    <a:pt x="1065543" y="45763"/>
                  </a:lnTo>
                  <a:lnTo>
                    <a:pt x="1052746" y="49661"/>
                  </a:lnTo>
                  <a:close/>
                </a:path>
                <a:path w="4801235" h="4408805">
                  <a:moveTo>
                    <a:pt x="1251447" y="1868812"/>
                  </a:moveTo>
                  <a:lnTo>
                    <a:pt x="1256901" y="1846176"/>
                  </a:lnTo>
                  <a:lnTo>
                    <a:pt x="1265351" y="1834635"/>
                  </a:lnTo>
                  <a:lnTo>
                    <a:pt x="1280046" y="1832738"/>
                  </a:lnTo>
                  <a:lnTo>
                    <a:pt x="1304232" y="1839037"/>
                  </a:lnTo>
                  <a:lnTo>
                    <a:pt x="1294296" y="1862292"/>
                  </a:lnTo>
                  <a:lnTo>
                    <a:pt x="1285486" y="1873146"/>
                  </a:lnTo>
                  <a:lnTo>
                    <a:pt x="1272853" y="1874389"/>
                  </a:lnTo>
                  <a:lnTo>
                    <a:pt x="1251447" y="1868812"/>
                  </a:lnTo>
                  <a:close/>
                </a:path>
                <a:path w="4801235" h="4408805">
                  <a:moveTo>
                    <a:pt x="423025" y="1515067"/>
                  </a:moveTo>
                  <a:lnTo>
                    <a:pt x="414642" y="1506917"/>
                  </a:lnTo>
                  <a:lnTo>
                    <a:pt x="410311" y="1497898"/>
                  </a:lnTo>
                  <a:lnTo>
                    <a:pt x="410383" y="1488875"/>
                  </a:lnTo>
                  <a:lnTo>
                    <a:pt x="415211" y="1480716"/>
                  </a:lnTo>
                  <a:lnTo>
                    <a:pt x="421092" y="1476435"/>
                  </a:lnTo>
                  <a:lnTo>
                    <a:pt x="429098" y="1473444"/>
                  </a:lnTo>
                  <a:lnTo>
                    <a:pt x="439248" y="1470532"/>
                  </a:lnTo>
                  <a:lnTo>
                    <a:pt x="451560" y="1466487"/>
                  </a:lnTo>
                  <a:lnTo>
                    <a:pt x="454359" y="1480681"/>
                  </a:lnTo>
                  <a:lnTo>
                    <a:pt x="456974" y="1492418"/>
                  </a:lnTo>
                  <a:lnTo>
                    <a:pt x="458240" y="1501957"/>
                  </a:lnTo>
                  <a:lnTo>
                    <a:pt x="456992" y="1509560"/>
                  </a:lnTo>
                  <a:lnTo>
                    <a:pt x="451665" y="1517564"/>
                  </a:lnTo>
                  <a:lnTo>
                    <a:pt x="443421" y="1521138"/>
                  </a:lnTo>
                  <a:lnTo>
                    <a:pt x="433471" y="1520300"/>
                  </a:lnTo>
                  <a:lnTo>
                    <a:pt x="423025" y="1515067"/>
                  </a:lnTo>
                  <a:close/>
                </a:path>
                <a:path w="4801235" h="4408805">
                  <a:moveTo>
                    <a:pt x="224393" y="2679454"/>
                  </a:moveTo>
                  <a:lnTo>
                    <a:pt x="223219" y="2666454"/>
                  </a:lnTo>
                  <a:lnTo>
                    <a:pt x="221689" y="2655642"/>
                  </a:lnTo>
                  <a:lnTo>
                    <a:pt x="221069" y="2646957"/>
                  </a:lnTo>
                  <a:lnTo>
                    <a:pt x="222629" y="2640333"/>
                  </a:lnTo>
                  <a:lnTo>
                    <a:pt x="228393" y="2634154"/>
                  </a:lnTo>
                  <a:lnTo>
                    <a:pt x="235974" y="2630876"/>
                  </a:lnTo>
                  <a:lnTo>
                    <a:pt x="244208" y="2630761"/>
                  </a:lnTo>
                  <a:lnTo>
                    <a:pt x="251928" y="2634068"/>
                  </a:lnTo>
                  <a:lnTo>
                    <a:pt x="256215" y="2637162"/>
                  </a:lnTo>
                  <a:lnTo>
                    <a:pt x="257311" y="2639258"/>
                  </a:lnTo>
                  <a:lnTo>
                    <a:pt x="261302" y="2646237"/>
                  </a:lnTo>
                  <a:lnTo>
                    <a:pt x="263260" y="2653829"/>
                  </a:lnTo>
                  <a:lnTo>
                    <a:pt x="263281" y="2661736"/>
                  </a:lnTo>
                  <a:lnTo>
                    <a:pt x="261456" y="2669657"/>
                  </a:lnTo>
                  <a:lnTo>
                    <a:pt x="256034" y="2673473"/>
                  </a:lnTo>
                  <a:lnTo>
                    <a:pt x="247623" y="2675499"/>
                  </a:lnTo>
                  <a:lnTo>
                    <a:pt x="236863" y="2677054"/>
                  </a:lnTo>
                  <a:lnTo>
                    <a:pt x="224393" y="2679454"/>
                  </a:lnTo>
                  <a:close/>
                </a:path>
                <a:path w="4801235" h="4408805">
                  <a:moveTo>
                    <a:pt x="776689" y="2880928"/>
                  </a:moveTo>
                  <a:lnTo>
                    <a:pt x="767707" y="2873610"/>
                  </a:lnTo>
                  <a:lnTo>
                    <a:pt x="763999" y="2865081"/>
                  </a:lnTo>
                  <a:lnTo>
                    <a:pt x="764837" y="2855674"/>
                  </a:lnTo>
                  <a:lnTo>
                    <a:pt x="769495" y="2845718"/>
                  </a:lnTo>
                  <a:lnTo>
                    <a:pt x="775364" y="2837331"/>
                  </a:lnTo>
                  <a:lnTo>
                    <a:pt x="782328" y="2831324"/>
                  </a:lnTo>
                  <a:lnTo>
                    <a:pt x="790604" y="2829934"/>
                  </a:lnTo>
                  <a:lnTo>
                    <a:pt x="800413" y="2835402"/>
                  </a:lnTo>
                  <a:lnTo>
                    <a:pt x="804031" y="2842050"/>
                  </a:lnTo>
                  <a:lnTo>
                    <a:pt x="805201" y="2851582"/>
                  </a:lnTo>
                  <a:lnTo>
                    <a:pt x="805371" y="2862839"/>
                  </a:lnTo>
                  <a:lnTo>
                    <a:pt x="805988" y="2874663"/>
                  </a:lnTo>
                  <a:lnTo>
                    <a:pt x="797457" y="2877561"/>
                  </a:lnTo>
                  <a:lnTo>
                    <a:pt x="789481" y="2880370"/>
                  </a:lnTo>
                  <a:lnTo>
                    <a:pt x="782433" y="2881891"/>
                  </a:lnTo>
                  <a:lnTo>
                    <a:pt x="776689" y="2880928"/>
                  </a:lnTo>
                  <a:close/>
                </a:path>
                <a:path w="4801235" h="4408805">
                  <a:moveTo>
                    <a:pt x="1142794" y="2472981"/>
                  </a:moveTo>
                  <a:lnTo>
                    <a:pt x="1134251" y="2465083"/>
                  </a:lnTo>
                  <a:lnTo>
                    <a:pt x="1130187" y="2455890"/>
                  </a:lnTo>
                  <a:lnTo>
                    <a:pt x="1130688" y="2446809"/>
                  </a:lnTo>
                  <a:lnTo>
                    <a:pt x="1135838" y="2439249"/>
                  </a:lnTo>
                  <a:lnTo>
                    <a:pt x="1143341" y="2435854"/>
                  </a:lnTo>
                  <a:lnTo>
                    <a:pt x="1151202" y="2434674"/>
                  </a:lnTo>
                  <a:lnTo>
                    <a:pt x="1159098" y="2435478"/>
                  </a:lnTo>
                  <a:lnTo>
                    <a:pt x="1166709" y="2438033"/>
                  </a:lnTo>
                  <a:lnTo>
                    <a:pt x="1171668" y="2444630"/>
                  </a:lnTo>
                  <a:lnTo>
                    <a:pt x="1175403" y="2453770"/>
                  </a:lnTo>
                  <a:lnTo>
                    <a:pt x="1179103" y="2465331"/>
                  </a:lnTo>
                  <a:lnTo>
                    <a:pt x="1183955" y="2479191"/>
                  </a:lnTo>
                  <a:lnTo>
                    <a:pt x="1170108" y="2477825"/>
                  </a:lnTo>
                  <a:lnTo>
                    <a:pt x="1158712" y="2477126"/>
                  </a:lnTo>
                  <a:lnTo>
                    <a:pt x="1149648" y="2475908"/>
                  </a:lnTo>
                  <a:lnTo>
                    <a:pt x="1142794" y="2472981"/>
                  </a:lnTo>
                  <a:close/>
                </a:path>
                <a:path w="4801235" h="4408805">
                  <a:moveTo>
                    <a:pt x="2744354" y="174055"/>
                  </a:moveTo>
                  <a:lnTo>
                    <a:pt x="2741357" y="170077"/>
                  </a:lnTo>
                  <a:lnTo>
                    <a:pt x="2738989" y="162515"/>
                  </a:lnTo>
                  <a:lnTo>
                    <a:pt x="2738077" y="154292"/>
                  </a:lnTo>
                  <a:lnTo>
                    <a:pt x="2739447" y="148327"/>
                  </a:lnTo>
                  <a:lnTo>
                    <a:pt x="2745117" y="144649"/>
                  </a:lnTo>
                  <a:lnTo>
                    <a:pt x="2753328" y="142193"/>
                  </a:lnTo>
                  <a:lnTo>
                    <a:pt x="2763960" y="139771"/>
                  </a:lnTo>
                  <a:lnTo>
                    <a:pt x="2776892" y="136194"/>
                  </a:lnTo>
                  <a:lnTo>
                    <a:pt x="2777627" y="150000"/>
                  </a:lnTo>
                  <a:lnTo>
                    <a:pt x="2778697" y="161478"/>
                  </a:lnTo>
                  <a:lnTo>
                    <a:pt x="2778721" y="170000"/>
                  </a:lnTo>
                  <a:lnTo>
                    <a:pt x="2776321" y="174936"/>
                  </a:lnTo>
                  <a:lnTo>
                    <a:pt x="2770415" y="177077"/>
                  </a:lnTo>
                  <a:lnTo>
                    <a:pt x="2761981" y="177639"/>
                  </a:lnTo>
                  <a:lnTo>
                    <a:pt x="2752726" y="176629"/>
                  </a:lnTo>
                  <a:lnTo>
                    <a:pt x="2744354" y="174055"/>
                  </a:lnTo>
                  <a:close/>
                </a:path>
                <a:path w="4801235" h="4408805">
                  <a:moveTo>
                    <a:pt x="1799041" y="2665939"/>
                  </a:moveTo>
                  <a:lnTo>
                    <a:pt x="1798340" y="2652341"/>
                  </a:lnTo>
                  <a:lnTo>
                    <a:pt x="1797326" y="2641209"/>
                  </a:lnTo>
                  <a:lnTo>
                    <a:pt x="1797312" y="2632757"/>
                  </a:lnTo>
                  <a:lnTo>
                    <a:pt x="1799612" y="2627198"/>
                  </a:lnTo>
                  <a:lnTo>
                    <a:pt x="1807115" y="2623803"/>
                  </a:lnTo>
                  <a:lnTo>
                    <a:pt x="1814976" y="2622623"/>
                  </a:lnTo>
                  <a:lnTo>
                    <a:pt x="1822872" y="2623427"/>
                  </a:lnTo>
                  <a:lnTo>
                    <a:pt x="1830483" y="2625982"/>
                  </a:lnTo>
                  <a:lnTo>
                    <a:pt x="1834704" y="2632924"/>
                  </a:lnTo>
                  <a:lnTo>
                    <a:pt x="1837171" y="2640434"/>
                  </a:lnTo>
                  <a:lnTo>
                    <a:pt x="1837699" y="2648258"/>
                  </a:lnTo>
                  <a:lnTo>
                    <a:pt x="1836105" y="2656142"/>
                  </a:lnTo>
                  <a:lnTo>
                    <a:pt x="1831513" y="2659823"/>
                  </a:lnTo>
                  <a:lnTo>
                    <a:pt x="1823379" y="2661804"/>
                  </a:lnTo>
                  <a:lnTo>
                    <a:pt x="1812343" y="2663404"/>
                  </a:lnTo>
                  <a:lnTo>
                    <a:pt x="1799041" y="2665939"/>
                  </a:lnTo>
                  <a:close/>
                </a:path>
                <a:path w="4801235" h="4408805">
                  <a:moveTo>
                    <a:pt x="2759356" y="2014649"/>
                  </a:moveTo>
                  <a:lnTo>
                    <a:pt x="2755598" y="2010143"/>
                  </a:lnTo>
                  <a:lnTo>
                    <a:pt x="2752412" y="2002134"/>
                  </a:lnTo>
                  <a:lnTo>
                    <a:pt x="2750887" y="1993856"/>
                  </a:lnTo>
                  <a:lnTo>
                    <a:pt x="2752114" y="1988542"/>
                  </a:lnTo>
                  <a:lnTo>
                    <a:pt x="2758734" y="1984366"/>
                  </a:lnTo>
                  <a:lnTo>
                    <a:pt x="2767770" y="1981078"/>
                  </a:lnTo>
                  <a:lnTo>
                    <a:pt x="2779429" y="1977929"/>
                  </a:lnTo>
                  <a:lnTo>
                    <a:pt x="2793751" y="1974214"/>
                  </a:lnTo>
                  <a:lnTo>
                    <a:pt x="2793986" y="1988475"/>
                  </a:lnTo>
                  <a:lnTo>
                    <a:pt x="2794508" y="2000047"/>
                  </a:lnTo>
                  <a:lnTo>
                    <a:pt x="2793986" y="2008704"/>
                  </a:lnTo>
                  <a:lnTo>
                    <a:pt x="2791084" y="2014053"/>
                  </a:lnTo>
                  <a:lnTo>
                    <a:pt x="2783346" y="2016728"/>
                  </a:lnTo>
                  <a:lnTo>
                    <a:pt x="2775202" y="2017764"/>
                  </a:lnTo>
                  <a:lnTo>
                    <a:pt x="2767067" y="2017094"/>
                  </a:lnTo>
                  <a:lnTo>
                    <a:pt x="2759356" y="2014649"/>
                  </a:lnTo>
                  <a:close/>
                </a:path>
                <a:path w="4801235" h="4408805">
                  <a:moveTo>
                    <a:pt x="3269319" y="3024762"/>
                  </a:moveTo>
                  <a:lnTo>
                    <a:pt x="3266173" y="3019352"/>
                  </a:lnTo>
                  <a:lnTo>
                    <a:pt x="3264376" y="3011733"/>
                  </a:lnTo>
                  <a:lnTo>
                    <a:pt x="3262220" y="2994842"/>
                  </a:lnTo>
                  <a:lnTo>
                    <a:pt x="3270728" y="2993641"/>
                  </a:lnTo>
                  <a:lnTo>
                    <a:pt x="3279156" y="2992381"/>
                  </a:lnTo>
                  <a:lnTo>
                    <a:pt x="3305894" y="3018099"/>
                  </a:lnTo>
                  <a:lnTo>
                    <a:pt x="3310480" y="3030973"/>
                  </a:lnTo>
                  <a:lnTo>
                    <a:pt x="3284129" y="3029087"/>
                  </a:lnTo>
                  <a:lnTo>
                    <a:pt x="3275101" y="3027650"/>
                  </a:lnTo>
                  <a:lnTo>
                    <a:pt x="3269319" y="3024762"/>
                  </a:lnTo>
                  <a:close/>
                </a:path>
                <a:path w="4801235" h="4408805">
                  <a:moveTo>
                    <a:pt x="1829897" y="2030428"/>
                  </a:moveTo>
                  <a:lnTo>
                    <a:pt x="1827748" y="2019599"/>
                  </a:lnTo>
                  <a:lnTo>
                    <a:pt x="1825639" y="2009899"/>
                  </a:lnTo>
                  <a:lnTo>
                    <a:pt x="1824718" y="2002281"/>
                  </a:lnTo>
                  <a:lnTo>
                    <a:pt x="1826133" y="1997694"/>
                  </a:lnTo>
                  <a:lnTo>
                    <a:pt x="1832852" y="1994059"/>
                  </a:lnTo>
                  <a:lnTo>
                    <a:pt x="1840473" y="1992054"/>
                  </a:lnTo>
                  <a:lnTo>
                    <a:pt x="1848522" y="1991827"/>
                  </a:lnTo>
                  <a:lnTo>
                    <a:pt x="1856527" y="1993525"/>
                  </a:lnTo>
                  <a:lnTo>
                    <a:pt x="1862849" y="1997047"/>
                  </a:lnTo>
                  <a:lnTo>
                    <a:pt x="1867086" y="2002612"/>
                  </a:lnTo>
                  <a:lnTo>
                    <a:pt x="1868687" y="2009457"/>
                  </a:lnTo>
                  <a:lnTo>
                    <a:pt x="1867104" y="2016819"/>
                  </a:lnTo>
                  <a:lnTo>
                    <a:pt x="1865246" y="2019393"/>
                  </a:lnTo>
                  <a:lnTo>
                    <a:pt x="1864865" y="2021728"/>
                  </a:lnTo>
                  <a:lnTo>
                    <a:pt x="1862150" y="2023684"/>
                  </a:lnTo>
                  <a:lnTo>
                    <a:pt x="1856635" y="2026414"/>
                  </a:lnTo>
                  <a:lnTo>
                    <a:pt x="1849293" y="2027947"/>
                  </a:lnTo>
                  <a:lnTo>
                    <a:pt x="1840316" y="2029035"/>
                  </a:lnTo>
                  <a:lnTo>
                    <a:pt x="1829897" y="2030428"/>
                  </a:lnTo>
                  <a:close/>
                </a:path>
                <a:path w="4801235" h="4408805">
                  <a:moveTo>
                    <a:pt x="491313" y="2356548"/>
                  </a:moveTo>
                  <a:lnTo>
                    <a:pt x="498114" y="2335659"/>
                  </a:lnTo>
                  <a:lnTo>
                    <a:pt x="505348" y="2326707"/>
                  </a:lnTo>
                  <a:lnTo>
                    <a:pt x="517487" y="2327901"/>
                  </a:lnTo>
                  <a:lnTo>
                    <a:pt x="539000" y="2337450"/>
                  </a:lnTo>
                  <a:lnTo>
                    <a:pt x="529305" y="2356251"/>
                  </a:lnTo>
                  <a:lnTo>
                    <a:pt x="521106" y="2364507"/>
                  </a:lnTo>
                  <a:lnTo>
                    <a:pt x="509932" y="2364009"/>
                  </a:lnTo>
                  <a:lnTo>
                    <a:pt x="491313" y="2356548"/>
                  </a:lnTo>
                  <a:close/>
                </a:path>
                <a:path w="4801235" h="4408805">
                  <a:moveTo>
                    <a:pt x="1141862" y="1306842"/>
                  </a:moveTo>
                  <a:lnTo>
                    <a:pt x="1141161" y="1293244"/>
                  </a:lnTo>
                  <a:lnTo>
                    <a:pt x="1140146" y="1282112"/>
                  </a:lnTo>
                  <a:lnTo>
                    <a:pt x="1140133" y="1273660"/>
                  </a:lnTo>
                  <a:lnTo>
                    <a:pt x="1142433" y="1268100"/>
                  </a:lnTo>
                  <a:lnTo>
                    <a:pt x="1149550" y="1264957"/>
                  </a:lnTo>
                  <a:lnTo>
                    <a:pt x="1157213" y="1263431"/>
                  </a:lnTo>
                  <a:lnTo>
                    <a:pt x="1165144" y="1263566"/>
                  </a:lnTo>
                  <a:lnTo>
                    <a:pt x="1173065" y="1265408"/>
                  </a:lnTo>
                  <a:lnTo>
                    <a:pt x="1178891" y="1268348"/>
                  </a:lnTo>
                  <a:lnTo>
                    <a:pt x="1183046" y="1273263"/>
                  </a:lnTo>
                  <a:lnTo>
                    <a:pt x="1185165" y="1279645"/>
                  </a:lnTo>
                  <a:lnTo>
                    <a:pt x="1184881" y="1286985"/>
                  </a:lnTo>
                  <a:lnTo>
                    <a:pt x="1183023" y="1289560"/>
                  </a:lnTo>
                  <a:lnTo>
                    <a:pt x="1182022" y="1292753"/>
                  </a:lnTo>
                  <a:lnTo>
                    <a:pt x="1179307" y="1294709"/>
                  </a:lnTo>
                  <a:lnTo>
                    <a:pt x="1173275" y="1298126"/>
                  </a:lnTo>
                  <a:lnTo>
                    <a:pt x="1165104" y="1300611"/>
                  </a:lnTo>
                  <a:lnTo>
                    <a:pt x="1154673" y="1303178"/>
                  </a:lnTo>
                  <a:lnTo>
                    <a:pt x="1141862" y="1306842"/>
                  </a:lnTo>
                  <a:close/>
                </a:path>
                <a:path w="4801235" h="4408805">
                  <a:moveTo>
                    <a:pt x="3125938" y="3200896"/>
                  </a:moveTo>
                  <a:lnTo>
                    <a:pt x="3122407" y="3195596"/>
                  </a:lnTo>
                  <a:lnTo>
                    <a:pt x="3121279" y="3189337"/>
                  </a:lnTo>
                  <a:lnTo>
                    <a:pt x="3122782" y="3182652"/>
                  </a:lnTo>
                  <a:lnTo>
                    <a:pt x="3151508" y="3171080"/>
                  </a:lnTo>
                  <a:lnTo>
                    <a:pt x="3162323" y="3169421"/>
                  </a:lnTo>
                  <a:lnTo>
                    <a:pt x="3163247" y="3180876"/>
                  </a:lnTo>
                  <a:lnTo>
                    <a:pt x="3164640" y="3190833"/>
                  </a:lnTo>
                  <a:lnTo>
                    <a:pt x="3165077" y="3198388"/>
                  </a:lnTo>
                  <a:lnTo>
                    <a:pt x="3163133" y="3202634"/>
                  </a:lnTo>
                  <a:lnTo>
                    <a:pt x="3155533" y="3206163"/>
                  </a:lnTo>
                  <a:lnTo>
                    <a:pt x="3147460" y="3207638"/>
                  </a:lnTo>
                  <a:lnTo>
                    <a:pt x="3139351" y="3207129"/>
                  </a:lnTo>
                  <a:lnTo>
                    <a:pt x="3131643" y="3204708"/>
                  </a:lnTo>
                  <a:lnTo>
                    <a:pt x="3125938" y="3200896"/>
                  </a:lnTo>
                  <a:close/>
                </a:path>
                <a:path w="4801235" h="4408805">
                  <a:moveTo>
                    <a:pt x="265670" y="3607159"/>
                  </a:moveTo>
                  <a:lnTo>
                    <a:pt x="261436" y="3600208"/>
                  </a:lnTo>
                  <a:lnTo>
                    <a:pt x="258875" y="3592631"/>
                  </a:lnTo>
                  <a:lnTo>
                    <a:pt x="258093" y="3584623"/>
                  </a:lnTo>
                  <a:lnTo>
                    <a:pt x="259191" y="3576381"/>
                  </a:lnTo>
                  <a:lnTo>
                    <a:pt x="262725" y="3573262"/>
                  </a:lnTo>
                  <a:lnTo>
                    <a:pt x="270207" y="3571280"/>
                  </a:lnTo>
                  <a:lnTo>
                    <a:pt x="278672" y="3570985"/>
                  </a:lnTo>
                  <a:lnTo>
                    <a:pt x="285154" y="3572930"/>
                  </a:lnTo>
                  <a:lnTo>
                    <a:pt x="289854" y="3578870"/>
                  </a:lnTo>
                  <a:lnTo>
                    <a:pt x="294058" y="3587022"/>
                  </a:lnTo>
                  <a:lnTo>
                    <a:pt x="298896" y="3597345"/>
                  </a:lnTo>
                  <a:lnTo>
                    <a:pt x="305498" y="3609797"/>
                  </a:lnTo>
                  <a:lnTo>
                    <a:pt x="291282" y="3610041"/>
                  </a:lnTo>
                  <a:lnTo>
                    <a:pt x="279671" y="3610573"/>
                  </a:lnTo>
                  <a:lnTo>
                    <a:pt x="271016" y="3610058"/>
                  </a:lnTo>
                  <a:lnTo>
                    <a:pt x="265670" y="3607159"/>
                  </a:lnTo>
                  <a:close/>
                </a:path>
                <a:path w="4801235" h="4408805">
                  <a:moveTo>
                    <a:pt x="2092434" y="1699139"/>
                  </a:moveTo>
                  <a:lnTo>
                    <a:pt x="2089102" y="1693818"/>
                  </a:lnTo>
                  <a:lnTo>
                    <a:pt x="2087748" y="1687110"/>
                  </a:lnTo>
                  <a:lnTo>
                    <a:pt x="2087296" y="1679830"/>
                  </a:lnTo>
                  <a:lnTo>
                    <a:pt x="2086669" y="1672791"/>
                  </a:lnTo>
                  <a:lnTo>
                    <a:pt x="2101896" y="1670891"/>
                  </a:lnTo>
                  <a:lnTo>
                    <a:pt x="2109159" y="1670851"/>
                  </a:lnTo>
                  <a:lnTo>
                    <a:pt x="2115444" y="1672674"/>
                  </a:lnTo>
                  <a:lnTo>
                    <a:pt x="2119564" y="1677666"/>
                  </a:lnTo>
                  <a:lnTo>
                    <a:pt x="2122358" y="1685004"/>
                  </a:lnTo>
                  <a:lnTo>
                    <a:pt x="2124911" y="1694371"/>
                  </a:lnTo>
                  <a:lnTo>
                    <a:pt x="2128308" y="1705448"/>
                  </a:lnTo>
                  <a:lnTo>
                    <a:pt x="2106351" y="1703798"/>
                  </a:lnTo>
                  <a:lnTo>
                    <a:pt x="2098288" y="1702322"/>
                  </a:lnTo>
                  <a:lnTo>
                    <a:pt x="2092434" y="1699139"/>
                  </a:lnTo>
                  <a:close/>
                </a:path>
                <a:path w="4801235" h="4408805">
                  <a:moveTo>
                    <a:pt x="291476" y="2949732"/>
                  </a:moveTo>
                  <a:lnTo>
                    <a:pt x="289714" y="2942771"/>
                  </a:lnTo>
                  <a:lnTo>
                    <a:pt x="287492" y="2935600"/>
                  </a:lnTo>
                  <a:lnTo>
                    <a:pt x="286190" y="2928849"/>
                  </a:lnTo>
                  <a:lnTo>
                    <a:pt x="287188" y="2923146"/>
                  </a:lnTo>
                  <a:lnTo>
                    <a:pt x="291342" y="2919394"/>
                  </a:lnTo>
                  <a:lnTo>
                    <a:pt x="298163" y="2917199"/>
                  </a:lnTo>
                  <a:lnTo>
                    <a:pt x="307011" y="2915243"/>
                  </a:lnTo>
                  <a:lnTo>
                    <a:pt x="317249" y="2912210"/>
                  </a:lnTo>
                  <a:lnTo>
                    <a:pt x="317743" y="2922396"/>
                  </a:lnTo>
                  <a:lnTo>
                    <a:pt x="318488" y="2931050"/>
                  </a:lnTo>
                  <a:lnTo>
                    <a:pt x="318482" y="2937693"/>
                  </a:lnTo>
                  <a:lnTo>
                    <a:pt x="316725" y="2941850"/>
                  </a:lnTo>
                  <a:lnTo>
                    <a:pt x="311715" y="2945066"/>
                  </a:lnTo>
                  <a:lnTo>
                    <a:pt x="305155" y="2947041"/>
                  </a:lnTo>
                  <a:lnTo>
                    <a:pt x="298068" y="2948391"/>
                  </a:lnTo>
                  <a:lnTo>
                    <a:pt x="291476" y="2949732"/>
                  </a:lnTo>
                  <a:close/>
                </a:path>
                <a:path w="4801235" h="4408805">
                  <a:moveTo>
                    <a:pt x="1137987" y="2687466"/>
                  </a:moveTo>
                  <a:lnTo>
                    <a:pt x="1137273" y="2683035"/>
                  </a:lnTo>
                  <a:lnTo>
                    <a:pt x="1135939" y="2679462"/>
                  </a:lnTo>
                  <a:lnTo>
                    <a:pt x="1137241" y="2677629"/>
                  </a:lnTo>
                  <a:lnTo>
                    <a:pt x="1142392" y="2668233"/>
                  </a:lnTo>
                  <a:lnTo>
                    <a:pt x="1149343" y="2661565"/>
                  </a:lnTo>
                  <a:lnTo>
                    <a:pt x="1158716" y="2659335"/>
                  </a:lnTo>
                  <a:lnTo>
                    <a:pt x="1171192" y="2663138"/>
                  </a:lnTo>
                  <a:lnTo>
                    <a:pt x="1175242" y="2664755"/>
                  </a:lnTo>
                  <a:lnTo>
                    <a:pt x="1179720" y="2678428"/>
                  </a:lnTo>
                  <a:lnTo>
                    <a:pt x="1178720" y="2681621"/>
                  </a:lnTo>
                  <a:lnTo>
                    <a:pt x="1171103" y="2690624"/>
                  </a:lnTo>
                  <a:lnTo>
                    <a:pt x="1161802" y="2695352"/>
                  </a:lnTo>
                  <a:lnTo>
                    <a:pt x="1150777" y="2694676"/>
                  </a:lnTo>
                  <a:lnTo>
                    <a:pt x="1137987" y="2687466"/>
                  </a:lnTo>
                  <a:close/>
                </a:path>
                <a:path w="4801235" h="4408805">
                  <a:moveTo>
                    <a:pt x="2803917" y="2760702"/>
                  </a:moveTo>
                  <a:lnTo>
                    <a:pt x="2802725" y="2753317"/>
                  </a:lnTo>
                  <a:lnTo>
                    <a:pt x="2795532" y="2741600"/>
                  </a:lnTo>
                  <a:lnTo>
                    <a:pt x="2799486" y="2737928"/>
                  </a:lnTo>
                  <a:lnTo>
                    <a:pt x="2804478" y="2734822"/>
                  </a:lnTo>
                  <a:lnTo>
                    <a:pt x="2811378" y="2732969"/>
                  </a:lnTo>
                  <a:lnTo>
                    <a:pt x="2819751" y="2731446"/>
                  </a:lnTo>
                  <a:lnTo>
                    <a:pt x="2829165" y="2729328"/>
                  </a:lnTo>
                  <a:lnTo>
                    <a:pt x="2830161" y="2739101"/>
                  </a:lnTo>
                  <a:lnTo>
                    <a:pt x="2831452" y="2747618"/>
                  </a:lnTo>
                  <a:lnTo>
                    <a:pt x="2831993" y="2754126"/>
                  </a:lnTo>
                  <a:lnTo>
                    <a:pt x="2830738" y="2757870"/>
                  </a:lnTo>
                  <a:lnTo>
                    <a:pt x="2825000" y="2759949"/>
                  </a:lnTo>
                  <a:lnTo>
                    <a:pt x="2818381" y="2760536"/>
                  </a:lnTo>
                  <a:lnTo>
                    <a:pt x="2811236" y="2760499"/>
                  </a:lnTo>
                  <a:lnTo>
                    <a:pt x="2803917" y="2760702"/>
                  </a:lnTo>
                  <a:close/>
                </a:path>
                <a:path w="4801235" h="4408805">
                  <a:moveTo>
                    <a:pt x="1858025" y="833055"/>
                  </a:moveTo>
                  <a:lnTo>
                    <a:pt x="1858803" y="824521"/>
                  </a:lnTo>
                  <a:lnTo>
                    <a:pt x="1859001" y="816793"/>
                  </a:lnTo>
                  <a:lnTo>
                    <a:pt x="1859699" y="810404"/>
                  </a:lnTo>
                  <a:lnTo>
                    <a:pt x="1861979" y="805890"/>
                  </a:lnTo>
                  <a:lnTo>
                    <a:pt x="1865694" y="800741"/>
                  </a:lnTo>
                  <a:lnTo>
                    <a:pt x="1879605" y="797728"/>
                  </a:lnTo>
                  <a:lnTo>
                    <a:pt x="1883893" y="800822"/>
                  </a:lnTo>
                  <a:lnTo>
                    <a:pt x="1890359" y="807731"/>
                  </a:lnTo>
                  <a:lnTo>
                    <a:pt x="1891385" y="814385"/>
                  </a:lnTo>
                  <a:lnTo>
                    <a:pt x="1888355" y="820560"/>
                  </a:lnTo>
                  <a:lnTo>
                    <a:pt x="1882655" y="826031"/>
                  </a:lnTo>
                  <a:lnTo>
                    <a:pt x="1876777" y="828416"/>
                  </a:lnTo>
                  <a:lnTo>
                    <a:pt x="1870751" y="830329"/>
                  </a:lnTo>
                  <a:lnTo>
                    <a:pt x="1864520" y="831848"/>
                  </a:lnTo>
                  <a:lnTo>
                    <a:pt x="1858025" y="833055"/>
                  </a:lnTo>
                  <a:close/>
                </a:path>
                <a:path w="4801235" h="4408805">
                  <a:moveTo>
                    <a:pt x="162347" y="1890767"/>
                  </a:moveTo>
                  <a:lnTo>
                    <a:pt x="154767" y="1879811"/>
                  </a:lnTo>
                  <a:lnTo>
                    <a:pt x="151157" y="1870130"/>
                  </a:lnTo>
                  <a:lnTo>
                    <a:pt x="152451" y="1861786"/>
                  </a:lnTo>
                  <a:lnTo>
                    <a:pt x="159583" y="1854839"/>
                  </a:lnTo>
                  <a:lnTo>
                    <a:pt x="166967" y="1853642"/>
                  </a:lnTo>
                  <a:lnTo>
                    <a:pt x="173589" y="1857116"/>
                  </a:lnTo>
                  <a:lnTo>
                    <a:pt x="178973" y="1862305"/>
                  </a:lnTo>
                  <a:lnTo>
                    <a:pt x="182083" y="1873074"/>
                  </a:lnTo>
                  <a:lnTo>
                    <a:pt x="178663" y="1880354"/>
                  </a:lnTo>
                  <a:lnTo>
                    <a:pt x="171242" y="1885725"/>
                  </a:lnTo>
                  <a:lnTo>
                    <a:pt x="162347" y="1890767"/>
                  </a:lnTo>
                  <a:close/>
                </a:path>
                <a:path w="4801235" h="4408805">
                  <a:moveTo>
                    <a:pt x="744848" y="2124477"/>
                  </a:moveTo>
                  <a:lnTo>
                    <a:pt x="708117" y="2094056"/>
                  </a:lnTo>
                  <a:lnTo>
                    <a:pt x="723724" y="2089963"/>
                  </a:lnTo>
                  <a:lnTo>
                    <a:pt x="732753" y="2091767"/>
                  </a:lnTo>
                  <a:lnTo>
                    <a:pt x="738646" y="2102321"/>
                  </a:lnTo>
                  <a:lnTo>
                    <a:pt x="744848" y="2124477"/>
                  </a:lnTo>
                  <a:close/>
                </a:path>
                <a:path w="4801235" h="4408805">
                  <a:moveTo>
                    <a:pt x="4042626" y="1495915"/>
                  </a:moveTo>
                  <a:lnTo>
                    <a:pt x="4028572" y="1479248"/>
                  </a:lnTo>
                  <a:lnTo>
                    <a:pt x="4051248" y="1469510"/>
                  </a:lnTo>
                  <a:lnTo>
                    <a:pt x="4061634" y="1482225"/>
                  </a:lnTo>
                  <a:lnTo>
                    <a:pt x="4042626" y="1495915"/>
                  </a:lnTo>
                  <a:close/>
                </a:path>
                <a:path w="4801235" h="4408805">
                  <a:moveTo>
                    <a:pt x="4738366" y="1661253"/>
                  </a:moveTo>
                  <a:lnTo>
                    <a:pt x="4736651" y="1660015"/>
                  </a:lnTo>
                  <a:lnTo>
                    <a:pt x="4733888" y="1647580"/>
                  </a:lnTo>
                  <a:lnTo>
                    <a:pt x="4735984" y="1646482"/>
                  </a:lnTo>
                  <a:lnTo>
                    <a:pt x="4741653" y="1644048"/>
                  </a:lnTo>
                  <a:lnTo>
                    <a:pt x="4748418" y="1643709"/>
                  </a:lnTo>
                  <a:lnTo>
                    <a:pt x="4757993" y="1646704"/>
                  </a:lnTo>
                  <a:lnTo>
                    <a:pt x="4758565" y="1654947"/>
                  </a:lnTo>
                  <a:lnTo>
                    <a:pt x="4762329" y="1664188"/>
                  </a:lnTo>
                  <a:lnTo>
                    <a:pt x="4754087" y="1664767"/>
                  </a:lnTo>
                  <a:lnTo>
                    <a:pt x="4738366" y="1661253"/>
                  </a:lnTo>
                  <a:close/>
                </a:path>
                <a:path w="4801235" h="4408805">
                  <a:moveTo>
                    <a:pt x="2951133" y="1080236"/>
                  </a:moveTo>
                  <a:lnTo>
                    <a:pt x="2958326" y="1044968"/>
                  </a:lnTo>
                  <a:lnTo>
                    <a:pt x="2969170" y="1059420"/>
                  </a:lnTo>
                  <a:lnTo>
                    <a:pt x="2973149" y="1070510"/>
                  </a:lnTo>
                  <a:lnTo>
                    <a:pt x="2971170" y="1079012"/>
                  </a:lnTo>
                  <a:lnTo>
                    <a:pt x="2964139" y="1085706"/>
                  </a:lnTo>
                  <a:lnTo>
                    <a:pt x="2951133" y="1080236"/>
                  </a:lnTo>
                  <a:close/>
                </a:path>
                <a:path w="4801235" h="4408805">
                  <a:moveTo>
                    <a:pt x="2221262" y="4137391"/>
                  </a:moveTo>
                  <a:lnTo>
                    <a:pt x="2219118" y="4124098"/>
                  </a:lnTo>
                  <a:lnTo>
                    <a:pt x="2220261" y="4117092"/>
                  </a:lnTo>
                  <a:lnTo>
                    <a:pt x="2221262" y="4113899"/>
                  </a:lnTo>
                  <a:lnTo>
                    <a:pt x="2229503" y="4113321"/>
                  </a:lnTo>
                  <a:lnTo>
                    <a:pt x="2238603" y="4113361"/>
                  </a:lnTo>
                  <a:lnTo>
                    <a:pt x="2237936" y="4123321"/>
                  </a:lnTo>
                  <a:lnTo>
                    <a:pt x="2239127" y="4130706"/>
                  </a:lnTo>
                  <a:lnTo>
                    <a:pt x="2236888" y="4135616"/>
                  </a:lnTo>
                  <a:lnTo>
                    <a:pt x="2235030" y="4138191"/>
                  </a:lnTo>
                  <a:lnTo>
                    <a:pt x="2226550" y="4137292"/>
                  </a:lnTo>
                  <a:lnTo>
                    <a:pt x="2221262" y="4137391"/>
                  </a:lnTo>
                  <a:close/>
                </a:path>
                <a:path w="4801235" h="4408805">
                  <a:moveTo>
                    <a:pt x="3632456" y="2006491"/>
                  </a:moveTo>
                  <a:lnTo>
                    <a:pt x="3629312" y="1996391"/>
                  </a:lnTo>
                  <a:lnTo>
                    <a:pt x="3629931" y="1995533"/>
                  </a:lnTo>
                  <a:lnTo>
                    <a:pt x="3636219" y="1992240"/>
                  </a:lnTo>
                  <a:lnTo>
                    <a:pt x="3650511" y="1986892"/>
                  </a:lnTo>
                  <a:lnTo>
                    <a:pt x="3651941" y="1995754"/>
                  </a:lnTo>
                  <a:lnTo>
                    <a:pt x="3654228" y="2005235"/>
                  </a:lnTo>
                  <a:lnTo>
                    <a:pt x="3647701" y="2007051"/>
                  </a:lnTo>
                  <a:lnTo>
                    <a:pt x="3640936" y="2007390"/>
                  </a:lnTo>
                  <a:lnTo>
                    <a:pt x="3633933" y="2006252"/>
                  </a:lnTo>
                  <a:lnTo>
                    <a:pt x="3632456" y="2006491"/>
                  </a:lnTo>
                  <a:close/>
                </a:path>
                <a:path w="4801235" h="4408805">
                  <a:moveTo>
                    <a:pt x="3631541" y="4403161"/>
                  </a:moveTo>
                  <a:lnTo>
                    <a:pt x="3618315" y="4389864"/>
                  </a:lnTo>
                  <a:lnTo>
                    <a:pt x="3666860" y="4394878"/>
                  </a:lnTo>
                  <a:lnTo>
                    <a:pt x="3654063" y="4405383"/>
                  </a:lnTo>
                  <a:lnTo>
                    <a:pt x="3642874" y="4408239"/>
                  </a:lnTo>
                  <a:lnTo>
                    <a:pt x="3631541" y="4403161"/>
                  </a:lnTo>
                  <a:close/>
                </a:path>
                <a:path w="4801235" h="4408805">
                  <a:moveTo>
                    <a:pt x="0" y="2260378"/>
                  </a:moveTo>
                  <a:lnTo>
                    <a:pt x="0" y="2238820"/>
                  </a:lnTo>
                  <a:lnTo>
                    <a:pt x="8049" y="2240128"/>
                  </a:lnTo>
                  <a:lnTo>
                    <a:pt x="15767" y="2245697"/>
                  </a:lnTo>
                  <a:lnTo>
                    <a:pt x="14623" y="2252703"/>
                  </a:lnTo>
                  <a:lnTo>
                    <a:pt x="17530" y="2261326"/>
                  </a:lnTo>
                  <a:lnTo>
                    <a:pt x="7335" y="2259189"/>
                  </a:lnTo>
                  <a:lnTo>
                    <a:pt x="0" y="2260378"/>
                  </a:lnTo>
                  <a:close/>
                </a:path>
                <a:path w="4801235" h="4408805">
                  <a:moveTo>
                    <a:pt x="4780509" y="842034"/>
                  </a:moveTo>
                  <a:lnTo>
                    <a:pt x="4777936" y="840178"/>
                  </a:lnTo>
                  <a:lnTo>
                    <a:pt x="4777126" y="830458"/>
                  </a:lnTo>
                  <a:lnTo>
                    <a:pt x="4778603" y="830218"/>
                  </a:lnTo>
                  <a:lnTo>
                    <a:pt x="4783653" y="828642"/>
                  </a:lnTo>
                  <a:lnTo>
                    <a:pt x="4789071" y="824739"/>
                  </a:lnTo>
                  <a:lnTo>
                    <a:pt x="4797660" y="830937"/>
                  </a:lnTo>
                  <a:lnTo>
                    <a:pt x="4797992" y="837685"/>
                  </a:lnTo>
                  <a:lnTo>
                    <a:pt x="4801137" y="847784"/>
                  </a:lnTo>
                  <a:lnTo>
                    <a:pt x="4787131" y="845508"/>
                  </a:lnTo>
                  <a:lnTo>
                    <a:pt x="4780509" y="842034"/>
                  </a:lnTo>
                  <a:close/>
                </a:path>
                <a:path w="4801235" h="4408805">
                  <a:moveTo>
                    <a:pt x="1482653" y="4270008"/>
                  </a:moveTo>
                  <a:lnTo>
                    <a:pt x="1475792" y="4265057"/>
                  </a:lnTo>
                  <a:lnTo>
                    <a:pt x="1474601" y="4257672"/>
                  </a:lnTo>
                  <a:lnTo>
                    <a:pt x="1473029" y="4252622"/>
                  </a:lnTo>
                  <a:lnTo>
                    <a:pt x="1478079" y="4251046"/>
                  </a:lnTo>
                  <a:lnTo>
                    <a:pt x="1484367" y="4247753"/>
                  </a:lnTo>
                  <a:lnTo>
                    <a:pt x="1492466" y="4250987"/>
                  </a:lnTo>
                  <a:lnTo>
                    <a:pt x="1493657" y="4258372"/>
                  </a:lnTo>
                  <a:lnTo>
                    <a:pt x="1498898" y="4267374"/>
                  </a:lnTo>
                  <a:lnTo>
                    <a:pt x="1489179" y="4268192"/>
                  </a:lnTo>
                  <a:lnTo>
                    <a:pt x="1482653" y="4270008"/>
                  </a:lnTo>
                  <a:close/>
                </a:path>
                <a:path w="4801235" h="4408805">
                  <a:moveTo>
                    <a:pt x="1129305" y="2182648"/>
                  </a:moveTo>
                  <a:lnTo>
                    <a:pt x="1130734" y="2168018"/>
                  </a:lnTo>
                  <a:lnTo>
                    <a:pt x="1134784" y="2169635"/>
                  </a:lnTo>
                  <a:lnTo>
                    <a:pt x="1140072" y="2169535"/>
                  </a:lnTo>
                  <a:lnTo>
                    <a:pt x="1143978" y="2174964"/>
                  </a:lnTo>
                  <a:lnTo>
                    <a:pt x="1142454" y="2184305"/>
                  </a:lnTo>
                  <a:lnTo>
                    <a:pt x="1129305" y="2182648"/>
                  </a:lnTo>
                  <a:close/>
                </a:path>
                <a:path w="4801235" h="4408805">
                  <a:moveTo>
                    <a:pt x="3748210" y="3555663"/>
                  </a:moveTo>
                  <a:lnTo>
                    <a:pt x="3746495" y="3554426"/>
                  </a:lnTo>
                  <a:lnTo>
                    <a:pt x="3744208" y="3544945"/>
                  </a:lnTo>
                  <a:lnTo>
                    <a:pt x="3745685" y="3544705"/>
                  </a:lnTo>
                  <a:lnTo>
                    <a:pt x="3749877" y="3542510"/>
                  </a:lnTo>
                  <a:lnTo>
                    <a:pt x="3754927" y="3540933"/>
                  </a:lnTo>
                  <a:lnTo>
                    <a:pt x="3760453" y="3542311"/>
                  </a:lnTo>
                  <a:lnTo>
                    <a:pt x="3761311" y="3542930"/>
                  </a:lnTo>
                  <a:lnTo>
                    <a:pt x="3763121" y="3549457"/>
                  </a:lnTo>
                  <a:lnTo>
                    <a:pt x="3765789" y="3556603"/>
                  </a:lnTo>
                  <a:lnTo>
                    <a:pt x="3759882" y="3557560"/>
                  </a:lnTo>
                  <a:lnTo>
                    <a:pt x="3753736" y="3557041"/>
                  </a:lnTo>
                  <a:lnTo>
                    <a:pt x="3748210" y="3555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" y="1761012"/>
              <a:ext cx="7330065" cy="8525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7954" y="1761012"/>
              <a:ext cx="6626656" cy="8525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194937" y="1761012"/>
            <a:ext cx="7004050" cy="8526145"/>
            <a:chOff x="11194937" y="1761012"/>
            <a:chExt cx="7004050" cy="8526145"/>
          </a:xfrm>
        </p:grpSpPr>
        <p:sp>
          <p:nvSpPr>
            <p:cNvPr id="7" name="object 7"/>
            <p:cNvSpPr/>
            <p:nvPr/>
          </p:nvSpPr>
          <p:spPr>
            <a:xfrm>
              <a:off x="13561808" y="6648895"/>
              <a:ext cx="4637405" cy="3611879"/>
            </a:xfrm>
            <a:custGeom>
              <a:avLst/>
              <a:gdLst/>
              <a:ahLst/>
              <a:cxnLst/>
              <a:rect l="l" t="t" r="r" b="b"/>
              <a:pathLst>
                <a:path w="4637405" h="3611879">
                  <a:moveTo>
                    <a:pt x="1074710" y="1650223"/>
                  </a:moveTo>
                  <a:lnTo>
                    <a:pt x="1084218" y="1628518"/>
                  </a:lnTo>
                  <a:lnTo>
                    <a:pt x="1092974" y="1617332"/>
                  </a:lnTo>
                  <a:lnTo>
                    <a:pt x="1103988" y="1614388"/>
                  </a:lnTo>
                  <a:lnTo>
                    <a:pt x="1120268" y="1617413"/>
                  </a:lnTo>
                  <a:lnTo>
                    <a:pt x="1131418" y="1620782"/>
                  </a:lnTo>
                  <a:lnTo>
                    <a:pt x="1140785" y="1625832"/>
                  </a:lnTo>
                  <a:lnTo>
                    <a:pt x="1147022" y="1633640"/>
                  </a:lnTo>
                  <a:lnTo>
                    <a:pt x="1148780" y="1645286"/>
                  </a:lnTo>
                  <a:lnTo>
                    <a:pt x="1146995" y="1654736"/>
                  </a:lnTo>
                  <a:lnTo>
                    <a:pt x="1142016" y="1662452"/>
                  </a:lnTo>
                  <a:lnTo>
                    <a:pt x="1134513" y="1667663"/>
                  </a:lnTo>
                  <a:lnTo>
                    <a:pt x="1125158" y="1669598"/>
                  </a:lnTo>
                  <a:lnTo>
                    <a:pt x="1122405" y="1670044"/>
                  </a:lnTo>
                  <a:lnTo>
                    <a:pt x="1119430" y="1669113"/>
                  </a:lnTo>
                  <a:lnTo>
                    <a:pt x="1117254" y="1668759"/>
                  </a:lnTo>
                  <a:lnTo>
                    <a:pt x="1106179" y="1664892"/>
                  </a:lnTo>
                  <a:lnTo>
                    <a:pt x="1095332" y="1660391"/>
                  </a:lnTo>
                  <a:lnTo>
                    <a:pt x="1084811" y="1655441"/>
                  </a:lnTo>
                  <a:lnTo>
                    <a:pt x="1074710" y="1650223"/>
                  </a:lnTo>
                  <a:close/>
                </a:path>
                <a:path w="4637405" h="3611879">
                  <a:moveTo>
                    <a:pt x="10826" y="1867804"/>
                  </a:moveTo>
                  <a:lnTo>
                    <a:pt x="2769" y="1858912"/>
                  </a:lnTo>
                  <a:lnTo>
                    <a:pt x="0" y="1849957"/>
                  </a:lnTo>
                  <a:lnTo>
                    <a:pt x="1743" y="1841065"/>
                  </a:lnTo>
                  <a:lnTo>
                    <a:pt x="7225" y="1832363"/>
                  </a:lnTo>
                  <a:lnTo>
                    <a:pt x="16477" y="1823701"/>
                  </a:lnTo>
                  <a:lnTo>
                    <a:pt x="27823" y="1819401"/>
                  </a:lnTo>
                  <a:lnTo>
                    <a:pt x="40027" y="1819598"/>
                  </a:lnTo>
                  <a:lnTo>
                    <a:pt x="51853" y="1824426"/>
                  </a:lnTo>
                  <a:lnTo>
                    <a:pt x="60786" y="1834711"/>
                  </a:lnTo>
                  <a:lnTo>
                    <a:pt x="65422" y="1846685"/>
                  </a:lnTo>
                  <a:lnTo>
                    <a:pt x="65395" y="1858488"/>
                  </a:lnTo>
                  <a:lnTo>
                    <a:pt x="60340" y="1868258"/>
                  </a:lnTo>
                  <a:lnTo>
                    <a:pt x="50324" y="1875609"/>
                  </a:lnTo>
                  <a:lnTo>
                    <a:pt x="37465" y="1878057"/>
                  </a:lnTo>
                  <a:lnTo>
                    <a:pt x="23665" y="1875492"/>
                  </a:lnTo>
                  <a:lnTo>
                    <a:pt x="10826" y="1867804"/>
                  </a:lnTo>
                  <a:close/>
                </a:path>
                <a:path w="4637405" h="3611879">
                  <a:moveTo>
                    <a:pt x="3923634" y="173581"/>
                  </a:moveTo>
                  <a:lnTo>
                    <a:pt x="3915402" y="167432"/>
                  </a:lnTo>
                  <a:lnTo>
                    <a:pt x="3910638" y="159794"/>
                  </a:lnTo>
                  <a:lnTo>
                    <a:pt x="3909662" y="151012"/>
                  </a:lnTo>
                  <a:lnTo>
                    <a:pt x="3912795" y="141432"/>
                  </a:lnTo>
                  <a:lnTo>
                    <a:pt x="3921126" y="133835"/>
                  </a:lnTo>
                  <a:lnTo>
                    <a:pt x="3934054" y="130924"/>
                  </a:lnTo>
                  <a:lnTo>
                    <a:pt x="3949364" y="132924"/>
                  </a:lnTo>
                  <a:lnTo>
                    <a:pt x="3964840" y="140063"/>
                  </a:lnTo>
                  <a:lnTo>
                    <a:pt x="3966746" y="154058"/>
                  </a:lnTo>
                  <a:lnTo>
                    <a:pt x="3966697" y="161417"/>
                  </a:lnTo>
                  <a:lnTo>
                    <a:pt x="3964355" y="167690"/>
                  </a:lnTo>
                  <a:lnTo>
                    <a:pt x="3956712" y="176069"/>
                  </a:lnTo>
                  <a:lnTo>
                    <a:pt x="3946743" y="179462"/>
                  </a:lnTo>
                  <a:lnTo>
                    <a:pt x="3935399" y="178441"/>
                  </a:lnTo>
                  <a:lnTo>
                    <a:pt x="3923634" y="173581"/>
                  </a:lnTo>
                  <a:close/>
                </a:path>
                <a:path w="4637405" h="3611879">
                  <a:moveTo>
                    <a:pt x="709828" y="2641042"/>
                  </a:moveTo>
                  <a:lnTo>
                    <a:pt x="700569" y="2631814"/>
                  </a:lnTo>
                  <a:lnTo>
                    <a:pt x="696515" y="2622008"/>
                  </a:lnTo>
                  <a:lnTo>
                    <a:pt x="697273" y="2612482"/>
                  </a:lnTo>
                  <a:lnTo>
                    <a:pt x="702452" y="2604093"/>
                  </a:lnTo>
                  <a:lnTo>
                    <a:pt x="708534" y="2599587"/>
                  </a:lnTo>
                  <a:lnTo>
                    <a:pt x="717006" y="2596349"/>
                  </a:lnTo>
                  <a:lnTo>
                    <a:pt x="727992" y="2593101"/>
                  </a:lnTo>
                  <a:lnTo>
                    <a:pt x="741618" y="2588565"/>
                  </a:lnTo>
                  <a:lnTo>
                    <a:pt x="742388" y="2603870"/>
                  </a:lnTo>
                  <a:lnTo>
                    <a:pt x="743108" y="2616401"/>
                  </a:lnTo>
                  <a:lnTo>
                    <a:pt x="743195" y="2626652"/>
                  </a:lnTo>
                  <a:lnTo>
                    <a:pt x="742067" y="2635112"/>
                  </a:lnTo>
                  <a:lnTo>
                    <a:pt x="736880" y="2643116"/>
                  </a:lnTo>
                  <a:lnTo>
                    <a:pt x="729212" y="2646819"/>
                  </a:lnTo>
                  <a:lnTo>
                    <a:pt x="719911" y="2646152"/>
                  </a:lnTo>
                  <a:lnTo>
                    <a:pt x="709828" y="2641042"/>
                  </a:lnTo>
                  <a:close/>
                </a:path>
                <a:path w="4637405" h="3611879">
                  <a:moveTo>
                    <a:pt x="3245047" y="1474465"/>
                  </a:moveTo>
                  <a:lnTo>
                    <a:pt x="3237316" y="1467252"/>
                  </a:lnTo>
                  <a:lnTo>
                    <a:pt x="3233366" y="1458433"/>
                  </a:lnTo>
                  <a:lnTo>
                    <a:pt x="3233778" y="1449570"/>
                  </a:lnTo>
                  <a:lnTo>
                    <a:pt x="3239137" y="1442223"/>
                  </a:lnTo>
                  <a:lnTo>
                    <a:pt x="3245962" y="1438557"/>
                  </a:lnTo>
                  <a:lnTo>
                    <a:pt x="3254668" y="1436705"/>
                  </a:lnTo>
                  <a:lnTo>
                    <a:pt x="3262892" y="1436785"/>
                  </a:lnTo>
                  <a:lnTo>
                    <a:pt x="3268268" y="1438916"/>
                  </a:lnTo>
                  <a:lnTo>
                    <a:pt x="3274110" y="1446667"/>
                  </a:lnTo>
                  <a:lnTo>
                    <a:pt x="3278694" y="1456475"/>
                  </a:lnTo>
                  <a:lnTo>
                    <a:pt x="3283396" y="1468649"/>
                  </a:lnTo>
                  <a:lnTo>
                    <a:pt x="3289588" y="1483495"/>
                  </a:lnTo>
                  <a:lnTo>
                    <a:pt x="3262671" y="1479732"/>
                  </a:lnTo>
                  <a:lnTo>
                    <a:pt x="3252899" y="1477718"/>
                  </a:lnTo>
                  <a:lnTo>
                    <a:pt x="3245047" y="1474465"/>
                  </a:lnTo>
                  <a:close/>
                </a:path>
                <a:path w="4637405" h="3611879">
                  <a:moveTo>
                    <a:pt x="1911973" y="877423"/>
                  </a:moveTo>
                  <a:lnTo>
                    <a:pt x="1907545" y="871320"/>
                  </a:lnTo>
                  <a:lnTo>
                    <a:pt x="1904561" y="864320"/>
                  </a:lnTo>
                  <a:lnTo>
                    <a:pt x="1903084" y="856812"/>
                  </a:lnTo>
                  <a:lnTo>
                    <a:pt x="1903177" y="849181"/>
                  </a:lnTo>
                  <a:lnTo>
                    <a:pt x="1909424" y="840840"/>
                  </a:lnTo>
                  <a:lnTo>
                    <a:pt x="1920117" y="837077"/>
                  </a:lnTo>
                  <a:lnTo>
                    <a:pt x="1932377" y="838093"/>
                  </a:lnTo>
                  <a:lnTo>
                    <a:pt x="1956379" y="868110"/>
                  </a:lnTo>
                  <a:lnTo>
                    <a:pt x="1946594" y="877774"/>
                  </a:lnTo>
                  <a:lnTo>
                    <a:pt x="1934210" y="882827"/>
                  </a:lnTo>
                  <a:lnTo>
                    <a:pt x="1921809" y="882849"/>
                  </a:lnTo>
                  <a:lnTo>
                    <a:pt x="1911973" y="877423"/>
                  </a:lnTo>
                  <a:close/>
                </a:path>
                <a:path w="4637405" h="3611879">
                  <a:moveTo>
                    <a:pt x="2077743" y="3603955"/>
                  </a:moveTo>
                  <a:lnTo>
                    <a:pt x="2072829" y="3595866"/>
                  </a:lnTo>
                  <a:lnTo>
                    <a:pt x="2071554" y="3586526"/>
                  </a:lnTo>
                  <a:lnTo>
                    <a:pt x="2074287" y="3577000"/>
                  </a:lnTo>
                  <a:lnTo>
                    <a:pt x="2076596" y="3573800"/>
                  </a:lnTo>
                  <a:lnTo>
                    <a:pt x="2082748" y="3566854"/>
                  </a:lnTo>
                  <a:lnTo>
                    <a:pt x="2090245" y="3563730"/>
                  </a:lnTo>
                  <a:lnTo>
                    <a:pt x="2099032" y="3564503"/>
                  </a:lnTo>
                  <a:lnTo>
                    <a:pt x="2109057" y="3569247"/>
                  </a:lnTo>
                  <a:lnTo>
                    <a:pt x="2117801" y="3578636"/>
                  </a:lnTo>
                  <a:lnTo>
                    <a:pt x="2121182" y="3588032"/>
                  </a:lnTo>
                  <a:lnTo>
                    <a:pt x="2119601" y="3597041"/>
                  </a:lnTo>
                  <a:lnTo>
                    <a:pt x="2113457" y="3605265"/>
                  </a:lnTo>
                  <a:lnTo>
                    <a:pt x="2107076" y="3609081"/>
                  </a:lnTo>
                  <a:lnTo>
                    <a:pt x="2100274" y="3611110"/>
                  </a:lnTo>
                  <a:lnTo>
                    <a:pt x="2093181" y="3611332"/>
                  </a:lnTo>
                  <a:lnTo>
                    <a:pt x="2085925" y="3609726"/>
                  </a:lnTo>
                  <a:lnTo>
                    <a:pt x="2077743" y="3603955"/>
                  </a:lnTo>
                  <a:close/>
                </a:path>
                <a:path w="4637405" h="3611879">
                  <a:moveTo>
                    <a:pt x="1887732" y="2250293"/>
                  </a:moveTo>
                  <a:lnTo>
                    <a:pt x="1883784" y="2243813"/>
                  </a:lnTo>
                  <a:lnTo>
                    <a:pt x="1881397" y="2236750"/>
                  </a:lnTo>
                  <a:lnTo>
                    <a:pt x="1880667" y="2229286"/>
                  </a:lnTo>
                  <a:lnTo>
                    <a:pt x="1881690" y="2221604"/>
                  </a:lnTo>
                  <a:lnTo>
                    <a:pt x="1889105" y="2214829"/>
                  </a:lnTo>
                  <a:lnTo>
                    <a:pt x="1901150" y="2212535"/>
                  </a:lnTo>
                  <a:lnTo>
                    <a:pt x="1914012" y="2214480"/>
                  </a:lnTo>
                  <a:lnTo>
                    <a:pt x="1923876" y="2220420"/>
                  </a:lnTo>
                  <a:lnTo>
                    <a:pt x="1928540" y="2227434"/>
                  </a:lnTo>
                  <a:lnTo>
                    <a:pt x="1931827" y="2234672"/>
                  </a:lnTo>
                  <a:lnTo>
                    <a:pt x="1933160" y="2242932"/>
                  </a:lnTo>
                  <a:lnTo>
                    <a:pt x="1923121" y="2251711"/>
                  </a:lnTo>
                  <a:lnTo>
                    <a:pt x="1910397" y="2256156"/>
                  </a:lnTo>
                  <a:lnTo>
                    <a:pt x="1897697" y="2255830"/>
                  </a:lnTo>
                  <a:lnTo>
                    <a:pt x="1887732" y="2250293"/>
                  </a:lnTo>
                  <a:close/>
                </a:path>
                <a:path w="4637405" h="3611879">
                  <a:moveTo>
                    <a:pt x="2702460" y="3031622"/>
                  </a:moveTo>
                  <a:lnTo>
                    <a:pt x="2691088" y="3020927"/>
                  </a:lnTo>
                  <a:lnTo>
                    <a:pt x="2685600" y="3011397"/>
                  </a:lnTo>
                  <a:lnTo>
                    <a:pt x="2685265" y="3002622"/>
                  </a:lnTo>
                  <a:lnTo>
                    <a:pt x="2689356" y="2994189"/>
                  </a:lnTo>
                  <a:lnTo>
                    <a:pt x="2696358" y="2986564"/>
                  </a:lnTo>
                  <a:lnTo>
                    <a:pt x="2704980" y="2981591"/>
                  </a:lnTo>
                  <a:lnTo>
                    <a:pt x="2714827" y="2980923"/>
                  </a:lnTo>
                  <a:lnTo>
                    <a:pt x="2725503" y="2986213"/>
                  </a:lnTo>
                  <a:lnTo>
                    <a:pt x="2729682" y="2992346"/>
                  </a:lnTo>
                  <a:lnTo>
                    <a:pt x="2731954" y="2999383"/>
                  </a:lnTo>
                  <a:lnTo>
                    <a:pt x="2732311" y="3006864"/>
                  </a:lnTo>
                  <a:lnTo>
                    <a:pt x="2730745" y="3014325"/>
                  </a:lnTo>
                  <a:lnTo>
                    <a:pt x="2724827" y="3020051"/>
                  </a:lnTo>
                  <a:lnTo>
                    <a:pt x="2717369" y="3024439"/>
                  </a:lnTo>
                  <a:lnTo>
                    <a:pt x="2709527" y="3028093"/>
                  </a:lnTo>
                  <a:lnTo>
                    <a:pt x="2702460" y="3031622"/>
                  </a:lnTo>
                  <a:close/>
                </a:path>
                <a:path w="4637405" h="3611879">
                  <a:moveTo>
                    <a:pt x="715392" y="2338521"/>
                  </a:moveTo>
                  <a:lnTo>
                    <a:pt x="714234" y="2325255"/>
                  </a:lnTo>
                  <a:lnTo>
                    <a:pt x="712925" y="2313933"/>
                  </a:lnTo>
                  <a:lnTo>
                    <a:pt x="712616" y="2304701"/>
                  </a:lnTo>
                  <a:lnTo>
                    <a:pt x="714456" y="2297704"/>
                  </a:lnTo>
                  <a:lnTo>
                    <a:pt x="720924" y="2290872"/>
                  </a:lnTo>
                  <a:lnTo>
                    <a:pt x="729603" y="2288716"/>
                  </a:lnTo>
                  <a:lnTo>
                    <a:pt x="738991" y="2290947"/>
                  </a:lnTo>
                  <a:lnTo>
                    <a:pt x="747583" y="2297281"/>
                  </a:lnTo>
                  <a:lnTo>
                    <a:pt x="752025" y="2304287"/>
                  </a:lnTo>
                  <a:lnTo>
                    <a:pt x="754868" y="2312877"/>
                  </a:lnTo>
                  <a:lnTo>
                    <a:pt x="755779" y="2320985"/>
                  </a:lnTo>
                  <a:lnTo>
                    <a:pt x="754425" y="2326546"/>
                  </a:lnTo>
                  <a:lnTo>
                    <a:pt x="748895" y="2330709"/>
                  </a:lnTo>
                  <a:lnTo>
                    <a:pt x="740321" y="2333246"/>
                  </a:lnTo>
                  <a:lnTo>
                    <a:pt x="729041" y="2335427"/>
                  </a:lnTo>
                  <a:lnTo>
                    <a:pt x="715392" y="2338521"/>
                  </a:lnTo>
                  <a:close/>
                </a:path>
                <a:path w="4637405" h="3611879">
                  <a:moveTo>
                    <a:pt x="2387761" y="880221"/>
                  </a:moveTo>
                  <a:lnTo>
                    <a:pt x="2383770" y="874091"/>
                  </a:lnTo>
                  <a:lnTo>
                    <a:pt x="2382535" y="866984"/>
                  </a:lnTo>
                  <a:lnTo>
                    <a:pt x="2384418" y="859505"/>
                  </a:lnTo>
                  <a:lnTo>
                    <a:pt x="2384773" y="857328"/>
                  </a:lnTo>
                  <a:lnTo>
                    <a:pt x="2386505" y="854929"/>
                  </a:lnTo>
                  <a:lnTo>
                    <a:pt x="2389036" y="853106"/>
                  </a:lnTo>
                  <a:lnTo>
                    <a:pt x="2396129" y="849804"/>
                  </a:lnTo>
                  <a:lnTo>
                    <a:pt x="2403718" y="848343"/>
                  </a:lnTo>
                  <a:lnTo>
                    <a:pt x="2411448" y="848581"/>
                  </a:lnTo>
                  <a:lnTo>
                    <a:pt x="2418966" y="850376"/>
                  </a:lnTo>
                  <a:lnTo>
                    <a:pt x="2424317" y="856517"/>
                  </a:lnTo>
                  <a:lnTo>
                    <a:pt x="2428160" y="865221"/>
                  </a:lnTo>
                  <a:lnTo>
                    <a:pt x="2431970" y="876181"/>
                  </a:lnTo>
                  <a:lnTo>
                    <a:pt x="2437222" y="889094"/>
                  </a:lnTo>
                  <a:lnTo>
                    <a:pt x="2423060" y="888530"/>
                  </a:lnTo>
                  <a:lnTo>
                    <a:pt x="2411421" y="888418"/>
                  </a:lnTo>
                  <a:lnTo>
                    <a:pt x="2401914" y="887563"/>
                  </a:lnTo>
                  <a:lnTo>
                    <a:pt x="2394146" y="884771"/>
                  </a:lnTo>
                  <a:lnTo>
                    <a:pt x="2387761" y="880221"/>
                  </a:lnTo>
                  <a:close/>
                </a:path>
                <a:path w="4637405" h="3611879">
                  <a:moveTo>
                    <a:pt x="4592793" y="2249959"/>
                  </a:moveTo>
                  <a:lnTo>
                    <a:pt x="4592537" y="2237231"/>
                  </a:lnTo>
                  <a:lnTo>
                    <a:pt x="4591725" y="2226381"/>
                  </a:lnTo>
                  <a:lnTo>
                    <a:pt x="4591778" y="2218436"/>
                  </a:lnTo>
                  <a:lnTo>
                    <a:pt x="4594121" y="2214426"/>
                  </a:lnTo>
                  <a:lnTo>
                    <a:pt x="4602751" y="2212233"/>
                  </a:lnTo>
                  <a:lnTo>
                    <a:pt x="4611501" y="2211610"/>
                  </a:lnTo>
                  <a:lnTo>
                    <a:pt x="4620243" y="2212577"/>
                  </a:lnTo>
                  <a:lnTo>
                    <a:pt x="4628848" y="2215156"/>
                  </a:lnTo>
                  <a:lnTo>
                    <a:pt x="4632708" y="2220336"/>
                  </a:lnTo>
                  <a:lnTo>
                    <a:pt x="4635710" y="2229231"/>
                  </a:lnTo>
                  <a:lnTo>
                    <a:pt x="4637081" y="2237861"/>
                  </a:lnTo>
                  <a:lnTo>
                    <a:pt x="4636045" y="2242245"/>
                  </a:lnTo>
                  <a:lnTo>
                    <a:pt x="4627875" y="2245169"/>
                  </a:lnTo>
                  <a:lnTo>
                    <a:pt x="4617982" y="2246849"/>
                  </a:lnTo>
                  <a:lnTo>
                    <a:pt x="4606308" y="2248156"/>
                  </a:lnTo>
                  <a:lnTo>
                    <a:pt x="4592793" y="2249959"/>
                  </a:lnTo>
                  <a:close/>
                </a:path>
                <a:path w="4637405" h="3611879">
                  <a:moveTo>
                    <a:pt x="1565957" y="46287"/>
                  </a:moveTo>
                  <a:lnTo>
                    <a:pt x="1563720" y="34752"/>
                  </a:lnTo>
                  <a:lnTo>
                    <a:pt x="1561625" y="24915"/>
                  </a:lnTo>
                  <a:lnTo>
                    <a:pt x="1560596" y="16760"/>
                  </a:lnTo>
                  <a:lnTo>
                    <a:pt x="1561557" y="10269"/>
                  </a:lnTo>
                  <a:lnTo>
                    <a:pt x="1567331" y="2899"/>
                  </a:lnTo>
                  <a:lnTo>
                    <a:pt x="1575350" y="0"/>
                  </a:lnTo>
                  <a:lnTo>
                    <a:pt x="1584443" y="1296"/>
                  </a:lnTo>
                  <a:lnTo>
                    <a:pt x="1593441" y="6516"/>
                  </a:lnTo>
                  <a:lnTo>
                    <a:pt x="1598415" y="12310"/>
                  </a:lnTo>
                  <a:lnTo>
                    <a:pt x="1602024" y="20312"/>
                  </a:lnTo>
                  <a:lnTo>
                    <a:pt x="1603485" y="28133"/>
                  </a:lnTo>
                  <a:lnTo>
                    <a:pt x="1602014" y="33382"/>
                  </a:lnTo>
                  <a:lnTo>
                    <a:pt x="1596531" y="37559"/>
                  </a:lnTo>
                  <a:lnTo>
                    <a:pt x="1588282" y="40198"/>
                  </a:lnTo>
                  <a:lnTo>
                    <a:pt x="1577886" y="42655"/>
                  </a:lnTo>
                  <a:lnTo>
                    <a:pt x="1565957" y="46287"/>
                  </a:lnTo>
                  <a:close/>
                </a:path>
                <a:path w="4637405" h="3611879">
                  <a:moveTo>
                    <a:pt x="1751306" y="1741914"/>
                  </a:moveTo>
                  <a:lnTo>
                    <a:pt x="1756388" y="1720816"/>
                  </a:lnTo>
                  <a:lnTo>
                    <a:pt x="1764264" y="1710059"/>
                  </a:lnTo>
                  <a:lnTo>
                    <a:pt x="1777962" y="1708292"/>
                  </a:lnTo>
                  <a:lnTo>
                    <a:pt x="1800507" y="1714164"/>
                  </a:lnTo>
                  <a:lnTo>
                    <a:pt x="1791247" y="1735840"/>
                  </a:lnTo>
                  <a:lnTo>
                    <a:pt x="1783036" y="1745956"/>
                  </a:lnTo>
                  <a:lnTo>
                    <a:pt x="1771259" y="1747114"/>
                  </a:lnTo>
                  <a:lnTo>
                    <a:pt x="1751306" y="1741914"/>
                  </a:lnTo>
                  <a:close/>
                </a:path>
                <a:path w="4637405" h="3611879">
                  <a:moveTo>
                    <a:pt x="979077" y="1412132"/>
                  </a:moveTo>
                  <a:lnTo>
                    <a:pt x="971263" y="1404535"/>
                  </a:lnTo>
                  <a:lnTo>
                    <a:pt x="967224" y="1396128"/>
                  </a:lnTo>
                  <a:lnTo>
                    <a:pt x="967291" y="1387718"/>
                  </a:lnTo>
                  <a:lnTo>
                    <a:pt x="971791" y="1380113"/>
                  </a:lnTo>
                  <a:lnTo>
                    <a:pt x="977272" y="1376124"/>
                  </a:lnTo>
                  <a:lnTo>
                    <a:pt x="984735" y="1373336"/>
                  </a:lnTo>
                  <a:lnTo>
                    <a:pt x="994196" y="1370622"/>
                  </a:lnTo>
                  <a:lnTo>
                    <a:pt x="1005672" y="1366853"/>
                  </a:lnTo>
                  <a:lnTo>
                    <a:pt x="1008282" y="1380083"/>
                  </a:lnTo>
                  <a:lnTo>
                    <a:pt x="1010721" y="1391023"/>
                  </a:lnTo>
                  <a:lnTo>
                    <a:pt x="1011902" y="1399915"/>
                  </a:lnTo>
                  <a:lnTo>
                    <a:pt x="1010739" y="1407002"/>
                  </a:lnTo>
                  <a:lnTo>
                    <a:pt x="1005774" y="1414462"/>
                  </a:lnTo>
                  <a:lnTo>
                    <a:pt x="998090" y="1417793"/>
                  </a:lnTo>
                  <a:lnTo>
                    <a:pt x="988815" y="1417011"/>
                  </a:lnTo>
                  <a:lnTo>
                    <a:pt x="979077" y="1412132"/>
                  </a:lnTo>
                  <a:close/>
                </a:path>
                <a:path w="4637405" h="3611879">
                  <a:moveTo>
                    <a:pt x="794009" y="2497431"/>
                  </a:moveTo>
                  <a:lnTo>
                    <a:pt x="792914" y="2485313"/>
                  </a:lnTo>
                  <a:lnTo>
                    <a:pt x="791487" y="2475236"/>
                  </a:lnTo>
                  <a:lnTo>
                    <a:pt x="790909" y="2467140"/>
                  </a:lnTo>
                  <a:lnTo>
                    <a:pt x="792362" y="2460967"/>
                  </a:lnTo>
                  <a:lnTo>
                    <a:pt x="797734" y="2455207"/>
                  </a:lnTo>
                  <a:lnTo>
                    <a:pt x="804801" y="2452153"/>
                  </a:lnTo>
                  <a:lnTo>
                    <a:pt x="812476" y="2452046"/>
                  </a:lnTo>
                  <a:lnTo>
                    <a:pt x="819672" y="2455129"/>
                  </a:lnTo>
                  <a:lnTo>
                    <a:pt x="823669" y="2458014"/>
                  </a:lnTo>
                  <a:lnTo>
                    <a:pt x="824691" y="2459967"/>
                  </a:lnTo>
                  <a:lnTo>
                    <a:pt x="828411" y="2466472"/>
                  </a:lnTo>
                  <a:lnTo>
                    <a:pt x="830237" y="2473549"/>
                  </a:lnTo>
                  <a:lnTo>
                    <a:pt x="830257" y="2480919"/>
                  </a:lnTo>
                  <a:lnTo>
                    <a:pt x="828557" y="2488302"/>
                  </a:lnTo>
                  <a:lnTo>
                    <a:pt x="823502" y="2491858"/>
                  </a:lnTo>
                  <a:lnTo>
                    <a:pt x="815663" y="2493746"/>
                  </a:lnTo>
                  <a:lnTo>
                    <a:pt x="805633" y="2495195"/>
                  </a:lnTo>
                  <a:lnTo>
                    <a:pt x="794009" y="2497431"/>
                  </a:lnTo>
                  <a:close/>
                </a:path>
                <a:path w="4637405" h="3611879">
                  <a:moveTo>
                    <a:pt x="1308840" y="2685262"/>
                  </a:moveTo>
                  <a:lnTo>
                    <a:pt x="1300466" y="2678440"/>
                  </a:lnTo>
                  <a:lnTo>
                    <a:pt x="1297010" y="2670491"/>
                  </a:lnTo>
                  <a:lnTo>
                    <a:pt x="1297791" y="2661722"/>
                  </a:lnTo>
                  <a:lnTo>
                    <a:pt x="1302131" y="2652443"/>
                  </a:lnTo>
                  <a:lnTo>
                    <a:pt x="1307602" y="2644626"/>
                  </a:lnTo>
                  <a:lnTo>
                    <a:pt x="1314092" y="2639027"/>
                  </a:lnTo>
                  <a:lnTo>
                    <a:pt x="1321807" y="2637733"/>
                  </a:lnTo>
                  <a:lnTo>
                    <a:pt x="1330950" y="2642830"/>
                  </a:lnTo>
                  <a:lnTo>
                    <a:pt x="1334323" y="2649027"/>
                  </a:lnTo>
                  <a:lnTo>
                    <a:pt x="1335415" y="2657911"/>
                  </a:lnTo>
                  <a:lnTo>
                    <a:pt x="1335574" y="2668404"/>
                  </a:lnTo>
                  <a:lnTo>
                    <a:pt x="1336150" y="2679425"/>
                  </a:lnTo>
                  <a:lnTo>
                    <a:pt x="1328198" y="2682126"/>
                  </a:lnTo>
                  <a:lnTo>
                    <a:pt x="1320763" y="2684743"/>
                  </a:lnTo>
                  <a:lnTo>
                    <a:pt x="1314194" y="2686161"/>
                  </a:lnTo>
                  <a:lnTo>
                    <a:pt x="1308840" y="2685262"/>
                  </a:lnTo>
                  <a:close/>
                </a:path>
                <a:path w="4637405" h="3611879">
                  <a:moveTo>
                    <a:pt x="1650070" y="2305046"/>
                  </a:moveTo>
                  <a:lnTo>
                    <a:pt x="1642106" y="2297683"/>
                  </a:lnTo>
                  <a:lnTo>
                    <a:pt x="1638318" y="2289114"/>
                  </a:lnTo>
                  <a:lnTo>
                    <a:pt x="1638784" y="2280650"/>
                  </a:lnTo>
                  <a:lnTo>
                    <a:pt x="1643584" y="2273604"/>
                  </a:lnTo>
                  <a:lnTo>
                    <a:pt x="1650578" y="2270440"/>
                  </a:lnTo>
                  <a:lnTo>
                    <a:pt x="1657905" y="2269341"/>
                  </a:lnTo>
                  <a:lnTo>
                    <a:pt x="1665265" y="2270091"/>
                  </a:lnTo>
                  <a:lnTo>
                    <a:pt x="1672360" y="2272473"/>
                  </a:lnTo>
                  <a:lnTo>
                    <a:pt x="1676983" y="2278622"/>
                  </a:lnTo>
                  <a:lnTo>
                    <a:pt x="1680465" y="2287141"/>
                  </a:lnTo>
                  <a:lnTo>
                    <a:pt x="1683915" y="2297918"/>
                  </a:lnTo>
                  <a:lnTo>
                    <a:pt x="1688439" y="2310837"/>
                  </a:lnTo>
                  <a:lnTo>
                    <a:pt x="1675531" y="2309562"/>
                  </a:lnTo>
                  <a:lnTo>
                    <a:pt x="1664908" y="2308911"/>
                  </a:lnTo>
                  <a:lnTo>
                    <a:pt x="1656459" y="2307774"/>
                  </a:lnTo>
                  <a:lnTo>
                    <a:pt x="1650070" y="2305046"/>
                  </a:lnTo>
                  <a:close/>
                </a:path>
                <a:path w="4637405" h="3611879">
                  <a:moveTo>
                    <a:pt x="3142778" y="162356"/>
                  </a:moveTo>
                  <a:lnTo>
                    <a:pt x="3139983" y="158648"/>
                  </a:lnTo>
                  <a:lnTo>
                    <a:pt x="3137775" y="151600"/>
                  </a:lnTo>
                  <a:lnTo>
                    <a:pt x="3136924" y="143935"/>
                  </a:lnTo>
                  <a:lnTo>
                    <a:pt x="3138201" y="138375"/>
                  </a:lnTo>
                  <a:lnTo>
                    <a:pt x="3143486" y="134947"/>
                  </a:lnTo>
                  <a:lnTo>
                    <a:pt x="3151140" y="132658"/>
                  </a:lnTo>
                  <a:lnTo>
                    <a:pt x="3161050" y="130401"/>
                  </a:lnTo>
                  <a:lnTo>
                    <a:pt x="3173104" y="127069"/>
                  </a:lnTo>
                  <a:lnTo>
                    <a:pt x="3173790" y="139937"/>
                  </a:lnTo>
                  <a:lnTo>
                    <a:pt x="3174788" y="150636"/>
                  </a:lnTo>
                  <a:lnTo>
                    <a:pt x="3174812" y="158579"/>
                  </a:lnTo>
                  <a:lnTo>
                    <a:pt x="3172575" y="163179"/>
                  </a:lnTo>
                  <a:lnTo>
                    <a:pt x="3167070" y="165175"/>
                  </a:lnTo>
                  <a:lnTo>
                    <a:pt x="3159208" y="165698"/>
                  </a:lnTo>
                  <a:lnTo>
                    <a:pt x="3150581" y="164756"/>
                  </a:lnTo>
                  <a:lnTo>
                    <a:pt x="3142778" y="162356"/>
                  </a:lnTo>
                  <a:close/>
                </a:path>
                <a:path w="4637405" h="3611879">
                  <a:moveTo>
                    <a:pt x="2261797" y="2484947"/>
                  </a:moveTo>
                  <a:lnTo>
                    <a:pt x="2261142" y="2472273"/>
                  </a:lnTo>
                  <a:lnTo>
                    <a:pt x="2260196" y="2461897"/>
                  </a:lnTo>
                  <a:lnTo>
                    <a:pt x="2260183" y="2454018"/>
                  </a:lnTo>
                  <a:lnTo>
                    <a:pt x="2262326" y="2448837"/>
                  </a:lnTo>
                  <a:lnTo>
                    <a:pt x="2269320" y="2445673"/>
                  </a:lnTo>
                  <a:lnTo>
                    <a:pt x="2276647" y="2444574"/>
                  </a:lnTo>
                  <a:lnTo>
                    <a:pt x="2284008" y="2445324"/>
                  </a:lnTo>
                  <a:lnTo>
                    <a:pt x="2291102" y="2447706"/>
                  </a:lnTo>
                  <a:lnTo>
                    <a:pt x="2295037" y="2454177"/>
                  </a:lnTo>
                  <a:lnTo>
                    <a:pt x="2297337" y="2461177"/>
                  </a:lnTo>
                  <a:lnTo>
                    <a:pt x="2297830" y="2468470"/>
                  </a:lnTo>
                  <a:lnTo>
                    <a:pt x="2296345" y="2475818"/>
                  </a:lnTo>
                  <a:lnTo>
                    <a:pt x="2292065" y="2479249"/>
                  </a:lnTo>
                  <a:lnTo>
                    <a:pt x="2284483" y="2481095"/>
                  </a:lnTo>
                  <a:lnTo>
                    <a:pt x="2274195" y="2482585"/>
                  </a:lnTo>
                  <a:lnTo>
                    <a:pt x="2261797" y="2484947"/>
                  </a:lnTo>
                  <a:close/>
                </a:path>
                <a:path w="4637405" h="3611879">
                  <a:moveTo>
                    <a:pt x="3156895" y="1877956"/>
                  </a:moveTo>
                  <a:lnTo>
                    <a:pt x="3153392" y="1873756"/>
                  </a:lnTo>
                  <a:lnTo>
                    <a:pt x="3150421" y="1866291"/>
                  </a:lnTo>
                  <a:lnTo>
                    <a:pt x="3148999" y="1858574"/>
                  </a:lnTo>
                  <a:lnTo>
                    <a:pt x="3150142" y="1853621"/>
                  </a:lnTo>
                  <a:lnTo>
                    <a:pt x="3156312" y="1849730"/>
                  </a:lnTo>
                  <a:lnTo>
                    <a:pt x="3164735" y="1846665"/>
                  </a:lnTo>
                  <a:lnTo>
                    <a:pt x="3175603" y="1843731"/>
                  </a:lnTo>
                  <a:lnTo>
                    <a:pt x="3188953" y="1840269"/>
                  </a:lnTo>
                  <a:lnTo>
                    <a:pt x="3189173" y="1853562"/>
                  </a:lnTo>
                  <a:lnTo>
                    <a:pt x="3189660" y="1864348"/>
                  </a:lnTo>
                  <a:lnTo>
                    <a:pt x="3189175" y="1872417"/>
                  </a:lnTo>
                  <a:lnTo>
                    <a:pt x="3186470" y="1877403"/>
                  </a:lnTo>
                  <a:lnTo>
                    <a:pt x="3179257" y="1879896"/>
                  </a:lnTo>
                  <a:lnTo>
                    <a:pt x="3171666" y="1880861"/>
                  </a:lnTo>
                  <a:lnTo>
                    <a:pt x="3164083" y="1880235"/>
                  </a:lnTo>
                  <a:lnTo>
                    <a:pt x="3156895" y="1877956"/>
                  </a:lnTo>
                  <a:close/>
                </a:path>
                <a:path w="4637405" h="3611879">
                  <a:moveTo>
                    <a:pt x="3632324" y="2819509"/>
                  </a:moveTo>
                  <a:lnTo>
                    <a:pt x="3629391" y="2814466"/>
                  </a:lnTo>
                  <a:lnTo>
                    <a:pt x="3627715" y="2807364"/>
                  </a:lnTo>
                  <a:lnTo>
                    <a:pt x="3625704" y="2791620"/>
                  </a:lnTo>
                  <a:lnTo>
                    <a:pt x="3633635" y="2790501"/>
                  </a:lnTo>
                  <a:lnTo>
                    <a:pt x="3641491" y="2789327"/>
                  </a:lnTo>
                  <a:lnTo>
                    <a:pt x="3666416" y="2813301"/>
                  </a:lnTo>
                  <a:lnTo>
                    <a:pt x="3670692" y="2825301"/>
                  </a:lnTo>
                  <a:lnTo>
                    <a:pt x="3646129" y="2823541"/>
                  </a:lnTo>
                  <a:lnTo>
                    <a:pt x="3637713" y="2822201"/>
                  </a:lnTo>
                  <a:lnTo>
                    <a:pt x="3632324" y="2819509"/>
                  </a:lnTo>
                  <a:close/>
                </a:path>
                <a:path w="4637405" h="3611879">
                  <a:moveTo>
                    <a:pt x="2290513" y="1892596"/>
                  </a:moveTo>
                  <a:lnTo>
                    <a:pt x="2288509" y="1882502"/>
                  </a:lnTo>
                  <a:lnTo>
                    <a:pt x="2286542" y="1873461"/>
                  </a:lnTo>
                  <a:lnTo>
                    <a:pt x="2285683" y="1866360"/>
                  </a:lnTo>
                  <a:lnTo>
                    <a:pt x="2287002" y="1862085"/>
                  </a:lnTo>
                  <a:lnTo>
                    <a:pt x="2293264" y="1858698"/>
                  </a:lnTo>
                  <a:lnTo>
                    <a:pt x="2300368" y="1856829"/>
                  </a:lnTo>
                  <a:lnTo>
                    <a:pt x="2307871" y="1856618"/>
                  </a:lnTo>
                  <a:lnTo>
                    <a:pt x="2315333" y="1858201"/>
                  </a:lnTo>
                  <a:lnTo>
                    <a:pt x="2321226" y="1861485"/>
                  </a:lnTo>
                  <a:lnTo>
                    <a:pt x="2325176" y="1866672"/>
                  </a:lnTo>
                  <a:lnTo>
                    <a:pt x="2326669" y="1873052"/>
                  </a:lnTo>
                  <a:lnTo>
                    <a:pt x="2325194" y="1879914"/>
                  </a:lnTo>
                  <a:lnTo>
                    <a:pt x="2323462" y="1882313"/>
                  </a:lnTo>
                  <a:lnTo>
                    <a:pt x="2323107" y="1884490"/>
                  </a:lnTo>
                  <a:lnTo>
                    <a:pt x="2320576" y="1886313"/>
                  </a:lnTo>
                  <a:lnTo>
                    <a:pt x="2315435" y="1888856"/>
                  </a:lnTo>
                  <a:lnTo>
                    <a:pt x="2308592" y="1890285"/>
                  </a:lnTo>
                  <a:lnTo>
                    <a:pt x="2300225" y="1891299"/>
                  </a:lnTo>
                  <a:lnTo>
                    <a:pt x="2290513" y="1892596"/>
                  </a:lnTo>
                  <a:close/>
                </a:path>
                <a:path w="4637405" h="3611879">
                  <a:moveTo>
                    <a:pt x="1042792" y="2196473"/>
                  </a:moveTo>
                  <a:lnTo>
                    <a:pt x="1049130" y="2177003"/>
                  </a:lnTo>
                  <a:lnTo>
                    <a:pt x="1055872" y="2168659"/>
                  </a:lnTo>
                  <a:lnTo>
                    <a:pt x="1067187" y="2169773"/>
                  </a:lnTo>
                  <a:lnTo>
                    <a:pt x="1087242" y="2178675"/>
                  </a:lnTo>
                  <a:lnTo>
                    <a:pt x="1078206" y="2196198"/>
                  </a:lnTo>
                  <a:lnTo>
                    <a:pt x="1070564" y="2203893"/>
                  </a:lnTo>
                  <a:lnTo>
                    <a:pt x="1060148" y="2203428"/>
                  </a:lnTo>
                  <a:lnTo>
                    <a:pt x="1042792" y="2196473"/>
                  </a:lnTo>
                  <a:close/>
                </a:path>
                <a:path w="4637405" h="3611879">
                  <a:moveTo>
                    <a:pt x="1649117" y="1218100"/>
                  </a:moveTo>
                  <a:lnTo>
                    <a:pt x="1648462" y="1205425"/>
                  </a:lnTo>
                  <a:lnTo>
                    <a:pt x="1647516" y="1195049"/>
                  </a:lnTo>
                  <a:lnTo>
                    <a:pt x="1647503" y="1187170"/>
                  </a:lnTo>
                  <a:lnTo>
                    <a:pt x="1649646" y="1181989"/>
                  </a:lnTo>
                  <a:lnTo>
                    <a:pt x="1656281" y="1179060"/>
                  </a:lnTo>
                  <a:lnTo>
                    <a:pt x="1663423" y="1177638"/>
                  </a:lnTo>
                  <a:lnTo>
                    <a:pt x="1670815" y="1177764"/>
                  </a:lnTo>
                  <a:lnTo>
                    <a:pt x="1678200" y="1179482"/>
                  </a:lnTo>
                  <a:lnTo>
                    <a:pt x="1683630" y="1182222"/>
                  </a:lnTo>
                  <a:lnTo>
                    <a:pt x="1687504" y="1186804"/>
                  </a:lnTo>
                  <a:lnTo>
                    <a:pt x="1689479" y="1192753"/>
                  </a:lnTo>
                  <a:lnTo>
                    <a:pt x="1689215" y="1199594"/>
                  </a:lnTo>
                  <a:lnTo>
                    <a:pt x="1687483" y="1201994"/>
                  </a:lnTo>
                  <a:lnTo>
                    <a:pt x="1686551" y="1204971"/>
                  </a:lnTo>
                  <a:lnTo>
                    <a:pt x="1684020" y="1206794"/>
                  </a:lnTo>
                  <a:lnTo>
                    <a:pt x="1678398" y="1209978"/>
                  </a:lnTo>
                  <a:lnTo>
                    <a:pt x="1670781" y="1212294"/>
                  </a:lnTo>
                  <a:lnTo>
                    <a:pt x="1661059" y="1214686"/>
                  </a:lnTo>
                  <a:lnTo>
                    <a:pt x="1649117" y="1218100"/>
                  </a:lnTo>
                  <a:close/>
                </a:path>
                <a:path w="4637405" h="3611879">
                  <a:moveTo>
                    <a:pt x="3495655" y="2983632"/>
                  </a:moveTo>
                  <a:lnTo>
                    <a:pt x="3522519" y="2955881"/>
                  </a:lnTo>
                  <a:lnTo>
                    <a:pt x="3532599" y="2954336"/>
                  </a:lnTo>
                  <a:lnTo>
                    <a:pt x="3533461" y="2965013"/>
                  </a:lnTo>
                  <a:lnTo>
                    <a:pt x="3534760" y="2974294"/>
                  </a:lnTo>
                  <a:lnTo>
                    <a:pt x="3535168" y="2981336"/>
                  </a:lnTo>
                  <a:lnTo>
                    <a:pt x="3533357" y="2985294"/>
                  </a:lnTo>
                  <a:lnTo>
                    <a:pt x="3526273" y="2988583"/>
                  </a:lnTo>
                  <a:lnTo>
                    <a:pt x="3518748" y="2989957"/>
                  </a:lnTo>
                  <a:lnTo>
                    <a:pt x="3511189" y="2989482"/>
                  </a:lnTo>
                  <a:lnTo>
                    <a:pt x="3504004" y="2987224"/>
                  </a:lnTo>
                  <a:lnTo>
                    <a:pt x="3495655" y="2983632"/>
                  </a:lnTo>
                  <a:close/>
                </a:path>
                <a:path w="4637405" h="3611879">
                  <a:moveTo>
                    <a:pt x="832553" y="3362138"/>
                  </a:moveTo>
                  <a:lnTo>
                    <a:pt x="828605" y="3355659"/>
                  </a:lnTo>
                  <a:lnTo>
                    <a:pt x="826218" y="3348596"/>
                  </a:lnTo>
                  <a:lnTo>
                    <a:pt x="825488" y="3341132"/>
                  </a:lnTo>
                  <a:lnTo>
                    <a:pt x="826511" y="3333450"/>
                  </a:lnTo>
                  <a:lnTo>
                    <a:pt x="829805" y="3330543"/>
                  </a:lnTo>
                  <a:lnTo>
                    <a:pt x="836779" y="3328696"/>
                  </a:lnTo>
                  <a:lnTo>
                    <a:pt x="844670" y="3328421"/>
                  </a:lnTo>
                  <a:lnTo>
                    <a:pt x="850712" y="3330235"/>
                  </a:lnTo>
                  <a:lnTo>
                    <a:pt x="855093" y="3335772"/>
                  </a:lnTo>
                  <a:lnTo>
                    <a:pt x="859012" y="3343371"/>
                  </a:lnTo>
                  <a:lnTo>
                    <a:pt x="863523" y="3352993"/>
                  </a:lnTo>
                  <a:lnTo>
                    <a:pt x="869678" y="3364600"/>
                  </a:lnTo>
                  <a:lnTo>
                    <a:pt x="856427" y="3364826"/>
                  </a:lnTo>
                  <a:lnTo>
                    <a:pt x="845603" y="3365321"/>
                  </a:lnTo>
                  <a:lnTo>
                    <a:pt x="837536" y="3364841"/>
                  </a:lnTo>
                  <a:lnTo>
                    <a:pt x="832553" y="3362138"/>
                  </a:lnTo>
                  <a:close/>
                </a:path>
                <a:path w="4637405" h="3611879">
                  <a:moveTo>
                    <a:pt x="507130" y="2404758"/>
                  </a:moveTo>
                  <a:lnTo>
                    <a:pt x="507388" y="2391317"/>
                  </a:lnTo>
                  <a:lnTo>
                    <a:pt x="507310" y="2380712"/>
                  </a:lnTo>
                  <a:lnTo>
                    <a:pt x="507907" y="2372646"/>
                  </a:lnTo>
                  <a:lnTo>
                    <a:pt x="510190" y="2366824"/>
                  </a:lnTo>
                  <a:lnTo>
                    <a:pt x="514596" y="2364587"/>
                  </a:lnTo>
                  <a:lnTo>
                    <a:pt x="521896" y="2363868"/>
                  </a:lnTo>
                  <a:lnTo>
                    <a:pt x="529704" y="2364656"/>
                  </a:lnTo>
                  <a:lnTo>
                    <a:pt x="535635" y="2366940"/>
                  </a:lnTo>
                  <a:lnTo>
                    <a:pt x="541231" y="2370978"/>
                  </a:lnTo>
                  <a:lnTo>
                    <a:pt x="545851" y="2386476"/>
                  </a:lnTo>
                  <a:lnTo>
                    <a:pt x="542387" y="2391275"/>
                  </a:lnTo>
                  <a:lnTo>
                    <a:pt x="537466" y="2395174"/>
                  </a:lnTo>
                  <a:lnTo>
                    <a:pt x="529788" y="2397996"/>
                  </a:lnTo>
                  <a:lnTo>
                    <a:pt x="519595" y="2400829"/>
                  </a:lnTo>
                  <a:lnTo>
                    <a:pt x="507130" y="2404758"/>
                  </a:lnTo>
                  <a:close/>
                </a:path>
                <a:path w="4637405" h="3611879">
                  <a:moveTo>
                    <a:pt x="2535209" y="1583824"/>
                  </a:moveTo>
                  <a:lnTo>
                    <a:pt x="2529392" y="1578409"/>
                  </a:lnTo>
                  <a:lnTo>
                    <a:pt x="2531167" y="1567526"/>
                  </a:lnTo>
                  <a:lnTo>
                    <a:pt x="2529834" y="1559265"/>
                  </a:lnTo>
                  <a:lnTo>
                    <a:pt x="2544027" y="1557496"/>
                  </a:lnTo>
                  <a:lnTo>
                    <a:pt x="2550797" y="1557458"/>
                  </a:lnTo>
                  <a:lnTo>
                    <a:pt x="2556656" y="1559158"/>
                  </a:lnTo>
                  <a:lnTo>
                    <a:pt x="2560497" y="1563811"/>
                  </a:lnTo>
                  <a:lnTo>
                    <a:pt x="2563101" y="1570652"/>
                  </a:lnTo>
                  <a:lnTo>
                    <a:pt x="2565482" y="1579383"/>
                  </a:lnTo>
                  <a:lnTo>
                    <a:pt x="2568649" y="1589708"/>
                  </a:lnTo>
                  <a:lnTo>
                    <a:pt x="2548182" y="1588167"/>
                  </a:lnTo>
                  <a:lnTo>
                    <a:pt x="2540666" y="1586792"/>
                  </a:lnTo>
                  <a:lnTo>
                    <a:pt x="2535209" y="1583824"/>
                  </a:lnTo>
                  <a:close/>
                </a:path>
                <a:path w="4637405" h="3611879">
                  <a:moveTo>
                    <a:pt x="856560" y="2749359"/>
                  </a:moveTo>
                  <a:lnTo>
                    <a:pt x="855227" y="2741099"/>
                  </a:lnTo>
                  <a:lnTo>
                    <a:pt x="849320" y="2730754"/>
                  </a:lnTo>
                  <a:lnTo>
                    <a:pt x="852561" y="2724578"/>
                  </a:lnTo>
                  <a:lnTo>
                    <a:pt x="856433" y="2721081"/>
                  </a:lnTo>
                  <a:lnTo>
                    <a:pt x="862790" y="2719035"/>
                  </a:lnTo>
                  <a:lnTo>
                    <a:pt x="871038" y="2717213"/>
                  </a:lnTo>
                  <a:lnTo>
                    <a:pt x="880580" y="2714387"/>
                  </a:lnTo>
                  <a:lnTo>
                    <a:pt x="881042" y="2723881"/>
                  </a:lnTo>
                  <a:lnTo>
                    <a:pt x="881737" y="2731947"/>
                  </a:lnTo>
                  <a:lnTo>
                    <a:pt x="881732" y="2738140"/>
                  </a:lnTo>
                  <a:lnTo>
                    <a:pt x="880095" y="2742014"/>
                  </a:lnTo>
                  <a:lnTo>
                    <a:pt x="875255" y="2747036"/>
                  </a:lnTo>
                  <a:lnTo>
                    <a:pt x="864020" y="2747444"/>
                  </a:lnTo>
                  <a:lnTo>
                    <a:pt x="856560" y="2749359"/>
                  </a:lnTo>
                  <a:close/>
                </a:path>
                <a:path w="4637405" h="3611879">
                  <a:moveTo>
                    <a:pt x="1645606" y="2504965"/>
                  </a:moveTo>
                  <a:lnTo>
                    <a:pt x="1644939" y="2500835"/>
                  </a:lnTo>
                  <a:lnTo>
                    <a:pt x="1643695" y="2497504"/>
                  </a:lnTo>
                  <a:lnTo>
                    <a:pt x="1644909" y="2495796"/>
                  </a:lnTo>
                  <a:lnTo>
                    <a:pt x="1649709" y="2487038"/>
                  </a:lnTo>
                  <a:lnTo>
                    <a:pt x="1656189" y="2480823"/>
                  </a:lnTo>
                  <a:lnTo>
                    <a:pt x="1664925" y="2478745"/>
                  </a:lnTo>
                  <a:lnTo>
                    <a:pt x="1676555" y="2482291"/>
                  </a:lnTo>
                  <a:lnTo>
                    <a:pt x="1680330" y="2483799"/>
                  </a:lnTo>
                  <a:lnTo>
                    <a:pt x="1684505" y="2496543"/>
                  </a:lnTo>
                  <a:lnTo>
                    <a:pt x="1683573" y="2499520"/>
                  </a:lnTo>
                  <a:lnTo>
                    <a:pt x="1676474" y="2507910"/>
                  </a:lnTo>
                  <a:lnTo>
                    <a:pt x="1667804" y="2512317"/>
                  </a:lnTo>
                  <a:lnTo>
                    <a:pt x="1657527" y="2511686"/>
                  </a:lnTo>
                  <a:lnTo>
                    <a:pt x="1645606" y="2504965"/>
                  </a:lnTo>
                  <a:close/>
                </a:path>
                <a:path w="4637405" h="3611879">
                  <a:moveTo>
                    <a:pt x="3198486" y="2573348"/>
                  </a:moveTo>
                  <a:lnTo>
                    <a:pt x="3197375" y="2566464"/>
                  </a:lnTo>
                  <a:lnTo>
                    <a:pt x="3190668" y="2555542"/>
                  </a:lnTo>
                  <a:lnTo>
                    <a:pt x="3194354" y="2552120"/>
                  </a:lnTo>
                  <a:lnTo>
                    <a:pt x="3199007" y="2549225"/>
                  </a:lnTo>
                  <a:lnTo>
                    <a:pt x="3205438" y="2547498"/>
                  </a:lnTo>
                  <a:lnTo>
                    <a:pt x="3213243" y="2546079"/>
                  </a:lnTo>
                  <a:lnTo>
                    <a:pt x="3222018" y="2544106"/>
                  </a:lnTo>
                  <a:lnTo>
                    <a:pt x="3222948" y="2553215"/>
                  </a:lnTo>
                  <a:lnTo>
                    <a:pt x="3224152" y="2561154"/>
                  </a:lnTo>
                  <a:lnTo>
                    <a:pt x="3224656" y="2567220"/>
                  </a:lnTo>
                  <a:lnTo>
                    <a:pt x="3223487" y="2570710"/>
                  </a:lnTo>
                  <a:lnTo>
                    <a:pt x="3217048" y="2574578"/>
                  </a:lnTo>
                  <a:lnTo>
                    <a:pt x="3207545" y="2572586"/>
                  </a:lnTo>
                  <a:lnTo>
                    <a:pt x="3198486" y="2573348"/>
                  </a:lnTo>
                  <a:close/>
                </a:path>
                <a:path w="4637405" h="3611879">
                  <a:moveTo>
                    <a:pt x="2316645" y="776539"/>
                  </a:moveTo>
                  <a:lnTo>
                    <a:pt x="2317370" y="768585"/>
                  </a:lnTo>
                  <a:lnTo>
                    <a:pt x="2317554" y="761381"/>
                  </a:lnTo>
                  <a:lnTo>
                    <a:pt x="2318204" y="755426"/>
                  </a:lnTo>
                  <a:lnTo>
                    <a:pt x="2320328" y="751219"/>
                  </a:lnTo>
                  <a:lnTo>
                    <a:pt x="2323791" y="746420"/>
                  </a:lnTo>
                  <a:lnTo>
                    <a:pt x="2336758" y="743613"/>
                  </a:lnTo>
                  <a:lnTo>
                    <a:pt x="2340755" y="746497"/>
                  </a:lnTo>
                  <a:lnTo>
                    <a:pt x="2346782" y="752937"/>
                  </a:lnTo>
                  <a:lnTo>
                    <a:pt x="2347739" y="759140"/>
                  </a:lnTo>
                  <a:lnTo>
                    <a:pt x="2344916" y="764895"/>
                  </a:lnTo>
                  <a:lnTo>
                    <a:pt x="2339603" y="769994"/>
                  </a:lnTo>
                  <a:lnTo>
                    <a:pt x="2332365" y="773286"/>
                  </a:lnTo>
                  <a:lnTo>
                    <a:pt x="2324904" y="775201"/>
                  </a:lnTo>
                  <a:lnTo>
                    <a:pt x="2316645" y="776539"/>
                  </a:lnTo>
                  <a:close/>
                </a:path>
                <a:path w="4637405" h="3611879">
                  <a:moveTo>
                    <a:pt x="736117" y="1762299"/>
                  </a:moveTo>
                  <a:lnTo>
                    <a:pt x="729050" y="1752087"/>
                  </a:lnTo>
                  <a:lnTo>
                    <a:pt x="725685" y="1743063"/>
                  </a:lnTo>
                  <a:lnTo>
                    <a:pt x="726890" y="1735285"/>
                  </a:lnTo>
                  <a:lnTo>
                    <a:pt x="733538" y="1728811"/>
                  </a:lnTo>
                  <a:lnTo>
                    <a:pt x="740421" y="1727696"/>
                  </a:lnTo>
                  <a:lnTo>
                    <a:pt x="746594" y="1730934"/>
                  </a:lnTo>
                  <a:lnTo>
                    <a:pt x="751612" y="1735772"/>
                  </a:lnTo>
                  <a:lnTo>
                    <a:pt x="754512" y="1745809"/>
                  </a:lnTo>
                  <a:lnTo>
                    <a:pt x="751325" y="1752595"/>
                  </a:lnTo>
                  <a:lnTo>
                    <a:pt x="744408" y="1757600"/>
                  </a:lnTo>
                  <a:lnTo>
                    <a:pt x="736117" y="1762299"/>
                  </a:lnTo>
                  <a:close/>
                </a:path>
                <a:path w="4637405" h="3611879">
                  <a:moveTo>
                    <a:pt x="1279105" y="1980180"/>
                  </a:moveTo>
                  <a:lnTo>
                    <a:pt x="1244864" y="1951822"/>
                  </a:lnTo>
                  <a:lnTo>
                    <a:pt x="1259412" y="1948008"/>
                  </a:lnTo>
                  <a:lnTo>
                    <a:pt x="1267828" y="1949691"/>
                  </a:lnTo>
                  <a:lnTo>
                    <a:pt x="1273322" y="1959528"/>
                  </a:lnTo>
                  <a:lnTo>
                    <a:pt x="1279105" y="1980180"/>
                  </a:lnTo>
                  <a:close/>
                </a:path>
                <a:path w="4637405" h="3611879">
                  <a:moveTo>
                    <a:pt x="4353041" y="1394542"/>
                  </a:moveTo>
                  <a:lnTo>
                    <a:pt x="4339939" y="1379006"/>
                  </a:lnTo>
                  <a:lnTo>
                    <a:pt x="4361076" y="1369930"/>
                  </a:lnTo>
                  <a:lnTo>
                    <a:pt x="4370758" y="1381783"/>
                  </a:lnTo>
                  <a:lnTo>
                    <a:pt x="4353041" y="1394542"/>
                  </a:lnTo>
                  <a:close/>
                </a:path>
                <a:path w="4637405" h="3611879">
                  <a:moveTo>
                    <a:pt x="3335590" y="1007013"/>
                  </a:moveTo>
                  <a:lnTo>
                    <a:pt x="3342292" y="974140"/>
                  </a:lnTo>
                  <a:lnTo>
                    <a:pt x="3352401" y="987612"/>
                  </a:lnTo>
                  <a:lnTo>
                    <a:pt x="3356111" y="997949"/>
                  </a:lnTo>
                  <a:lnTo>
                    <a:pt x="3354266" y="1005874"/>
                  </a:lnTo>
                  <a:lnTo>
                    <a:pt x="3347714" y="1012112"/>
                  </a:lnTo>
                  <a:lnTo>
                    <a:pt x="3335590" y="1007013"/>
                  </a:lnTo>
                  <a:close/>
                </a:path>
                <a:path w="4637405" h="3611879">
                  <a:moveTo>
                    <a:pt x="3970744" y="1870415"/>
                  </a:moveTo>
                  <a:lnTo>
                    <a:pt x="3967812" y="1861001"/>
                  </a:lnTo>
                  <a:lnTo>
                    <a:pt x="3968389" y="1860201"/>
                  </a:lnTo>
                  <a:lnTo>
                    <a:pt x="3974250" y="1857132"/>
                  </a:lnTo>
                  <a:lnTo>
                    <a:pt x="3987572" y="1852148"/>
                  </a:lnTo>
                  <a:lnTo>
                    <a:pt x="3988905" y="1860409"/>
                  </a:lnTo>
                  <a:lnTo>
                    <a:pt x="3991038" y="1869246"/>
                  </a:lnTo>
                  <a:lnTo>
                    <a:pt x="3984954" y="1870938"/>
                  </a:lnTo>
                  <a:lnTo>
                    <a:pt x="3978648" y="1871253"/>
                  </a:lnTo>
                  <a:lnTo>
                    <a:pt x="3972120" y="1870192"/>
                  </a:lnTo>
                  <a:lnTo>
                    <a:pt x="3970744" y="1870415"/>
                  </a:lnTo>
                  <a:close/>
                </a:path>
                <a:path w="4637405" h="3611879">
                  <a:moveTo>
                    <a:pt x="201564" y="2401995"/>
                  </a:moveTo>
                  <a:lnTo>
                    <a:pt x="199431" y="2393158"/>
                  </a:lnTo>
                  <a:lnTo>
                    <a:pt x="195345" y="2385343"/>
                  </a:lnTo>
                  <a:lnTo>
                    <a:pt x="203027" y="2384805"/>
                  </a:lnTo>
                  <a:lnTo>
                    <a:pt x="209688" y="2382313"/>
                  </a:lnTo>
                  <a:lnTo>
                    <a:pt x="216083" y="2386928"/>
                  </a:lnTo>
                  <a:lnTo>
                    <a:pt x="217194" y="2393812"/>
                  </a:lnTo>
                  <a:lnTo>
                    <a:pt x="220037" y="2398296"/>
                  </a:lnTo>
                  <a:lnTo>
                    <a:pt x="214753" y="2400565"/>
                  </a:lnTo>
                  <a:lnTo>
                    <a:pt x="209246" y="2401457"/>
                  </a:lnTo>
                  <a:lnTo>
                    <a:pt x="202940" y="2401772"/>
                  </a:lnTo>
                  <a:lnTo>
                    <a:pt x="201564" y="2401995"/>
                  </a:lnTo>
                  <a:close/>
                </a:path>
                <a:path w="4637405" h="3611879">
                  <a:moveTo>
                    <a:pt x="584768" y="2106806"/>
                  </a:moveTo>
                  <a:lnTo>
                    <a:pt x="579527" y="2100591"/>
                  </a:lnTo>
                  <a:lnTo>
                    <a:pt x="578194" y="2092331"/>
                  </a:lnTo>
                  <a:lnTo>
                    <a:pt x="581302" y="2089708"/>
                  </a:lnTo>
                  <a:lnTo>
                    <a:pt x="583611" y="2086509"/>
                  </a:lnTo>
                  <a:lnTo>
                    <a:pt x="592315" y="2087924"/>
                  </a:lnTo>
                  <a:lnTo>
                    <a:pt x="599509" y="2093115"/>
                  </a:lnTo>
                  <a:lnTo>
                    <a:pt x="598444" y="2099645"/>
                  </a:lnTo>
                  <a:lnTo>
                    <a:pt x="601154" y="2107683"/>
                  </a:lnTo>
                  <a:lnTo>
                    <a:pt x="591651" y="2105691"/>
                  </a:lnTo>
                  <a:lnTo>
                    <a:pt x="584768" y="2106806"/>
                  </a:lnTo>
                  <a:close/>
                </a:path>
                <a:path w="4637405" h="3611879">
                  <a:moveTo>
                    <a:pt x="1637476" y="2034428"/>
                  </a:moveTo>
                  <a:lnTo>
                    <a:pt x="1638807" y="2020792"/>
                  </a:lnTo>
                  <a:lnTo>
                    <a:pt x="1642581" y="2022299"/>
                  </a:lnTo>
                  <a:lnTo>
                    <a:pt x="1647511" y="2022207"/>
                  </a:lnTo>
                  <a:lnTo>
                    <a:pt x="1651153" y="2027268"/>
                  </a:lnTo>
                  <a:lnTo>
                    <a:pt x="1649732" y="2035974"/>
                  </a:lnTo>
                  <a:lnTo>
                    <a:pt x="1637476" y="2034428"/>
                  </a:lnTo>
                  <a:close/>
                </a:path>
                <a:path w="4637405" h="3611879">
                  <a:moveTo>
                    <a:pt x="4078754" y="3314391"/>
                  </a:moveTo>
                  <a:lnTo>
                    <a:pt x="4077156" y="3313237"/>
                  </a:lnTo>
                  <a:lnTo>
                    <a:pt x="4075023" y="3304400"/>
                  </a:lnTo>
                  <a:lnTo>
                    <a:pt x="4076400" y="3304177"/>
                  </a:lnTo>
                  <a:lnTo>
                    <a:pt x="4080307" y="3302131"/>
                  </a:lnTo>
                  <a:lnTo>
                    <a:pt x="4085014" y="3300662"/>
                  </a:lnTo>
                  <a:lnTo>
                    <a:pt x="4090166" y="3301946"/>
                  </a:lnTo>
                  <a:lnTo>
                    <a:pt x="4090965" y="3302523"/>
                  </a:lnTo>
                  <a:lnTo>
                    <a:pt x="4092653" y="3308607"/>
                  </a:lnTo>
                  <a:lnTo>
                    <a:pt x="4095141" y="3315267"/>
                  </a:lnTo>
                  <a:lnTo>
                    <a:pt x="4089634" y="3316160"/>
                  </a:lnTo>
                  <a:lnTo>
                    <a:pt x="4083906" y="3315675"/>
                  </a:lnTo>
                  <a:lnTo>
                    <a:pt x="4078754" y="3314391"/>
                  </a:lnTo>
                  <a:close/>
                </a:path>
                <a:path w="4637405" h="3611879">
                  <a:moveTo>
                    <a:pt x="195773" y="1341968"/>
                  </a:moveTo>
                  <a:lnTo>
                    <a:pt x="194307" y="1337261"/>
                  </a:lnTo>
                  <a:lnTo>
                    <a:pt x="191242" y="1331401"/>
                  </a:lnTo>
                  <a:lnTo>
                    <a:pt x="192396" y="1329801"/>
                  </a:lnTo>
                  <a:lnTo>
                    <a:pt x="195505" y="1327178"/>
                  </a:lnTo>
                  <a:lnTo>
                    <a:pt x="201810" y="1326863"/>
                  </a:lnTo>
                  <a:lnTo>
                    <a:pt x="205940" y="1326194"/>
                  </a:lnTo>
                  <a:lnTo>
                    <a:pt x="210693" y="1338138"/>
                  </a:lnTo>
                  <a:lnTo>
                    <a:pt x="195773" y="1341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94937" y="1761012"/>
              <a:ext cx="5619749" cy="8525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8700" y="1217681"/>
            <a:ext cx="8115300" cy="182998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322580" marR="911225">
              <a:lnSpc>
                <a:spcPts val="7130"/>
              </a:lnSpc>
              <a:spcBef>
                <a:spcPts val="70"/>
              </a:spcBef>
            </a:pPr>
            <a:r>
              <a:rPr sz="5100" b="1" spc="54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Medan</a:t>
            </a:r>
            <a:r>
              <a:rPr sz="5100" b="1" spc="3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 </a:t>
            </a:r>
            <a:r>
              <a:rPr sz="5100" b="1" spc="39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Gravitasi  </a:t>
            </a:r>
            <a:r>
              <a:rPr sz="5100" b="1" spc="53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Newton</a:t>
            </a:r>
            <a:endParaRPr sz="5100">
              <a:latin typeface="Tekton Pro Ext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902" y="3184235"/>
            <a:ext cx="12413615" cy="6953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3000" spc="55" dirty="0">
                <a:latin typeface="Comic Sans MS" pitchFamily="66" charset="0"/>
                <a:cs typeface="Arial"/>
              </a:rPr>
              <a:t>Medan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45" dirty="0">
                <a:latin typeface="Comic Sans MS" pitchFamily="66" charset="0"/>
                <a:cs typeface="Arial"/>
              </a:rPr>
              <a:t>gravitasi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135" dirty="0">
                <a:latin typeface="Comic Sans MS" pitchFamily="66" charset="0"/>
                <a:cs typeface="Arial"/>
              </a:rPr>
              <a:t>terdapat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80" dirty="0">
                <a:latin typeface="Comic Sans MS" pitchFamily="66" charset="0"/>
                <a:cs typeface="Arial"/>
              </a:rPr>
              <a:t>pada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45" dirty="0">
                <a:latin typeface="Comic Sans MS" pitchFamily="66" charset="0"/>
                <a:cs typeface="Arial"/>
              </a:rPr>
              <a:t>sebuah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90" dirty="0">
                <a:latin typeface="Comic Sans MS" pitchFamily="66" charset="0"/>
                <a:cs typeface="Arial"/>
              </a:rPr>
              <a:t>benda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35" dirty="0">
                <a:latin typeface="Comic Sans MS" pitchFamily="66" charset="0"/>
                <a:cs typeface="Arial"/>
              </a:rPr>
              <a:t>yang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90" dirty="0">
                <a:latin typeface="Comic Sans MS" pitchFamily="66" charset="0"/>
                <a:cs typeface="Arial"/>
              </a:rPr>
              <a:t>mempunyai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15" dirty="0">
                <a:latin typeface="Comic Sans MS" pitchFamily="66" charset="0"/>
                <a:cs typeface="Arial"/>
              </a:rPr>
              <a:t>massa  </a:t>
            </a:r>
            <a:r>
              <a:rPr sz="3000" spc="5" dirty="0">
                <a:latin typeface="Comic Sans MS" pitchFamily="66" charset="0"/>
                <a:cs typeface="Arial"/>
              </a:rPr>
              <a:t>sehingga </a:t>
            </a:r>
            <a:r>
              <a:rPr sz="3000" spc="80" dirty="0">
                <a:latin typeface="Comic Sans MS" pitchFamily="66" charset="0"/>
                <a:cs typeface="Arial"/>
              </a:rPr>
              <a:t>medan </a:t>
            </a:r>
            <a:r>
              <a:rPr sz="3000" spc="45" dirty="0">
                <a:latin typeface="Comic Sans MS" pitchFamily="66" charset="0"/>
                <a:cs typeface="Arial"/>
              </a:rPr>
              <a:t>gravitasi </a:t>
            </a:r>
            <a:r>
              <a:rPr sz="3000" spc="125" dirty="0">
                <a:latin typeface="Comic Sans MS" pitchFamily="66" charset="0"/>
                <a:cs typeface="Arial"/>
              </a:rPr>
              <a:t>dapat </a:t>
            </a:r>
            <a:r>
              <a:rPr sz="3000" spc="60" dirty="0">
                <a:latin typeface="Comic Sans MS" pitchFamily="66" charset="0"/>
                <a:cs typeface="Arial"/>
              </a:rPr>
              <a:t>didefinisikan </a:t>
            </a:r>
            <a:r>
              <a:rPr sz="3000" spc="20" dirty="0">
                <a:latin typeface="Comic Sans MS" pitchFamily="66" charset="0"/>
                <a:cs typeface="Arial"/>
              </a:rPr>
              <a:t>sebagai ruang </a:t>
            </a:r>
            <a:r>
              <a:rPr sz="3000" spc="130" dirty="0">
                <a:latin typeface="Comic Sans MS" pitchFamily="66" charset="0"/>
                <a:cs typeface="Arial"/>
              </a:rPr>
              <a:t>di </a:t>
            </a:r>
            <a:r>
              <a:rPr sz="3000" spc="60" dirty="0">
                <a:latin typeface="Comic Sans MS" pitchFamily="66" charset="0"/>
                <a:cs typeface="Arial"/>
              </a:rPr>
              <a:t>sekitar  </a:t>
            </a:r>
            <a:r>
              <a:rPr sz="3000" spc="90" dirty="0">
                <a:latin typeface="Comic Sans MS" pitchFamily="66" charset="0"/>
                <a:cs typeface="Arial"/>
              </a:rPr>
              <a:t>benda </a:t>
            </a:r>
            <a:r>
              <a:rPr sz="3000" spc="15" dirty="0">
                <a:latin typeface="Comic Sans MS" pitchFamily="66" charset="0"/>
                <a:cs typeface="Arial"/>
              </a:rPr>
              <a:t>bermassa. Suatu </a:t>
            </a:r>
            <a:r>
              <a:rPr sz="3000" spc="90" dirty="0">
                <a:latin typeface="Comic Sans MS" pitchFamily="66" charset="0"/>
                <a:cs typeface="Arial"/>
              </a:rPr>
              <a:t>benda </a:t>
            </a:r>
            <a:r>
              <a:rPr sz="3000" spc="-15" dirty="0">
                <a:latin typeface="Comic Sans MS" pitchFamily="66" charset="0"/>
                <a:cs typeface="Arial"/>
              </a:rPr>
              <a:t>akan </a:t>
            </a:r>
            <a:r>
              <a:rPr sz="3000" dirty="0">
                <a:latin typeface="Comic Sans MS" pitchFamily="66" charset="0"/>
                <a:cs typeface="Arial"/>
              </a:rPr>
              <a:t>saling </a:t>
            </a:r>
            <a:r>
              <a:rPr sz="3000" spc="80" dirty="0">
                <a:latin typeface="Comic Sans MS" pitchFamily="66" charset="0"/>
                <a:cs typeface="Arial"/>
              </a:rPr>
              <a:t>tarik </a:t>
            </a:r>
            <a:r>
              <a:rPr sz="3000" spc="75" dirty="0">
                <a:latin typeface="Comic Sans MS" pitchFamily="66" charset="0"/>
                <a:cs typeface="Arial"/>
              </a:rPr>
              <a:t>satu </a:t>
            </a:r>
            <a:r>
              <a:rPr sz="3000" spc="20" dirty="0">
                <a:latin typeface="Comic Sans MS" pitchFamily="66" charset="0"/>
                <a:cs typeface="Arial"/>
              </a:rPr>
              <a:t>sama </a:t>
            </a:r>
            <a:r>
              <a:rPr sz="3000" spc="5" dirty="0">
                <a:latin typeface="Comic Sans MS" pitchFamily="66" charset="0"/>
                <a:cs typeface="Arial"/>
              </a:rPr>
              <a:t>lain </a:t>
            </a:r>
            <a:r>
              <a:rPr sz="3000" spc="15" dirty="0">
                <a:latin typeface="Comic Sans MS" pitchFamily="66" charset="0"/>
                <a:cs typeface="Arial"/>
              </a:rPr>
              <a:t>jika  </a:t>
            </a:r>
            <a:r>
              <a:rPr sz="3000" spc="70" dirty="0">
                <a:latin typeface="Comic Sans MS" pitchFamily="66" charset="0"/>
                <a:cs typeface="Arial"/>
              </a:rPr>
              <a:t>berada </a:t>
            </a:r>
            <a:r>
              <a:rPr sz="3000" spc="55" dirty="0">
                <a:latin typeface="Comic Sans MS" pitchFamily="66" charset="0"/>
                <a:cs typeface="Arial"/>
              </a:rPr>
              <a:t>dalam </a:t>
            </a:r>
            <a:r>
              <a:rPr sz="3000" spc="80" dirty="0">
                <a:latin typeface="Comic Sans MS" pitchFamily="66" charset="0"/>
                <a:cs typeface="Arial"/>
              </a:rPr>
              <a:t>medan</a:t>
            </a:r>
            <a:r>
              <a:rPr sz="3000" spc="-250" dirty="0">
                <a:latin typeface="Comic Sans MS" pitchFamily="66" charset="0"/>
                <a:cs typeface="Arial"/>
              </a:rPr>
              <a:t> </a:t>
            </a:r>
            <a:r>
              <a:rPr sz="3000" spc="15" dirty="0">
                <a:latin typeface="Comic Sans MS" pitchFamily="66" charset="0"/>
                <a:cs typeface="Arial"/>
              </a:rPr>
              <a:t>gravitasi.</a:t>
            </a:r>
            <a:endParaRPr sz="3000">
              <a:latin typeface="Comic Sans MS" pitchFamily="66" charset="0"/>
              <a:cs typeface="Arial"/>
            </a:endParaRPr>
          </a:p>
          <a:p>
            <a:pPr marL="12700" marR="55244" algn="just">
              <a:lnSpc>
                <a:spcPct val="114599"/>
              </a:lnSpc>
            </a:pPr>
            <a:r>
              <a:rPr sz="3000" spc="125" dirty="0">
                <a:latin typeface="Comic Sans MS" pitchFamily="66" charset="0"/>
                <a:cs typeface="Arial"/>
              </a:rPr>
              <a:t>Vector </a:t>
            </a:r>
            <a:r>
              <a:rPr sz="3000" spc="80" dirty="0">
                <a:latin typeface="Comic Sans MS" pitchFamily="66" charset="0"/>
                <a:cs typeface="Arial"/>
              </a:rPr>
              <a:t>medan </a:t>
            </a:r>
            <a:r>
              <a:rPr sz="3000" spc="90" dirty="0">
                <a:latin typeface="Comic Sans MS" pitchFamily="66" charset="0"/>
                <a:cs typeface="Arial"/>
              </a:rPr>
              <a:t>untuk </a:t>
            </a:r>
            <a:r>
              <a:rPr sz="3000" spc="80" dirty="0">
                <a:latin typeface="Comic Sans MS" pitchFamily="66" charset="0"/>
                <a:cs typeface="Arial"/>
              </a:rPr>
              <a:t>medan </a:t>
            </a:r>
            <a:r>
              <a:rPr sz="3000" spc="45" dirty="0">
                <a:latin typeface="Comic Sans MS" pitchFamily="66" charset="0"/>
                <a:cs typeface="Arial"/>
              </a:rPr>
              <a:t>gravitasi </a:t>
            </a:r>
            <a:r>
              <a:rPr sz="3000" spc="-240" dirty="0">
                <a:latin typeface="Comic Sans MS" pitchFamily="66" charset="0"/>
                <a:cs typeface="Arial"/>
              </a:rPr>
              <a:t>: </a:t>
            </a:r>
            <a:r>
              <a:rPr sz="3000" spc="65" dirty="0">
                <a:latin typeface="Comic Sans MS" pitchFamily="66" charset="0"/>
                <a:cs typeface="Arial"/>
              </a:rPr>
              <a:t>perbandingan </a:t>
            </a:r>
            <a:r>
              <a:rPr sz="3000" spc="50" dirty="0">
                <a:latin typeface="Comic Sans MS" pitchFamily="66" charset="0"/>
                <a:cs typeface="Arial"/>
              </a:rPr>
              <a:t>antara</a:t>
            </a:r>
            <a:r>
              <a:rPr sz="3000" spc="-580" dirty="0">
                <a:latin typeface="Comic Sans MS" pitchFamily="66" charset="0"/>
                <a:cs typeface="Arial"/>
              </a:rPr>
              <a:t> </a:t>
            </a:r>
            <a:r>
              <a:rPr sz="3000" spc="10" dirty="0">
                <a:latin typeface="Comic Sans MS" pitchFamily="66" charset="0"/>
                <a:cs typeface="Arial"/>
              </a:rPr>
              <a:t>gaya </a:t>
            </a:r>
            <a:r>
              <a:rPr sz="3000" spc="35" dirty="0">
                <a:latin typeface="Comic Sans MS" pitchFamily="66" charset="0"/>
                <a:cs typeface="Arial"/>
              </a:rPr>
              <a:t>yang  </a:t>
            </a:r>
            <a:r>
              <a:rPr sz="3000" spc="50" dirty="0">
                <a:latin typeface="Comic Sans MS" pitchFamily="66" charset="0"/>
                <a:cs typeface="Arial"/>
              </a:rPr>
              <a:t>bekerja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80" dirty="0">
                <a:latin typeface="Comic Sans MS" pitchFamily="66" charset="0"/>
                <a:cs typeface="Arial"/>
              </a:rPr>
              <a:t>pada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70" dirty="0">
                <a:latin typeface="Comic Sans MS" pitchFamily="66" charset="0"/>
                <a:cs typeface="Arial"/>
              </a:rPr>
              <a:t>suatu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90" dirty="0">
                <a:latin typeface="Comic Sans MS" pitchFamily="66" charset="0"/>
                <a:cs typeface="Arial"/>
              </a:rPr>
              <a:t>benda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40" dirty="0">
                <a:latin typeface="Comic Sans MS" pitchFamily="66" charset="0"/>
                <a:cs typeface="Arial"/>
              </a:rPr>
              <a:t>dengan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15" dirty="0">
                <a:latin typeface="Comic Sans MS" pitchFamily="66" charset="0"/>
                <a:cs typeface="Arial"/>
              </a:rPr>
              <a:t>massa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90" dirty="0">
                <a:latin typeface="Comic Sans MS" pitchFamily="66" charset="0"/>
                <a:cs typeface="Arial"/>
              </a:rPr>
              <a:t>benda</a:t>
            </a:r>
            <a:r>
              <a:rPr sz="3000" spc="-40" dirty="0">
                <a:latin typeface="Comic Sans MS" pitchFamily="66" charset="0"/>
                <a:cs typeface="Arial"/>
              </a:rPr>
              <a:t> </a:t>
            </a:r>
            <a:r>
              <a:rPr sz="3000" spc="85" dirty="0">
                <a:latin typeface="Comic Sans MS" pitchFamily="66" charset="0"/>
                <a:cs typeface="Arial"/>
              </a:rPr>
              <a:t>tersebut.</a:t>
            </a:r>
            <a:endParaRPr sz="3000">
              <a:latin typeface="Comic Sans MS" pitchFamily="66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3000" spc="-65" dirty="0">
                <a:latin typeface="Comic Sans MS" pitchFamily="66" charset="0"/>
                <a:cs typeface="Arial"/>
              </a:rPr>
              <a:t>G </a:t>
            </a:r>
            <a:r>
              <a:rPr sz="3000" spc="-180" dirty="0">
                <a:latin typeface="Comic Sans MS" pitchFamily="66" charset="0"/>
                <a:cs typeface="Arial"/>
              </a:rPr>
              <a:t>=</a:t>
            </a:r>
            <a:r>
              <a:rPr sz="3000" spc="-20" dirty="0">
                <a:latin typeface="Comic Sans MS" pitchFamily="66" charset="0"/>
                <a:cs typeface="Arial"/>
              </a:rPr>
              <a:t> </a:t>
            </a:r>
            <a:r>
              <a:rPr sz="3000" spc="95" dirty="0">
                <a:latin typeface="Comic Sans MS" pitchFamily="66" charset="0"/>
                <a:cs typeface="Arial"/>
              </a:rPr>
              <a:t>F/m</a:t>
            </a:r>
            <a:endParaRPr sz="3000">
              <a:latin typeface="Comic Sans MS" pitchFamily="66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550">
              <a:latin typeface="Comic Sans MS" pitchFamily="66" charset="0"/>
              <a:cs typeface="Arial"/>
            </a:endParaRPr>
          </a:p>
          <a:p>
            <a:pPr marL="12700" marR="115570" algn="just">
              <a:lnSpc>
                <a:spcPct val="114599"/>
              </a:lnSpc>
            </a:pPr>
            <a:r>
              <a:rPr sz="3000" spc="15" dirty="0">
                <a:latin typeface="Comic Sans MS" pitchFamily="66" charset="0"/>
                <a:cs typeface="Arial"/>
              </a:rPr>
              <a:t>Arah </a:t>
            </a:r>
            <a:r>
              <a:rPr sz="3000" spc="135" dirty="0">
                <a:latin typeface="Comic Sans MS" pitchFamily="66" charset="0"/>
                <a:cs typeface="Arial"/>
              </a:rPr>
              <a:t>vector </a:t>
            </a:r>
            <a:r>
              <a:rPr sz="3000" spc="80" dirty="0">
                <a:latin typeface="Comic Sans MS" pitchFamily="66" charset="0"/>
                <a:cs typeface="Arial"/>
              </a:rPr>
              <a:t>medan </a:t>
            </a:r>
            <a:r>
              <a:rPr sz="3000" spc="45" dirty="0">
                <a:latin typeface="Comic Sans MS" pitchFamily="66" charset="0"/>
                <a:cs typeface="Arial"/>
              </a:rPr>
              <a:t>gravitasi </a:t>
            </a:r>
            <a:r>
              <a:rPr sz="3000" spc="70" dirty="0">
                <a:latin typeface="Comic Sans MS" pitchFamily="66" charset="0"/>
                <a:cs typeface="Arial"/>
              </a:rPr>
              <a:t>(g) </a:t>
            </a:r>
            <a:r>
              <a:rPr sz="3000" spc="20" dirty="0">
                <a:latin typeface="Comic Sans MS" pitchFamily="66" charset="0"/>
                <a:cs typeface="Arial"/>
              </a:rPr>
              <a:t>sama </a:t>
            </a:r>
            <a:r>
              <a:rPr sz="3000" spc="40" dirty="0">
                <a:latin typeface="Comic Sans MS" pitchFamily="66" charset="0"/>
                <a:cs typeface="Arial"/>
              </a:rPr>
              <a:t>dengan </a:t>
            </a:r>
            <a:r>
              <a:rPr sz="3000" spc="5" dirty="0">
                <a:latin typeface="Comic Sans MS" pitchFamily="66" charset="0"/>
                <a:cs typeface="Arial"/>
              </a:rPr>
              <a:t>arah </a:t>
            </a:r>
            <a:r>
              <a:rPr sz="3000" spc="10" dirty="0">
                <a:latin typeface="Comic Sans MS" pitchFamily="66" charset="0"/>
                <a:cs typeface="Arial"/>
              </a:rPr>
              <a:t>gaya </a:t>
            </a:r>
            <a:r>
              <a:rPr sz="3000" spc="-270" dirty="0">
                <a:latin typeface="Comic Sans MS" pitchFamily="66" charset="0"/>
                <a:cs typeface="Arial"/>
              </a:rPr>
              <a:t>F, </a:t>
            </a:r>
            <a:r>
              <a:rPr sz="3000" spc="105" dirty="0">
                <a:latin typeface="Comic Sans MS" pitchFamily="66" charset="0"/>
                <a:cs typeface="Arial"/>
              </a:rPr>
              <a:t>menurut  </a:t>
            </a:r>
            <a:r>
              <a:rPr sz="3000" spc="60" dirty="0">
                <a:latin typeface="Comic Sans MS" pitchFamily="66" charset="0"/>
                <a:cs typeface="Arial"/>
              </a:rPr>
              <a:t>hukum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45" dirty="0">
                <a:latin typeface="Comic Sans MS" pitchFamily="66" charset="0"/>
                <a:cs typeface="Arial"/>
              </a:rPr>
              <a:t>gravitasi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25" dirty="0">
                <a:latin typeface="Comic Sans MS" pitchFamily="66" charset="0"/>
                <a:cs typeface="Arial"/>
              </a:rPr>
              <a:t>Newton,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10" dirty="0">
                <a:latin typeface="Comic Sans MS" pitchFamily="66" charset="0"/>
                <a:cs typeface="Arial"/>
              </a:rPr>
              <a:t>gaya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35" dirty="0">
                <a:latin typeface="Comic Sans MS" pitchFamily="66" charset="0"/>
                <a:cs typeface="Arial"/>
              </a:rPr>
              <a:t>yang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50" dirty="0">
                <a:latin typeface="Comic Sans MS" pitchFamily="66" charset="0"/>
                <a:cs typeface="Arial"/>
              </a:rPr>
              <a:t>bekerja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50" dirty="0">
                <a:latin typeface="Comic Sans MS" pitchFamily="66" charset="0"/>
                <a:cs typeface="Arial"/>
              </a:rPr>
              <a:t>antara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120" dirty="0">
                <a:latin typeface="Comic Sans MS" pitchFamily="66" charset="0"/>
                <a:cs typeface="Arial"/>
              </a:rPr>
              <a:t>bumi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40" dirty="0">
                <a:latin typeface="Comic Sans MS" pitchFamily="66" charset="0"/>
                <a:cs typeface="Arial"/>
              </a:rPr>
              <a:t>dengan</a:t>
            </a:r>
            <a:r>
              <a:rPr sz="3000" spc="-35" dirty="0">
                <a:latin typeface="Comic Sans MS" pitchFamily="66" charset="0"/>
                <a:cs typeface="Arial"/>
              </a:rPr>
              <a:t> </a:t>
            </a:r>
            <a:r>
              <a:rPr sz="3000" spc="70" dirty="0">
                <a:latin typeface="Comic Sans MS" pitchFamily="66" charset="0"/>
                <a:cs typeface="Arial"/>
              </a:rPr>
              <a:t>suatu  </a:t>
            </a:r>
            <a:r>
              <a:rPr sz="3000" spc="90" dirty="0">
                <a:latin typeface="Comic Sans MS" pitchFamily="66" charset="0"/>
                <a:cs typeface="Arial"/>
              </a:rPr>
              <a:t>benda </a:t>
            </a:r>
            <a:r>
              <a:rPr sz="3000" spc="35" dirty="0">
                <a:latin typeface="Comic Sans MS" pitchFamily="66" charset="0"/>
                <a:cs typeface="Arial"/>
              </a:rPr>
              <a:t>yang </a:t>
            </a:r>
            <a:r>
              <a:rPr sz="3000" spc="70" dirty="0">
                <a:latin typeface="Comic Sans MS" pitchFamily="66" charset="0"/>
                <a:cs typeface="Arial"/>
              </a:rPr>
              <a:t>berada </a:t>
            </a:r>
            <a:r>
              <a:rPr sz="3000" spc="130" dirty="0">
                <a:latin typeface="Comic Sans MS" pitchFamily="66" charset="0"/>
                <a:cs typeface="Arial"/>
              </a:rPr>
              <a:t>di</a:t>
            </a:r>
            <a:r>
              <a:rPr sz="3000" spc="-360" dirty="0">
                <a:latin typeface="Comic Sans MS" pitchFamily="66" charset="0"/>
                <a:cs typeface="Arial"/>
              </a:rPr>
              <a:t> </a:t>
            </a:r>
            <a:r>
              <a:rPr sz="3000" spc="30" dirty="0">
                <a:latin typeface="Comic Sans MS" pitchFamily="66" charset="0"/>
                <a:cs typeface="Arial"/>
              </a:rPr>
              <a:t>permukaannya.</a:t>
            </a:r>
            <a:endParaRPr sz="3000">
              <a:latin typeface="Comic Sans MS" pitchFamily="66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4000">
              <a:latin typeface="Comic Sans MS" pitchFamily="66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3000" spc="-235" dirty="0">
                <a:latin typeface="Comic Sans MS" pitchFamily="66" charset="0"/>
                <a:cs typeface="Arial"/>
              </a:rPr>
              <a:t>F </a:t>
            </a:r>
            <a:r>
              <a:rPr sz="3000" spc="-180" dirty="0">
                <a:latin typeface="Comic Sans MS" pitchFamily="66" charset="0"/>
                <a:cs typeface="Arial"/>
              </a:rPr>
              <a:t>= </a:t>
            </a:r>
            <a:r>
              <a:rPr sz="3000" spc="-65" dirty="0">
                <a:latin typeface="Comic Sans MS" pitchFamily="66" charset="0"/>
                <a:cs typeface="Arial"/>
              </a:rPr>
              <a:t>G </a:t>
            </a:r>
            <a:r>
              <a:rPr sz="3000" spc="-140" dirty="0">
                <a:latin typeface="Comic Sans MS" pitchFamily="66" charset="0"/>
                <a:cs typeface="Arial"/>
              </a:rPr>
              <a:t>MB.</a:t>
            </a:r>
            <a:r>
              <a:rPr sz="3000" spc="315" dirty="0">
                <a:latin typeface="Comic Sans MS" pitchFamily="66" charset="0"/>
                <a:cs typeface="Arial"/>
              </a:rPr>
              <a:t> </a:t>
            </a:r>
            <a:r>
              <a:rPr sz="3000" spc="215" dirty="0">
                <a:latin typeface="Comic Sans MS" pitchFamily="66" charset="0"/>
                <a:cs typeface="Arial"/>
              </a:rPr>
              <a:t>m/r^2</a:t>
            </a:r>
            <a:endParaRPr sz="3000">
              <a:latin typeface="Comic Sans MS" pitchFamily="66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43137" y="1217700"/>
            <a:ext cx="4944861" cy="4087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4173200" y="723900"/>
            <a:ext cx="310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90" dirty="0" err="1" smtClean="0">
                <a:latin typeface="Tekton Pro Ext" pitchFamily="34" charset="0"/>
                <a:cs typeface="Arial"/>
              </a:rPr>
              <a:t>Desember</a:t>
            </a:r>
            <a:r>
              <a:rPr lang="en-US" sz="2400" spc="-95" dirty="0" smtClean="0">
                <a:latin typeface="Tekton Pro Ext" pitchFamily="34" charset="0"/>
                <a:cs typeface="Arial"/>
              </a:rPr>
              <a:t>  </a:t>
            </a:r>
            <a:r>
              <a:rPr lang="en-US" sz="2400" spc="-55" dirty="0" smtClean="0">
                <a:latin typeface="Tekton Pro Ext" pitchFamily="34" charset="0"/>
                <a:cs typeface="Arial"/>
              </a:rPr>
              <a:t>2021</a:t>
            </a:r>
            <a:endParaRPr lang="en-US" sz="2400" dirty="0">
              <a:latin typeface="Tekton Pro Ext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1870" y="748924"/>
            <a:ext cx="4129404" cy="4363720"/>
          </a:xfrm>
          <a:custGeom>
            <a:avLst/>
            <a:gdLst/>
            <a:ahLst/>
            <a:cxnLst/>
            <a:rect l="l" t="t" r="r" b="b"/>
            <a:pathLst>
              <a:path w="4129404" h="4363720">
                <a:moveTo>
                  <a:pt x="3087823" y="977840"/>
                </a:moveTo>
                <a:lnTo>
                  <a:pt x="3100271" y="994175"/>
                </a:lnTo>
                <a:lnTo>
                  <a:pt x="3105064" y="1005515"/>
                </a:lnTo>
                <a:lnTo>
                  <a:pt x="3102662" y="1015098"/>
                </a:lnTo>
                <a:lnTo>
                  <a:pt x="3093523" y="1026162"/>
                </a:lnTo>
                <a:lnTo>
                  <a:pt x="3086280" y="1033193"/>
                </a:lnTo>
                <a:lnTo>
                  <a:pt x="3078513" y="1038168"/>
                </a:lnTo>
                <a:lnTo>
                  <a:pt x="3069973" y="1039610"/>
                </a:lnTo>
                <a:lnTo>
                  <a:pt x="3060409" y="1036043"/>
                </a:lnTo>
                <a:lnTo>
                  <a:pt x="3054000" y="1030715"/>
                </a:lnTo>
                <a:lnTo>
                  <a:pt x="3050247" y="1023696"/>
                </a:lnTo>
                <a:lnTo>
                  <a:pt x="3049454" y="1015820"/>
                </a:lnTo>
                <a:lnTo>
                  <a:pt x="3051923" y="1007917"/>
                </a:lnTo>
                <a:lnTo>
                  <a:pt x="3052743" y="1005643"/>
                </a:lnTo>
                <a:lnTo>
                  <a:pt x="3054700" y="1003780"/>
                </a:lnTo>
                <a:lnTo>
                  <a:pt x="3055883" y="1002280"/>
                </a:lnTo>
                <a:lnTo>
                  <a:pt x="3063472" y="995515"/>
                </a:lnTo>
                <a:lnTo>
                  <a:pt x="3071445" y="989189"/>
                </a:lnTo>
                <a:lnTo>
                  <a:pt x="3079621" y="983299"/>
                </a:lnTo>
                <a:lnTo>
                  <a:pt x="3087823" y="977840"/>
                </a:lnTo>
                <a:close/>
              </a:path>
              <a:path w="4129404" h="4363720">
                <a:moveTo>
                  <a:pt x="3370446" y="80168"/>
                </a:moveTo>
                <a:lnTo>
                  <a:pt x="3380573" y="77803"/>
                </a:lnTo>
                <a:lnTo>
                  <a:pt x="3388523" y="79472"/>
                </a:lnTo>
                <a:lnTo>
                  <a:pt x="3394527" y="84533"/>
                </a:lnTo>
                <a:lnTo>
                  <a:pt x="3398816" y="92347"/>
                </a:lnTo>
                <a:lnTo>
                  <a:pt x="3401488" y="103001"/>
                </a:lnTo>
                <a:lnTo>
                  <a:pt x="3399973" y="113407"/>
                </a:lnTo>
                <a:lnTo>
                  <a:pt x="3394691" y="122572"/>
                </a:lnTo>
                <a:lnTo>
                  <a:pt x="3386058" y="129503"/>
                </a:lnTo>
                <a:lnTo>
                  <a:pt x="3374508" y="131945"/>
                </a:lnTo>
                <a:lnTo>
                  <a:pt x="3363484" y="130421"/>
                </a:lnTo>
                <a:lnTo>
                  <a:pt x="3354552" y="125436"/>
                </a:lnTo>
                <a:lnTo>
                  <a:pt x="3349275" y="117496"/>
                </a:lnTo>
                <a:lnTo>
                  <a:pt x="3347918" y="106815"/>
                </a:lnTo>
                <a:lnTo>
                  <a:pt x="3351472" y="96041"/>
                </a:lnTo>
                <a:lnTo>
                  <a:pt x="3359220" y="86663"/>
                </a:lnTo>
                <a:lnTo>
                  <a:pt x="3370446" y="80168"/>
                </a:lnTo>
                <a:close/>
              </a:path>
              <a:path w="4129404" h="4363720">
                <a:moveTo>
                  <a:pt x="3008417" y="3757715"/>
                </a:moveTo>
                <a:lnTo>
                  <a:pt x="3016539" y="3754064"/>
                </a:lnTo>
                <a:lnTo>
                  <a:pt x="3024331" y="3753667"/>
                </a:lnTo>
                <a:lnTo>
                  <a:pt x="3031396" y="3756621"/>
                </a:lnTo>
                <a:lnTo>
                  <a:pt x="3037337" y="3763025"/>
                </a:lnTo>
                <a:lnTo>
                  <a:pt x="3039589" y="3772534"/>
                </a:lnTo>
                <a:lnTo>
                  <a:pt x="3036358" y="3783554"/>
                </a:lnTo>
                <a:lnTo>
                  <a:pt x="3028402" y="3794313"/>
                </a:lnTo>
                <a:lnTo>
                  <a:pt x="3016483" y="3803038"/>
                </a:lnTo>
                <a:lnTo>
                  <a:pt x="3010437" y="3800210"/>
                </a:lnTo>
                <a:lnTo>
                  <a:pt x="2999023" y="3798013"/>
                </a:lnTo>
                <a:lnTo>
                  <a:pt x="2995753" y="3791049"/>
                </a:lnTo>
                <a:lnTo>
                  <a:pt x="2992619" y="3781734"/>
                </a:lnTo>
                <a:lnTo>
                  <a:pt x="2994242" y="3772752"/>
                </a:lnTo>
                <a:lnTo>
                  <a:pt x="2999786" y="3764586"/>
                </a:lnTo>
                <a:lnTo>
                  <a:pt x="3008417" y="3757715"/>
                </a:lnTo>
                <a:close/>
              </a:path>
              <a:path w="4129404" h="4363720">
                <a:moveTo>
                  <a:pt x="2490517" y="284581"/>
                </a:moveTo>
                <a:lnTo>
                  <a:pt x="2501403" y="281447"/>
                </a:lnTo>
                <a:lnTo>
                  <a:pt x="2510539" y="282500"/>
                </a:lnTo>
                <a:lnTo>
                  <a:pt x="2517439" y="287081"/>
                </a:lnTo>
                <a:lnTo>
                  <a:pt x="2521616" y="294535"/>
                </a:lnTo>
                <a:lnTo>
                  <a:pt x="2522473" y="301039"/>
                </a:lnTo>
                <a:lnTo>
                  <a:pt x="2521363" y="308820"/>
                </a:lnTo>
                <a:lnTo>
                  <a:pt x="2519203" y="318511"/>
                </a:lnTo>
                <a:lnTo>
                  <a:pt x="2516909" y="330744"/>
                </a:lnTo>
                <a:lnTo>
                  <a:pt x="2504988" y="324890"/>
                </a:lnTo>
                <a:lnTo>
                  <a:pt x="2495189" y="320164"/>
                </a:lnTo>
                <a:lnTo>
                  <a:pt x="2487386" y="315918"/>
                </a:lnTo>
                <a:lnTo>
                  <a:pt x="2481449" y="311504"/>
                </a:lnTo>
                <a:lnTo>
                  <a:pt x="2477566" y="304208"/>
                </a:lnTo>
                <a:lnTo>
                  <a:pt x="2477985" y="296839"/>
                </a:lnTo>
                <a:lnTo>
                  <a:pt x="2482403" y="290073"/>
                </a:lnTo>
                <a:lnTo>
                  <a:pt x="2490517" y="284581"/>
                </a:lnTo>
                <a:close/>
              </a:path>
              <a:path w="4129404" h="4363720">
                <a:moveTo>
                  <a:pt x="2308113" y="2696325"/>
                </a:moveTo>
                <a:lnTo>
                  <a:pt x="2316830" y="2693502"/>
                </a:lnTo>
                <a:lnTo>
                  <a:pt x="2325174" y="2694218"/>
                </a:lnTo>
                <a:lnTo>
                  <a:pt x="2331716" y="2698259"/>
                </a:lnTo>
                <a:lnTo>
                  <a:pt x="2335029" y="2705410"/>
                </a:lnTo>
                <a:lnTo>
                  <a:pt x="2334937" y="2712123"/>
                </a:lnTo>
                <a:lnTo>
                  <a:pt x="2332678" y="2719499"/>
                </a:lnTo>
                <a:lnTo>
                  <a:pt x="2329158" y="2725697"/>
                </a:lnTo>
                <a:lnTo>
                  <a:pt x="2325282" y="2728874"/>
                </a:lnTo>
                <a:lnTo>
                  <a:pt x="2316952" y="2730041"/>
                </a:lnTo>
                <a:lnTo>
                  <a:pt x="2307591" y="2729389"/>
                </a:lnTo>
                <a:lnTo>
                  <a:pt x="2296389" y="2727831"/>
                </a:lnTo>
                <a:lnTo>
                  <a:pt x="2282536" y="2726278"/>
                </a:lnTo>
                <a:lnTo>
                  <a:pt x="2296708" y="2707464"/>
                </a:lnTo>
                <a:lnTo>
                  <a:pt x="2302345" y="2700907"/>
                </a:lnTo>
                <a:lnTo>
                  <a:pt x="2308113" y="2696325"/>
                </a:lnTo>
                <a:close/>
              </a:path>
              <a:path w="4129404" h="4363720">
                <a:moveTo>
                  <a:pt x="3321235" y="1937335"/>
                </a:moveTo>
                <a:lnTo>
                  <a:pt x="3327722" y="1936547"/>
                </a:lnTo>
                <a:lnTo>
                  <a:pt x="3334281" y="1937230"/>
                </a:lnTo>
                <a:lnTo>
                  <a:pt x="3340592" y="1939270"/>
                </a:lnTo>
                <a:lnTo>
                  <a:pt x="3346335" y="1942550"/>
                </a:lnTo>
                <a:lnTo>
                  <a:pt x="3350028" y="1950791"/>
                </a:lnTo>
                <a:lnTo>
                  <a:pt x="3348381" y="1960477"/>
                </a:lnTo>
                <a:lnTo>
                  <a:pt x="3342455" y="1969339"/>
                </a:lnTo>
                <a:lnTo>
                  <a:pt x="3333308" y="1975110"/>
                </a:lnTo>
                <a:lnTo>
                  <a:pt x="3325621" y="1976830"/>
                </a:lnTo>
                <a:lnTo>
                  <a:pt x="3317208" y="1977002"/>
                </a:lnTo>
                <a:lnTo>
                  <a:pt x="3309614" y="1974901"/>
                </a:lnTo>
                <a:lnTo>
                  <a:pt x="3306407" y="1963421"/>
                </a:lnTo>
                <a:lnTo>
                  <a:pt x="3307787" y="1951912"/>
                </a:lnTo>
                <a:lnTo>
                  <a:pt x="3312986" y="1942506"/>
                </a:lnTo>
                <a:lnTo>
                  <a:pt x="3321235" y="1937335"/>
                </a:lnTo>
                <a:close/>
              </a:path>
              <a:path w="4129404" h="4363720">
                <a:moveTo>
                  <a:pt x="1185503" y="916075"/>
                </a:moveTo>
                <a:lnTo>
                  <a:pt x="1211511" y="935473"/>
                </a:lnTo>
                <a:lnTo>
                  <a:pt x="1210725" y="942468"/>
                </a:lnTo>
                <a:lnTo>
                  <a:pt x="1206443" y="948802"/>
                </a:lnTo>
                <a:lnTo>
                  <a:pt x="1198632" y="954402"/>
                </a:lnTo>
                <a:lnTo>
                  <a:pt x="1187840" y="957079"/>
                </a:lnTo>
                <a:lnTo>
                  <a:pt x="1179297" y="955688"/>
                </a:lnTo>
                <a:lnTo>
                  <a:pt x="1173136" y="950701"/>
                </a:lnTo>
                <a:lnTo>
                  <a:pt x="1169488" y="942586"/>
                </a:lnTo>
                <a:lnTo>
                  <a:pt x="1168175" y="933758"/>
                </a:lnTo>
                <a:lnTo>
                  <a:pt x="1171045" y="925800"/>
                </a:lnTo>
                <a:lnTo>
                  <a:pt x="1177689" y="919847"/>
                </a:lnTo>
                <a:lnTo>
                  <a:pt x="1185503" y="916075"/>
                </a:lnTo>
                <a:close/>
              </a:path>
              <a:path w="4129404" h="4363720">
                <a:moveTo>
                  <a:pt x="2291152" y="1341491"/>
                </a:moveTo>
                <a:lnTo>
                  <a:pt x="2317447" y="1357449"/>
                </a:lnTo>
                <a:lnTo>
                  <a:pt x="2314118" y="1367541"/>
                </a:lnTo>
                <a:lnTo>
                  <a:pt x="2307235" y="1376469"/>
                </a:lnTo>
                <a:lnTo>
                  <a:pt x="2298584" y="1381445"/>
                </a:lnTo>
                <a:lnTo>
                  <a:pt x="2291308" y="1382028"/>
                </a:lnTo>
                <a:lnTo>
                  <a:pt x="2284441" y="1381475"/>
                </a:lnTo>
                <a:lnTo>
                  <a:pt x="2277621" y="1379010"/>
                </a:lnTo>
                <a:lnTo>
                  <a:pt x="2275192" y="1367711"/>
                </a:lnTo>
                <a:lnTo>
                  <a:pt x="2277175" y="1356199"/>
                </a:lnTo>
                <a:lnTo>
                  <a:pt x="2282764" y="1346713"/>
                </a:lnTo>
                <a:lnTo>
                  <a:pt x="2291152" y="1341491"/>
                </a:lnTo>
                <a:close/>
              </a:path>
              <a:path w="4129404" h="4363720">
                <a:moveTo>
                  <a:pt x="1356414" y="1630192"/>
                </a:moveTo>
                <a:lnTo>
                  <a:pt x="1369302" y="1626074"/>
                </a:lnTo>
                <a:lnTo>
                  <a:pt x="1378831" y="1625923"/>
                </a:lnTo>
                <a:lnTo>
                  <a:pt x="1385622" y="1629361"/>
                </a:lnTo>
                <a:lnTo>
                  <a:pt x="1390291" y="1636008"/>
                </a:lnTo>
                <a:lnTo>
                  <a:pt x="1393123" y="1644521"/>
                </a:lnTo>
                <a:lnTo>
                  <a:pt x="1393264" y="1653146"/>
                </a:lnTo>
                <a:lnTo>
                  <a:pt x="1389629" y="1660888"/>
                </a:lnTo>
                <a:lnTo>
                  <a:pt x="1381130" y="1666753"/>
                </a:lnTo>
                <a:lnTo>
                  <a:pt x="1372670" y="1668836"/>
                </a:lnTo>
                <a:lnTo>
                  <a:pt x="1363577" y="1665550"/>
                </a:lnTo>
                <a:lnTo>
                  <a:pt x="1357624" y="1658901"/>
                </a:lnTo>
                <a:lnTo>
                  <a:pt x="1355774" y="1652008"/>
                </a:lnTo>
                <a:lnTo>
                  <a:pt x="1355587" y="1644511"/>
                </a:lnTo>
                <a:lnTo>
                  <a:pt x="1356116" y="1637031"/>
                </a:lnTo>
                <a:lnTo>
                  <a:pt x="1356414" y="1630192"/>
                </a:lnTo>
                <a:close/>
              </a:path>
              <a:path w="4129404" h="4363720">
                <a:moveTo>
                  <a:pt x="2717408" y="416048"/>
                </a:moveTo>
                <a:lnTo>
                  <a:pt x="2727948" y="420751"/>
                </a:lnTo>
                <a:lnTo>
                  <a:pt x="2737077" y="424521"/>
                </a:lnTo>
                <a:lnTo>
                  <a:pt x="2744203" y="428171"/>
                </a:lnTo>
                <a:lnTo>
                  <a:pt x="2748732" y="432508"/>
                </a:lnTo>
                <a:lnTo>
                  <a:pt x="2751187" y="440282"/>
                </a:lnTo>
                <a:lnTo>
                  <a:pt x="2749171" y="447766"/>
                </a:lnTo>
                <a:lnTo>
                  <a:pt x="2743531" y="453941"/>
                </a:lnTo>
                <a:lnTo>
                  <a:pt x="2735118" y="457788"/>
                </a:lnTo>
                <a:lnTo>
                  <a:pt x="2727941" y="458206"/>
                </a:lnTo>
                <a:lnTo>
                  <a:pt x="2720236" y="456747"/>
                </a:lnTo>
                <a:lnTo>
                  <a:pt x="2713709" y="454027"/>
                </a:lnTo>
                <a:lnTo>
                  <a:pt x="2710064" y="450662"/>
                </a:lnTo>
                <a:lnTo>
                  <a:pt x="2709236" y="444720"/>
                </a:lnTo>
                <a:lnTo>
                  <a:pt x="2710920" y="437157"/>
                </a:lnTo>
                <a:lnTo>
                  <a:pt x="2714012" y="427692"/>
                </a:lnTo>
                <a:lnTo>
                  <a:pt x="2717408" y="416048"/>
                </a:lnTo>
                <a:close/>
              </a:path>
              <a:path w="4129404" h="4363720">
                <a:moveTo>
                  <a:pt x="3118988" y="2296683"/>
                </a:moveTo>
                <a:lnTo>
                  <a:pt x="3125312" y="2296238"/>
                </a:lnTo>
                <a:lnTo>
                  <a:pt x="3131217" y="2298291"/>
                </a:lnTo>
                <a:lnTo>
                  <a:pt x="3136092" y="2302864"/>
                </a:lnTo>
                <a:lnTo>
                  <a:pt x="3137592" y="2304048"/>
                </a:lnTo>
                <a:lnTo>
                  <a:pt x="3138682" y="2306370"/>
                </a:lnTo>
                <a:lnTo>
                  <a:pt x="3138998" y="2309055"/>
                </a:lnTo>
                <a:lnTo>
                  <a:pt x="3138516" y="2315818"/>
                </a:lnTo>
                <a:lnTo>
                  <a:pt x="3136432" y="2322183"/>
                </a:lnTo>
                <a:lnTo>
                  <a:pt x="3133000" y="2327941"/>
                </a:lnTo>
                <a:lnTo>
                  <a:pt x="3128478" y="2332882"/>
                </a:lnTo>
                <a:lnTo>
                  <a:pt x="3121574" y="2334353"/>
                </a:lnTo>
                <a:lnTo>
                  <a:pt x="3113362" y="2333605"/>
                </a:lnTo>
                <a:lnTo>
                  <a:pt x="3103454" y="2331881"/>
                </a:lnTo>
                <a:lnTo>
                  <a:pt x="3091461" y="2330429"/>
                </a:lnTo>
                <a:lnTo>
                  <a:pt x="3097845" y="2319935"/>
                </a:lnTo>
                <a:lnTo>
                  <a:pt x="3102826" y="2311163"/>
                </a:lnTo>
                <a:lnTo>
                  <a:pt x="3107472" y="2304319"/>
                </a:lnTo>
                <a:lnTo>
                  <a:pt x="3112855" y="2299607"/>
                </a:lnTo>
                <a:lnTo>
                  <a:pt x="3118988" y="2296683"/>
                </a:lnTo>
                <a:close/>
              </a:path>
              <a:path w="4129404" h="4363720">
                <a:moveTo>
                  <a:pt x="1153598" y="3391371"/>
                </a:moveTo>
                <a:lnTo>
                  <a:pt x="1163350" y="3396531"/>
                </a:lnTo>
                <a:lnTo>
                  <a:pt x="1171914" y="3400479"/>
                </a:lnTo>
                <a:lnTo>
                  <a:pt x="1177911" y="3403861"/>
                </a:lnTo>
                <a:lnTo>
                  <a:pt x="1179964" y="3407324"/>
                </a:lnTo>
                <a:lnTo>
                  <a:pt x="1177996" y="3414785"/>
                </a:lnTo>
                <a:lnTo>
                  <a:pt x="1174788" y="3421678"/>
                </a:lnTo>
                <a:lnTo>
                  <a:pt x="1170378" y="3427895"/>
                </a:lnTo>
                <a:lnTo>
                  <a:pt x="1164804" y="3433330"/>
                </a:lnTo>
                <a:lnTo>
                  <a:pt x="1159255" y="3434076"/>
                </a:lnTo>
                <a:lnTo>
                  <a:pt x="1151252" y="3432610"/>
                </a:lnTo>
                <a:lnTo>
                  <a:pt x="1144137" y="3430018"/>
                </a:lnTo>
                <a:lnTo>
                  <a:pt x="1141251" y="3427389"/>
                </a:lnTo>
                <a:lnTo>
                  <a:pt x="1142471" y="3419969"/>
                </a:lnTo>
                <a:lnTo>
                  <a:pt x="1145359" y="3411766"/>
                </a:lnTo>
                <a:lnTo>
                  <a:pt x="1149280" y="3402370"/>
                </a:lnTo>
                <a:lnTo>
                  <a:pt x="1153598" y="3391371"/>
                </a:lnTo>
                <a:close/>
              </a:path>
              <a:path w="4129404" h="4363720">
                <a:moveTo>
                  <a:pt x="4096562" y="2024748"/>
                </a:moveTo>
                <a:lnTo>
                  <a:pt x="4106244" y="2027905"/>
                </a:lnTo>
                <a:lnTo>
                  <a:pt x="4114579" y="2030455"/>
                </a:lnTo>
                <a:lnTo>
                  <a:pt x="4121191" y="2033106"/>
                </a:lnTo>
                <a:lnTo>
                  <a:pt x="4125706" y="2036564"/>
                </a:lnTo>
                <a:lnTo>
                  <a:pt x="4128862" y="2044040"/>
                </a:lnTo>
                <a:lnTo>
                  <a:pt x="4127686" y="2051336"/>
                </a:lnTo>
                <a:lnTo>
                  <a:pt x="4122878" y="2057680"/>
                </a:lnTo>
                <a:lnTo>
                  <a:pt x="4115139" y="2062303"/>
                </a:lnTo>
                <a:lnTo>
                  <a:pt x="4108656" y="2063635"/>
                </a:lnTo>
                <a:lnTo>
                  <a:pt x="4101074" y="2063003"/>
                </a:lnTo>
                <a:lnTo>
                  <a:pt x="4094534" y="2060821"/>
                </a:lnTo>
                <a:lnTo>
                  <a:pt x="4091175" y="2057499"/>
                </a:lnTo>
                <a:lnTo>
                  <a:pt x="4090316" y="2051586"/>
                </a:lnTo>
                <a:lnTo>
                  <a:pt x="4091786" y="2044226"/>
                </a:lnTo>
                <a:lnTo>
                  <a:pt x="4094298" y="2035314"/>
                </a:lnTo>
                <a:lnTo>
                  <a:pt x="4096562" y="2024748"/>
                </a:lnTo>
                <a:close/>
              </a:path>
              <a:path w="4129404" h="4363720">
                <a:moveTo>
                  <a:pt x="2733755" y="1451957"/>
                </a:moveTo>
                <a:lnTo>
                  <a:pt x="2747604" y="1464682"/>
                </a:lnTo>
                <a:lnTo>
                  <a:pt x="2752442" y="1475175"/>
                </a:lnTo>
                <a:lnTo>
                  <a:pt x="2748020" y="1486298"/>
                </a:lnTo>
                <a:lnTo>
                  <a:pt x="2734087" y="1500911"/>
                </a:lnTo>
                <a:lnTo>
                  <a:pt x="2721557" y="1484777"/>
                </a:lnTo>
                <a:lnTo>
                  <a:pt x="2717346" y="1474300"/>
                </a:lnTo>
                <a:lnTo>
                  <a:pt x="2721422" y="1464889"/>
                </a:lnTo>
                <a:lnTo>
                  <a:pt x="2733755" y="1451957"/>
                </a:lnTo>
                <a:close/>
              </a:path>
              <a:path w="4129404" h="4363720">
                <a:moveTo>
                  <a:pt x="3308460" y="1005524"/>
                </a:moveTo>
                <a:lnTo>
                  <a:pt x="3317503" y="1002798"/>
                </a:lnTo>
                <a:lnTo>
                  <a:pt x="3325573" y="1003274"/>
                </a:lnTo>
                <a:lnTo>
                  <a:pt x="3331917" y="1006862"/>
                </a:lnTo>
                <a:lnTo>
                  <a:pt x="3335787" y="1013471"/>
                </a:lnTo>
                <a:lnTo>
                  <a:pt x="3336504" y="1019303"/>
                </a:lnTo>
                <a:lnTo>
                  <a:pt x="3335478" y="1026130"/>
                </a:lnTo>
                <a:lnTo>
                  <a:pt x="3333554" y="1034441"/>
                </a:lnTo>
                <a:lnTo>
                  <a:pt x="3331583" y="1044722"/>
                </a:lnTo>
                <a:lnTo>
                  <a:pt x="3320461" y="1041134"/>
                </a:lnTo>
                <a:lnTo>
                  <a:pt x="3311145" y="1038381"/>
                </a:lnTo>
                <a:lnTo>
                  <a:pt x="3303911" y="1035535"/>
                </a:lnTo>
                <a:lnTo>
                  <a:pt x="3299030" y="1031673"/>
                </a:lnTo>
                <a:lnTo>
                  <a:pt x="3295466" y="1024773"/>
                </a:lnTo>
                <a:lnTo>
                  <a:pt x="3296174" y="1017549"/>
                </a:lnTo>
                <a:lnTo>
                  <a:pt x="3300668" y="1010850"/>
                </a:lnTo>
                <a:lnTo>
                  <a:pt x="3308460" y="1005524"/>
                </a:lnTo>
                <a:close/>
              </a:path>
              <a:path w="4129404" h="4363720">
                <a:moveTo>
                  <a:pt x="2563928" y="408777"/>
                </a:moveTo>
                <a:lnTo>
                  <a:pt x="2573571" y="413044"/>
                </a:lnTo>
                <a:lnTo>
                  <a:pt x="2581807" y="416201"/>
                </a:lnTo>
                <a:lnTo>
                  <a:pt x="2588185" y="419169"/>
                </a:lnTo>
                <a:lnTo>
                  <a:pt x="2592251" y="422867"/>
                </a:lnTo>
                <a:lnTo>
                  <a:pt x="2597021" y="431016"/>
                </a:lnTo>
                <a:lnTo>
                  <a:pt x="2593694" y="442022"/>
                </a:lnTo>
                <a:lnTo>
                  <a:pt x="2581321" y="447832"/>
                </a:lnTo>
                <a:lnTo>
                  <a:pt x="2579411" y="447784"/>
                </a:lnTo>
                <a:lnTo>
                  <a:pt x="2570587" y="449093"/>
                </a:lnTo>
                <a:lnTo>
                  <a:pt x="2562267" y="445444"/>
                </a:lnTo>
                <a:lnTo>
                  <a:pt x="2556314" y="438795"/>
                </a:lnTo>
                <a:lnTo>
                  <a:pt x="2555746" y="433469"/>
                </a:lnTo>
                <a:lnTo>
                  <a:pt x="2557612" y="426735"/>
                </a:lnTo>
                <a:lnTo>
                  <a:pt x="2560733" y="418525"/>
                </a:lnTo>
                <a:lnTo>
                  <a:pt x="2563928" y="408777"/>
                </a:lnTo>
                <a:close/>
              </a:path>
              <a:path w="4129404" h="4363720">
                <a:moveTo>
                  <a:pt x="2205052" y="719878"/>
                </a:moveTo>
                <a:lnTo>
                  <a:pt x="2213743" y="716402"/>
                </a:lnTo>
                <a:lnTo>
                  <a:pt x="2221221" y="717127"/>
                </a:lnTo>
                <a:lnTo>
                  <a:pt x="2227536" y="721407"/>
                </a:lnTo>
                <a:lnTo>
                  <a:pt x="2232742" y="728599"/>
                </a:lnTo>
                <a:lnTo>
                  <a:pt x="2236365" y="736032"/>
                </a:lnTo>
                <a:lnTo>
                  <a:pt x="2237877" y="743305"/>
                </a:lnTo>
                <a:lnTo>
                  <a:pt x="2235613" y="749696"/>
                </a:lnTo>
                <a:lnTo>
                  <a:pt x="2227905" y="754480"/>
                </a:lnTo>
                <a:lnTo>
                  <a:pt x="2221790" y="754429"/>
                </a:lnTo>
                <a:lnTo>
                  <a:pt x="2214599" y="751519"/>
                </a:lnTo>
                <a:lnTo>
                  <a:pt x="2206581" y="747227"/>
                </a:lnTo>
                <a:lnTo>
                  <a:pt x="2197988" y="743027"/>
                </a:lnTo>
                <a:lnTo>
                  <a:pt x="2200132" y="733521"/>
                </a:lnTo>
                <a:lnTo>
                  <a:pt x="2200002" y="723193"/>
                </a:lnTo>
                <a:lnTo>
                  <a:pt x="2205052" y="719878"/>
                </a:lnTo>
                <a:close/>
              </a:path>
              <a:path w="4129404" h="4363720">
                <a:moveTo>
                  <a:pt x="2349629" y="1138374"/>
                </a:moveTo>
                <a:lnTo>
                  <a:pt x="2358558" y="1135437"/>
                </a:lnTo>
                <a:lnTo>
                  <a:pt x="2366644" y="1136170"/>
                </a:lnTo>
                <a:lnTo>
                  <a:pt x="2372861" y="1140083"/>
                </a:lnTo>
                <a:lnTo>
                  <a:pt x="2376182" y="1146685"/>
                </a:lnTo>
                <a:lnTo>
                  <a:pt x="2376722" y="1155875"/>
                </a:lnTo>
                <a:lnTo>
                  <a:pt x="2371942" y="1163786"/>
                </a:lnTo>
                <a:lnTo>
                  <a:pt x="2364935" y="1168965"/>
                </a:lnTo>
                <a:lnTo>
                  <a:pt x="2358331" y="1169881"/>
                </a:lnTo>
                <a:lnTo>
                  <a:pt x="2350411" y="1168937"/>
                </a:lnTo>
                <a:lnTo>
                  <a:pt x="2340794" y="1167018"/>
                </a:lnTo>
                <a:lnTo>
                  <a:pt x="2329101" y="1165011"/>
                </a:lnTo>
                <a:lnTo>
                  <a:pt x="2335497" y="1155767"/>
                </a:lnTo>
                <a:lnTo>
                  <a:pt x="2340459" y="1147992"/>
                </a:lnTo>
                <a:lnTo>
                  <a:pt x="2344874" y="1142068"/>
                </a:lnTo>
                <a:lnTo>
                  <a:pt x="2349629" y="1138374"/>
                </a:lnTo>
                <a:close/>
              </a:path>
              <a:path w="4129404" h="4363720">
                <a:moveTo>
                  <a:pt x="3348098" y="3168523"/>
                </a:moveTo>
                <a:lnTo>
                  <a:pt x="3363285" y="3172726"/>
                </a:lnTo>
                <a:lnTo>
                  <a:pt x="3365465" y="3177369"/>
                </a:lnTo>
                <a:lnTo>
                  <a:pt x="3365839" y="3182815"/>
                </a:lnTo>
                <a:lnTo>
                  <a:pt x="3364354" y="3189577"/>
                </a:lnTo>
                <a:lnTo>
                  <a:pt x="3361896" y="3198036"/>
                </a:lnTo>
                <a:lnTo>
                  <a:pt x="3359351" y="3208572"/>
                </a:lnTo>
                <a:lnTo>
                  <a:pt x="3349311" y="3203679"/>
                </a:lnTo>
                <a:lnTo>
                  <a:pt x="3340785" y="3199935"/>
                </a:lnTo>
                <a:lnTo>
                  <a:pt x="3334756" y="3196612"/>
                </a:lnTo>
                <a:lnTo>
                  <a:pt x="3332211" y="3192981"/>
                </a:lnTo>
                <a:lnTo>
                  <a:pt x="3333014" y="3187971"/>
                </a:lnTo>
                <a:lnTo>
                  <a:pt x="3335924" y="3181794"/>
                </a:lnTo>
                <a:lnTo>
                  <a:pt x="3340267" y="3175652"/>
                </a:lnTo>
                <a:lnTo>
                  <a:pt x="3345368" y="3170749"/>
                </a:lnTo>
                <a:lnTo>
                  <a:pt x="3348098" y="3168523"/>
                </a:lnTo>
                <a:close/>
              </a:path>
              <a:path w="4129404" h="4363720">
                <a:moveTo>
                  <a:pt x="1956004" y="1526233"/>
                </a:moveTo>
                <a:lnTo>
                  <a:pt x="1965884" y="1531068"/>
                </a:lnTo>
                <a:lnTo>
                  <a:pt x="1974144" y="1534715"/>
                </a:lnTo>
                <a:lnTo>
                  <a:pt x="1980120" y="1538019"/>
                </a:lnTo>
                <a:lnTo>
                  <a:pt x="1983144" y="1541823"/>
                </a:lnTo>
                <a:lnTo>
                  <a:pt x="1983684" y="1551014"/>
                </a:lnTo>
                <a:lnTo>
                  <a:pt x="1978904" y="1558924"/>
                </a:lnTo>
                <a:lnTo>
                  <a:pt x="1971897" y="1564103"/>
                </a:lnTo>
                <a:lnTo>
                  <a:pt x="1963074" y="1565412"/>
                </a:lnTo>
                <a:lnTo>
                  <a:pt x="1954344" y="1562900"/>
                </a:lnTo>
                <a:lnTo>
                  <a:pt x="1948391" y="1556251"/>
                </a:lnTo>
                <a:lnTo>
                  <a:pt x="1947591" y="1551565"/>
                </a:lnTo>
                <a:lnTo>
                  <a:pt x="1949381" y="1545043"/>
                </a:lnTo>
                <a:lnTo>
                  <a:pt x="1952579" y="1536621"/>
                </a:lnTo>
                <a:lnTo>
                  <a:pt x="1956004" y="1526233"/>
                </a:lnTo>
                <a:close/>
              </a:path>
              <a:path w="4129404" h="4363720">
                <a:moveTo>
                  <a:pt x="2042953" y="2457218"/>
                </a:moveTo>
                <a:lnTo>
                  <a:pt x="2059686" y="2460694"/>
                </a:lnTo>
                <a:lnTo>
                  <a:pt x="2060729" y="2464927"/>
                </a:lnTo>
                <a:lnTo>
                  <a:pt x="2061083" y="2471239"/>
                </a:lnTo>
                <a:lnTo>
                  <a:pt x="2059862" y="2478910"/>
                </a:lnTo>
                <a:lnTo>
                  <a:pt x="2057514" y="2488379"/>
                </a:lnTo>
                <a:lnTo>
                  <a:pt x="2054522" y="2499951"/>
                </a:lnTo>
                <a:lnTo>
                  <a:pt x="2044357" y="2494527"/>
                </a:lnTo>
                <a:lnTo>
                  <a:pt x="2035979" y="2490359"/>
                </a:lnTo>
                <a:lnTo>
                  <a:pt x="2030069" y="2486597"/>
                </a:lnTo>
                <a:lnTo>
                  <a:pt x="2027429" y="2482450"/>
                </a:lnTo>
                <a:lnTo>
                  <a:pt x="2028573" y="2475936"/>
                </a:lnTo>
                <a:lnTo>
                  <a:pt x="2031035" y="2469778"/>
                </a:lnTo>
                <a:lnTo>
                  <a:pt x="2034699" y="2464295"/>
                </a:lnTo>
                <a:lnTo>
                  <a:pt x="2039449" y="2459807"/>
                </a:lnTo>
                <a:lnTo>
                  <a:pt x="2042953" y="2457218"/>
                </a:lnTo>
                <a:close/>
              </a:path>
              <a:path w="4129404" h="4363720">
                <a:moveTo>
                  <a:pt x="1126020" y="2424011"/>
                </a:moveTo>
                <a:lnTo>
                  <a:pt x="1131797" y="2422243"/>
                </a:lnTo>
                <a:lnTo>
                  <a:pt x="1141980" y="2427851"/>
                </a:lnTo>
                <a:lnTo>
                  <a:pt x="1149937" y="2430726"/>
                </a:lnTo>
                <a:lnTo>
                  <a:pt x="1147449" y="2437206"/>
                </a:lnTo>
                <a:lnTo>
                  <a:pt x="1145034" y="2443653"/>
                </a:lnTo>
                <a:lnTo>
                  <a:pt x="1142065" y="2449296"/>
                </a:lnTo>
                <a:lnTo>
                  <a:pt x="1137917" y="2453369"/>
                </a:lnTo>
                <a:lnTo>
                  <a:pt x="1132318" y="2454920"/>
                </a:lnTo>
                <a:lnTo>
                  <a:pt x="1125234" y="2454248"/>
                </a:lnTo>
                <a:lnTo>
                  <a:pt x="1116385" y="2452455"/>
                </a:lnTo>
                <a:lnTo>
                  <a:pt x="1105493" y="2450648"/>
                </a:lnTo>
                <a:lnTo>
                  <a:pt x="1117158" y="2432776"/>
                </a:lnTo>
                <a:lnTo>
                  <a:pt x="1121714" y="2426963"/>
                </a:lnTo>
                <a:lnTo>
                  <a:pt x="1126020" y="2424011"/>
                </a:lnTo>
                <a:close/>
              </a:path>
              <a:path w="4129404" h="4363720">
                <a:moveTo>
                  <a:pt x="2392775" y="1797155"/>
                </a:moveTo>
                <a:lnTo>
                  <a:pt x="2401266" y="1799882"/>
                </a:lnTo>
                <a:lnTo>
                  <a:pt x="2408944" y="1802195"/>
                </a:lnTo>
                <a:lnTo>
                  <a:pt x="2414686" y="1804531"/>
                </a:lnTo>
                <a:lnTo>
                  <a:pt x="2417371" y="1807328"/>
                </a:lnTo>
                <a:lnTo>
                  <a:pt x="2418321" y="1815382"/>
                </a:lnTo>
                <a:lnTo>
                  <a:pt x="2415041" y="1824477"/>
                </a:lnTo>
                <a:lnTo>
                  <a:pt x="2408397" y="1830430"/>
                </a:lnTo>
                <a:lnTo>
                  <a:pt x="2402527" y="1836019"/>
                </a:lnTo>
                <a:lnTo>
                  <a:pt x="2392977" y="1835781"/>
                </a:lnTo>
                <a:lnTo>
                  <a:pt x="2387797" y="1828768"/>
                </a:lnTo>
                <a:lnTo>
                  <a:pt x="2386707" y="1826447"/>
                </a:lnTo>
                <a:lnTo>
                  <a:pt x="2385207" y="1825262"/>
                </a:lnTo>
                <a:lnTo>
                  <a:pt x="2384891" y="1822578"/>
                </a:lnTo>
                <a:lnTo>
                  <a:pt x="2385126" y="1817613"/>
                </a:lnTo>
                <a:lnTo>
                  <a:pt x="2386921" y="1811826"/>
                </a:lnTo>
                <a:lnTo>
                  <a:pt x="2389673" y="1805060"/>
                </a:lnTo>
                <a:lnTo>
                  <a:pt x="2392775" y="1797155"/>
                </a:lnTo>
                <a:close/>
              </a:path>
              <a:path w="4129404" h="4363720">
                <a:moveTo>
                  <a:pt x="2687333" y="723883"/>
                </a:moveTo>
                <a:lnTo>
                  <a:pt x="2699420" y="736875"/>
                </a:lnTo>
                <a:lnTo>
                  <a:pt x="2702907" y="745494"/>
                </a:lnTo>
                <a:lnTo>
                  <a:pt x="2697303" y="753600"/>
                </a:lnTo>
                <a:lnTo>
                  <a:pt x="2682122" y="765051"/>
                </a:lnTo>
                <a:lnTo>
                  <a:pt x="2672645" y="750833"/>
                </a:lnTo>
                <a:lnTo>
                  <a:pt x="2670029" y="741806"/>
                </a:lnTo>
                <a:lnTo>
                  <a:pt x="2674762" y="734109"/>
                </a:lnTo>
                <a:lnTo>
                  <a:pt x="2687333" y="723883"/>
                </a:lnTo>
                <a:close/>
              </a:path>
              <a:path w="4129404" h="4363720">
                <a:moveTo>
                  <a:pt x="3173654" y="1594858"/>
                </a:moveTo>
                <a:lnTo>
                  <a:pt x="3183533" y="1599693"/>
                </a:lnTo>
                <a:lnTo>
                  <a:pt x="3191793" y="1603341"/>
                </a:lnTo>
                <a:lnTo>
                  <a:pt x="3197769" y="1606645"/>
                </a:lnTo>
                <a:lnTo>
                  <a:pt x="3200793" y="1610448"/>
                </a:lnTo>
                <a:lnTo>
                  <a:pt x="3200970" y="1618865"/>
                </a:lnTo>
                <a:lnTo>
                  <a:pt x="3197326" y="1627187"/>
                </a:lnTo>
                <a:lnTo>
                  <a:pt x="3190683" y="1633139"/>
                </a:lnTo>
                <a:lnTo>
                  <a:pt x="3185586" y="1638365"/>
                </a:lnTo>
                <a:lnTo>
                  <a:pt x="3177173" y="1638538"/>
                </a:lnTo>
                <a:lnTo>
                  <a:pt x="3170810" y="1633026"/>
                </a:lnTo>
                <a:lnTo>
                  <a:pt x="3169720" y="1630704"/>
                </a:lnTo>
                <a:lnTo>
                  <a:pt x="3167856" y="1628746"/>
                </a:lnTo>
                <a:lnTo>
                  <a:pt x="3167540" y="1626061"/>
                </a:lnTo>
                <a:lnTo>
                  <a:pt x="3167491" y="1620461"/>
                </a:lnTo>
                <a:lnTo>
                  <a:pt x="3168940" y="1613716"/>
                </a:lnTo>
                <a:lnTo>
                  <a:pt x="3171217" y="1605343"/>
                </a:lnTo>
                <a:lnTo>
                  <a:pt x="3173654" y="1594858"/>
                </a:lnTo>
                <a:close/>
              </a:path>
              <a:path w="4129404" h="4363720">
                <a:moveTo>
                  <a:pt x="1059143" y="2251416"/>
                </a:moveTo>
                <a:lnTo>
                  <a:pt x="1067146" y="2252380"/>
                </a:lnTo>
                <a:lnTo>
                  <a:pt x="1071963" y="2258618"/>
                </a:lnTo>
                <a:lnTo>
                  <a:pt x="1074143" y="2263261"/>
                </a:lnTo>
                <a:lnTo>
                  <a:pt x="1074460" y="2265946"/>
                </a:lnTo>
                <a:lnTo>
                  <a:pt x="1074053" y="2270859"/>
                </a:lnTo>
                <a:lnTo>
                  <a:pt x="1071906" y="2276589"/>
                </a:lnTo>
                <a:lnTo>
                  <a:pt x="1068872" y="2283444"/>
                </a:lnTo>
                <a:lnTo>
                  <a:pt x="1065802" y="2291732"/>
                </a:lnTo>
                <a:lnTo>
                  <a:pt x="1057350" y="2287895"/>
                </a:lnTo>
                <a:lnTo>
                  <a:pt x="1049770" y="2284975"/>
                </a:lnTo>
                <a:lnTo>
                  <a:pt x="1044263" y="2282322"/>
                </a:lnTo>
                <a:lnTo>
                  <a:pt x="1042026" y="2279285"/>
                </a:lnTo>
                <a:lnTo>
                  <a:pt x="1042513" y="2272534"/>
                </a:lnTo>
                <a:lnTo>
                  <a:pt x="1044638" y="2266253"/>
                </a:lnTo>
                <a:lnTo>
                  <a:pt x="1048177" y="2260725"/>
                </a:lnTo>
                <a:lnTo>
                  <a:pt x="1052910" y="2256231"/>
                </a:lnTo>
                <a:lnTo>
                  <a:pt x="1059143" y="2251416"/>
                </a:lnTo>
                <a:close/>
              </a:path>
              <a:path w="4129404" h="4363720">
                <a:moveTo>
                  <a:pt x="1892492" y="74258"/>
                </a:moveTo>
                <a:lnTo>
                  <a:pt x="1919771" y="84116"/>
                </a:lnTo>
                <a:lnTo>
                  <a:pt x="1914441" y="98896"/>
                </a:lnTo>
                <a:lnTo>
                  <a:pt x="1909028" y="101438"/>
                </a:lnTo>
                <a:lnTo>
                  <a:pt x="1902989" y="102428"/>
                </a:lnTo>
                <a:lnTo>
                  <a:pt x="1895583" y="102202"/>
                </a:lnTo>
                <a:lnTo>
                  <a:pt x="1886395" y="101572"/>
                </a:lnTo>
                <a:lnTo>
                  <a:pt x="1875011" y="101354"/>
                </a:lnTo>
                <a:lnTo>
                  <a:pt x="1880413" y="91218"/>
                </a:lnTo>
                <a:lnTo>
                  <a:pt x="1884590" y="82808"/>
                </a:lnTo>
                <a:lnTo>
                  <a:pt x="1888348" y="76897"/>
                </a:lnTo>
                <a:lnTo>
                  <a:pt x="1892492" y="74258"/>
                </a:lnTo>
                <a:close/>
              </a:path>
              <a:path w="4129404" h="4363720">
                <a:moveTo>
                  <a:pt x="2754818" y="230378"/>
                </a:moveTo>
                <a:lnTo>
                  <a:pt x="2764894" y="236227"/>
                </a:lnTo>
                <a:lnTo>
                  <a:pt x="2772963" y="240629"/>
                </a:lnTo>
                <a:lnTo>
                  <a:pt x="2778823" y="244474"/>
                </a:lnTo>
                <a:lnTo>
                  <a:pt x="2782275" y="248652"/>
                </a:lnTo>
                <a:lnTo>
                  <a:pt x="2784091" y="252522"/>
                </a:lnTo>
                <a:lnTo>
                  <a:pt x="2776898" y="265343"/>
                </a:lnTo>
                <a:lnTo>
                  <a:pt x="2766071" y="270427"/>
                </a:lnTo>
                <a:lnTo>
                  <a:pt x="2752384" y="267408"/>
                </a:lnTo>
                <a:lnTo>
                  <a:pt x="2750204" y="262765"/>
                </a:lnTo>
                <a:lnTo>
                  <a:pt x="2749320" y="257396"/>
                </a:lnTo>
                <a:lnTo>
                  <a:pt x="2750411" y="250391"/>
                </a:lnTo>
                <a:lnTo>
                  <a:pt x="2752552" y="241476"/>
                </a:lnTo>
                <a:lnTo>
                  <a:pt x="2754818" y="230378"/>
                </a:lnTo>
                <a:close/>
              </a:path>
              <a:path w="4129404" h="4363720">
                <a:moveTo>
                  <a:pt x="2523820" y="2112452"/>
                </a:moveTo>
                <a:lnTo>
                  <a:pt x="2530370" y="2110321"/>
                </a:lnTo>
                <a:lnTo>
                  <a:pt x="2537870" y="2116244"/>
                </a:lnTo>
                <a:lnTo>
                  <a:pt x="2544690" y="2118708"/>
                </a:lnTo>
                <a:lnTo>
                  <a:pt x="2541456" y="2125893"/>
                </a:lnTo>
                <a:lnTo>
                  <a:pt x="2539313" y="2135399"/>
                </a:lnTo>
                <a:lnTo>
                  <a:pt x="2533489" y="2139078"/>
                </a:lnTo>
                <a:lnTo>
                  <a:pt x="2528348" y="2140031"/>
                </a:lnTo>
                <a:lnTo>
                  <a:pt x="2522069" y="2139127"/>
                </a:lnTo>
                <a:lnTo>
                  <a:pt x="2514452" y="2137258"/>
                </a:lnTo>
                <a:lnTo>
                  <a:pt x="2505296" y="2135315"/>
                </a:lnTo>
                <a:lnTo>
                  <a:pt x="2515072" y="2120455"/>
                </a:lnTo>
                <a:lnTo>
                  <a:pt x="2519276" y="2115338"/>
                </a:lnTo>
                <a:lnTo>
                  <a:pt x="2523820" y="2112452"/>
                </a:lnTo>
                <a:close/>
              </a:path>
              <a:path w="4129404" h="4363720">
                <a:moveTo>
                  <a:pt x="2346722" y="350205"/>
                </a:moveTo>
                <a:lnTo>
                  <a:pt x="2353542" y="352669"/>
                </a:lnTo>
                <a:lnTo>
                  <a:pt x="2363865" y="352544"/>
                </a:lnTo>
                <a:lnTo>
                  <a:pt x="2367182" y="357598"/>
                </a:lnTo>
                <a:lnTo>
                  <a:pt x="2368203" y="362003"/>
                </a:lnTo>
                <a:lnTo>
                  <a:pt x="2367079" y="367681"/>
                </a:lnTo>
                <a:lnTo>
                  <a:pt x="2364990" y="374697"/>
                </a:lnTo>
                <a:lnTo>
                  <a:pt x="2363118" y="383117"/>
                </a:lnTo>
                <a:lnTo>
                  <a:pt x="2352935" y="377509"/>
                </a:lnTo>
                <a:lnTo>
                  <a:pt x="2343431" y="375360"/>
                </a:lnTo>
                <a:lnTo>
                  <a:pt x="2342388" y="371128"/>
                </a:lnTo>
                <a:lnTo>
                  <a:pt x="2340618" y="365348"/>
                </a:lnTo>
                <a:lnTo>
                  <a:pt x="2345035" y="356663"/>
                </a:lnTo>
                <a:lnTo>
                  <a:pt x="2346722" y="350205"/>
                </a:lnTo>
                <a:close/>
              </a:path>
              <a:path w="4129404" h="4363720">
                <a:moveTo>
                  <a:pt x="2200020" y="1050898"/>
                </a:moveTo>
                <a:lnTo>
                  <a:pt x="2203430" y="1052131"/>
                </a:lnTo>
                <a:lnTo>
                  <a:pt x="2206476" y="1052589"/>
                </a:lnTo>
                <a:lnTo>
                  <a:pt x="2207260" y="1054228"/>
                </a:lnTo>
                <a:lnTo>
                  <a:pt x="2211877" y="1061549"/>
                </a:lnTo>
                <a:lnTo>
                  <a:pt x="2213861" y="1069072"/>
                </a:lnTo>
                <a:lnTo>
                  <a:pt x="2211761" y="1076566"/>
                </a:lnTo>
                <a:lnTo>
                  <a:pt x="2204182" y="1083887"/>
                </a:lnTo>
                <a:lnTo>
                  <a:pt x="2201452" y="1086114"/>
                </a:lnTo>
                <a:lnTo>
                  <a:pt x="2190039" y="1083917"/>
                </a:lnTo>
                <a:lnTo>
                  <a:pt x="2188176" y="1081958"/>
                </a:lnTo>
                <a:lnTo>
                  <a:pt x="2184804" y="1073049"/>
                </a:lnTo>
                <a:lnTo>
                  <a:pt x="2185111" y="1064627"/>
                </a:lnTo>
                <a:lnTo>
                  <a:pt x="2189912" y="1057105"/>
                </a:lnTo>
                <a:lnTo>
                  <a:pt x="2200020" y="1050898"/>
                </a:lnTo>
                <a:close/>
              </a:path>
              <a:path w="4129404" h="4363720">
                <a:moveTo>
                  <a:pt x="1495029" y="2198817"/>
                </a:moveTo>
                <a:lnTo>
                  <a:pt x="1500712" y="2200871"/>
                </a:lnTo>
                <a:lnTo>
                  <a:pt x="1511809" y="2200383"/>
                </a:lnTo>
                <a:lnTo>
                  <a:pt x="1512852" y="2204615"/>
                </a:lnTo>
                <a:lnTo>
                  <a:pt x="1514622" y="2210395"/>
                </a:lnTo>
                <a:lnTo>
                  <a:pt x="1509842" y="2218306"/>
                </a:lnTo>
                <a:lnTo>
                  <a:pt x="1507288" y="2228949"/>
                </a:lnTo>
                <a:lnTo>
                  <a:pt x="1497468" y="2224115"/>
                </a:lnTo>
                <a:lnTo>
                  <a:pt x="1487192" y="2222329"/>
                </a:lnTo>
                <a:lnTo>
                  <a:pt x="1486512" y="2218871"/>
                </a:lnTo>
                <a:lnTo>
                  <a:pt x="1486288" y="2212365"/>
                </a:lnTo>
                <a:lnTo>
                  <a:pt x="1491795" y="2206002"/>
                </a:lnTo>
                <a:lnTo>
                  <a:pt x="1495029" y="2198817"/>
                </a:lnTo>
                <a:close/>
              </a:path>
              <a:path w="4129404" h="4363720">
                <a:moveTo>
                  <a:pt x="3227466" y="2286407"/>
                </a:moveTo>
                <a:lnTo>
                  <a:pt x="3234966" y="2292330"/>
                </a:lnTo>
                <a:lnTo>
                  <a:pt x="3243696" y="2294842"/>
                </a:lnTo>
                <a:lnTo>
                  <a:pt x="3245102" y="2299848"/>
                </a:lnTo>
                <a:lnTo>
                  <a:pt x="3247282" y="2304492"/>
                </a:lnTo>
                <a:lnTo>
                  <a:pt x="3243955" y="2315498"/>
                </a:lnTo>
                <a:lnTo>
                  <a:pt x="3228488" y="2322759"/>
                </a:lnTo>
                <a:lnTo>
                  <a:pt x="3224082" y="2315384"/>
                </a:lnTo>
                <a:lnTo>
                  <a:pt x="3222769" y="2306556"/>
                </a:lnTo>
                <a:lnTo>
                  <a:pt x="3223319" y="2299687"/>
                </a:lnTo>
                <a:lnTo>
                  <a:pt x="3225005" y="2293229"/>
                </a:lnTo>
                <a:lnTo>
                  <a:pt x="3227466" y="2286407"/>
                </a:lnTo>
                <a:close/>
              </a:path>
              <a:path w="4129404" h="4363720">
                <a:moveTo>
                  <a:pt x="3145319" y="674131"/>
                </a:moveTo>
                <a:lnTo>
                  <a:pt x="3156029" y="673071"/>
                </a:lnTo>
                <a:lnTo>
                  <a:pt x="3164282" y="674317"/>
                </a:lnTo>
                <a:lnTo>
                  <a:pt x="3169669" y="678502"/>
                </a:lnTo>
                <a:lnTo>
                  <a:pt x="3171779" y="686262"/>
                </a:lnTo>
                <a:lnTo>
                  <a:pt x="3169728" y="691947"/>
                </a:lnTo>
                <a:lnTo>
                  <a:pt x="3164678" y="695262"/>
                </a:lnTo>
                <a:lnTo>
                  <a:pt x="3158902" y="697030"/>
                </a:lnTo>
                <a:lnTo>
                  <a:pt x="3150076" y="695006"/>
                </a:lnTo>
                <a:lnTo>
                  <a:pt x="3146275" y="689737"/>
                </a:lnTo>
                <a:lnTo>
                  <a:pt x="3145392" y="682389"/>
                </a:lnTo>
                <a:lnTo>
                  <a:pt x="3145319" y="674131"/>
                </a:lnTo>
                <a:close/>
              </a:path>
              <a:path w="4129404" h="4363720">
                <a:moveTo>
                  <a:pt x="2751829" y="993927"/>
                </a:moveTo>
                <a:lnTo>
                  <a:pt x="2787719" y="979910"/>
                </a:lnTo>
                <a:lnTo>
                  <a:pt x="2784490" y="992538"/>
                </a:lnTo>
                <a:lnTo>
                  <a:pt x="2779675" y="998207"/>
                </a:lnTo>
                <a:lnTo>
                  <a:pt x="2769910" y="998232"/>
                </a:lnTo>
                <a:lnTo>
                  <a:pt x="2751829" y="993927"/>
                </a:lnTo>
                <a:close/>
              </a:path>
              <a:path w="4129404" h="4363720">
                <a:moveTo>
                  <a:pt x="1902627" y="3569518"/>
                </a:moveTo>
                <a:lnTo>
                  <a:pt x="1919911" y="3566125"/>
                </a:lnTo>
                <a:lnTo>
                  <a:pt x="1917897" y="3585959"/>
                </a:lnTo>
                <a:lnTo>
                  <a:pt x="1904843" y="3588310"/>
                </a:lnTo>
                <a:lnTo>
                  <a:pt x="1902627" y="3569518"/>
                </a:lnTo>
                <a:close/>
              </a:path>
              <a:path w="4129404" h="4363720">
                <a:moveTo>
                  <a:pt x="1513026" y="3996097"/>
                </a:moveTo>
                <a:lnTo>
                  <a:pt x="1514572" y="3995371"/>
                </a:lnTo>
                <a:lnTo>
                  <a:pt x="1524439" y="3998294"/>
                </a:lnTo>
                <a:lnTo>
                  <a:pt x="1524392" y="4000205"/>
                </a:lnTo>
                <a:lnTo>
                  <a:pt x="1523889" y="4005163"/>
                </a:lnTo>
                <a:lnTo>
                  <a:pt x="1521475" y="4010074"/>
                </a:lnTo>
                <a:lnTo>
                  <a:pt x="1515605" y="4015663"/>
                </a:lnTo>
                <a:lnTo>
                  <a:pt x="1509559" y="4012836"/>
                </a:lnTo>
                <a:lnTo>
                  <a:pt x="1501555" y="4011871"/>
                </a:lnTo>
                <a:lnTo>
                  <a:pt x="1504379" y="4005823"/>
                </a:lnTo>
                <a:lnTo>
                  <a:pt x="1513026" y="3996097"/>
                </a:lnTo>
                <a:close/>
              </a:path>
              <a:path w="4129404" h="4363720">
                <a:moveTo>
                  <a:pt x="2624236" y="2961560"/>
                </a:moveTo>
                <a:lnTo>
                  <a:pt x="2646326" y="2980466"/>
                </a:lnTo>
                <a:lnTo>
                  <a:pt x="2631866" y="2982459"/>
                </a:lnTo>
                <a:lnTo>
                  <a:pt x="2622473" y="2980922"/>
                </a:lnTo>
                <a:lnTo>
                  <a:pt x="2617243" y="2976191"/>
                </a:lnTo>
                <a:lnTo>
                  <a:pt x="2615273" y="2968602"/>
                </a:lnTo>
                <a:lnTo>
                  <a:pt x="2624236" y="2961560"/>
                </a:lnTo>
                <a:close/>
              </a:path>
              <a:path w="4129404" h="4363720">
                <a:moveTo>
                  <a:pt x="751132" y="1247614"/>
                </a:moveTo>
                <a:lnTo>
                  <a:pt x="761362" y="1251311"/>
                </a:lnTo>
                <a:lnTo>
                  <a:pt x="765862" y="1254864"/>
                </a:lnTo>
                <a:lnTo>
                  <a:pt x="767725" y="1256823"/>
                </a:lnTo>
                <a:lnTo>
                  <a:pt x="764902" y="1262871"/>
                </a:lnTo>
                <a:lnTo>
                  <a:pt x="761305" y="1269281"/>
                </a:lnTo>
                <a:lnTo>
                  <a:pt x="754532" y="1264906"/>
                </a:lnTo>
                <a:lnTo>
                  <a:pt x="748849" y="1262852"/>
                </a:lnTo>
                <a:lnTo>
                  <a:pt x="746259" y="1259346"/>
                </a:lnTo>
                <a:lnTo>
                  <a:pt x="745169" y="1257025"/>
                </a:lnTo>
                <a:lnTo>
                  <a:pt x="749129" y="1251388"/>
                </a:lnTo>
                <a:lnTo>
                  <a:pt x="751132" y="1247614"/>
                </a:lnTo>
                <a:close/>
              </a:path>
              <a:path w="4129404" h="4363720">
                <a:moveTo>
                  <a:pt x="1702841" y="3079667"/>
                </a:moveTo>
                <a:lnTo>
                  <a:pt x="1711208" y="3081405"/>
                </a:lnTo>
                <a:lnTo>
                  <a:pt x="1711571" y="3082179"/>
                </a:lnTo>
                <a:lnTo>
                  <a:pt x="1711431" y="3087911"/>
                </a:lnTo>
                <a:lnTo>
                  <a:pt x="1709604" y="3100102"/>
                </a:lnTo>
                <a:lnTo>
                  <a:pt x="1702784" y="3097637"/>
                </a:lnTo>
                <a:lnTo>
                  <a:pt x="1695191" y="3095536"/>
                </a:lnTo>
                <a:lnTo>
                  <a:pt x="1696468" y="3090214"/>
                </a:lnTo>
                <a:lnTo>
                  <a:pt x="1698881" y="3085304"/>
                </a:lnTo>
                <a:lnTo>
                  <a:pt x="1702431" y="3080804"/>
                </a:lnTo>
                <a:lnTo>
                  <a:pt x="1702841" y="3079667"/>
                </a:lnTo>
                <a:close/>
              </a:path>
              <a:path w="4129404" h="4363720">
                <a:moveTo>
                  <a:pt x="10401" y="2139494"/>
                </a:moveTo>
                <a:lnTo>
                  <a:pt x="24979" y="2135365"/>
                </a:lnTo>
                <a:lnTo>
                  <a:pt x="2401" y="2167686"/>
                </a:lnTo>
                <a:lnTo>
                  <a:pt x="0" y="2154530"/>
                </a:lnTo>
                <a:lnTo>
                  <a:pt x="2370" y="2145507"/>
                </a:lnTo>
                <a:lnTo>
                  <a:pt x="10401" y="2139494"/>
                </a:lnTo>
                <a:close/>
              </a:path>
              <a:path w="4129404" h="4363720">
                <a:moveTo>
                  <a:pt x="2885439" y="0"/>
                </a:moveTo>
                <a:lnTo>
                  <a:pt x="2893032" y="2101"/>
                </a:lnTo>
                <a:lnTo>
                  <a:pt x="2900672" y="2292"/>
                </a:lnTo>
                <a:lnTo>
                  <a:pt x="2897849" y="8339"/>
                </a:lnTo>
                <a:lnTo>
                  <a:pt x="2896936" y="14435"/>
                </a:lnTo>
                <a:lnTo>
                  <a:pt x="2890749" y="17339"/>
                </a:lnTo>
                <a:lnTo>
                  <a:pt x="2885065" y="15286"/>
                </a:lnTo>
                <a:lnTo>
                  <a:pt x="2880472" y="15553"/>
                </a:lnTo>
                <a:lnTo>
                  <a:pt x="2880976" y="10595"/>
                </a:lnTo>
                <a:lnTo>
                  <a:pt x="2882616" y="6047"/>
                </a:lnTo>
                <a:lnTo>
                  <a:pt x="2885029" y="1136"/>
                </a:lnTo>
                <a:lnTo>
                  <a:pt x="2885439" y="0"/>
                </a:lnTo>
                <a:close/>
              </a:path>
              <a:path w="4129404" h="4363720">
                <a:moveTo>
                  <a:pt x="2947932" y="414536"/>
                </a:moveTo>
                <a:lnTo>
                  <a:pt x="2954846" y="413179"/>
                </a:lnTo>
                <a:lnTo>
                  <a:pt x="2961666" y="415643"/>
                </a:lnTo>
                <a:lnTo>
                  <a:pt x="2962346" y="419102"/>
                </a:lnTo>
                <a:lnTo>
                  <a:pt x="2963799" y="422197"/>
                </a:lnTo>
                <a:lnTo>
                  <a:pt x="2959066" y="428197"/>
                </a:lnTo>
                <a:lnTo>
                  <a:pt x="2952105" y="431465"/>
                </a:lnTo>
                <a:lnTo>
                  <a:pt x="2947606" y="427911"/>
                </a:lnTo>
                <a:lnTo>
                  <a:pt x="2940376" y="426583"/>
                </a:lnTo>
                <a:lnTo>
                  <a:pt x="2945882" y="420220"/>
                </a:lnTo>
                <a:lnTo>
                  <a:pt x="2947932" y="414536"/>
                </a:lnTo>
                <a:close/>
              </a:path>
              <a:path w="4129404" h="4363720">
                <a:moveTo>
                  <a:pt x="2075125" y="4347006"/>
                </a:moveTo>
                <a:lnTo>
                  <a:pt x="2077445" y="4345917"/>
                </a:lnTo>
                <a:lnTo>
                  <a:pt x="2084628" y="4349156"/>
                </a:lnTo>
                <a:lnTo>
                  <a:pt x="2084218" y="4350292"/>
                </a:lnTo>
                <a:lnTo>
                  <a:pt x="2083351" y="4354477"/>
                </a:lnTo>
                <a:lnTo>
                  <a:pt x="2083983" y="4359831"/>
                </a:lnTo>
                <a:lnTo>
                  <a:pt x="2076235" y="4363469"/>
                </a:lnTo>
                <a:lnTo>
                  <a:pt x="2071341" y="4361060"/>
                </a:lnTo>
                <a:lnTo>
                  <a:pt x="2062975" y="4359322"/>
                </a:lnTo>
                <a:lnTo>
                  <a:pt x="2070075" y="4350322"/>
                </a:lnTo>
                <a:lnTo>
                  <a:pt x="2075125" y="4347006"/>
                </a:lnTo>
                <a:close/>
              </a:path>
              <a:path w="4129404" h="4363720">
                <a:moveTo>
                  <a:pt x="947096" y="673955"/>
                </a:moveTo>
                <a:lnTo>
                  <a:pt x="953282" y="671050"/>
                </a:lnTo>
                <a:lnTo>
                  <a:pt x="958966" y="673104"/>
                </a:lnTo>
                <a:lnTo>
                  <a:pt x="963149" y="673973"/>
                </a:lnTo>
                <a:lnTo>
                  <a:pt x="962282" y="678157"/>
                </a:lnTo>
                <a:lnTo>
                  <a:pt x="962142" y="683890"/>
                </a:lnTo>
                <a:lnTo>
                  <a:pt x="956682" y="688342"/>
                </a:lnTo>
                <a:lnTo>
                  <a:pt x="950999" y="686288"/>
                </a:lnTo>
                <a:lnTo>
                  <a:pt x="942585" y="686461"/>
                </a:lnTo>
                <a:lnTo>
                  <a:pt x="945819" y="679276"/>
                </a:lnTo>
                <a:lnTo>
                  <a:pt x="947096" y="673955"/>
                </a:lnTo>
                <a:close/>
              </a:path>
              <a:path w="4129404" h="4363720">
                <a:moveTo>
                  <a:pt x="2559984" y="1242662"/>
                </a:moveTo>
                <a:lnTo>
                  <a:pt x="2569757" y="1249406"/>
                </a:lnTo>
                <a:lnTo>
                  <a:pt x="2567027" y="1251632"/>
                </a:lnTo>
                <a:lnTo>
                  <a:pt x="2565024" y="1255406"/>
                </a:lnTo>
                <a:lnTo>
                  <a:pt x="2559657" y="1256037"/>
                </a:lnTo>
                <a:lnTo>
                  <a:pt x="2553657" y="1251299"/>
                </a:lnTo>
                <a:lnTo>
                  <a:pt x="2559984" y="1242662"/>
                </a:lnTo>
                <a:close/>
              </a:path>
              <a:path w="4129404" h="4363720">
                <a:moveTo>
                  <a:pt x="563250" y="2554126"/>
                </a:moveTo>
                <a:lnTo>
                  <a:pt x="564797" y="2553400"/>
                </a:lnTo>
                <a:lnTo>
                  <a:pt x="572390" y="2555502"/>
                </a:lnTo>
                <a:lnTo>
                  <a:pt x="571980" y="2556638"/>
                </a:lnTo>
                <a:lnTo>
                  <a:pt x="571887" y="2560460"/>
                </a:lnTo>
                <a:lnTo>
                  <a:pt x="571020" y="2564645"/>
                </a:lnTo>
                <a:lnTo>
                  <a:pt x="567880" y="2568008"/>
                </a:lnTo>
                <a:lnTo>
                  <a:pt x="567106" y="2568371"/>
                </a:lnTo>
                <a:lnTo>
                  <a:pt x="561786" y="2567091"/>
                </a:lnTo>
                <a:lnTo>
                  <a:pt x="555693" y="2566174"/>
                </a:lnTo>
                <a:lnTo>
                  <a:pt x="557333" y="2561626"/>
                </a:lnTo>
                <a:lnTo>
                  <a:pt x="560110" y="2557489"/>
                </a:lnTo>
                <a:lnTo>
                  <a:pt x="563250" y="2554126"/>
                </a:lnTo>
                <a:close/>
              </a:path>
              <a:path w="4129404" h="4363720">
                <a:moveTo>
                  <a:pt x="3691101" y="441494"/>
                </a:moveTo>
                <a:lnTo>
                  <a:pt x="3695284" y="442363"/>
                </a:lnTo>
                <a:lnTo>
                  <a:pt x="3701014" y="442506"/>
                </a:lnTo>
                <a:lnTo>
                  <a:pt x="3701741" y="444054"/>
                </a:lnTo>
                <a:lnTo>
                  <a:pt x="3702421" y="447512"/>
                </a:lnTo>
                <a:lnTo>
                  <a:pt x="3700007" y="452423"/>
                </a:lnTo>
                <a:lnTo>
                  <a:pt x="3698777" y="455834"/>
                </a:lnTo>
                <a:lnTo>
                  <a:pt x="3687727" y="454411"/>
                </a:lnTo>
                <a:lnTo>
                  <a:pt x="3691101" y="44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0" y="5711773"/>
            <a:ext cx="12147758" cy="4575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5"/>
              </a:spcBef>
            </a:pPr>
            <a:r>
              <a:rPr lang="en-US" sz="2800" dirty="0" err="1">
                <a:latin typeface="Comic Sans MS" pitchFamily="66" charset="0"/>
              </a:rPr>
              <a:t>Hukum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Kepler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ditemukan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oleh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seorang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matematikawan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juga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merupakan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astronom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Jerman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bernama</a:t>
            </a:r>
            <a:r>
              <a:rPr lang="en-US" sz="2800" dirty="0">
                <a:latin typeface="Comic Sans MS" pitchFamily="66" charset="0"/>
              </a:rPr>
              <a:t> Johannes </a:t>
            </a:r>
            <a:r>
              <a:rPr lang="en-US" sz="2800" dirty="0" err="1">
                <a:latin typeface="Comic Sans MS" pitchFamily="66" charset="0"/>
              </a:rPr>
              <a:t>Kepler</a:t>
            </a:r>
            <a:r>
              <a:rPr lang="en-US" sz="2800" dirty="0">
                <a:latin typeface="Comic Sans MS" pitchFamily="66" charset="0"/>
              </a:rPr>
              <a:t> (1571-1630). </a:t>
            </a:r>
            <a:r>
              <a:rPr lang="en-US" sz="2800" dirty="0" err="1">
                <a:latin typeface="Comic Sans MS" pitchFamily="66" charset="0"/>
              </a:rPr>
              <a:t>Penemuannya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didasari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oleh</a:t>
            </a:r>
            <a:r>
              <a:rPr lang="en-US" sz="2800" dirty="0">
                <a:latin typeface="Comic Sans MS" pitchFamily="66" charset="0"/>
              </a:rPr>
              <a:t> data yang </a:t>
            </a:r>
            <a:r>
              <a:rPr lang="en-US" sz="2800" dirty="0" err="1">
                <a:latin typeface="Comic Sans MS" pitchFamily="66" charset="0"/>
              </a:rPr>
              <a:t>diamati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oleh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Tycho</a:t>
            </a:r>
            <a:r>
              <a:rPr lang="en-US" sz="2800" dirty="0">
                <a:latin typeface="Comic Sans MS" pitchFamily="66" charset="0"/>
              </a:rPr>
              <a:t> Brahe (1546-1601) </a:t>
            </a:r>
            <a:r>
              <a:rPr lang="en-US" sz="2800" dirty="0" err="1">
                <a:latin typeface="Comic Sans MS" pitchFamily="66" charset="0"/>
              </a:rPr>
              <a:t>seorang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astronom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dari</a:t>
            </a:r>
            <a:r>
              <a:rPr lang="en-US" sz="2800" dirty="0">
                <a:latin typeface="Comic Sans MS" pitchFamily="66" charset="0"/>
              </a:rPr>
              <a:t> Denmark. </a:t>
            </a:r>
            <a:r>
              <a:rPr lang="en-US" sz="2800" dirty="0" err="1">
                <a:latin typeface="Comic Sans MS" pitchFamily="66" charset="0"/>
              </a:rPr>
              <a:t>Fungsi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hukum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Kepler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kehidupan</a:t>
            </a:r>
            <a:r>
              <a:rPr lang="en-US" sz="2800" dirty="0">
                <a:latin typeface="Comic Sans MS" pitchFamily="66" charset="0"/>
              </a:rPr>
              <a:t> modern </a:t>
            </a:r>
            <a:r>
              <a:rPr lang="en-US" sz="2800" dirty="0" err="1">
                <a:latin typeface="Comic Sans MS" pitchFamily="66" charset="0"/>
              </a:rPr>
              <a:t>digunakan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memperkirakan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lintasan</a:t>
            </a:r>
            <a:r>
              <a:rPr lang="en-US" sz="2800" dirty="0">
                <a:latin typeface="Comic Sans MS" pitchFamily="66" charset="0"/>
              </a:rPr>
              <a:t> planet-planet </a:t>
            </a:r>
            <a:r>
              <a:rPr lang="en-US" sz="2800" dirty="0" err="1">
                <a:latin typeface="Comic Sans MS" pitchFamily="66" charset="0"/>
              </a:rPr>
              <a:t>atau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benda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luar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angkasa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lainnya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mengorbit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matahari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seperti</a:t>
            </a:r>
            <a:r>
              <a:rPr lang="en-US" sz="2800" dirty="0">
                <a:latin typeface="Comic Sans MS" pitchFamily="66" charset="0"/>
              </a:rPr>
              <a:t> asteroid </a:t>
            </a:r>
            <a:r>
              <a:rPr lang="en-US" sz="2800" dirty="0" err="1">
                <a:latin typeface="Comic Sans MS" pitchFamily="66" charset="0"/>
              </a:rPr>
              <a:t>atau</a:t>
            </a:r>
            <a:r>
              <a:rPr lang="en-US" sz="2800" dirty="0">
                <a:latin typeface="Comic Sans MS" pitchFamily="66" charset="0"/>
              </a:rPr>
              <a:t> planet </a:t>
            </a:r>
            <a:r>
              <a:rPr lang="en-US" sz="2800" dirty="0" err="1">
                <a:latin typeface="Comic Sans MS" pitchFamily="66" charset="0"/>
              </a:rPr>
              <a:t>luar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belum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ditemukan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semasa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Kepler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hidup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dirty="0" err="1">
                <a:latin typeface="Comic Sans MS" pitchFamily="66" charset="0"/>
              </a:rPr>
              <a:t>Hukum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juga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dipakai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pada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pengorbitan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lainnya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selain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matahari</a:t>
            </a:r>
            <a:r>
              <a:rPr lang="en-US" sz="2800" dirty="0">
                <a:latin typeface="Comic Sans MS" pitchFamily="66" charset="0"/>
              </a:rPr>
              <a:t>.  </a:t>
            </a:r>
          </a:p>
          <a:p>
            <a:pPr marL="12700" marR="5080">
              <a:lnSpc>
                <a:spcPct val="117100"/>
              </a:lnSpc>
              <a:spcBef>
                <a:spcPts val="95"/>
              </a:spcBef>
            </a:pPr>
            <a:endParaRPr sz="3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7704" y="3206923"/>
            <a:ext cx="4196080" cy="841375"/>
          </a:xfrm>
          <a:custGeom>
            <a:avLst/>
            <a:gdLst/>
            <a:ahLst/>
            <a:cxnLst/>
            <a:rect l="l" t="t" r="r" b="b"/>
            <a:pathLst>
              <a:path w="4196080" h="841375">
                <a:moveTo>
                  <a:pt x="0" y="44348"/>
                </a:moveTo>
                <a:lnTo>
                  <a:pt x="4187189" y="0"/>
                </a:lnTo>
                <a:lnTo>
                  <a:pt x="4195629" y="796666"/>
                </a:lnTo>
                <a:lnTo>
                  <a:pt x="8439" y="841025"/>
                </a:lnTo>
                <a:lnTo>
                  <a:pt x="0" y="44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8542" y="4197309"/>
            <a:ext cx="5327015" cy="7053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459"/>
              </a:spcBef>
            </a:pPr>
            <a:r>
              <a:rPr sz="4200" b="1" spc="9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Johannes</a:t>
            </a:r>
            <a:r>
              <a:rPr sz="4200" b="1" spc="3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 </a:t>
            </a:r>
            <a:r>
              <a:rPr sz="4200" b="1" spc="375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Kepler</a:t>
            </a:r>
            <a:endParaRPr sz="4200">
              <a:latin typeface="Tekton Pro Ext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7703" y="2250853"/>
            <a:ext cx="3855085" cy="800735"/>
          </a:xfrm>
          <a:custGeom>
            <a:avLst/>
            <a:gdLst/>
            <a:ahLst/>
            <a:cxnLst/>
            <a:rect l="l" t="t" r="r" b="b"/>
            <a:pathLst>
              <a:path w="3855085" h="800735">
                <a:moveTo>
                  <a:pt x="0" y="796722"/>
                </a:moveTo>
                <a:lnTo>
                  <a:pt x="707" y="0"/>
                </a:lnTo>
                <a:lnTo>
                  <a:pt x="3854620" y="3424"/>
                </a:lnTo>
                <a:lnTo>
                  <a:pt x="3853904" y="800132"/>
                </a:lnTo>
                <a:lnTo>
                  <a:pt x="0" y="79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60000">
            <a:off x="1650578" y="2380577"/>
            <a:ext cx="2133182" cy="580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6525" b="1" spc="337" baseline="1915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H</a:t>
            </a:r>
            <a:r>
              <a:rPr sz="6525" b="1" spc="337" baseline="1277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uk</a:t>
            </a:r>
            <a:r>
              <a:rPr sz="4350" b="1" spc="225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um</a:t>
            </a:r>
            <a:endParaRPr sz="4350">
              <a:latin typeface="Tekton Pro Ext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1664695" y="3376595"/>
            <a:ext cx="290518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70"/>
              </a:lnSpc>
            </a:pPr>
            <a:r>
              <a:rPr sz="4350" b="1" spc="56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K</a:t>
            </a:r>
            <a:r>
              <a:rPr sz="4350" b="1" spc="38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e</a:t>
            </a:r>
            <a:r>
              <a:rPr sz="4350" b="1" spc="409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p</a:t>
            </a:r>
            <a:r>
              <a:rPr sz="4350" b="1" spc="1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l</a:t>
            </a:r>
            <a:r>
              <a:rPr sz="4350" b="1" spc="380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e</a:t>
            </a:r>
            <a:r>
              <a:rPr sz="4350" b="1" spc="555" dirty="0">
                <a:solidFill>
                  <a:srgbClr val="FFFFFF"/>
                </a:solidFill>
                <a:latin typeface="Tekton Pro Ext" pitchFamily="34" charset="0"/>
                <a:cs typeface="Arial"/>
              </a:rPr>
              <a:t>r</a:t>
            </a:r>
            <a:endParaRPr sz="4350">
              <a:latin typeface="Tekton Pro Ext" pitchFamily="34" charset="0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91800" y="1638300"/>
            <a:ext cx="6705600" cy="4038600"/>
            <a:chOff x="8304610" y="2511826"/>
            <a:chExt cx="8355965" cy="6064250"/>
          </a:xfrm>
        </p:grpSpPr>
        <p:sp>
          <p:nvSpPr>
            <p:cNvPr id="10" name="object 10"/>
            <p:cNvSpPr/>
            <p:nvPr/>
          </p:nvSpPr>
          <p:spPr>
            <a:xfrm>
              <a:off x="8304610" y="2689292"/>
              <a:ext cx="4494458" cy="58864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41478" y="2689292"/>
              <a:ext cx="4218767" cy="58864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76954" y="2511826"/>
              <a:ext cx="2533649" cy="685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3999" y="3026938"/>
              <a:ext cx="6153149" cy="55435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73200" y="952500"/>
            <a:ext cx="34797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90" dirty="0" err="1" smtClean="0">
                <a:latin typeface="Tekton Pro Ext" pitchFamily="34" charset="0"/>
                <a:cs typeface="Arial"/>
              </a:rPr>
              <a:t>Desember</a:t>
            </a:r>
            <a:r>
              <a:rPr sz="2400" spc="-95" smtClean="0">
                <a:latin typeface="Tekton Pro Ext" pitchFamily="34" charset="0"/>
                <a:cs typeface="Arial"/>
              </a:rPr>
              <a:t> </a:t>
            </a:r>
            <a:r>
              <a:rPr lang="en-US" sz="2400" spc="-95" dirty="0" smtClean="0">
                <a:latin typeface="Tekton Pro Ext" pitchFamily="34" charset="0"/>
                <a:cs typeface="Arial"/>
              </a:rPr>
              <a:t> </a:t>
            </a:r>
            <a:r>
              <a:rPr sz="2400" spc="-55" smtClean="0">
                <a:latin typeface="Tekton Pro Ext" pitchFamily="34" charset="0"/>
                <a:cs typeface="Arial"/>
              </a:rPr>
              <a:t>2021</a:t>
            </a:r>
            <a:endParaRPr sz="2400">
              <a:latin typeface="Tekton Pro Ext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0" y="995050"/>
            <a:ext cx="4470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ekton Pro Ext" pitchFamily="34" charset="0"/>
                <a:cs typeface="Arial"/>
              </a:rPr>
              <a:t>Universitas</a:t>
            </a:r>
            <a:r>
              <a:rPr sz="2400" spc="-90" dirty="0">
                <a:latin typeface="Tekton Pro Ext" pitchFamily="34" charset="0"/>
                <a:cs typeface="Arial"/>
              </a:rPr>
              <a:t> </a:t>
            </a:r>
            <a:r>
              <a:rPr sz="2400" spc="35" dirty="0">
                <a:latin typeface="Tekton Pro Ext" pitchFamily="34" charset="0"/>
                <a:cs typeface="Arial"/>
              </a:rPr>
              <a:t>Lampung</a:t>
            </a:r>
            <a:endParaRPr sz="2400">
              <a:latin typeface="Tekton Pro Ext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1870" y="748924"/>
            <a:ext cx="4129404" cy="4363720"/>
          </a:xfrm>
          <a:custGeom>
            <a:avLst/>
            <a:gdLst/>
            <a:ahLst/>
            <a:cxnLst/>
            <a:rect l="l" t="t" r="r" b="b"/>
            <a:pathLst>
              <a:path w="4129404" h="4363720">
                <a:moveTo>
                  <a:pt x="3087823" y="977840"/>
                </a:moveTo>
                <a:lnTo>
                  <a:pt x="3100271" y="994175"/>
                </a:lnTo>
                <a:lnTo>
                  <a:pt x="3105064" y="1005515"/>
                </a:lnTo>
                <a:lnTo>
                  <a:pt x="3102662" y="1015098"/>
                </a:lnTo>
                <a:lnTo>
                  <a:pt x="3093523" y="1026162"/>
                </a:lnTo>
                <a:lnTo>
                  <a:pt x="3086280" y="1033193"/>
                </a:lnTo>
                <a:lnTo>
                  <a:pt x="3078513" y="1038168"/>
                </a:lnTo>
                <a:lnTo>
                  <a:pt x="3069973" y="1039610"/>
                </a:lnTo>
                <a:lnTo>
                  <a:pt x="3060409" y="1036043"/>
                </a:lnTo>
                <a:lnTo>
                  <a:pt x="3054000" y="1030715"/>
                </a:lnTo>
                <a:lnTo>
                  <a:pt x="3050247" y="1023696"/>
                </a:lnTo>
                <a:lnTo>
                  <a:pt x="3049454" y="1015820"/>
                </a:lnTo>
                <a:lnTo>
                  <a:pt x="3051923" y="1007917"/>
                </a:lnTo>
                <a:lnTo>
                  <a:pt x="3052743" y="1005643"/>
                </a:lnTo>
                <a:lnTo>
                  <a:pt x="3054700" y="1003780"/>
                </a:lnTo>
                <a:lnTo>
                  <a:pt x="3055883" y="1002280"/>
                </a:lnTo>
                <a:lnTo>
                  <a:pt x="3063472" y="995515"/>
                </a:lnTo>
                <a:lnTo>
                  <a:pt x="3071445" y="989189"/>
                </a:lnTo>
                <a:lnTo>
                  <a:pt x="3079621" y="983299"/>
                </a:lnTo>
                <a:lnTo>
                  <a:pt x="3087823" y="977840"/>
                </a:lnTo>
                <a:close/>
              </a:path>
              <a:path w="4129404" h="4363720">
                <a:moveTo>
                  <a:pt x="3370446" y="80168"/>
                </a:moveTo>
                <a:lnTo>
                  <a:pt x="3380573" y="77803"/>
                </a:lnTo>
                <a:lnTo>
                  <a:pt x="3388523" y="79472"/>
                </a:lnTo>
                <a:lnTo>
                  <a:pt x="3394527" y="84533"/>
                </a:lnTo>
                <a:lnTo>
                  <a:pt x="3398816" y="92347"/>
                </a:lnTo>
                <a:lnTo>
                  <a:pt x="3401488" y="103001"/>
                </a:lnTo>
                <a:lnTo>
                  <a:pt x="3399973" y="113407"/>
                </a:lnTo>
                <a:lnTo>
                  <a:pt x="3394691" y="122572"/>
                </a:lnTo>
                <a:lnTo>
                  <a:pt x="3386058" y="129503"/>
                </a:lnTo>
                <a:lnTo>
                  <a:pt x="3374508" y="131945"/>
                </a:lnTo>
                <a:lnTo>
                  <a:pt x="3363484" y="130421"/>
                </a:lnTo>
                <a:lnTo>
                  <a:pt x="3354552" y="125436"/>
                </a:lnTo>
                <a:lnTo>
                  <a:pt x="3349275" y="117496"/>
                </a:lnTo>
                <a:lnTo>
                  <a:pt x="3347918" y="106815"/>
                </a:lnTo>
                <a:lnTo>
                  <a:pt x="3351472" y="96041"/>
                </a:lnTo>
                <a:lnTo>
                  <a:pt x="3359220" y="86663"/>
                </a:lnTo>
                <a:lnTo>
                  <a:pt x="3370446" y="80168"/>
                </a:lnTo>
                <a:close/>
              </a:path>
              <a:path w="4129404" h="4363720">
                <a:moveTo>
                  <a:pt x="3008417" y="3757715"/>
                </a:moveTo>
                <a:lnTo>
                  <a:pt x="3016539" y="3754064"/>
                </a:lnTo>
                <a:lnTo>
                  <a:pt x="3024331" y="3753667"/>
                </a:lnTo>
                <a:lnTo>
                  <a:pt x="3031396" y="3756621"/>
                </a:lnTo>
                <a:lnTo>
                  <a:pt x="3037337" y="3763025"/>
                </a:lnTo>
                <a:lnTo>
                  <a:pt x="3039589" y="3772534"/>
                </a:lnTo>
                <a:lnTo>
                  <a:pt x="3036358" y="3783554"/>
                </a:lnTo>
                <a:lnTo>
                  <a:pt x="3028402" y="3794313"/>
                </a:lnTo>
                <a:lnTo>
                  <a:pt x="3016483" y="3803038"/>
                </a:lnTo>
                <a:lnTo>
                  <a:pt x="3010437" y="3800210"/>
                </a:lnTo>
                <a:lnTo>
                  <a:pt x="2999023" y="3798013"/>
                </a:lnTo>
                <a:lnTo>
                  <a:pt x="2995753" y="3791049"/>
                </a:lnTo>
                <a:lnTo>
                  <a:pt x="2992619" y="3781734"/>
                </a:lnTo>
                <a:lnTo>
                  <a:pt x="2994242" y="3772752"/>
                </a:lnTo>
                <a:lnTo>
                  <a:pt x="2999786" y="3764586"/>
                </a:lnTo>
                <a:lnTo>
                  <a:pt x="3008417" y="3757715"/>
                </a:lnTo>
                <a:close/>
              </a:path>
              <a:path w="4129404" h="4363720">
                <a:moveTo>
                  <a:pt x="2490517" y="284581"/>
                </a:moveTo>
                <a:lnTo>
                  <a:pt x="2501403" y="281447"/>
                </a:lnTo>
                <a:lnTo>
                  <a:pt x="2510539" y="282500"/>
                </a:lnTo>
                <a:lnTo>
                  <a:pt x="2517439" y="287081"/>
                </a:lnTo>
                <a:lnTo>
                  <a:pt x="2521616" y="294535"/>
                </a:lnTo>
                <a:lnTo>
                  <a:pt x="2522473" y="301039"/>
                </a:lnTo>
                <a:lnTo>
                  <a:pt x="2521363" y="308820"/>
                </a:lnTo>
                <a:lnTo>
                  <a:pt x="2519203" y="318511"/>
                </a:lnTo>
                <a:lnTo>
                  <a:pt x="2516909" y="330744"/>
                </a:lnTo>
                <a:lnTo>
                  <a:pt x="2504988" y="324890"/>
                </a:lnTo>
                <a:lnTo>
                  <a:pt x="2495189" y="320164"/>
                </a:lnTo>
                <a:lnTo>
                  <a:pt x="2487386" y="315918"/>
                </a:lnTo>
                <a:lnTo>
                  <a:pt x="2481449" y="311504"/>
                </a:lnTo>
                <a:lnTo>
                  <a:pt x="2477566" y="304208"/>
                </a:lnTo>
                <a:lnTo>
                  <a:pt x="2477985" y="296839"/>
                </a:lnTo>
                <a:lnTo>
                  <a:pt x="2482403" y="290073"/>
                </a:lnTo>
                <a:lnTo>
                  <a:pt x="2490517" y="284581"/>
                </a:lnTo>
                <a:close/>
              </a:path>
              <a:path w="4129404" h="4363720">
                <a:moveTo>
                  <a:pt x="2308113" y="2696325"/>
                </a:moveTo>
                <a:lnTo>
                  <a:pt x="2316830" y="2693502"/>
                </a:lnTo>
                <a:lnTo>
                  <a:pt x="2325174" y="2694218"/>
                </a:lnTo>
                <a:lnTo>
                  <a:pt x="2331716" y="2698259"/>
                </a:lnTo>
                <a:lnTo>
                  <a:pt x="2335029" y="2705410"/>
                </a:lnTo>
                <a:lnTo>
                  <a:pt x="2334937" y="2712123"/>
                </a:lnTo>
                <a:lnTo>
                  <a:pt x="2332678" y="2719499"/>
                </a:lnTo>
                <a:lnTo>
                  <a:pt x="2329158" y="2725697"/>
                </a:lnTo>
                <a:lnTo>
                  <a:pt x="2325282" y="2728874"/>
                </a:lnTo>
                <a:lnTo>
                  <a:pt x="2316952" y="2730041"/>
                </a:lnTo>
                <a:lnTo>
                  <a:pt x="2307591" y="2729389"/>
                </a:lnTo>
                <a:lnTo>
                  <a:pt x="2296389" y="2727831"/>
                </a:lnTo>
                <a:lnTo>
                  <a:pt x="2282536" y="2726278"/>
                </a:lnTo>
                <a:lnTo>
                  <a:pt x="2296708" y="2707464"/>
                </a:lnTo>
                <a:lnTo>
                  <a:pt x="2302345" y="2700907"/>
                </a:lnTo>
                <a:lnTo>
                  <a:pt x="2308113" y="2696325"/>
                </a:lnTo>
                <a:close/>
              </a:path>
              <a:path w="4129404" h="4363720">
                <a:moveTo>
                  <a:pt x="3321235" y="1937335"/>
                </a:moveTo>
                <a:lnTo>
                  <a:pt x="3327722" y="1936547"/>
                </a:lnTo>
                <a:lnTo>
                  <a:pt x="3334281" y="1937230"/>
                </a:lnTo>
                <a:lnTo>
                  <a:pt x="3340592" y="1939270"/>
                </a:lnTo>
                <a:lnTo>
                  <a:pt x="3346335" y="1942550"/>
                </a:lnTo>
                <a:lnTo>
                  <a:pt x="3350028" y="1950791"/>
                </a:lnTo>
                <a:lnTo>
                  <a:pt x="3348381" y="1960477"/>
                </a:lnTo>
                <a:lnTo>
                  <a:pt x="3342455" y="1969339"/>
                </a:lnTo>
                <a:lnTo>
                  <a:pt x="3333308" y="1975110"/>
                </a:lnTo>
                <a:lnTo>
                  <a:pt x="3325621" y="1976830"/>
                </a:lnTo>
                <a:lnTo>
                  <a:pt x="3317208" y="1977002"/>
                </a:lnTo>
                <a:lnTo>
                  <a:pt x="3309614" y="1974901"/>
                </a:lnTo>
                <a:lnTo>
                  <a:pt x="3306407" y="1963421"/>
                </a:lnTo>
                <a:lnTo>
                  <a:pt x="3307787" y="1951912"/>
                </a:lnTo>
                <a:lnTo>
                  <a:pt x="3312986" y="1942506"/>
                </a:lnTo>
                <a:lnTo>
                  <a:pt x="3321235" y="1937335"/>
                </a:lnTo>
                <a:close/>
              </a:path>
              <a:path w="4129404" h="4363720">
                <a:moveTo>
                  <a:pt x="1185503" y="916075"/>
                </a:moveTo>
                <a:lnTo>
                  <a:pt x="1211511" y="935473"/>
                </a:lnTo>
                <a:lnTo>
                  <a:pt x="1210725" y="942468"/>
                </a:lnTo>
                <a:lnTo>
                  <a:pt x="1206443" y="948802"/>
                </a:lnTo>
                <a:lnTo>
                  <a:pt x="1198632" y="954402"/>
                </a:lnTo>
                <a:lnTo>
                  <a:pt x="1187840" y="957079"/>
                </a:lnTo>
                <a:lnTo>
                  <a:pt x="1179297" y="955688"/>
                </a:lnTo>
                <a:lnTo>
                  <a:pt x="1173136" y="950701"/>
                </a:lnTo>
                <a:lnTo>
                  <a:pt x="1169488" y="942586"/>
                </a:lnTo>
                <a:lnTo>
                  <a:pt x="1168175" y="933758"/>
                </a:lnTo>
                <a:lnTo>
                  <a:pt x="1171045" y="925800"/>
                </a:lnTo>
                <a:lnTo>
                  <a:pt x="1177689" y="919847"/>
                </a:lnTo>
                <a:lnTo>
                  <a:pt x="1185503" y="916075"/>
                </a:lnTo>
                <a:close/>
              </a:path>
              <a:path w="4129404" h="4363720">
                <a:moveTo>
                  <a:pt x="2291152" y="1341491"/>
                </a:moveTo>
                <a:lnTo>
                  <a:pt x="2317447" y="1357449"/>
                </a:lnTo>
                <a:lnTo>
                  <a:pt x="2314118" y="1367541"/>
                </a:lnTo>
                <a:lnTo>
                  <a:pt x="2307235" y="1376469"/>
                </a:lnTo>
                <a:lnTo>
                  <a:pt x="2298584" y="1381445"/>
                </a:lnTo>
                <a:lnTo>
                  <a:pt x="2291308" y="1382028"/>
                </a:lnTo>
                <a:lnTo>
                  <a:pt x="2284441" y="1381475"/>
                </a:lnTo>
                <a:lnTo>
                  <a:pt x="2277621" y="1379010"/>
                </a:lnTo>
                <a:lnTo>
                  <a:pt x="2275192" y="1367711"/>
                </a:lnTo>
                <a:lnTo>
                  <a:pt x="2277175" y="1356199"/>
                </a:lnTo>
                <a:lnTo>
                  <a:pt x="2282764" y="1346713"/>
                </a:lnTo>
                <a:lnTo>
                  <a:pt x="2291152" y="1341491"/>
                </a:lnTo>
                <a:close/>
              </a:path>
              <a:path w="4129404" h="4363720">
                <a:moveTo>
                  <a:pt x="1356414" y="1630192"/>
                </a:moveTo>
                <a:lnTo>
                  <a:pt x="1369302" y="1626074"/>
                </a:lnTo>
                <a:lnTo>
                  <a:pt x="1378831" y="1625923"/>
                </a:lnTo>
                <a:lnTo>
                  <a:pt x="1385622" y="1629361"/>
                </a:lnTo>
                <a:lnTo>
                  <a:pt x="1390291" y="1636008"/>
                </a:lnTo>
                <a:lnTo>
                  <a:pt x="1393123" y="1644521"/>
                </a:lnTo>
                <a:lnTo>
                  <a:pt x="1393264" y="1653146"/>
                </a:lnTo>
                <a:lnTo>
                  <a:pt x="1389629" y="1660888"/>
                </a:lnTo>
                <a:lnTo>
                  <a:pt x="1381130" y="1666753"/>
                </a:lnTo>
                <a:lnTo>
                  <a:pt x="1372670" y="1668836"/>
                </a:lnTo>
                <a:lnTo>
                  <a:pt x="1363577" y="1665550"/>
                </a:lnTo>
                <a:lnTo>
                  <a:pt x="1357624" y="1658901"/>
                </a:lnTo>
                <a:lnTo>
                  <a:pt x="1355774" y="1652008"/>
                </a:lnTo>
                <a:lnTo>
                  <a:pt x="1355587" y="1644511"/>
                </a:lnTo>
                <a:lnTo>
                  <a:pt x="1356116" y="1637031"/>
                </a:lnTo>
                <a:lnTo>
                  <a:pt x="1356414" y="1630192"/>
                </a:lnTo>
                <a:close/>
              </a:path>
              <a:path w="4129404" h="4363720">
                <a:moveTo>
                  <a:pt x="2717408" y="416048"/>
                </a:moveTo>
                <a:lnTo>
                  <a:pt x="2727948" y="420751"/>
                </a:lnTo>
                <a:lnTo>
                  <a:pt x="2737077" y="424521"/>
                </a:lnTo>
                <a:lnTo>
                  <a:pt x="2744203" y="428171"/>
                </a:lnTo>
                <a:lnTo>
                  <a:pt x="2748732" y="432508"/>
                </a:lnTo>
                <a:lnTo>
                  <a:pt x="2751187" y="440282"/>
                </a:lnTo>
                <a:lnTo>
                  <a:pt x="2749171" y="447766"/>
                </a:lnTo>
                <a:lnTo>
                  <a:pt x="2743531" y="453941"/>
                </a:lnTo>
                <a:lnTo>
                  <a:pt x="2735118" y="457788"/>
                </a:lnTo>
                <a:lnTo>
                  <a:pt x="2727941" y="458206"/>
                </a:lnTo>
                <a:lnTo>
                  <a:pt x="2720236" y="456747"/>
                </a:lnTo>
                <a:lnTo>
                  <a:pt x="2713709" y="454027"/>
                </a:lnTo>
                <a:lnTo>
                  <a:pt x="2710064" y="450662"/>
                </a:lnTo>
                <a:lnTo>
                  <a:pt x="2709236" y="444720"/>
                </a:lnTo>
                <a:lnTo>
                  <a:pt x="2710920" y="437157"/>
                </a:lnTo>
                <a:lnTo>
                  <a:pt x="2714012" y="427692"/>
                </a:lnTo>
                <a:lnTo>
                  <a:pt x="2717408" y="416048"/>
                </a:lnTo>
                <a:close/>
              </a:path>
              <a:path w="4129404" h="4363720">
                <a:moveTo>
                  <a:pt x="3118988" y="2296683"/>
                </a:moveTo>
                <a:lnTo>
                  <a:pt x="3125312" y="2296238"/>
                </a:lnTo>
                <a:lnTo>
                  <a:pt x="3131217" y="2298291"/>
                </a:lnTo>
                <a:lnTo>
                  <a:pt x="3136092" y="2302864"/>
                </a:lnTo>
                <a:lnTo>
                  <a:pt x="3137592" y="2304048"/>
                </a:lnTo>
                <a:lnTo>
                  <a:pt x="3138682" y="2306370"/>
                </a:lnTo>
                <a:lnTo>
                  <a:pt x="3138998" y="2309055"/>
                </a:lnTo>
                <a:lnTo>
                  <a:pt x="3138516" y="2315818"/>
                </a:lnTo>
                <a:lnTo>
                  <a:pt x="3136432" y="2322183"/>
                </a:lnTo>
                <a:lnTo>
                  <a:pt x="3133000" y="2327941"/>
                </a:lnTo>
                <a:lnTo>
                  <a:pt x="3128478" y="2332882"/>
                </a:lnTo>
                <a:lnTo>
                  <a:pt x="3121574" y="2334353"/>
                </a:lnTo>
                <a:lnTo>
                  <a:pt x="3113362" y="2333605"/>
                </a:lnTo>
                <a:lnTo>
                  <a:pt x="3103454" y="2331881"/>
                </a:lnTo>
                <a:lnTo>
                  <a:pt x="3091461" y="2330429"/>
                </a:lnTo>
                <a:lnTo>
                  <a:pt x="3097845" y="2319935"/>
                </a:lnTo>
                <a:lnTo>
                  <a:pt x="3102826" y="2311163"/>
                </a:lnTo>
                <a:lnTo>
                  <a:pt x="3107472" y="2304319"/>
                </a:lnTo>
                <a:lnTo>
                  <a:pt x="3112855" y="2299607"/>
                </a:lnTo>
                <a:lnTo>
                  <a:pt x="3118988" y="2296683"/>
                </a:lnTo>
                <a:close/>
              </a:path>
              <a:path w="4129404" h="4363720">
                <a:moveTo>
                  <a:pt x="1153598" y="3391371"/>
                </a:moveTo>
                <a:lnTo>
                  <a:pt x="1163350" y="3396531"/>
                </a:lnTo>
                <a:lnTo>
                  <a:pt x="1171914" y="3400479"/>
                </a:lnTo>
                <a:lnTo>
                  <a:pt x="1177911" y="3403861"/>
                </a:lnTo>
                <a:lnTo>
                  <a:pt x="1179964" y="3407324"/>
                </a:lnTo>
                <a:lnTo>
                  <a:pt x="1177996" y="3414785"/>
                </a:lnTo>
                <a:lnTo>
                  <a:pt x="1174788" y="3421678"/>
                </a:lnTo>
                <a:lnTo>
                  <a:pt x="1170378" y="3427895"/>
                </a:lnTo>
                <a:lnTo>
                  <a:pt x="1164804" y="3433330"/>
                </a:lnTo>
                <a:lnTo>
                  <a:pt x="1159255" y="3434076"/>
                </a:lnTo>
                <a:lnTo>
                  <a:pt x="1151252" y="3432610"/>
                </a:lnTo>
                <a:lnTo>
                  <a:pt x="1144137" y="3430018"/>
                </a:lnTo>
                <a:lnTo>
                  <a:pt x="1141251" y="3427389"/>
                </a:lnTo>
                <a:lnTo>
                  <a:pt x="1142471" y="3419969"/>
                </a:lnTo>
                <a:lnTo>
                  <a:pt x="1145359" y="3411766"/>
                </a:lnTo>
                <a:lnTo>
                  <a:pt x="1149280" y="3402370"/>
                </a:lnTo>
                <a:lnTo>
                  <a:pt x="1153598" y="3391371"/>
                </a:lnTo>
                <a:close/>
              </a:path>
              <a:path w="4129404" h="4363720">
                <a:moveTo>
                  <a:pt x="4096562" y="2024748"/>
                </a:moveTo>
                <a:lnTo>
                  <a:pt x="4106244" y="2027905"/>
                </a:lnTo>
                <a:lnTo>
                  <a:pt x="4114579" y="2030455"/>
                </a:lnTo>
                <a:lnTo>
                  <a:pt x="4121191" y="2033106"/>
                </a:lnTo>
                <a:lnTo>
                  <a:pt x="4125706" y="2036564"/>
                </a:lnTo>
                <a:lnTo>
                  <a:pt x="4128862" y="2044040"/>
                </a:lnTo>
                <a:lnTo>
                  <a:pt x="4127686" y="2051336"/>
                </a:lnTo>
                <a:lnTo>
                  <a:pt x="4122878" y="2057680"/>
                </a:lnTo>
                <a:lnTo>
                  <a:pt x="4115139" y="2062303"/>
                </a:lnTo>
                <a:lnTo>
                  <a:pt x="4108656" y="2063635"/>
                </a:lnTo>
                <a:lnTo>
                  <a:pt x="4101074" y="2063003"/>
                </a:lnTo>
                <a:lnTo>
                  <a:pt x="4094534" y="2060821"/>
                </a:lnTo>
                <a:lnTo>
                  <a:pt x="4091175" y="2057499"/>
                </a:lnTo>
                <a:lnTo>
                  <a:pt x="4090316" y="2051586"/>
                </a:lnTo>
                <a:lnTo>
                  <a:pt x="4091786" y="2044226"/>
                </a:lnTo>
                <a:lnTo>
                  <a:pt x="4094298" y="2035314"/>
                </a:lnTo>
                <a:lnTo>
                  <a:pt x="4096562" y="2024748"/>
                </a:lnTo>
                <a:close/>
              </a:path>
              <a:path w="4129404" h="4363720">
                <a:moveTo>
                  <a:pt x="2733755" y="1451957"/>
                </a:moveTo>
                <a:lnTo>
                  <a:pt x="2747604" y="1464682"/>
                </a:lnTo>
                <a:lnTo>
                  <a:pt x="2752442" y="1475175"/>
                </a:lnTo>
                <a:lnTo>
                  <a:pt x="2748020" y="1486298"/>
                </a:lnTo>
                <a:lnTo>
                  <a:pt x="2734087" y="1500911"/>
                </a:lnTo>
                <a:lnTo>
                  <a:pt x="2721557" y="1484777"/>
                </a:lnTo>
                <a:lnTo>
                  <a:pt x="2717346" y="1474300"/>
                </a:lnTo>
                <a:lnTo>
                  <a:pt x="2721422" y="1464889"/>
                </a:lnTo>
                <a:lnTo>
                  <a:pt x="2733755" y="1451957"/>
                </a:lnTo>
                <a:close/>
              </a:path>
              <a:path w="4129404" h="4363720">
                <a:moveTo>
                  <a:pt x="3308460" y="1005524"/>
                </a:moveTo>
                <a:lnTo>
                  <a:pt x="3317503" y="1002798"/>
                </a:lnTo>
                <a:lnTo>
                  <a:pt x="3325573" y="1003274"/>
                </a:lnTo>
                <a:lnTo>
                  <a:pt x="3331917" y="1006862"/>
                </a:lnTo>
                <a:lnTo>
                  <a:pt x="3335787" y="1013471"/>
                </a:lnTo>
                <a:lnTo>
                  <a:pt x="3336504" y="1019303"/>
                </a:lnTo>
                <a:lnTo>
                  <a:pt x="3335478" y="1026130"/>
                </a:lnTo>
                <a:lnTo>
                  <a:pt x="3333554" y="1034441"/>
                </a:lnTo>
                <a:lnTo>
                  <a:pt x="3331583" y="1044722"/>
                </a:lnTo>
                <a:lnTo>
                  <a:pt x="3320461" y="1041134"/>
                </a:lnTo>
                <a:lnTo>
                  <a:pt x="3311145" y="1038381"/>
                </a:lnTo>
                <a:lnTo>
                  <a:pt x="3303911" y="1035535"/>
                </a:lnTo>
                <a:lnTo>
                  <a:pt x="3299030" y="1031673"/>
                </a:lnTo>
                <a:lnTo>
                  <a:pt x="3295466" y="1024773"/>
                </a:lnTo>
                <a:lnTo>
                  <a:pt x="3296174" y="1017549"/>
                </a:lnTo>
                <a:lnTo>
                  <a:pt x="3300668" y="1010850"/>
                </a:lnTo>
                <a:lnTo>
                  <a:pt x="3308460" y="1005524"/>
                </a:lnTo>
                <a:close/>
              </a:path>
              <a:path w="4129404" h="4363720">
                <a:moveTo>
                  <a:pt x="2563928" y="408777"/>
                </a:moveTo>
                <a:lnTo>
                  <a:pt x="2573571" y="413044"/>
                </a:lnTo>
                <a:lnTo>
                  <a:pt x="2581807" y="416201"/>
                </a:lnTo>
                <a:lnTo>
                  <a:pt x="2588185" y="419169"/>
                </a:lnTo>
                <a:lnTo>
                  <a:pt x="2592251" y="422867"/>
                </a:lnTo>
                <a:lnTo>
                  <a:pt x="2597021" y="431016"/>
                </a:lnTo>
                <a:lnTo>
                  <a:pt x="2593694" y="442022"/>
                </a:lnTo>
                <a:lnTo>
                  <a:pt x="2581321" y="447832"/>
                </a:lnTo>
                <a:lnTo>
                  <a:pt x="2579411" y="447784"/>
                </a:lnTo>
                <a:lnTo>
                  <a:pt x="2570587" y="449093"/>
                </a:lnTo>
                <a:lnTo>
                  <a:pt x="2562267" y="445444"/>
                </a:lnTo>
                <a:lnTo>
                  <a:pt x="2556314" y="438795"/>
                </a:lnTo>
                <a:lnTo>
                  <a:pt x="2555746" y="433469"/>
                </a:lnTo>
                <a:lnTo>
                  <a:pt x="2557612" y="426735"/>
                </a:lnTo>
                <a:lnTo>
                  <a:pt x="2560733" y="418525"/>
                </a:lnTo>
                <a:lnTo>
                  <a:pt x="2563928" y="408777"/>
                </a:lnTo>
                <a:close/>
              </a:path>
              <a:path w="4129404" h="4363720">
                <a:moveTo>
                  <a:pt x="2205052" y="719878"/>
                </a:moveTo>
                <a:lnTo>
                  <a:pt x="2213743" y="716402"/>
                </a:lnTo>
                <a:lnTo>
                  <a:pt x="2221221" y="717127"/>
                </a:lnTo>
                <a:lnTo>
                  <a:pt x="2227536" y="721407"/>
                </a:lnTo>
                <a:lnTo>
                  <a:pt x="2232742" y="728599"/>
                </a:lnTo>
                <a:lnTo>
                  <a:pt x="2236365" y="736032"/>
                </a:lnTo>
                <a:lnTo>
                  <a:pt x="2237877" y="743305"/>
                </a:lnTo>
                <a:lnTo>
                  <a:pt x="2235613" y="749696"/>
                </a:lnTo>
                <a:lnTo>
                  <a:pt x="2227905" y="754480"/>
                </a:lnTo>
                <a:lnTo>
                  <a:pt x="2221790" y="754429"/>
                </a:lnTo>
                <a:lnTo>
                  <a:pt x="2214599" y="751519"/>
                </a:lnTo>
                <a:lnTo>
                  <a:pt x="2206581" y="747227"/>
                </a:lnTo>
                <a:lnTo>
                  <a:pt x="2197988" y="743027"/>
                </a:lnTo>
                <a:lnTo>
                  <a:pt x="2200132" y="733521"/>
                </a:lnTo>
                <a:lnTo>
                  <a:pt x="2200002" y="723193"/>
                </a:lnTo>
                <a:lnTo>
                  <a:pt x="2205052" y="719878"/>
                </a:lnTo>
                <a:close/>
              </a:path>
              <a:path w="4129404" h="4363720">
                <a:moveTo>
                  <a:pt x="2349629" y="1138374"/>
                </a:moveTo>
                <a:lnTo>
                  <a:pt x="2358558" y="1135437"/>
                </a:lnTo>
                <a:lnTo>
                  <a:pt x="2366644" y="1136170"/>
                </a:lnTo>
                <a:lnTo>
                  <a:pt x="2372861" y="1140083"/>
                </a:lnTo>
                <a:lnTo>
                  <a:pt x="2376182" y="1146685"/>
                </a:lnTo>
                <a:lnTo>
                  <a:pt x="2376722" y="1155875"/>
                </a:lnTo>
                <a:lnTo>
                  <a:pt x="2371942" y="1163786"/>
                </a:lnTo>
                <a:lnTo>
                  <a:pt x="2364935" y="1168965"/>
                </a:lnTo>
                <a:lnTo>
                  <a:pt x="2358331" y="1169881"/>
                </a:lnTo>
                <a:lnTo>
                  <a:pt x="2350411" y="1168937"/>
                </a:lnTo>
                <a:lnTo>
                  <a:pt x="2340794" y="1167018"/>
                </a:lnTo>
                <a:lnTo>
                  <a:pt x="2329101" y="1165011"/>
                </a:lnTo>
                <a:lnTo>
                  <a:pt x="2335497" y="1155767"/>
                </a:lnTo>
                <a:lnTo>
                  <a:pt x="2340459" y="1147992"/>
                </a:lnTo>
                <a:lnTo>
                  <a:pt x="2344874" y="1142068"/>
                </a:lnTo>
                <a:lnTo>
                  <a:pt x="2349629" y="1138374"/>
                </a:lnTo>
                <a:close/>
              </a:path>
              <a:path w="4129404" h="4363720">
                <a:moveTo>
                  <a:pt x="3348098" y="3168523"/>
                </a:moveTo>
                <a:lnTo>
                  <a:pt x="3363285" y="3172726"/>
                </a:lnTo>
                <a:lnTo>
                  <a:pt x="3365465" y="3177369"/>
                </a:lnTo>
                <a:lnTo>
                  <a:pt x="3365839" y="3182815"/>
                </a:lnTo>
                <a:lnTo>
                  <a:pt x="3364354" y="3189577"/>
                </a:lnTo>
                <a:lnTo>
                  <a:pt x="3361896" y="3198036"/>
                </a:lnTo>
                <a:lnTo>
                  <a:pt x="3359351" y="3208572"/>
                </a:lnTo>
                <a:lnTo>
                  <a:pt x="3349311" y="3203679"/>
                </a:lnTo>
                <a:lnTo>
                  <a:pt x="3340785" y="3199935"/>
                </a:lnTo>
                <a:lnTo>
                  <a:pt x="3334756" y="3196612"/>
                </a:lnTo>
                <a:lnTo>
                  <a:pt x="3332211" y="3192981"/>
                </a:lnTo>
                <a:lnTo>
                  <a:pt x="3333014" y="3187971"/>
                </a:lnTo>
                <a:lnTo>
                  <a:pt x="3335924" y="3181794"/>
                </a:lnTo>
                <a:lnTo>
                  <a:pt x="3340267" y="3175652"/>
                </a:lnTo>
                <a:lnTo>
                  <a:pt x="3345368" y="3170749"/>
                </a:lnTo>
                <a:lnTo>
                  <a:pt x="3348098" y="3168523"/>
                </a:lnTo>
                <a:close/>
              </a:path>
              <a:path w="4129404" h="4363720">
                <a:moveTo>
                  <a:pt x="1956004" y="1526233"/>
                </a:moveTo>
                <a:lnTo>
                  <a:pt x="1965884" y="1531068"/>
                </a:lnTo>
                <a:lnTo>
                  <a:pt x="1974144" y="1534715"/>
                </a:lnTo>
                <a:lnTo>
                  <a:pt x="1980120" y="1538019"/>
                </a:lnTo>
                <a:lnTo>
                  <a:pt x="1983144" y="1541823"/>
                </a:lnTo>
                <a:lnTo>
                  <a:pt x="1983684" y="1551014"/>
                </a:lnTo>
                <a:lnTo>
                  <a:pt x="1978904" y="1558924"/>
                </a:lnTo>
                <a:lnTo>
                  <a:pt x="1971897" y="1564103"/>
                </a:lnTo>
                <a:lnTo>
                  <a:pt x="1963074" y="1565412"/>
                </a:lnTo>
                <a:lnTo>
                  <a:pt x="1954344" y="1562900"/>
                </a:lnTo>
                <a:lnTo>
                  <a:pt x="1948391" y="1556251"/>
                </a:lnTo>
                <a:lnTo>
                  <a:pt x="1947591" y="1551565"/>
                </a:lnTo>
                <a:lnTo>
                  <a:pt x="1949381" y="1545043"/>
                </a:lnTo>
                <a:lnTo>
                  <a:pt x="1952579" y="1536621"/>
                </a:lnTo>
                <a:lnTo>
                  <a:pt x="1956004" y="1526233"/>
                </a:lnTo>
                <a:close/>
              </a:path>
              <a:path w="4129404" h="4363720">
                <a:moveTo>
                  <a:pt x="2042953" y="2457218"/>
                </a:moveTo>
                <a:lnTo>
                  <a:pt x="2059686" y="2460694"/>
                </a:lnTo>
                <a:lnTo>
                  <a:pt x="2060729" y="2464927"/>
                </a:lnTo>
                <a:lnTo>
                  <a:pt x="2061083" y="2471239"/>
                </a:lnTo>
                <a:lnTo>
                  <a:pt x="2059862" y="2478910"/>
                </a:lnTo>
                <a:lnTo>
                  <a:pt x="2057514" y="2488379"/>
                </a:lnTo>
                <a:lnTo>
                  <a:pt x="2054522" y="2499951"/>
                </a:lnTo>
                <a:lnTo>
                  <a:pt x="2044357" y="2494527"/>
                </a:lnTo>
                <a:lnTo>
                  <a:pt x="2035979" y="2490359"/>
                </a:lnTo>
                <a:lnTo>
                  <a:pt x="2030069" y="2486597"/>
                </a:lnTo>
                <a:lnTo>
                  <a:pt x="2027429" y="2482450"/>
                </a:lnTo>
                <a:lnTo>
                  <a:pt x="2028573" y="2475936"/>
                </a:lnTo>
                <a:lnTo>
                  <a:pt x="2031035" y="2469778"/>
                </a:lnTo>
                <a:lnTo>
                  <a:pt x="2034699" y="2464295"/>
                </a:lnTo>
                <a:lnTo>
                  <a:pt x="2039449" y="2459807"/>
                </a:lnTo>
                <a:lnTo>
                  <a:pt x="2042953" y="2457218"/>
                </a:lnTo>
                <a:close/>
              </a:path>
              <a:path w="4129404" h="4363720">
                <a:moveTo>
                  <a:pt x="1126020" y="2424011"/>
                </a:moveTo>
                <a:lnTo>
                  <a:pt x="1131797" y="2422243"/>
                </a:lnTo>
                <a:lnTo>
                  <a:pt x="1141980" y="2427851"/>
                </a:lnTo>
                <a:lnTo>
                  <a:pt x="1149937" y="2430726"/>
                </a:lnTo>
                <a:lnTo>
                  <a:pt x="1147449" y="2437206"/>
                </a:lnTo>
                <a:lnTo>
                  <a:pt x="1145034" y="2443653"/>
                </a:lnTo>
                <a:lnTo>
                  <a:pt x="1142065" y="2449296"/>
                </a:lnTo>
                <a:lnTo>
                  <a:pt x="1137917" y="2453369"/>
                </a:lnTo>
                <a:lnTo>
                  <a:pt x="1132318" y="2454920"/>
                </a:lnTo>
                <a:lnTo>
                  <a:pt x="1125234" y="2454248"/>
                </a:lnTo>
                <a:lnTo>
                  <a:pt x="1116385" y="2452455"/>
                </a:lnTo>
                <a:lnTo>
                  <a:pt x="1105493" y="2450648"/>
                </a:lnTo>
                <a:lnTo>
                  <a:pt x="1117158" y="2432776"/>
                </a:lnTo>
                <a:lnTo>
                  <a:pt x="1121714" y="2426963"/>
                </a:lnTo>
                <a:lnTo>
                  <a:pt x="1126020" y="2424011"/>
                </a:lnTo>
                <a:close/>
              </a:path>
              <a:path w="4129404" h="4363720">
                <a:moveTo>
                  <a:pt x="2392775" y="1797155"/>
                </a:moveTo>
                <a:lnTo>
                  <a:pt x="2401266" y="1799882"/>
                </a:lnTo>
                <a:lnTo>
                  <a:pt x="2408944" y="1802195"/>
                </a:lnTo>
                <a:lnTo>
                  <a:pt x="2414686" y="1804531"/>
                </a:lnTo>
                <a:lnTo>
                  <a:pt x="2417371" y="1807328"/>
                </a:lnTo>
                <a:lnTo>
                  <a:pt x="2418321" y="1815382"/>
                </a:lnTo>
                <a:lnTo>
                  <a:pt x="2415041" y="1824477"/>
                </a:lnTo>
                <a:lnTo>
                  <a:pt x="2408397" y="1830430"/>
                </a:lnTo>
                <a:lnTo>
                  <a:pt x="2402527" y="1836019"/>
                </a:lnTo>
                <a:lnTo>
                  <a:pt x="2392977" y="1835781"/>
                </a:lnTo>
                <a:lnTo>
                  <a:pt x="2387797" y="1828768"/>
                </a:lnTo>
                <a:lnTo>
                  <a:pt x="2386707" y="1826447"/>
                </a:lnTo>
                <a:lnTo>
                  <a:pt x="2385207" y="1825262"/>
                </a:lnTo>
                <a:lnTo>
                  <a:pt x="2384891" y="1822578"/>
                </a:lnTo>
                <a:lnTo>
                  <a:pt x="2385126" y="1817613"/>
                </a:lnTo>
                <a:lnTo>
                  <a:pt x="2386921" y="1811826"/>
                </a:lnTo>
                <a:lnTo>
                  <a:pt x="2389673" y="1805060"/>
                </a:lnTo>
                <a:lnTo>
                  <a:pt x="2392775" y="1797155"/>
                </a:lnTo>
                <a:close/>
              </a:path>
              <a:path w="4129404" h="4363720">
                <a:moveTo>
                  <a:pt x="2687333" y="723883"/>
                </a:moveTo>
                <a:lnTo>
                  <a:pt x="2699420" y="736875"/>
                </a:lnTo>
                <a:lnTo>
                  <a:pt x="2702907" y="745494"/>
                </a:lnTo>
                <a:lnTo>
                  <a:pt x="2697303" y="753600"/>
                </a:lnTo>
                <a:lnTo>
                  <a:pt x="2682122" y="765051"/>
                </a:lnTo>
                <a:lnTo>
                  <a:pt x="2672645" y="750833"/>
                </a:lnTo>
                <a:lnTo>
                  <a:pt x="2670029" y="741806"/>
                </a:lnTo>
                <a:lnTo>
                  <a:pt x="2674762" y="734109"/>
                </a:lnTo>
                <a:lnTo>
                  <a:pt x="2687333" y="723883"/>
                </a:lnTo>
                <a:close/>
              </a:path>
              <a:path w="4129404" h="4363720">
                <a:moveTo>
                  <a:pt x="3173654" y="1594858"/>
                </a:moveTo>
                <a:lnTo>
                  <a:pt x="3183533" y="1599693"/>
                </a:lnTo>
                <a:lnTo>
                  <a:pt x="3191793" y="1603341"/>
                </a:lnTo>
                <a:lnTo>
                  <a:pt x="3197769" y="1606645"/>
                </a:lnTo>
                <a:lnTo>
                  <a:pt x="3200793" y="1610448"/>
                </a:lnTo>
                <a:lnTo>
                  <a:pt x="3200970" y="1618865"/>
                </a:lnTo>
                <a:lnTo>
                  <a:pt x="3197326" y="1627187"/>
                </a:lnTo>
                <a:lnTo>
                  <a:pt x="3190683" y="1633139"/>
                </a:lnTo>
                <a:lnTo>
                  <a:pt x="3185586" y="1638365"/>
                </a:lnTo>
                <a:lnTo>
                  <a:pt x="3177173" y="1638538"/>
                </a:lnTo>
                <a:lnTo>
                  <a:pt x="3170810" y="1633026"/>
                </a:lnTo>
                <a:lnTo>
                  <a:pt x="3169720" y="1630704"/>
                </a:lnTo>
                <a:lnTo>
                  <a:pt x="3167856" y="1628746"/>
                </a:lnTo>
                <a:lnTo>
                  <a:pt x="3167540" y="1626061"/>
                </a:lnTo>
                <a:lnTo>
                  <a:pt x="3167491" y="1620461"/>
                </a:lnTo>
                <a:lnTo>
                  <a:pt x="3168940" y="1613716"/>
                </a:lnTo>
                <a:lnTo>
                  <a:pt x="3171217" y="1605343"/>
                </a:lnTo>
                <a:lnTo>
                  <a:pt x="3173654" y="1594858"/>
                </a:lnTo>
                <a:close/>
              </a:path>
              <a:path w="4129404" h="4363720">
                <a:moveTo>
                  <a:pt x="1059143" y="2251416"/>
                </a:moveTo>
                <a:lnTo>
                  <a:pt x="1067146" y="2252380"/>
                </a:lnTo>
                <a:lnTo>
                  <a:pt x="1071963" y="2258618"/>
                </a:lnTo>
                <a:lnTo>
                  <a:pt x="1074143" y="2263261"/>
                </a:lnTo>
                <a:lnTo>
                  <a:pt x="1074460" y="2265946"/>
                </a:lnTo>
                <a:lnTo>
                  <a:pt x="1074053" y="2270859"/>
                </a:lnTo>
                <a:lnTo>
                  <a:pt x="1071906" y="2276589"/>
                </a:lnTo>
                <a:lnTo>
                  <a:pt x="1068872" y="2283444"/>
                </a:lnTo>
                <a:lnTo>
                  <a:pt x="1065802" y="2291732"/>
                </a:lnTo>
                <a:lnTo>
                  <a:pt x="1057350" y="2287895"/>
                </a:lnTo>
                <a:lnTo>
                  <a:pt x="1049770" y="2284975"/>
                </a:lnTo>
                <a:lnTo>
                  <a:pt x="1044263" y="2282322"/>
                </a:lnTo>
                <a:lnTo>
                  <a:pt x="1042026" y="2279285"/>
                </a:lnTo>
                <a:lnTo>
                  <a:pt x="1042513" y="2272534"/>
                </a:lnTo>
                <a:lnTo>
                  <a:pt x="1044638" y="2266253"/>
                </a:lnTo>
                <a:lnTo>
                  <a:pt x="1048177" y="2260725"/>
                </a:lnTo>
                <a:lnTo>
                  <a:pt x="1052910" y="2256231"/>
                </a:lnTo>
                <a:lnTo>
                  <a:pt x="1059143" y="2251416"/>
                </a:lnTo>
                <a:close/>
              </a:path>
              <a:path w="4129404" h="4363720">
                <a:moveTo>
                  <a:pt x="1892492" y="74258"/>
                </a:moveTo>
                <a:lnTo>
                  <a:pt x="1919771" y="84116"/>
                </a:lnTo>
                <a:lnTo>
                  <a:pt x="1914441" y="98896"/>
                </a:lnTo>
                <a:lnTo>
                  <a:pt x="1909028" y="101438"/>
                </a:lnTo>
                <a:lnTo>
                  <a:pt x="1902989" y="102428"/>
                </a:lnTo>
                <a:lnTo>
                  <a:pt x="1895583" y="102202"/>
                </a:lnTo>
                <a:lnTo>
                  <a:pt x="1886395" y="101572"/>
                </a:lnTo>
                <a:lnTo>
                  <a:pt x="1875011" y="101354"/>
                </a:lnTo>
                <a:lnTo>
                  <a:pt x="1880413" y="91218"/>
                </a:lnTo>
                <a:lnTo>
                  <a:pt x="1884590" y="82808"/>
                </a:lnTo>
                <a:lnTo>
                  <a:pt x="1888348" y="76897"/>
                </a:lnTo>
                <a:lnTo>
                  <a:pt x="1892492" y="74258"/>
                </a:lnTo>
                <a:close/>
              </a:path>
              <a:path w="4129404" h="4363720">
                <a:moveTo>
                  <a:pt x="2754818" y="230378"/>
                </a:moveTo>
                <a:lnTo>
                  <a:pt x="2764894" y="236227"/>
                </a:lnTo>
                <a:lnTo>
                  <a:pt x="2772963" y="240629"/>
                </a:lnTo>
                <a:lnTo>
                  <a:pt x="2778823" y="244474"/>
                </a:lnTo>
                <a:lnTo>
                  <a:pt x="2782275" y="248652"/>
                </a:lnTo>
                <a:lnTo>
                  <a:pt x="2784091" y="252522"/>
                </a:lnTo>
                <a:lnTo>
                  <a:pt x="2776898" y="265343"/>
                </a:lnTo>
                <a:lnTo>
                  <a:pt x="2766071" y="270427"/>
                </a:lnTo>
                <a:lnTo>
                  <a:pt x="2752384" y="267408"/>
                </a:lnTo>
                <a:lnTo>
                  <a:pt x="2750204" y="262765"/>
                </a:lnTo>
                <a:lnTo>
                  <a:pt x="2749320" y="257396"/>
                </a:lnTo>
                <a:lnTo>
                  <a:pt x="2750411" y="250391"/>
                </a:lnTo>
                <a:lnTo>
                  <a:pt x="2752552" y="241476"/>
                </a:lnTo>
                <a:lnTo>
                  <a:pt x="2754818" y="230378"/>
                </a:lnTo>
                <a:close/>
              </a:path>
              <a:path w="4129404" h="4363720">
                <a:moveTo>
                  <a:pt x="2523820" y="2112452"/>
                </a:moveTo>
                <a:lnTo>
                  <a:pt x="2530370" y="2110321"/>
                </a:lnTo>
                <a:lnTo>
                  <a:pt x="2537870" y="2116244"/>
                </a:lnTo>
                <a:lnTo>
                  <a:pt x="2544690" y="2118708"/>
                </a:lnTo>
                <a:lnTo>
                  <a:pt x="2541456" y="2125893"/>
                </a:lnTo>
                <a:lnTo>
                  <a:pt x="2539313" y="2135399"/>
                </a:lnTo>
                <a:lnTo>
                  <a:pt x="2533489" y="2139078"/>
                </a:lnTo>
                <a:lnTo>
                  <a:pt x="2528348" y="2140031"/>
                </a:lnTo>
                <a:lnTo>
                  <a:pt x="2522069" y="2139127"/>
                </a:lnTo>
                <a:lnTo>
                  <a:pt x="2514452" y="2137258"/>
                </a:lnTo>
                <a:lnTo>
                  <a:pt x="2505296" y="2135315"/>
                </a:lnTo>
                <a:lnTo>
                  <a:pt x="2515072" y="2120455"/>
                </a:lnTo>
                <a:lnTo>
                  <a:pt x="2519276" y="2115338"/>
                </a:lnTo>
                <a:lnTo>
                  <a:pt x="2523820" y="2112452"/>
                </a:lnTo>
                <a:close/>
              </a:path>
              <a:path w="4129404" h="4363720">
                <a:moveTo>
                  <a:pt x="2346722" y="350205"/>
                </a:moveTo>
                <a:lnTo>
                  <a:pt x="2353542" y="352669"/>
                </a:lnTo>
                <a:lnTo>
                  <a:pt x="2363865" y="352544"/>
                </a:lnTo>
                <a:lnTo>
                  <a:pt x="2367182" y="357598"/>
                </a:lnTo>
                <a:lnTo>
                  <a:pt x="2368203" y="362003"/>
                </a:lnTo>
                <a:lnTo>
                  <a:pt x="2367079" y="367681"/>
                </a:lnTo>
                <a:lnTo>
                  <a:pt x="2364990" y="374697"/>
                </a:lnTo>
                <a:lnTo>
                  <a:pt x="2363118" y="383117"/>
                </a:lnTo>
                <a:lnTo>
                  <a:pt x="2352935" y="377509"/>
                </a:lnTo>
                <a:lnTo>
                  <a:pt x="2343431" y="375360"/>
                </a:lnTo>
                <a:lnTo>
                  <a:pt x="2342388" y="371128"/>
                </a:lnTo>
                <a:lnTo>
                  <a:pt x="2340618" y="365348"/>
                </a:lnTo>
                <a:lnTo>
                  <a:pt x="2345035" y="356663"/>
                </a:lnTo>
                <a:lnTo>
                  <a:pt x="2346722" y="350205"/>
                </a:lnTo>
                <a:close/>
              </a:path>
              <a:path w="4129404" h="4363720">
                <a:moveTo>
                  <a:pt x="2200020" y="1050898"/>
                </a:moveTo>
                <a:lnTo>
                  <a:pt x="2203430" y="1052131"/>
                </a:lnTo>
                <a:lnTo>
                  <a:pt x="2206476" y="1052589"/>
                </a:lnTo>
                <a:lnTo>
                  <a:pt x="2207260" y="1054228"/>
                </a:lnTo>
                <a:lnTo>
                  <a:pt x="2211877" y="1061549"/>
                </a:lnTo>
                <a:lnTo>
                  <a:pt x="2213861" y="1069072"/>
                </a:lnTo>
                <a:lnTo>
                  <a:pt x="2211761" y="1076566"/>
                </a:lnTo>
                <a:lnTo>
                  <a:pt x="2204182" y="1083887"/>
                </a:lnTo>
                <a:lnTo>
                  <a:pt x="2201452" y="1086114"/>
                </a:lnTo>
                <a:lnTo>
                  <a:pt x="2190039" y="1083917"/>
                </a:lnTo>
                <a:lnTo>
                  <a:pt x="2188176" y="1081958"/>
                </a:lnTo>
                <a:lnTo>
                  <a:pt x="2184804" y="1073049"/>
                </a:lnTo>
                <a:lnTo>
                  <a:pt x="2185111" y="1064627"/>
                </a:lnTo>
                <a:lnTo>
                  <a:pt x="2189912" y="1057105"/>
                </a:lnTo>
                <a:lnTo>
                  <a:pt x="2200020" y="1050898"/>
                </a:lnTo>
                <a:close/>
              </a:path>
              <a:path w="4129404" h="4363720">
                <a:moveTo>
                  <a:pt x="1495029" y="2198817"/>
                </a:moveTo>
                <a:lnTo>
                  <a:pt x="1500712" y="2200871"/>
                </a:lnTo>
                <a:lnTo>
                  <a:pt x="1511809" y="2200383"/>
                </a:lnTo>
                <a:lnTo>
                  <a:pt x="1512852" y="2204615"/>
                </a:lnTo>
                <a:lnTo>
                  <a:pt x="1514622" y="2210395"/>
                </a:lnTo>
                <a:lnTo>
                  <a:pt x="1509842" y="2218306"/>
                </a:lnTo>
                <a:lnTo>
                  <a:pt x="1507288" y="2228949"/>
                </a:lnTo>
                <a:lnTo>
                  <a:pt x="1497468" y="2224115"/>
                </a:lnTo>
                <a:lnTo>
                  <a:pt x="1487192" y="2222329"/>
                </a:lnTo>
                <a:lnTo>
                  <a:pt x="1486512" y="2218871"/>
                </a:lnTo>
                <a:lnTo>
                  <a:pt x="1486288" y="2212365"/>
                </a:lnTo>
                <a:lnTo>
                  <a:pt x="1491795" y="2206002"/>
                </a:lnTo>
                <a:lnTo>
                  <a:pt x="1495029" y="2198817"/>
                </a:lnTo>
                <a:close/>
              </a:path>
              <a:path w="4129404" h="4363720">
                <a:moveTo>
                  <a:pt x="3227466" y="2286407"/>
                </a:moveTo>
                <a:lnTo>
                  <a:pt x="3234966" y="2292330"/>
                </a:lnTo>
                <a:lnTo>
                  <a:pt x="3243696" y="2294842"/>
                </a:lnTo>
                <a:lnTo>
                  <a:pt x="3245102" y="2299848"/>
                </a:lnTo>
                <a:lnTo>
                  <a:pt x="3247282" y="2304492"/>
                </a:lnTo>
                <a:lnTo>
                  <a:pt x="3243955" y="2315498"/>
                </a:lnTo>
                <a:lnTo>
                  <a:pt x="3228488" y="2322759"/>
                </a:lnTo>
                <a:lnTo>
                  <a:pt x="3224082" y="2315384"/>
                </a:lnTo>
                <a:lnTo>
                  <a:pt x="3222769" y="2306556"/>
                </a:lnTo>
                <a:lnTo>
                  <a:pt x="3223319" y="2299687"/>
                </a:lnTo>
                <a:lnTo>
                  <a:pt x="3225005" y="2293229"/>
                </a:lnTo>
                <a:lnTo>
                  <a:pt x="3227466" y="2286407"/>
                </a:lnTo>
                <a:close/>
              </a:path>
              <a:path w="4129404" h="4363720">
                <a:moveTo>
                  <a:pt x="3145319" y="674131"/>
                </a:moveTo>
                <a:lnTo>
                  <a:pt x="3156029" y="673071"/>
                </a:lnTo>
                <a:lnTo>
                  <a:pt x="3164282" y="674317"/>
                </a:lnTo>
                <a:lnTo>
                  <a:pt x="3169669" y="678502"/>
                </a:lnTo>
                <a:lnTo>
                  <a:pt x="3171779" y="686262"/>
                </a:lnTo>
                <a:lnTo>
                  <a:pt x="3169728" y="691947"/>
                </a:lnTo>
                <a:lnTo>
                  <a:pt x="3164678" y="695262"/>
                </a:lnTo>
                <a:lnTo>
                  <a:pt x="3158902" y="697030"/>
                </a:lnTo>
                <a:lnTo>
                  <a:pt x="3150076" y="695006"/>
                </a:lnTo>
                <a:lnTo>
                  <a:pt x="3146275" y="689737"/>
                </a:lnTo>
                <a:lnTo>
                  <a:pt x="3145392" y="682389"/>
                </a:lnTo>
                <a:lnTo>
                  <a:pt x="3145319" y="674131"/>
                </a:lnTo>
                <a:close/>
              </a:path>
              <a:path w="4129404" h="4363720">
                <a:moveTo>
                  <a:pt x="2751829" y="993927"/>
                </a:moveTo>
                <a:lnTo>
                  <a:pt x="2787719" y="979910"/>
                </a:lnTo>
                <a:lnTo>
                  <a:pt x="2784490" y="992538"/>
                </a:lnTo>
                <a:lnTo>
                  <a:pt x="2779675" y="998207"/>
                </a:lnTo>
                <a:lnTo>
                  <a:pt x="2769910" y="998232"/>
                </a:lnTo>
                <a:lnTo>
                  <a:pt x="2751829" y="993927"/>
                </a:lnTo>
                <a:close/>
              </a:path>
              <a:path w="4129404" h="4363720">
                <a:moveTo>
                  <a:pt x="1902627" y="3569518"/>
                </a:moveTo>
                <a:lnTo>
                  <a:pt x="1919911" y="3566125"/>
                </a:lnTo>
                <a:lnTo>
                  <a:pt x="1917897" y="3585959"/>
                </a:lnTo>
                <a:lnTo>
                  <a:pt x="1904843" y="3588310"/>
                </a:lnTo>
                <a:lnTo>
                  <a:pt x="1902627" y="3569518"/>
                </a:lnTo>
                <a:close/>
              </a:path>
              <a:path w="4129404" h="4363720">
                <a:moveTo>
                  <a:pt x="1513026" y="3996097"/>
                </a:moveTo>
                <a:lnTo>
                  <a:pt x="1514572" y="3995371"/>
                </a:lnTo>
                <a:lnTo>
                  <a:pt x="1524439" y="3998294"/>
                </a:lnTo>
                <a:lnTo>
                  <a:pt x="1524392" y="4000205"/>
                </a:lnTo>
                <a:lnTo>
                  <a:pt x="1523889" y="4005163"/>
                </a:lnTo>
                <a:lnTo>
                  <a:pt x="1521475" y="4010074"/>
                </a:lnTo>
                <a:lnTo>
                  <a:pt x="1515605" y="4015663"/>
                </a:lnTo>
                <a:lnTo>
                  <a:pt x="1509559" y="4012836"/>
                </a:lnTo>
                <a:lnTo>
                  <a:pt x="1501555" y="4011871"/>
                </a:lnTo>
                <a:lnTo>
                  <a:pt x="1504379" y="4005823"/>
                </a:lnTo>
                <a:lnTo>
                  <a:pt x="1513026" y="3996097"/>
                </a:lnTo>
                <a:close/>
              </a:path>
              <a:path w="4129404" h="4363720">
                <a:moveTo>
                  <a:pt x="2624236" y="2961560"/>
                </a:moveTo>
                <a:lnTo>
                  <a:pt x="2646326" y="2980466"/>
                </a:lnTo>
                <a:lnTo>
                  <a:pt x="2631866" y="2982459"/>
                </a:lnTo>
                <a:lnTo>
                  <a:pt x="2622473" y="2980922"/>
                </a:lnTo>
                <a:lnTo>
                  <a:pt x="2617243" y="2976191"/>
                </a:lnTo>
                <a:lnTo>
                  <a:pt x="2615273" y="2968602"/>
                </a:lnTo>
                <a:lnTo>
                  <a:pt x="2624236" y="2961560"/>
                </a:lnTo>
                <a:close/>
              </a:path>
              <a:path w="4129404" h="4363720">
                <a:moveTo>
                  <a:pt x="751132" y="1247614"/>
                </a:moveTo>
                <a:lnTo>
                  <a:pt x="761362" y="1251311"/>
                </a:lnTo>
                <a:lnTo>
                  <a:pt x="765862" y="1254864"/>
                </a:lnTo>
                <a:lnTo>
                  <a:pt x="767725" y="1256823"/>
                </a:lnTo>
                <a:lnTo>
                  <a:pt x="764902" y="1262871"/>
                </a:lnTo>
                <a:lnTo>
                  <a:pt x="761305" y="1269281"/>
                </a:lnTo>
                <a:lnTo>
                  <a:pt x="754532" y="1264906"/>
                </a:lnTo>
                <a:lnTo>
                  <a:pt x="748849" y="1262852"/>
                </a:lnTo>
                <a:lnTo>
                  <a:pt x="746259" y="1259346"/>
                </a:lnTo>
                <a:lnTo>
                  <a:pt x="745169" y="1257025"/>
                </a:lnTo>
                <a:lnTo>
                  <a:pt x="749129" y="1251388"/>
                </a:lnTo>
                <a:lnTo>
                  <a:pt x="751132" y="1247614"/>
                </a:lnTo>
                <a:close/>
              </a:path>
              <a:path w="4129404" h="4363720">
                <a:moveTo>
                  <a:pt x="1702841" y="3079667"/>
                </a:moveTo>
                <a:lnTo>
                  <a:pt x="1711208" y="3081405"/>
                </a:lnTo>
                <a:lnTo>
                  <a:pt x="1711571" y="3082179"/>
                </a:lnTo>
                <a:lnTo>
                  <a:pt x="1711431" y="3087911"/>
                </a:lnTo>
                <a:lnTo>
                  <a:pt x="1709604" y="3100102"/>
                </a:lnTo>
                <a:lnTo>
                  <a:pt x="1702784" y="3097637"/>
                </a:lnTo>
                <a:lnTo>
                  <a:pt x="1695191" y="3095536"/>
                </a:lnTo>
                <a:lnTo>
                  <a:pt x="1696468" y="3090214"/>
                </a:lnTo>
                <a:lnTo>
                  <a:pt x="1698881" y="3085304"/>
                </a:lnTo>
                <a:lnTo>
                  <a:pt x="1702431" y="3080804"/>
                </a:lnTo>
                <a:lnTo>
                  <a:pt x="1702841" y="3079667"/>
                </a:lnTo>
                <a:close/>
              </a:path>
              <a:path w="4129404" h="4363720">
                <a:moveTo>
                  <a:pt x="10401" y="2139494"/>
                </a:moveTo>
                <a:lnTo>
                  <a:pt x="24979" y="2135365"/>
                </a:lnTo>
                <a:lnTo>
                  <a:pt x="2401" y="2167686"/>
                </a:lnTo>
                <a:lnTo>
                  <a:pt x="0" y="2154530"/>
                </a:lnTo>
                <a:lnTo>
                  <a:pt x="2370" y="2145507"/>
                </a:lnTo>
                <a:lnTo>
                  <a:pt x="10401" y="2139494"/>
                </a:lnTo>
                <a:close/>
              </a:path>
              <a:path w="4129404" h="4363720">
                <a:moveTo>
                  <a:pt x="2885439" y="0"/>
                </a:moveTo>
                <a:lnTo>
                  <a:pt x="2893032" y="2101"/>
                </a:lnTo>
                <a:lnTo>
                  <a:pt x="2900672" y="2292"/>
                </a:lnTo>
                <a:lnTo>
                  <a:pt x="2897849" y="8339"/>
                </a:lnTo>
                <a:lnTo>
                  <a:pt x="2896936" y="14435"/>
                </a:lnTo>
                <a:lnTo>
                  <a:pt x="2890749" y="17339"/>
                </a:lnTo>
                <a:lnTo>
                  <a:pt x="2885065" y="15286"/>
                </a:lnTo>
                <a:lnTo>
                  <a:pt x="2880472" y="15553"/>
                </a:lnTo>
                <a:lnTo>
                  <a:pt x="2880976" y="10595"/>
                </a:lnTo>
                <a:lnTo>
                  <a:pt x="2882616" y="6047"/>
                </a:lnTo>
                <a:lnTo>
                  <a:pt x="2885029" y="1136"/>
                </a:lnTo>
                <a:lnTo>
                  <a:pt x="2885439" y="0"/>
                </a:lnTo>
                <a:close/>
              </a:path>
              <a:path w="4129404" h="4363720">
                <a:moveTo>
                  <a:pt x="2947932" y="414536"/>
                </a:moveTo>
                <a:lnTo>
                  <a:pt x="2954846" y="413179"/>
                </a:lnTo>
                <a:lnTo>
                  <a:pt x="2961666" y="415643"/>
                </a:lnTo>
                <a:lnTo>
                  <a:pt x="2962346" y="419102"/>
                </a:lnTo>
                <a:lnTo>
                  <a:pt x="2963799" y="422197"/>
                </a:lnTo>
                <a:lnTo>
                  <a:pt x="2959066" y="428197"/>
                </a:lnTo>
                <a:lnTo>
                  <a:pt x="2952105" y="431465"/>
                </a:lnTo>
                <a:lnTo>
                  <a:pt x="2947606" y="427911"/>
                </a:lnTo>
                <a:lnTo>
                  <a:pt x="2940376" y="426583"/>
                </a:lnTo>
                <a:lnTo>
                  <a:pt x="2945882" y="420220"/>
                </a:lnTo>
                <a:lnTo>
                  <a:pt x="2947932" y="414536"/>
                </a:lnTo>
                <a:close/>
              </a:path>
              <a:path w="4129404" h="4363720">
                <a:moveTo>
                  <a:pt x="2075125" y="4347006"/>
                </a:moveTo>
                <a:lnTo>
                  <a:pt x="2077445" y="4345917"/>
                </a:lnTo>
                <a:lnTo>
                  <a:pt x="2084628" y="4349156"/>
                </a:lnTo>
                <a:lnTo>
                  <a:pt x="2084218" y="4350292"/>
                </a:lnTo>
                <a:lnTo>
                  <a:pt x="2083351" y="4354477"/>
                </a:lnTo>
                <a:lnTo>
                  <a:pt x="2083983" y="4359831"/>
                </a:lnTo>
                <a:lnTo>
                  <a:pt x="2076235" y="4363469"/>
                </a:lnTo>
                <a:lnTo>
                  <a:pt x="2071341" y="4361060"/>
                </a:lnTo>
                <a:lnTo>
                  <a:pt x="2062975" y="4359322"/>
                </a:lnTo>
                <a:lnTo>
                  <a:pt x="2070075" y="4350322"/>
                </a:lnTo>
                <a:lnTo>
                  <a:pt x="2075125" y="4347006"/>
                </a:lnTo>
                <a:close/>
              </a:path>
              <a:path w="4129404" h="4363720">
                <a:moveTo>
                  <a:pt x="947096" y="673955"/>
                </a:moveTo>
                <a:lnTo>
                  <a:pt x="953282" y="671050"/>
                </a:lnTo>
                <a:lnTo>
                  <a:pt x="958966" y="673104"/>
                </a:lnTo>
                <a:lnTo>
                  <a:pt x="963149" y="673973"/>
                </a:lnTo>
                <a:lnTo>
                  <a:pt x="962282" y="678157"/>
                </a:lnTo>
                <a:lnTo>
                  <a:pt x="962142" y="683890"/>
                </a:lnTo>
                <a:lnTo>
                  <a:pt x="956682" y="688342"/>
                </a:lnTo>
                <a:lnTo>
                  <a:pt x="950999" y="686288"/>
                </a:lnTo>
                <a:lnTo>
                  <a:pt x="942585" y="686461"/>
                </a:lnTo>
                <a:lnTo>
                  <a:pt x="945819" y="679276"/>
                </a:lnTo>
                <a:lnTo>
                  <a:pt x="947096" y="673955"/>
                </a:lnTo>
                <a:close/>
              </a:path>
              <a:path w="4129404" h="4363720">
                <a:moveTo>
                  <a:pt x="2559984" y="1242662"/>
                </a:moveTo>
                <a:lnTo>
                  <a:pt x="2569757" y="1249406"/>
                </a:lnTo>
                <a:lnTo>
                  <a:pt x="2567027" y="1251632"/>
                </a:lnTo>
                <a:lnTo>
                  <a:pt x="2565024" y="1255406"/>
                </a:lnTo>
                <a:lnTo>
                  <a:pt x="2559657" y="1256037"/>
                </a:lnTo>
                <a:lnTo>
                  <a:pt x="2553657" y="1251299"/>
                </a:lnTo>
                <a:lnTo>
                  <a:pt x="2559984" y="1242662"/>
                </a:lnTo>
                <a:close/>
              </a:path>
              <a:path w="4129404" h="4363720">
                <a:moveTo>
                  <a:pt x="563250" y="2554126"/>
                </a:moveTo>
                <a:lnTo>
                  <a:pt x="564797" y="2553400"/>
                </a:lnTo>
                <a:lnTo>
                  <a:pt x="572390" y="2555502"/>
                </a:lnTo>
                <a:lnTo>
                  <a:pt x="571980" y="2556638"/>
                </a:lnTo>
                <a:lnTo>
                  <a:pt x="571887" y="2560460"/>
                </a:lnTo>
                <a:lnTo>
                  <a:pt x="571020" y="2564645"/>
                </a:lnTo>
                <a:lnTo>
                  <a:pt x="567880" y="2568008"/>
                </a:lnTo>
                <a:lnTo>
                  <a:pt x="567106" y="2568371"/>
                </a:lnTo>
                <a:lnTo>
                  <a:pt x="561786" y="2567091"/>
                </a:lnTo>
                <a:lnTo>
                  <a:pt x="555693" y="2566174"/>
                </a:lnTo>
                <a:lnTo>
                  <a:pt x="557333" y="2561626"/>
                </a:lnTo>
                <a:lnTo>
                  <a:pt x="560110" y="2557489"/>
                </a:lnTo>
                <a:lnTo>
                  <a:pt x="563250" y="2554126"/>
                </a:lnTo>
                <a:close/>
              </a:path>
              <a:path w="4129404" h="4363720">
                <a:moveTo>
                  <a:pt x="3691101" y="441494"/>
                </a:moveTo>
                <a:lnTo>
                  <a:pt x="3695284" y="442363"/>
                </a:lnTo>
                <a:lnTo>
                  <a:pt x="3701014" y="442506"/>
                </a:lnTo>
                <a:lnTo>
                  <a:pt x="3701741" y="444054"/>
                </a:lnTo>
                <a:lnTo>
                  <a:pt x="3702421" y="447512"/>
                </a:lnTo>
                <a:lnTo>
                  <a:pt x="3700007" y="452423"/>
                </a:lnTo>
                <a:lnTo>
                  <a:pt x="3698777" y="455834"/>
                </a:lnTo>
                <a:lnTo>
                  <a:pt x="3687727" y="454411"/>
                </a:lnTo>
                <a:lnTo>
                  <a:pt x="3691101" y="44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800" y="3162300"/>
            <a:ext cx="5105400" cy="5762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just"/>
            <a:r>
              <a:rPr lang="en-US" sz="2400" b="1" dirty="0" err="1">
                <a:latin typeface="Comic Sans MS" pitchFamily="66" charset="0"/>
              </a:rPr>
              <a:t>Hukum</a:t>
            </a:r>
            <a:r>
              <a:rPr lang="en-US" sz="2400" b="1" dirty="0">
                <a:latin typeface="Comic Sans MS" pitchFamily="66" charset="0"/>
              </a:rPr>
              <a:t> I </a:t>
            </a:r>
            <a:r>
              <a:rPr lang="en-US" sz="2400" b="1" dirty="0" err="1">
                <a:latin typeface="Comic Sans MS" pitchFamily="66" charset="0"/>
              </a:rPr>
              <a:t>Kepler</a:t>
            </a:r>
            <a:r>
              <a:rPr lang="en-US" sz="2400" b="1" dirty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Dikenal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sebagai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hukum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lintasan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elips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Berbunyi</a:t>
            </a:r>
            <a:r>
              <a:rPr lang="en-US" sz="2400" dirty="0">
                <a:latin typeface="Comic Sans MS" pitchFamily="66" charset="0"/>
              </a:rPr>
              <a:t> :</a:t>
            </a:r>
          </a:p>
          <a:p>
            <a:pPr algn="just"/>
            <a:r>
              <a:rPr lang="en-US" sz="2400" i="1" dirty="0">
                <a:latin typeface="Comic Sans MS" pitchFamily="66" charset="0"/>
              </a:rPr>
              <a:t>“</a:t>
            </a:r>
            <a:r>
              <a:rPr lang="en-US" sz="2400" i="1" dirty="0" err="1">
                <a:latin typeface="Comic Sans MS" pitchFamily="66" charset="0"/>
              </a:rPr>
              <a:t>Semua</a:t>
            </a:r>
            <a:r>
              <a:rPr lang="en-US" sz="2400" i="1" dirty="0">
                <a:latin typeface="Comic Sans MS" pitchFamily="66" charset="0"/>
              </a:rPr>
              <a:t> planet </a:t>
            </a:r>
            <a:r>
              <a:rPr lang="en-US" sz="2400" i="1" dirty="0" err="1">
                <a:latin typeface="Comic Sans MS" pitchFamily="66" charset="0"/>
              </a:rPr>
              <a:t>bergerak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pada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lintasan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elips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mengitari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matahari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dengan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matahari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berada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disalah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satu</a:t>
            </a:r>
            <a:r>
              <a:rPr lang="en-US" sz="2400" i="1" dirty="0">
                <a:latin typeface="Comic Sans MS" pitchFamily="66" charset="0"/>
              </a:rPr>
              <a:t> focus </a:t>
            </a:r>
            <a:r>
              <a:rPr lang="en-US" sz="2400" i="1" dirty="0" err="1">
                <a:latin typeface="Comic Sans MS" pitchFamily="66" charset="0"/>
              </a:rPr>
              <a:t>elips</a:t>
            </a:r>
            <a:r>
              <a:rPr lang="en-US" sz="2400" i="1" dirty="0">
                <a:latin typeface="Comic Sans MS" pitchFamily="66" charset="0"/>
              </a:rPr>
              <a:t>”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Hukum</a:t>
            </a:r>
            <a:r>
              <a:rPr lang="en-US" sz="2400" dirty="0">
                <a:latin typeface="Comic Sans MS" pitchFamily="66" charset="0"/>
              </a:rPr>
              <a:t> I </a:t>
            </a:r>
            <a:r>
              <a:rPr lang="en-US" sz="2400" dirty="0" err="1">
                <a:latin typeface="Comic Sans MS" pitchFamily="66" charset="0"/>
              </a:rPr>
              <a:t>Kepler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menyatakan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bentuk</a:t>
            </a:r>
            <a:r>
              <a:rPr lang="en-US" sz="2400" dirty="0">
                <a:latin typeface="Comic Sans MS" pitchFamily="66" charset="0"/>
              </a:rPr>
              <a:t> orbit planet, </a:t>
            </a:r>
            <a:r>
              <a:rPr lang="en-US" sz="2400" dirty="0" err="1">
                <a:latin typeface="Comic Sans MS" pitchFamily="66" charset="0"/>
              </a:rPr>
              <a:t>tetatpi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tidak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bisa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memperkirakan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kedudukan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pada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suatu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saat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Oleh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karena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itu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Kepler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berusaha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memecahkan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persoalan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tersebut</a:t>
            </a:r>
            <a:r>
              <a:rPr lang="en-US" sz="2400" dirty="0">
                <a:latin typeface="Comic Sans MS" pitchFamily="66" charset="0"/>
              </a:rPr>
              <a:t>, yang </a:t>
            </a:r>
            <a:r>
              <a:rPr lang="en-US" sz="2400" dirty="0" err="1">
                <a:latin typeface="Comic Sans MS" pitchFamily="66" charset="0"/>
              </a:rPr>
              <a:t>kemudian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menemukan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Hukum</a:t>
            </a:r>
            <a:r>
              <a:rPr lang="en-US" sz="2400" dirty="0">
                <a:latin typeface="Comic Sans MS" pitchFamily="66" charset="0"/>
              </a:rPr>
              <a:t> II </a:t>
            </a:r>
            <a:r>
              <a:rPr lang="en-US" sz="2400" dirty="0" err="1">
                <a:latin typeface="Comic Sans MS" pitchFamily="66" charset="0"/>
              </a:rPr>
              <a:t>Kepler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marL="12700" marR="5080">
              <a:lnSpc>
                <a:spcPct val="117100"/>
              </a:lnSpc>
              <a:spcBef>
                <a:spcPts val="95"/>
              </a:spcBef>
            </a:pPr>
            <a:endParaRPr sz="3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1790700"/>
            <a:ext cx="4196080" cy="685799"/>
          </a:xfrm>
          <a:custGeom>
            <a:avLst/>
            <a:gdLst/>
            <a:ahLst/>
            <a:cxnLst/>
            <a:rect l="l" t="t" r="r" b="b"/>
            <a:pathLst>
              <a:path w="4196080" h="841375">
                <a:moveTo>
                  <a:pt x="0" y="44348"/>
                </a:moveTo>
                <a:lnTo>
                  <a:pt x="4187189" y="0"/>
                </a:lnTo>
                <a:lnTo>
                  <a:pt x="4195629" y="796666"/>
                </a:lnTo>
                <a:lnTo>
                  <a:pt x="8439" y="841025"/>
                </a:lnTo>
                <a:lnTo>
                  <a:pt x="0" y="44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n-US" sz="40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Hukum</a:t>
            </a:r>
            <a:r>
              <a:rPr lang="en-US" sz="4000" dirty="0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 II </a:t>
            </a:r>
            <a:r>
              <a:rPr lang="en-US" sz="40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Kepler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1866900"/>
            <a:ext cx="4572000" cy="7053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459"/>
              </a:spcBef>
            </a:pPr>
            <a:r>
              <a:rPr lang="en-US" sz="42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Hukum</a:t>
            </a:r>
            <a:r>
              <a:rPr lang="en-US" sz="4200" dirty="0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 I </a:t>
            </a:r>
            <a:r>
              <a:rPr lang="en-US" sz="42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Kepler</a:t>
            </a:r>
            <a:endParaRPr sz="4200">
              <a:solidFill>
                <a:schemeClr val="bg1"/>
              </a:solidFill>
              <a:latin typeface="Tekton Pro Ext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25400" y="1790700"/>
            <a:ext cx="4495800" cy="800735"/>
          </a:xfrm>
          <a:custGeom>
            <a:avLst/>
            <a:gdLst/>
            <a:ahLst/>
            <a:cxnLst/>
            <a:rect l="l" t="t" r="r" b="b"/>
            <a:pathLst>
              <a:path w="3855085" h="800735">
                <a:moveTo>
                  <a:pt x="0" y="796722"/>
                </a:moveTo>
                <a:lnTo>
                  <a:pt x="707" y="0"/>
                </a:lnTo>
                <a:lnTo>
                  <a:pt x="3854620" y="3424"/>
                </a:lnTo>
                <a:lnTo>
                  <a:pt x="3853904" y="800132"/>
                </a:lnTo>
                <a:lnTo>
                  <a:pt x="0" y="79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 sz="4000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44600" y="995050"/>
            <a:ext cx="33273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90" dirty="0" err="1" smtClean="0">
                <a:latin typeface="Tekton Pro Ext" pitchFamily="34" charset="0"/>
                <a:cs typeface="Arial"/>
              </a:rPr>
              <a:t>Desember</a:t>
            </a:r>
            <a:r>
              <a:rPr sz="2400" spc="-95" smtClean="0">
                <a:latin typeface="Tekton Pro Ext" pitchFamily="34" charset="0"/>
                <a:cs typeface="Arial"/>
              </a:rPr>
              <a:t> </a:t>
            </a:r>
            <a:r>
              <a:rPr lang="en-US" sz="2400" spc="-95" dirty="0" smtClean="0">
                <a:latin typeface="Tekton Pro Ext" pitchFamily="34" charset="0"/>
                <a:cs typeface="Arial"/>
              </a:rPr>
              <a:t> </a:t>
            </a:r>
            <a:r>
              <a:rPr sz="2400" spc="-55" smtClean="0">
                <a:latin typeface="Tekton Pro Ext" pitchFamily="34" charset="0"/>
                <a:cs typeface="Arial"/>
              </a:rPr>
              <a:t>20</a:t>
            </a:r>
            <a:r>
              <a:rPr sz="2400" spc="-55" smtClean="0">
                <a:latin typeface="Arial"/>
                <a:cs typeface="Arial"/>
              </a:rPr>
              <a:t>21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0" y="995050"/>
            <a:ext cx="386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ekton Pro Ext" pitchFamily="34" charset="0"/>
                <a:cs typeface="Arial"/>
              </a:rPr>
              <a:t>Universitas</a:t>
            </a:r>
            <a:r>
              <a:rPr sz="2400" spc="-90" dirty="0">
                <a:latin typeface="Tekton Pro Ext" pitchFamily="34" charset="0"/>
                <a:cs typeface="Arial"/>
              </a:rPr>
              <a:t> </a:t>
            </a:r>
            <a:r>
              <a:rPr sz="2400" spc="35" dirty="0">
                <a:latin typeface="Tekton Pro Ext" pitchFamily="34" charset="0"/>
                <a:cs typeface="Arial"/>
              </a:rPr>
              <a:t>Lampung</a:t>
            </a:r>
            <a:endParaRPr sz="2400">
              <a:latin typeface="Tekton Pro Ext" pitchFamily="34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2857500"/>
            <a:ext cx="4648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 smtClean="0">
                <a:latin typeface="Comic Sans MS" pitchFamily="66" charset="0"/>
              </a:rPr>
              <a:t>Hukum</a:t>
            </a:r>
            <a:r>
              <a:rPr lang="en-US" sz="2400" b="1" dirty="0" smtClean="0">
                <a:latin typeface="Comic Sans MS" pitchFamily="66" charset="0"/>
              </a:rPr>
              <a:t> II </a:t>
            </a:r>
            <a:r>
              <a:rPr lang="en-US" sz="2400" b="1" dirty="0" err="1" smtClean="0">
                <a:latin typeface="Comic Sans MS" pitchFamily="66" charset="0"/>
              </a:rPr>
              <a:t>Kepler</a:t>
            </a:r>
            <a:endParaRPr lang="en-US" sz="2400" b="1" dirty="0" smtClean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Membahas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tentang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gerak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edar</a:t>
            </a:r>
            <a:r>
              <a:rPr lang="en-US" sz="2400" dirty="0">
                <a:latin typeface="Comic Sans MS" pitchFamily="66" charset="0"/>
              </a:rPr>
              <a:t> planet. </a:t>
            </a:r>
            <a:r>
              <a:rPr lang="en-US" sz="2400" dirty="0" err="1">
                <a:latin typeface="Comic Sans MS" pitchFamily="66" charset="0"/>
              </a:rPr>
              <a:t>Berbunyi</a:t>
            </a:r>
            <a:r>
              <a:rPr lang="en-US" sz="2400" dirty="0">
                <a:latin typeface="Comic Sans MS" pitchFamily="66" charset="0"/>
              </a:rPr>
              <a:t> :</a:t>
            </a:r>
          </a:p>
          <a:p>
            <a:pPr algn="just"/>
            <a:r>
              <a:rPr lang="en-US" sz="2400" i="1" dirty="0">
                <a:latin typeface="Comic Sans MS" pitchFamily="66" charset="0"/>
              </a:rPr>
              <a:t>“</a:t>
            </a:r>
            <a:r>
              <a:rPr lang="en-US" sz="2400" i="1" dirty="0" err="1">
                <a:latin typeface="Comic Sans MS" pitchFamily="66" charset="0"/>
              </a:rPr>
              <a:t>Suatu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garis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khayal</a:t>
            </a:r>
            <a:r>
              <a:rPr lang="en-US" sz="2400" i="1" dirty="0">
                <a:latin typeface="Comic Sans MS" pitchFamily="66" charset="0"/>
              </a:rPr>
              <a:t> yang </a:t>
            </a:r>
            <a:r>
              <a:rPr lang="en-US" sz="2400" i="1" dirty="0" err="1">
                <a:latin typeface="Comic Sans MS" pitchFamily="66" charset="0"/>
              </a:rPr>
              <a:t>menghubungkan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matahari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dengan</a:t>
            </a:r>
            <a:r>
              <a:rPr lang="en-US" sz="2400" i="1" dirty="0">
                <a:latin typeface="Comic Sans MS" pitchFamily="66" charset="0"/>
              </a:rPr>
              <a:t> planet </a:t>
            </a:r>
            <a:r>
              <a:rPr lang="en-US" sz="2400" i="1" dirty="0" err="1">
                <a:latin typeface="Comic Sans MS" pitchFamily="66" charset="0"/>
              </a:rPr>
              <a:t>menyapu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luas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juring</a:t>
            </a:r>
            <a:r>
              <a:rPr lang="en-US" sz="2400" i="1" dirty="0">
                <a:latin typeface="Comic Sans MS" pitchFamily="66" charset="0"/>
              </a:rPr>
              <a:t> yang </a:t>
            </a:r>
            <a:r>
              <a:rPr lang="en-US" sz="2400" i="1" dirty="0" err="1">
                <a:latin typeface="Comic Sans MS" pitchFamily="66" charset="0"/>
              </a:rPr>
              <a:t>sama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dalam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selang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waktu</a:t>
            </a:r>
            <a:r>
              <a:rPr lang="en-US" sz="2400" i="1" dirty="0">
                <a:latin typeface="Comic Sans MS" pitchFamily="66" charset="0"/>
              </a:rPr>
              <a:t> yang </a:t>
            </a:r>
            <a:r>
              <a:rPr lang="en-US" sz="2400" i="1" dirty="0" err="1">
                <a:latin typeface="Comic Sans MS" pitchFamily="66" charset="0"/>
              </a:rPr>
              <a:t>sama</a:t>
            </a:r>
            <a:r>
              <a:rPr lang="en-US" sz="2400" i="1" dirty="0">
                <a:latin typeface="Comic Sans MS" pitchFamily="66" charset="0"/>
              </a:rPr>
              <a:t>”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selamng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waktu</a:t>
            </a:r>
            <a:r>
              <a:rPr lang="en-US" sz="2400" dirty="0">
                <a:latin typeface="Comic Sans MS" pitchFamily="66" charset="0"/>
              </a:rPr>
              <a:t> yang </a:t>
            </a:r>
            <a:r>
              <a:rPr lang="en-US" sz="2400" dirty="0" err="1">
                <a:latin typeface="Comic Sans MS" pitchFamily="66" charset="0"/>
              </a:rPr>
              <a:t>sama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Li,Lii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Liii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dari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hukum</a:t>
            </a:r>
            <a:r>
              <a:rPr lang="en-US" sz="2400" dirty="0">
                <a:latin typeface="Comic Sans MS" pitchFamily="66" charset="0"/>
              </a:rPr>
              <a:t> II </a:t>
            </a:r>
            <a:r>
              <a:rPr lang="en-US" sz="2400" dirty="0" err="1">
                <a:latin typeface="Comic Sans MS" pitchFamily="66" charset="0"/>
              </a:rPr>
              <a:t>Kepler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dapat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diketahui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bahwa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lajuan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revolusi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terbesar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ketika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berada</a:t>
            </a:r>
            <a:r>
              <a:rPr lang="en-US" sz="2400" dirty="0">
                <a:latin typeface="Comic Sans MS" pitchFamily="66" charset="0"/>
              </a:rPr>
              <a:t> paling </a:t>
            </a:r>
            <a:r>
              <a:rPr lang="en-US" sz="2400" dirty="0" err="1">
                <a:latin typeface="Comic Sans MS" pitchFamily="66" charset="0"/>
              </a:rPr>
              <a:t>dekat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matahari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perihelium</a:t>
            </a:r>
            <a:r>
              <a:rPr lang="en-US" sz="2400" dirty="0">
                <a:latin typeface="Comic Sans MS" pitchFamily="66" charset="0"/>
              </a:rPr>
              <a:t>). </a:t>
            </a:r>
            <a:r>
              <a:rPr lang="en-US" sz="2400" dirty="0" err="1">
                <a:latin typeface="Comic Sans MS" pitchFamily="66" charset="0"/>
              </a:rPr>
              <a:t>Sebaliknya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kelajuan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terkecil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ketika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berada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titik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terjauh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aphelium</a:t>
            </a:r>
            <a:r>
              <a:rPr lang="en-US" sz="2400" dirty="0">
                <a:latin typeface="Comic Sans MS" pitchFamily="66" charset="0"/>
              </a:rPr>
              <a:t>).</a:t>
            </a:r>
          </a:p>
          <a:p>
            <a:pPr lvl="0" algn="just"/>
            <a:endParaRPr lang="en-US" sz="2400" b="1" dirty="0" smtClean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25400" y="1866900"/>
            <a:ext cx="4396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Hukum</a:t>
            </a:r>
            <a:r>
              <a:rPr lang="en-US" sz="4000" dirty="0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 III </a:t>
            </a:r>
            <a:r>
              <a:rPr lang="en-US" sz="4000" dirty="0" err="1" smtClean="0">
                <a:solidFill>
                  <a:schemeClr val="bg1"/>
                </a:solidFill>
                <a:latin typeface="Tekton Pro Ext" pitchFamily="34" charset="0"/>
                <a:cs typeface="Arial"/>
              </a:rPr>
              <a:t>Kepler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649200" y="2933700"/>
            <a:ext cx="48768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err="1">
                <a:latin typeface="Comic Sans MS" pitchFamily="66" charset="0"/>
              </a:rPr>
              <a:t>Hukum</a:t>
            </a:r>
            <a:r>
              <a:rPr lang="en-US" sz="2400" b="1" dirty="0">
                <a:latin typeface="Comic Sans MS" pitchFamily="66" charset="0"/>
              </a:rPr>
              <a:t> III </a:t>
            </a:r>
            <a:r>
              <a:rPr lang="en-US" sz="2400" b="1" dirty="0" err="1">
                <a:latin typeface="Comic Sans MS" pitchFamily="66" charset="0"/>
              </a:rPr>
              <a:t>Kepler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Membahas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tentang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periode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revolusi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setiap</a:t>
            </a:r>
            <a:r>
              <a:rPr lang="en-US" sz="2400" dirty="0">
                <a:latin typeface="Comic Sans MS" pitchFamily="66" charset="0"/>
              </a:rPr>
              <a:t> planet yang </a:t>
            </a:r>
            <a:r>
              <a:rPr lang="en-US" sz="2400" dirty="0" err="1">
                <a:latin typeface="Comic Sans MS" pitchFamily="66" charset="0"/>
              </a:rPr>
              <a:t>mengelilingi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matahari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Berbunyi</a:t>
            </a:r>
            <a:r>
              <a:rPr lang="en-US" sz="2400" dirty="0">
                <a:latin typeface="Comic Sans MS" pitchFamily="66" charset="0"/>
              </a:rPr>
              <a:t> :</a:t>
            </a:r>
          </a:p>
          <a:p>
            <a:pPr algn="just"/>
            <a:r>
              <a:rPr lang="en-US" sz="2400" i="1" dirty="0">
                <a:latin typeface="Comic Sans MS" pitchFamily="66" charset="0"/>
              </a:rPr>
              <a:t>“</a:t>
            </a:r>
            <a:r>
              <a:rPr lang="en-US" sz="2400" i="1" dirty="0" err="1">
                <a:latin typeface="Comic Sans MS" pitchFamily="66" charset="0"/>
              </a:rPr>
              <a:t>Kuadrat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perioda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suatu</a:t>
            </a:r>
            <a:r>
              <a:rPr lang="en-US" sz="2400" i="1" dirty="0">
                <a:latin typeface="Comic Sans MS" pitchFamily="66" charset="0"/>
              </a:rPr>
              <a:t> planet </a:t>
            </a:r>
            <a:r>
              <a:rPr lang="en-US" sz="2400" i="1" dirty="0" err="1">
                <a:latin typeface="Comic Sans MS" pitchFamily="66" charset="0"/>
              </a:rPr>
              <a:t>sebanding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dengan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pangkat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tiga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jarak</a:t>
            </a:r>
            <a:r>
              <a:rPr lang="en-US" sz="2400" i="1" dirty="0">
                <a:latin typeface="Comic Sans MS" pitchFamily="66" charset="0"/>
              </a:rPr>
              <a:t> rat-</a:t>
            </a:r>
            <a:r>
              <a:rPr lang="en-US" sz="2400" i="1" dirty="0" err="1">
                <a:latin typeface="Comic Sans MS" pitchFamily="66" charset="0"/>
              </a:rPr>
              <a:t>ratanya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dari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i="1" dirty="0" err="1">
                <a:latin typeface="Comic Sans MS" pitchFamily="66" charset="0"/>
              </a:rPr>
              <a:t>matahari</a:t>
            </a:r>
            <a:r>
              <a:rPr lang="en-US" sz="2400" i="1" dirty="0">
                <a:latin typeface="Comic Sans MS" pitchFamily="66" charset="0"/>
              </a:rPr>
              <a:t>”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Secara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sistematis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Hukum</a:t>
            </a:r>
            <a:r>
              <a:rPr lang="en-US" sz="2400" dirty="0">
                <a:latin typeface="Comic Sans MS" pitchFamily="66" charset="0"/>
              </a:rPr>
              <a:t> III </a:t>
            </a:r>
            <a:r>
              <a:rPr lang="en-US" sz="2400" dirty="0" err="1">
                <a:latin typeface="Comic Sans MS" pitchFamily="66" charset="0"/>
              </a:rPr>
              <a:t>Kepler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dapat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ditulis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(T1/T2)2 = (R1/R2)3</a:t>
            </a:r>
          </a:p>
          <a:p>
            <a:pPr algn="just"/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Dengan</a:t>
            </a:r>
            <a:r>
              <a:rPr lang="en-US" sz="2400" dirty="0">
                <a:latin typeface="Comic Sans MS" pitchFamily="66" charset="0"/>
              </a:rPr>
              <a:t> : </a:t>
            </a:r>
          </a:p>
          <a:p>
            <a:pPr algn="just"/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err="1">
                <a:latin typeface="Comic Sans MS" pitchFamily="66" charset="0"/>
              </a:rPr>
              <a:t>Periode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pertama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err="1">
                <a:latin typeface="Comic Sans MS" pitchFamily="66" charset="0"/>
              </a:rPr>
              <a:t>Periode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 smtClean="0">
                <a:latin typeface="Comic Sans MS" pitchFamily="66" charset="0"/>
              </a:rPr>
              <a:t>kedua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R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err="1">
                <a:latin typeface="Comic Sans MS" pitchFamily="66" charset="0"/>
              </a:rPr>
              <a:t>Jarak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pertama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dengan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matahari</a:t>
            </a:r>
            <a:endParaRPr lang="en-US" sz="2400" dirty="0">
              <a:latin typeface="Comic Sans MS" pitchFamily="66" charset="0"/>
            </a:endParaRPr>
          </a:p>
          <a:p>
            <a:pPr algn="just"/>
            <a:r>
              <a:rPr lang="en-US" sz="2400" dirty="0">
                <a:latin typeface="Comic Sans MS" pitchFamily="66" charset="0"/>
              </a:rPr>
              <a:t>R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= </a:t>
            </a:r>
            <a:r>
              <a:rPr lang="en-US" sz="2400" dirty="0" err="1">
                <a:latin typeface="Comic Sans MS" pitchFamily="66" charset="0"/>
              </a:rPr>
              <a:t>Jarak</a:t>
            </a:r>
            <a:r>
              <a:rPr lang="en-US" sz="2400" dirty="0">
                <a:latin typeface="Comic Sans MS" pitchFamily="66" charset="0"/>
              </a:rPr>
              <a:t> planet </a:t>
            </a:r>
            <a:r>
              <a:rPr lang="en-US" sz="2400" dirty="0" err="1">
                <a:latin typeface="Comic Sans MS" pitchFamily="66" charset="0"/>
              </a:rPr>
              <a:t>kedua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dengan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matahari</a:t>
            </a:r>
            <a:endParaRPr lang="en-US" sz="2400" dirty="0">
              <a:latin typeface="Comic Sans MS" pitchFamily="66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800" y="995050"/>
            <a:ext cx="325117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90" dirty="0" err="1" smtClean="0">
                <a:latin typeface="Tekton Pro Ext" pitchFamily="34" charset="0"/>
                <a:cs typeface="Arial"/>
              </a:rPr>
              <a:t>Desember</a:t>
            </a:r>
            <a:r>
              <a:rPr lang="en-US" sz="2400" spc="-95" dirty="0" smtClean="0">
                <a:latin typeface="Tekton Pro Ext" pitchFamily="34" charset="0"/>
                <a:cs typeface="Arial"/>
              </a:rPr>
              <a:t>  </a:t>
            </a:r>
            <a:r>
              <a:rPr lang="en-US" sz="2400" spc="-55" dirty="0" smtClean="0">
                <a:latin typeface="Tekton Pro Ext" pitchFamily="34" charset="0"/>
                <a:cs typeface="Arial"/>
              </a:rPr>
              <a:t>2021</a:t>
            </a:r>
            <a:endParaRPr lang="en-US" sz="2400" dirty="0" smtClean="0">
              <a:latin typeface="Tekton Pro Ext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95050"/>
            <a:ext cx="386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ekton Pro Ext" pitchFamily="34" charset="0"/>
                <a:cs typeface="Arial"/>
              </a:rPr>
              <a:t>Universitas</a:t>
            </a:r>
            <a:r>
              <a:rPr sz="2400" spc="-90" dirty="0">
                <a:latin typeface="Tekton Pro Ext" pitchFamily="34" charset="0"/>
                <a:cs typeface="Arial"/>
              </a:rPr>
              <a:t> </a:t>
            </a:r>
            <a:r>
              <a:rPr sz="2400" spc="35" dirty="0">
                <a:latin typeface="Tekton Pro Ext" pitchFamily="34" charset="0"/>
                <a:cs typeface="Arial"/>
              </a:rPr>
              <a:t>Lampung</a:t>
            </a:r>
            <a:endParaRPr sz="2400">
              <a:latin typeface="Tekton Pro Ext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09090" y="2124730"/>
            <a:ext cx="11878945" cy="8068309"/>
            <a:chOff x="3909090" y="2124730"/>
            <a:chExt cx="11878945" cy="8068309"/>
          </a:xfrm>
        </p:grpSpPr>
        <p:sp>
          <p:nvSpPr>
            <p:cNvPr id="5" name="object 5"/>
            <p:cNvSpPr/>
            <p:nvPr/>
          </p:nvSpPr>
          <p:spPr>
            <a:xfrm>
              <a:off x="11658615" y="5829239"/>
              <a:ext cx="4129404" cy="4363720"/>
            </a:xfrm>
            <a:custGeom>
              <a:avLst/>
              <a:gdLst/>
              <a:ahLst/>
              <a:cxnLst/>
              <a:rect l="l" t="t" r="r" b="b"/>
              <a:pathLst>
                <a:path w="4129405" h="4363720">
                  <a:moveTo>
                    <a:pt x="3087823" y="977840"/>
                  </a:moveTo>
                  <a:lnTo>
                    <a:pt x="3100271" y="994175"/>
                  </a:lnTo>
                  <a:lnTo>
                    <a:pt x="3105064" y="1005515"/>
                  </a:lnTo>
                  <a:lnTo>
                    <a:pt x="3102662" y="1015098"/>
                  </a:lnTo>
                  <a:lnTo>
                    <a:pt x="3093523" y="1026162"/>
                  </a:lnTo>
                  <a:lnTo>
                    <a:pt x="3086280" y="1033193"/>
                  </a:lnTo>
                  <a:lnTo>
                    <a:pt x="3078513" y="1038168"/>
                  </a:lnTo>
                  <a:lnTo>
                    <a:pt x="3069973" y="1039610"/>
                  </a:lnTo>
                  <a:lnTo>
                    <a:pt x="3060409" y="1036043"/>
                  </a:lnTo>
                  <a:lnTo>
                    <a:pt x="3054000" y="1030715"/>
                  </a:lnTo>
                  <a:lnTo>
                    <a:pt x="3050247" y="1023696"/>
                  </a:lnTo>
                  <a:lnTo>
                    <a:pt x="3049454" y="1015820"/>
                  </a:lnTo>
                  <a:lnTo>
                    <a:pt x="3051923" y="1007917"/>
                  </a:lnTo>
                  <a:lnTo>
                    <a:pt x="3052743" y="1005643"/>
                  </a:lnTo>
                  <a:lnTo>
                    <a:pt x="3054700" y="1003780"/>
                  </a:lnTo>
                  <a:lnTo>
                    <a:pt x="3055883" y="1002280"/>
                  </a:lnTo>
                  <a:lnTo>
                    <a:pt x="3063472" y="995515"/>
                  </a:lnTo>
                  <a:lnTo>
                    <a:pt x="3071445" y="989189"/>
                  </a:lnTo>
                  <a:lnTo>
                    <a:pt x="3079621" y="983299"/>
                  </a:lnTo>
                  <a:lnTo>
                    <a:pt x="3087823" y="977840"/>
                  </a:lnTo>
                  <a:close/>
                </a:path>
                <a:path w="4129405" h="4363720">
                  <a:moveTo>
                    <a:pt x="3370446" y="80168"/>
                  </a:moveTo>
                  <a:lnTo>
                    <a:pt x="3380573" y="77803"/>
                  </a:lnTo>
                  <a:lnTo>
                    <a:pt x="3388523" y="79472"/>
                  </a:lnTo>
                  <a:lnTo>
                    <a:pt x="3394527" y="84533"/>
                  </a:lnTo>
                  <a:lnTo>
                    <a:pt x="3398816" y="92347"/>
                  </a:lnTo>
                  <a:lnTo>
                    <a:pt x="3401488" y="103001"/>
                  </a:lnTo>
                  <a:lnTo>
                    <a:pt x="3399973" y="113407"/>
                  </a:lnTo>
                  <a:lnTo>
                    <a:pt x="3394691" y="122572"/>
                  </a:lnTo>
                  <a:lnTo>
                    <a:pt x="3386058" y="129503"/>
                  </a:lnTo>
                  <a:lnTo>
                    <a:pt x="3374508" y="131945"/>
                  </a:lnTo>
                  <a:lnTo>
                    <a:pt x="3363484" y="130421"/>
                  </a:lnTo>
                  <a:lnTo>
                    <a:pt x="3354552" y="125436"/>
                  </a:lnTo>
                  <a:lnTo>
                    <a:pt x="3349275" y="117496"/>
                  </a:lnTo>
                  <a:lnTo>
                    <a:pt x="3347918" y="106815"/>
                  </a:lnTo>
                  <a:lnTo>
                    <a:pt x="3351472" y="96041"/>
                  </a:lnTo>
                  <a:lnTo>
                    <a:pt x="3359220" y="86663"/>
                  </a:lnTo>
                  <a:lnTo>
                    <a:pt x="3370446" y="80168"/>
                  </a:lnTo>
                  <a:close/>
                </a:path>
                <a:path w="4129405" h="4363720">
                  <a:moveTo>
                    <a:pt x="3008417" y="3757715"/>
                  </a:moveTo>
                  <a:lnTo>
                    <a:pt x="3016539" y="3754064"/>
                  </a:lnTo>
                  <a:lnTo>
                    <a:pt x="3024331" y="3753667"/>
                  </a:lnTo>
                  <a:lnTo>
                    <a:pt x="3031396" y="3756621"/>
                  </a:lnTo>
                  <a:lnTo>
                    <a:pt x="3037337" y="3763025"/>
                  </a:lnTo>
                  <a:lnTo>
                    <a:pt x="3039589" y="3772534"/>
                  </a:lnTo>
                  <a:lnTo>
                    <a:pt x="3036358" y="3783554"/>
                  </a:lnTo>
                  <a:lnTo>
                    <a:pt x="3028402" y="3794313"/>
                  </a:lnTo>
                  <a:lnTo>
                    <a:pt x="3016483" y="3803038"/>
                  </a:lnTo>
                  <a:lnTo>
                    <a:pt x="3010437" y="3800210"/>
                  </a:lnTo>
                  <a:lnTo>
                    <a:pt x="2999023" y="3798013"/>
                  </a:lnTo>
                  <a:lnTo>
                    <a:pt x="2995753" y="3791049"/>
                  </a:lnTo>
                  <a:lnTo>
                    <a:pt x="2992619" y="3781734"/>
                  </a:lnTo>
                  <a:lnTo>
                    <a:pt x="2994242" y="3772752"/>
                  </a:lnTo>
                  <a:lnTo>
                    <a:pt x="2999786" y="3764586"/>
                  </a:lnTo>
                  <a:lnTo>
                    <a:pt x="3008417" y="3757715"/>
                  </a:lnTo>
                  <a:close/>
                </a:path>
                <a:path w="4129405" h="4363720">
                  <a:moveTo>
                    <a:pt x="2490517" y="284581"/>
                  </a:moveTo>
                  <a:lnTo>
                    <a:pt x="2501403" y="281447"/>
                  </a:lnTo>
                  <a:lnTo>
                    <a:pt x="2510539" y="282500"/>
                  </a:lnTo>
                  <a:lnTo>
                    <a:pt x="2517439" y="287081"/>
                  </a:lnTo>
                  <a:lnTo>
                    <a:pt x="2521616" y="294535"/>
                  </a:lnTo>
                  <a:lnTo>
                    <a:pt x="2522473" y="301039"/>
                  </a:lnTo>
                  <a:lnTo>
                    <a:pt x="2521363" y="308820"/>
                  </a:lnTo>
                  <a:lnTo>
                    <a:pt x="2519203" y="318511"/>
                  </a:lnTo>
                  <a:lnTo>
                    <a:pt x="2516909" y="330744"/>
                  </a:lnTo>
                  <a:lnTo>
                    <a:pt x="2504988" y="324890"/>
                  </a:lnTo>
                  <a:lnTo>
                    <a:pt x="2495189" y="320164"/>
                  </a:lnTo>
                  <a:lnTo>
                    <a:pt x="2487386" y="315918"/>
                  </a:lnTo>
                  <a:lnTo>
                    <a:pt x="2481449" y="311504"/>
                  </a:lnTo>
                  <a:lnTo>
                    <a:pt x="2477566" y="304208"/>
                  </a:lnTo>
                  <a:lnTo>
                    <a:pt x="2477985" y="296839"/>
                  </a:lnTo>
                  <a:lnTo>
                    <a:pt x="2482403" y="290073"/>
                  </a:lnTo>
                  <a:lnTo>
                    <a:pt x="2490517" y="284581"/>
                  </a:lnTo>
                  <a:close/>
                </a:path>
                <a:path w="4129405" h="4363720">
                  <a:moveTo>
                    <a:pt x="2308113" y="2696325"/>
                  </a:moveTo>
                  <a:lnTo>
                    <a:pt x="2316830" y="2693502"/>
                  </a:lnTo>
                  <a:lnTo>
                    <a:pt x="2325174" y="2694218"/>
                  </a:lnTo>
                  <a:lnTo>
                    <a:pt x="2331716" y="2698259"/>
                  </a:lnTo>
                  <a:lnTo>
                    <a:pt x="2335029" y="2705410"/>
                  </a:lnTo>
                  <a:lnTo>
                    <a:pt x="2334937" y="2712123"/>
                  </a:lnTo>
                  <a:lnTo>
                    <a:pt x="2332678" y="2719499"/>
                  </a:lnTo>
                  <a:lnTo>
                    <a:pt x="2329158" y="2725697"/>
                  </a:lnTo>
                  <a:lnTo>
                    <a:pt x="2325282" y="2728874"/>
                  </a:lnTo>
                  <a:lnTo>
                    <a:pt x="2316952" y="2730041"/>
                  </a:lnTo>
                  <a:lnTo>
                    <a:pt x="2307591" y="2729389"/>
                  </a:lnTo>
                  <a:lnTo>
                    <a:pt x="2296389" y="2727831"/>
                  </a:lnTo>
                  <a:lnTo>
                    <a:pt x="2282536" y="2726278"/>
                  </a:lnTo>
                  <a:lnTo>
                    <a:pt x="2296708" y="2707464"/>
                  </a:lnTo>
                  <a:lnTo>
                    <a:pt x="2302345" y="2700907"/>
                  </a:lnTo>
                  <a:lnTo>
                    <a:pt x="2308113" y="2696325"/>
                  </a:lnTo>
                  <a:close/>
                </a:path>
                <a:path w="4129405" h="4363720">
                  <a:moveTo>
                    <a:pt x="3321235" y="1937335"/>
                  </a:moveTo>
                  <a:lnTo>
                    <a:pt x="3327722" y="1936547"/>
                  </a:lnTo>
                  <a:lnTo>
                    <a:pt x="3334281" y="1937230"/>
                  </a:lnTo>
                  <a:lnTo>
                    <a:pt x="3340592" y="1939270"/>
                  </a:lnTo>
                  <a:lnTo>
                    <a:pt x="3346335" y="1942550"/>
                  </a:lnTo>
                  <a:lnTo>
                    <a:pt x="3350028" y="1950791"/>
                  </a:lnTo>
                  <a:lnTo>
                    <a:pt x="3348381" y="1960477"/>
                  </a:lnTo>
                  <a:lnTo>
                    <a:pt x="3342455" y="1969339"/>
                  </a:lnTo>
                  <a:lnTo>
                    <a:pt x="3333308" y="1975110"/>
                  </a:lnTo>
                  <a:lnTo>
                    <a:pt x="3325621" y="1976830"/>
                  </a:lnTo>
                  <a:lnTo>
                    <a:pt x="3317208" y="1977002"/>
                  </a:lnTo>
                  <a:lnTo>
                    <a:pt x="3309614" y="1974901"/>
                  </a:lnTo>
                  <a:lnTo>
                    <a:pt x="3306407" y="1963421"/>
                  </a:lnTo>
                  <a:lnTo>
                    <a:pt x="3307787" y="1951912"/>
                  </a:lnTo>
                  <a:lnTo>
                    <a:pt x="3312986" y="1942506"/>
                  </a:lnTo>
                  <a:lnTo>
                    <a:pt x="3321235" y="1937335"/>
                  </a:lnTo>
                  <a:close/>
                </a:path>
                <a:path w="4129405" h="4363720">
                  <a:moveTo>
                    <a:pt x="1185503" y="916075"/>
                  </a:moveTo>
                  <a:lnTo>
                    <a:pt x="1211511" y="935473"/>
                  </a:lnTo>
                  <a:lnTo>
                    <a:pt x="1210725" y="942468"/>
                  </a:lnTo>
                  <a:lnTo>
                    <a:pt x="1206443" y="948802"/>
                  </a:lnTo>
                  <a:lnTo>
                    <a:pt x="1198632" y="954402"/>
                  </a:lnTo>
                  <a:lnTo>
                    <a:pt x="1187840" y="957079"/>
                  </a:lnTo>
                  <a:lnTo>
                    <a:pt x="1179297" y="955688"/>
                  </a:lnTo>
                  <a:lnTo>
                    <a:pt x="1173136" y="950701"/>
                  </a:lnTo>
                  <a:lnTo>
                    <a:pt x="1169488" y="942586"/>
                  </a:lnTo>
                  <a:lnTo>
                    <a:pt x="1168175" y="933758"/>
                  </a:lnTo>
                  <a:lnTo>
                    <a:pt x="1171045" y="925800"/>
                  </a:lnTo>
                  <a:lnTo>
                    <a:pt x="1177689" y="919847"/>
                  </a:lnTo>
                  <a:lnTo>
                    <a:pt x="1185503" y="916075"/>
                  </a:lnTo>
                  <a:close/>
                </a:path>
                <a:path w="4129405" h="4363720">
                  <a:moveTo>
                    <a:pt x="2291152" y="1341491"/>
                  </a:moveTo>
                  <a:lnTo>
                    <a:pt x="2317447" y="1357449"/>
                  </a:lnTo>
                  <a:lnTo>
                    <a:pt x="2314118" y="1367541"/>
                  </a:lnTo>
                  <a:lnTo>
                    <a:pt x="2307235" y="1376469"/>
                  </a:lnTo>
                  <a:lnTo>
                    <a:pt x="2298584" y="1381445"/>
                  </a:lnTo>
                  <a:lnTo>
                    <a:pt x="2291308" y="1382028"/>
                  </a:lnTo>
                  <a:lnTo>
                    <a:pt x="2284441" y="1381475"/>
                  </a:lnTo>
                  <a:lnTo>
                    <a:pt x="2277621" y="1379010"/>
                  </a:lnTo>
                  <a:lnTo>
                    <a:pt x="2275192" y="1367711"/>
                  </a:lnTo>
                  <a:lnTo>
                    <a:pt x="2277175" y="1356199"/>
                  </a:lnTo>
                  <a:lnTo>
                    <a:pt x="2282764" y="1346713"/>
                  </a:lnTo>
                  <a:lnTo>
                    <a:pt x="2291152" y="1341491"/>
                  </a:lnTo>
                  <a:close/>
                </a:path>
                <a:path w="4129405" h="4363720">
                  <a:moveTo>
                    <a:pt x="1356414" y="1630192"/>
                  </a:moveTo>
                  <a:lnTo>
                    <a:pt x="1369302" y="1626074"/>
                  </a:lnTo>
                  <a:lnTo>
                    <a:pt x="1378831" y="1625923"/>
                  </a:lnTo>
                  <a:lnTo>
                    <a:pt x="1385622" y="1629361"/>
                  </a:lnTo>
                  <a:lnTo>
                    <a:pt x="1390291" y="1636008"/>
                  </a:lnTo>
                  <a:lnTo>
                    <a:pt x="1393123" y="1644521"/>
                  </a:lnTo>
                  <a:lnTo>
                    <a:pt x="1393264" y="1653146"/>
                  </a:lnTo>
                  <a:lnTo>
                    <a:pt x="1389629" y="1660888"/>
                  </a:lnTo>
                  <a:lnTo>
                    <a:pt x="1381130" y="1666753"/>
                  </a:lnTo>
                  <a:lnTo>
                    <a:pt x="1372670" y="1668836"/>
                  </a:lnTo>
                  <a:lnTo>
                    <a:pt x="1363577" y="1665550"/>
                  </a:lnTo>
                  <a:lnTo>
                    <a:pt x="1357624" y="1658901"/>
                  </a:lnTo>
                  <a:lnTo>
                    <a:pt x="1355774" y="1652008"/>
                  </a:lnTo>
                  <a:lnTo>
                    <a:pt x="1355587" y="1644511"/>
                  </a:lnTo>
                  <a:lnTo>
                    <a:pt x="1356116" y="1637031"/>
                  </a:lnTo>
                  <a:lnTo>
                    <a:pt x="1356414" y="1630192"/>
                  </a:lnTo>
                  <a:close/>
                </a:path>
                <a:path w="4129405" h="4363720">
                  <a:moveTo>
                    <a:pt x="2717408" y="416048"/>
                  </a:moveTo>
                  <a:lnTo>
                    <a:pt x="2727948" y="420751"/>
                  </a:lnTo>
                  <a:lnTo>
                    <a:pt x="2737077" y="424521"/>
                  </a:lnTo>
                  <a:lnTo>
                    <a:pt x="2744203" y="428171"/>
                  </a:lnTo>
                  <a:lnTo>
                    <a:pt x="2748732" y="432508"/>
                  </a:lnTo>
                  <a:lnTo>
                    <a:pt x="2751187" y="440282"/>
                  </a:lnTo>
                  <a:lnTo>
                    <a:pt x="2749171" y="447766"/>
                  </a:lnTo>
                  <a:lnTo>
                    <a:pt x="2743531" y="453941"/>
                  </a:lnTo>
                  <a:lnTo>
                    <a:pt x="2735118" y="457788"/>
                  </a:lnTo>
                  <a:lnTo>
                    <a:pt x="2727941" y="458206"/>
                  </a:lnTo>
                  <a:lnTo>
                    <a:pt x="2720236" y="456747"/>
                  </a:lnTo>
                  <a:lnTo>
                    <a:pt x="2713709" y="454027"/>
                  </a:lnTo>
                  <a:lnTo>
                    <a:pt x="2710064" y="450662"/>
                  </a:lnTo>
                  <a:lnTo>
                    <a:pt x="2709236" y="444720"/>
                  </a:lnTo>
                  <a:lnTo>
                    <a:pt x="2710920" y="437157"/>
                  </a:lnTo>
                  <a:lnTo>
                    <a:pt x="2714012" y="427692"/>
                  </a:lnTo>
                  <a:lnTo>
                    <a:pt x="2717408" y="416048"/>
                  </a:lnTo>
                  <a:close/>
                </a:path>
                <a:path w="4129405" h="4363720">
                  <a:moveTo>
                    <a:pt x="3118988" y="2296683"/>
                  </a:moveTo>
                  <a:lnTo>
                    <a:pt x="3125312" y="2296238"/>
                  </a:lnTo>
                  <a:lnTo>
                    <a:pt x="3131217" y="2298291"/>
                  </a:lnTo>
                  <a:lnTo>
                    <a:pt x="3136092" y="2302864"/>
                  </a:lnTo>
                  <a:lnTo>
                    <a:pt x="3137592" y="2304048"/>
                  </a:lnTo>
                  <a:lnTo>
                    <a:pt x="3138682" y="2306370"/>
                  </a:lnTo>
                  <a:lnTo>
                    <a:pt x="3138998" y="2309055"/>
                  </a:lnTo>
                  <a:lnTo>
                    <a:pt x="3138516" y="2315818"/>
                  </a:lnTo>
                  <a:lnTo>
                    <a:pt x="3136432" y="2322183"/>
                  </a:lnTo>
                  <a:lnTo>
                    <a:pt x="3133000" y="2327941"/>
                  </a:lnTo>
                  <a:lnTo>
                    <a:pt x="3128478" y="2332882"/>
                  </a:lnTo>
                  <a:lnTo>
                    <a:pt x="3121574" y="2334353"/>
                  </a:lnTo>
                  <a:lnTo>
                    <a:pt x="3113362" y="2333605"/>
                  </a:lnTo>
                  <a:lnTo>
                    <a:pt x="3103454" y="2331881"/>
                  </a:lnTo>
                  <a:lnTo>
                    <a:pt x="3091461" y="2330429"/>
                  </a:lnTo>
                  <a:lnTo>
                    <a:pt x="3097845" y="2319935"/>
                  </a:lnTo>
                  <a:lnTo>
                    <a:pt x="3102826" y="2311163"/>
                  </a:lnTo>
                  <a:lnTo>
                    <a:pt x="3107472" y="2304319"/>
                  </a:lnTo>
                  <a:lnTo>
                    <a:pt x="3112855" y="2299607"/>
                  </a:lnTo>
                  <a:lnTo>
                    <a:pt x="3118988" y="2296683"/>
                  </a:lnTo>
                  <a:close/>
                </a:path>
                <a:path w="4129405" h="4363720">
                  <a:moveTo>
                    <a:pt x="1153598" y="3391371"/>
                  </a:moveTo>
                  <a:lnTo>
                    <a:pt x="1163350" y="3396531"/>
                  </a:lnTo>
                  <a:lnTo>
                    <a:pt x="1171914" y="3400479"/>
                  </a:lnTo>
                  <a:lnTo>
                    <a:pt x="1177911" y="3403861"/>
                  </a:lnTo>
                  <a:lnTo>
                    <a:pt x="1179964" y="3407324"/>
                  </a:lnTo>
                  <a:lnTo>
                    <a:pt x="1177996" y="3414785"/>
                  </a:lnTo>
                  <a:lnTo>
                    <a:pt x="1174788" y="3421678"/>
                  </a:lnTo>
                  <a:lnTo>
                    <a:pt x="1170378" y="3427895"/>
                  </a:lnTo>
                  <a:lnTo>
                    <a:pt x="1164804" y="3433330"/>
                  </a:lnTo>
                  <a:lnTo>
                    <a:pt x="1159255" y="3434076"/>
                  </a:lnTo>
                  <a:lnTo>
                    <a:pt x="1151252" y="3432610"/>
                  </a:lnTo>
                  <a:lnTo>
                    <a:pt x="1144137" y="3430018"/>
                  </a:lnTo>
                  <a:lnTo>
                    <a:pt x="1141251" y="3427389"/>
                  </a:lnTo>
                  <a:lnTo>
                    <a:pt x="1142471" y="3419969"/>
                  </a:lnTo>
                  <a:lnTo>
                    <a:pt x="1145359" y="3411766"/>
                  </a:lnTo>
                  <a:lnTo>
                    <a:pt x="1149280" y="3402370"/>
                  </a:lnTo>
                  <a:lnTo>
                    <a:pt x="1153598" y="3391371"/>
                  </a:lnTo>
                  <a:close/>
                </a:path>
                <a:path w="4129405" h="4363720">
                  <a:moveTo>
                    <a:pt x="4096562" y="2024748"/>
                  </a:moveTo>
                  <a:lnTo>
                    <a:pt x="4106244" y="2027905"/>
                  </a:lnTo>
                  <a:lnTo>
                    <a:pt x="4114579" y="2030455"/>
                  </a:lnTo>
                  <a:lnTo>
                    <a:pt x="4121191" y="2033106"/>
                  </a:lnTo>
                  <a:lnTo>
                    <a:pt x="4125706" y="2036564"/>
                  </a:lnTo>
                  <a:lnTo>
                    <a:pt x="4128862" y="2044040"/>
                  </a:lnTo>
                  <a:lnTo>
                    <a:pt x="4127686" y="2051336"/>
                  </a:lnTo>
                  <a:lnTo>
                    <a:pt x="4122878" y="2057680"/>
                  </a:lnTo>
                  <a:lnTo>
                    <a:pt x="4115139" y="2062303"/>
                  </a:lnTo>
                  <a:lnTo>
                    <a:pt x="4108656" y="2063635"/>
                  </a:lnTo>
                  <a:lnTo>
                    <a:pt x="4101074" y="2063003"/>
                  </a:lnTo>
                  <a:lnTo>
                    <a:pt x="4094534" y="2060821"/>
                  </a:lnTo>
                  <a:lnTo>
                    <a:pt x="4091175" y="2057499"/>
                  </a:lnTo>
                  <a:lnTo>
                    <a:pt x="4090316" y="2051586"/>
                  </a:lnTo>
                  <a:lnTo>
                    <a:pt x="4091786" y="2044226"/>
                  </a:lnTo>
                  <a:lnTo>
                    <a:pt x="4094298" y="2035314"/>
                  </a:lnTo>
                  <a:lnTo>
                    <a:pt x="4096562" y="2024748"/>
                  </a:lnTo>
                  <a:close/>
                </a:path>
                <a:path w="4129405" h="4363720">
                  <a:moveTo>
                    <a:pt x="2733755" y="1451957"/>
                  </a:moveTo>
                  <a:lnTo>
                    <a:pt x="2747604" y="1464682"/>
                  </a:lnTo>
                  <a:lnTo>
                    <a:pt x="2752442" y="1475175"/>
                  </a:lnTo>
                  <a:lnTo>
                    <a:pt x="2748020" y="1486298"/>
                  </a:lnTo>
                  <a:lnTo>
                    <a:pt x="2734087" y="1500911"/>
                  </a:lnTo>
                  <a:lnTo>
                    <a:pt x="2721557" y="1484777"/>
                  </a:lnTo>
                  <a:lnTo>
                    <a:pt x="2717346" y="1474300"/>
                  </a:lnTo>
                  <a:lnTo>
                    <a:pt x="2721422" y="1464889"/>
                  </a:lnTo>
                  <a:lnTo>
                    <a:pt x="2733755" y="1451957"/>
                  </a:lnTo>
                  <a:close/>
                </a:path>
                <a:path w="4129405" h="4363720">
                  <a:moveTo>
                    <a:pt x="3308460" y="1005524"/>
                  </a:moveTo>
                  <a:lnTo>
                    <a:pt x="3317503" y="1002798"/>
                  </a:lnTo>
                  <a:lnTo>
                    <a:pt x="3325573" y="1003274"/>
                  </a:lnTo>
                  <a:lnTo>
                    <a:pt x="3331917" y="1006862"/>
                  </a:lnTo>
                  <a:lnTo>
                    <a:pt x="3335787" y="1013471"/>
                  </a:lnTo>
                  <a:lnTo>
                    <a:pt x="3336504" y="1019303"/>
                  </a:lnTo>
                  <a:lnTo>
                    <a:pt x="3335478" y="1026130"/>
                  </a:lnTo>
                  <a:lnTo>
                    <a:pt x="3333554" y="1034441"/>
                  </a:lnTo>
                  <a:lnTo>
                    <a:pt x="3331583" y="1044722"/>
                  </a:lnTo>
                  <a:lnTo>
                    <a:pt x="3320461" y="1041134"/>
                  </a:lnTo>
                  <a:lnTo>
                    <a:pt x="3311145" y="1038381"/>
                  </a:lnTo>
                  <a:lnTo>
                    <a:pt x="3303911" y="1035535"/>
                  </a:lnTo>
                  <a:lnTo>
                    <a:pt x="3299030" y="1031673"/>
                  </a:lnTo>
                  <a:lnTo>
                    <a:pt x="3295466" y="1024773"/>
                  </a:lnTo>
                  <a:lnTo>
                    <a:pt x="3296174" y="1017549"/>
                  </a:lnTo>
                  <a:lnTo>
                    <a:pt x="3300668" y="1010850"/>
                  </a:lnTo>
                  <a:lnTo>
                    <a:pt x="3308460" y="1005524"/>
                  </a:lnTo>
                  <a:close/>
                </a:path>
                <a:path w="4129405" h="4363720">
                  <a:moveTo>
                    <a:pt x="2563928" y="408777"/>
                  </a:moveTo>
                  <a:lnTo>
                    <a:pt x="2573571" y="413044"/>
                  </a:lnTo>
                  <a:lnTo>
                    <a:pt x="2581807" y="416201"/>
                  </a:lnTo>
                  <a:lnTo>
                    <a:pt x="2588185" y="419169"/>
                  </a:lnTo>
                  <a:lnTo>
                    <a:pt x="2592251" y="422867"/>
                  </a:lnTo>
                  <a:lnTo>
                    <a:pt x="2597021" y="431016"/>
                  </a:lnTo>
                  <a:lnTo>
                    <a:pt x="2593694" y="442022"/>
                  </a:lnTo>
                  <a:lnTo>
                    <a:pt x="2581321" y="447832"/>
                  </a:lnTo>
                  <a:lnTo>
                    <a:pt x="2579411" y="447784"/>
                  </a:lnTo>
                  <a:lnTo>
                    <a:pt x="2570587" y="449093"/>
                  </a:lnTo>
                  <a:lnTo>
                    <a:pt x="2562267" y="445444"/>
                  </a:lnTo>
                  <a:lnTo>
                    <a:pt x="2556314" y="438795"/>
                  </a:lnTo>
                  <a:lnTo>
                    <a:pt x="2555746" y="433469"/>
                  </a:lnTo>
                  <a:lnTo>
                    <a:pt x="2557612" y="426735"/>
                  </a:lnTo>
                  <a:lnTo>
                    <a:pt x="2560733" y="418525"/>
                  </a:lnTo>
                  <a:lnTo>
                    <a:pt x="2563928" y="408777"/>
                  </a:lnTo>
                  <a:close/>
                </a:path>
                <a:path w="4129405" h="4363720">
                  <a:moveTo>
                    <a:pt x="2205052" y="719878"/>
                  </a:moveTo>
                  <a:lnTo>
                    <a:pt x="2213743" y="716402"/>
                  </a:lnTo>
                  <a:lnTo>
                    <a:pt x="2221221" y="717127"/>
                  </a:lnTo>
                  <a:lnTo>
                    <a:pt x="2227536" y="721407"/>
                  </a:lnTo>
                  <a:lnTo>
                    <a:pt x="2232742" y="728599"/>
                  </a:lnTo>
                  <a:lnTo>
                    <a:pt x="2236365" y="736032"/>
                  </a:lnTo>
                  <a:lnTo>
                    <a:pt x="2237877" y="743305"/>
                  </a:lnTo>
                  <a:lnTo>
                    <a:pt x="2235613" y="749696"/>
                  </a:lnTo>
                  <a:lnTo>
                    <a:pt x="2227905" y="754480"/>
                  </a:lnTo>
                  <a:lnTo>
                    <a:pt x="2221790" y="754429"/>
                  </a:lnTo>
                  <a:lnTo>
                    <a:pt x="2214599" y="751519"/>
                  </a:lnTo>
                  <a:lnTo>
                    <a:pt x="2206581" y="747227"/>
                  </a:lnTo>
                  <a:lnTo>
                    <a:pt x="2197988" y="743027"/>
                  </a:lnTo>
                  <a:lnTo>
                    <a:pt x="2200132" y="733521"/>
                  </a:lnTo>
                  <a:lnTo>
                    <a:pt x="2200002" y="723193"/>
                  </a:lnTo>
                  <a:lnTo>
                    <a:pt x="2205052" y="719878"/>
                  </a:lnTo>
                  <a:close/>
                </a:path>
                <a:path w="4129405" h="4363720">
                  <a:moveTo>
                    <a:pt x="2349629" y="1138374"/>
                  </a:moveTo>
                  <a:lnTo>
                    <a:pt x="2358558" y="1135437"/>
                  </a:lnTo>
                  <a:lnTo>
                    <a:pt x="2366644" y="1136170"/>
                  </a:lnTo>
                  <a:lnTo>
                    <a:pt x="2372861" y="1140083"/>
                  </a:lnTo>
                  <a:lnTo>
                    <a:pt x="2376182" y="1146685"/>
                  </a:lnTo>
                  <a:lnTo>
                    <a:pt x="2376722" y="1155875"/>
                  </a:lnTo>
                  <a:lnTo>
                    <a:pt x="2371942" y="1163786"/>
                  </a:lnTo>
                  <a:lnTo>
                    <a:pt x="2364935" y="1168965"/>
                  </a:lnTo>
                  <a:lnTo>
                    <a:pt x="2358331" y="1169881"/>
                  </a:lnTo>
                  <a:lnTo>
                    <a:pt x="2350411" y="1168937"/>
                  </a:lnTo>
                  <a:lnTo>
                    <a:pt x="2340794" y="1167018"/>
                  </a:lnTo>
                  <a:lnTo>
                    <a:pt x="2329101" y="1165011"/>
                  </a:lnTo>
                  <a:lnTo>
                    <a:pt x="2335497" y="1155767"/>
                  </a:lnTo>
                  <a:lnTo>
                    <a:pt x="2340459" y="1147992"/>
                  </a:lnTo>
                  <a:lnTo>
                    <a:pt x="2344874" y="1142068"/>
                  </a:lnTo>
                  <a:lnTo>
                    <a:pt x="2349629" y="1138374"/>
                  </a:lnTo>
                  <a:close/>
                </a:path>
                <a:path w="4129405" h="4363720">
                  <a:moveTo>
                    <a:pt x="3348098" y="3168523"/>
                  </a:moveTo>
                  <a:lnTo>
                    <a:pt x="3363285" y="3172726"/>
                  </a:lnTo>
                  <a:lnTo>
                    <a:pt x="3365465" y="3177369"/>
                  </a:lnTo>
                  <a:lnTo>
                    <a:pt x="3365839" y="3182815"/>
                  </a:lnTo>
                  <a:lnTo>
                    <a:pt x="3364354" y="3189577"/>
                  </a:lnTo>
                  <a:lnTo>
                    <a:pt x="3361896" y="3198036"/>
                  </a:lnTo>
                  <a:lnTo>
                    <a:pt x="3359351" y="3208572"/>
                  </a:lnTo>
                  <a:lnTo>
                    <a:pt x="3349311" y="3203679"/>
                  </a:lnTo>
                  <a:lnTo>
                    <a:pt x="3340785" y="3199935"/>
                  </a:lnTo>
                  <a:lnTo>
                    <a:pt x="3334756" y="3196612"/>
                  </a:lnTo>
                  <a:lnTo>
                    <a:pt x="3332211" y="3192981"/>
                  </a:lnTo>
                  <a:lnTo>
                    <a:pt x="3333014" y="3187971"/>
                  </a:lnTo>
                  <a:lnTo>
                    <a:pt x="3335924" y="3181794"/>
                  </a:lnTo>
                  <a:lnTo>
                    <a:pt x="3340267" y="3175652"/>
                  </a:lnTo>
                  <a:lnTo>
                    <a:pt x="3345368" y="3170749"/>
                  </a:lnTo>
                  <a:lnTo>
                    <a:pt x="3348098" y="3168523"/>
                  </a:lnTo>
                  <a:close/>
                </a:path>
                <a:path w="4129405" h="4363720">
                  <a:moveTo>
                    <a:pt x="1956004" y="1526233"/>
                  </a:moveTo>
                  <a:lnTo>
                    <a:pt x="1965884" y="1531068"/>
                  </a:lnTo>
                  <a:lnTo>
                    <a:pt x="1974144" y="1534715"/>
                  </a:lnTo>
                  <a:lnTo>
                    <a:pt x="1980120" y="1538019"/>
                  </a:lnTo>
                  <a:lnTo>
                    <a:pt x="1983144" y="1541823"/>
                  </a:lnTo>
                  <a:lnTo>
                    <a:pt x="1983684" y="1551014"/>
                  </a:lnTo>
                  <a:lnTo>
                    <a:pt x="1978904" y="1558924"/>
                  </a:lnTo>
                  <a:lnTo>
                    <a:pt x="1971897" y="1564103"/>
                  </a:lnTo>
                  <a:lnTo>
                    <a:pt x="1963074" y="1565412"/>
                  </a:lnTo>
                  <a:lnTo>
                    <a:pt x="1954344" y="1562900"/>
                  </a:lnTo>
                  <a:lnTo>
                    <a:pt x="1948391" y="1556251"/>
                  </a:lnTo>
                  <a:lnTo>
                    <a:pt x="1947591" y="1551565"/>
                  </a:lnTo>
                  <a:lnTo>
                    <a:pt x="1949381" y="1545043"/>
                  </a:lnTo>
                  <a:lnTo>
                    <a:pt x="1952579" y="1536621"/>
                  </a:lnTo>
                  <a:lnTo>
                    <a:pt x="1956004" y="1526233"/>
                  </a:lnTo>
                  <a:close/>
                </a:path>
                <a:path w="4129405" h="4363720">
                  <a:moveTo>
                    <a:pt x="2042953" y="2457218"/>
                  </a:moveTo>
                  <a:lnTo>
                    <a:pt x="2059686" y="2460694"/>
                  </a:lnTo>
                  <a:lnTo>
                    <a:pt x="2060729" y="2464927"/>
                  </a:lnTo>
                  <a:lnTo>
                    <a:pt x="2061083" y="2471239"/>
                  </a:lnTo>
                  <a:lnTo>
                    <a:pt x="2059862" y="2478910"/>
                  </a:lnTo>
                  <a:lnTo>
                    <a:pt x="2057514" y="2488379"/>
                  </a:lnTo>
                  <a:lnTo>
                    <a:pt x="2054522" y="2499951"/>
                  </a:lnTo>
                  <a:lnTo>
                    <a:pt x="2044357" y="2494527"/>
                  </a:lnTo>
                  <a:lnTo>
                    <a:pt x="2035979" y="2490359"/>
                  </a:lnTo>
                  <a:lnTo>
                    <a:pt x="2030069" y="2486597"/>
                  </a:lnTo>
                  <a:lnTo>
                    <a:pt x="2027429" y="2482450"/>
                  </a:lnTo>
                  <a:lnTo>
                    <a:pt x="2028573" y="2475936"/>
                  </a:lnTo>
                  <a:lnTo>
                    <a:pt x="2031035" y="2469778"/>
                  </a:lnTo>
                  <a:lnTo>
                    <a:pt x="2034699" y="2464295"/>
                  </a:lnTo>
                  <a:lnTo>
                    <a:pt x="2039449" y="2459807"/>
                  </a:lnTo>
                  <a:lnTo>
                    <a:pt x="2042953" y="2457218"/>
                  </a:lnTo>
                  <a:close/>
                </a:path>
                <a:path w="4129405" h="4363720">
                  <a:moveTo>
                    <a:pt x="1126020" y="2424011"/>
                  </a:moveTo>
                  <a:lnTo>
                    <a:pt x="1131797" y="2422243"/>
                  </a:lnTo>
                  <a:lnTo>
                    <a:pt x="1141980" y="2427851"/>
                  </a:lnTo>
                  <a:lnTo>
                    <a:pt x="1149937" y="2430726"/>
                  </a:lnTo>
                  <a:lnTo>
                    <a:pt x="1147449" y="2437206"/>
                  </a:lnTo>
                  <a:lnTo>
                    <a:pt x="1145034" y="2443653"/>
                  </a:lnTo>
                  <a:lnTo>
                    <a:pt x="1142065" y="2449296"/>
                  </a:lnTo>
                  <a:lnTo>
                    <a:pt x="1137917" y="2453369"/>
                  </a:lnTo>
                  <a:lnTo>
                    <a:pt x="1132318" y="2454920"/>
                  </a:lnTo>
                  <a:lnTo>
                    <a:pt x="1125234" y="2454248"/>
                  </a:lnTo>
                  <a:lnTo>
                    <a:pt x="1116385" y="2452455"/>
                  </a:lnTo>
                  <a:lnTo>
                    <a:pt x="1105493" y="2450648"/>
                  </a:lnTo>
                  <a:lnTo>
                    <a:pt x="1117158" y="2432776"/>
                  </a:lnTo>
                  <a:lnTo>
                    <a:pt x="1121714" y="2426963"/>
                  </a:lnTo>
                  <a:lnTo>
                    <a:pt x="1126020" y="2424011"/>
                  </a:lnTo>
                  <a:close/>
                </a:path>
                <a:path w="4129405" h="4363720">
                  <a:moveTo>
                    <a:pt x="2392775" y="1797155"/>
                  </a:moveTo>
                  <a:lnTo>
                    <a:pt x="2401266" y="1799882"/>
                  </a:lnTo>
                  <a:lnTo>
                    <a:pt x="2408944" y="1802195"/>
                  </a:lnTo>
                  <a:lnTo>
                    <a:pt x="2414686" y="1804531"/>
                  </a:lnTo>
                  <a:lnTo>
                    <a:pt x="2417371" y="1807328"/>
                  </a:lnTo>
                  <a:lnTo>
                    <a:pt x="2418321" y="1815382"/>
                  </a:lnTo>
                  <a:lnTo>
                    <a:pt x="2415041" y="1824477"/>
                  </a:lnTo>
                  <a:lnTo>
                    <a:pt x="2408397" y="1830430"/>
                  </a:lnTo>
                  <a:lnTo>
                    <a:pt x="2402527" y="1836019"/>
                  </a:lnTo>
                  <a:lnTo>
                    <a:pt x="2392977" y="1835781"/>
                  </a:lnTo>
                  <a:lnTo>
                    <a:pt x="2387797" y="1828768"/>
                  </a:lnTo>
                  <a:lnTo>
                    <a:pt x="2386707" y="1826447"/>
                  </a:lnTo>
                  <a:lnTo>
                    <a:pt x="2385207" y="1825262"/>
                  </a:lnTo>
                  <a:lnTo>
                    <a:pt x="2384891" y="1822578"/>
                  </a:lnTo>
                  <a:lnTo>
                    <a:pt x="2385126" y="1817613"/>
                  </a:lnTo>
                  <a:lnTo>
                    <a:pt x="2386921" y="1811826"/>
                  </a:lnTo>
                  <a:lnTo>
                    <a:pt x="2389673" y="1805060"/>
                  </a:lnTo>
                  <a:lnTo>
                    <a:pt x="2392775" y="1797155"/>
                  </a:lnTo>
                  <a:close/>
                </a:path>
                <a:path w="4129405" h="4363720">
                  <a:moveTo>
                    <a:pt x="2687333" y="723883"/>
                  </a:moveTo>
                  <a:lnTo>
                    <a:pt x="2699420" y="736875"/>
                  </a:lnTo>
                  <a:lnTo>
                    <a:pt x="2702907" y="745494"/>
                  </a:lnTo>
                  <a:lnTo>
                    <a:pt x="2697303" y="753600"/>
                  </a:lnTo>
                  <a:lnTo>
                    <a:pt x="2682122" y="765051"/>
                  </a:lnTo>
                  <a:lnTo>
                    <a:pt x="2672645" y="750833"/>
                  </a:lnTo>
                  <a:lnTo>
                    <a:pt x="2670029" y="741806"/>
                  </a:lnTo>
                  <a:lnTo>
                    <a:pt x="2674762" y="734109"/>
                  </a:lnTo>
                  <a:lnTo>
                    <a:pt x="2687333" y="723883"/>
                  </a:lnTo>
                  <a:close/>
                </a:path>
                <a:path w="4129405" h="4363720">
                  <a:moveTo>
                    <a:pt x="3173654" y="1594858"/>
                  </a:moveTo>
                  <a:lnTo>
                    <a:pt x="3183533" y="1599693"/>
                  </a:lnTo>
                  <a:lnTo>
                    <a:pt x="3191793" y="1603341"/>
                  </a:lnTo>
                  <a:lnTo>
                    <a:pt x="3197769" y="1606645"/>
                  </a:lnTo>
                  <a:lnTo>
                    <a:pt x="3200793" y="1610448"/>
                  </a:lnTo>
                  <a:lnTo>
                    <a:pt x="3200970" y="1618865"/>
                  </a:lnTo>
                  <a:lnTo>
                    <a:pt x="3197326" y="1627187"/>
                  </a:lnTo>
                  <a:lnTo>
                    <a:pt x="3190683" y="1633139"/>
                  </a:lnTo>
                  <a:lnTo>
                    <a:pt x="3185586" y="1638365"/>
                  </a:lnTo>
                  <a:lnTo>
                    <a:pt x="3177173" y="1638538"/>
                  </a:lnTo>
                  <a:lnTo>
                    <a:pt x="3170810" y="1633026"/>
                  </a:lnTo>
                  <a:lnTo>
                    <a:pt x="3169720" y="1630704"/>
                  </a:lnTo>
                  <a:lnTo>
                    <a:pt x="3167856" y="1628746"/>
                  </a:lnTo>
                  <a:lnTo>
                    <a:pt x="3167540" y="1626061"/>
                  </a:lnTo>
                  <a:lnTo>
                    <a:pt x="3167491" y="1620461"/>
                  </a:lnTo>
                  <a:lnTo>
                    <a:pt x="3168940" y="1613716"/>
                  </a:lnTo>
                  <a:lnTo>
                    <a:pt x="3171217" y="1605343"/>
                  </a:lnTo>
                  <a:lnTo>
                    <a:pt x="3173654" y="1594858"/>
                  </a:lnTo>
                  <a:close/>
                </a:path>
                <a:path w="4129405" h="4363720">
                  <a:moveTo>
                    <a:pt x="1059143" y="2251416"/>
                  </a:moveTo>
                  <a:lnTo>
                    <a:pt x="1067146" y="2252380"/>
                  </a:lnTo>
                  <a:lnTo>
                    <a:pt x="1071963" y="2258618"/>
                  </a:lnTo>
                  <a:lnTo>
                    <a:pt x="1074143" y="2263261"/>
                  </a:lnTo>
                  <a:lnTo>
                    <a:pt x="1074460" y="2265946"/>
                  </a:lnTo>
                  <a:lnTo>
                    <a:pt x="1074053" y="2270859"/>
                  </a:lnTo>
                  <a:lnTo>
                    <a:pt x="1071906" y="2276589"/>
                  </a:lnTo>
                  <a:lnTo>
                    <a:pt x="1068872" y="2283444"/>
                  </a:lnTo>
                  <a:lnTo>
                    <a:pt x="1065802" y="2291732"/>
                  </a:lnTo>
                  <a:lnTo>
                    <a:pt x="1057350" y="2287895"/>
                  </a:lnTo>
                  <a:lnTo>
                    <a:pt x="1049770" y="2284975"/>
                  </a:lnTo>
                  <a:lnTo>
                    <a:pt x="1044263" y="2282322"/>
                  </a:lnTo>
                  <a:lnTo>
                    <a:pt x="1042026" y="2279285"/>
                  </a:lnTo>
                  <a:lnTo>
                    <a:pt x="1042513" y="2272534"/>
                  </a:lnTo>
                  <a:lnTo>
                    <a:pt x="1044638" y="2266253"/>
                  </a:lnTo>
                  <a:lnTo>
                    <a:pt x="1048177" y="2260725"/>
                  </a:lnTo>
                  <a:lnTo>
                    <a:pt x="1052910" y="2256231"/>
                  </a:lnTo>
                  <a:lnTo>
                    <a:pt x="1059143" y="2251416"/>
                  </a:lnTo>
                  <a:close/>
                </a:path>
                <a:path w="4129405" h="4363720">
                  <a:moveTo>
                    <a:pt x="1892492" y="74258"/>
                  </a:moveTo>
                  <a:lnTo>
                    <a:pt x="1919771" y="84116"/>
                  </a:lnTo>
                  <a:lnTo>
                    <a:pt x="1914441" y="98896"/>
                  </a:lnTo>
                  <a:lnTo>
                    <a:pt x="1909028" y="101438"/>
                  </a:lnTo>
                  <a:lnTo>
                    <a:pt x="1902989" y="102428"/>
                  </a:lnTo>
                  <a:lnTo>
                    <a:pt x="1895583" y="102202"/>
                  </a:lnTo>
                  <a:lnTo>
                    <a:pt x="1886395" y="101572"/>
                  </a:lnTo>
                  <a:lnTo>
                    <a:pt x="1875011" y="101354"/>
                  </a:lnTo>
                  <a:lnTo>
                    <a:pt x="1880413" y="91218"/>
                  </a:lnTo>
                  <a:lnTo>
                    <a:pt x="1884590" y="82808"/>
                  </a:lnTo>
                  <a:lnTo>
                    <a:pt x="1888348" y="76897"/>
                  </a:lnTo>
                  <a:lnTo>
                    <a:pt x="1892492" y="74258"/>
                  </a:lnTo>
                  <a:close/>
                </a:path>
                <a:path w="4129405" h="4363720">
                  <a:moveTo>
                    <a:pt x="2754818" y="230378"/>
                  </a:moveTo>
                  <a:lnTo>
                    <a:pt x="2764894" y="236227"/>
                  </a:lnTo>
                  <a:lnTo>
                    <a:pt x="2772963" y="240629"/>
                  </a:lnTo>
                  <a:lnTo>
                    <a:pt x="2778823" y="244474"/>
                  </a:lnTo>
                  <a:lnTo>
                    <a:pt x="2782275" y="248652"/>
                  </a:lnTo>
                  <a:lnTo>
                    <a:pt x="2784091" y="252522"/>
                  </a:lnTo>
                  <a:lnTo>
                    <a:pt x="2776898" y="265343"/>
                  </a:lnTo>
                  <a:lnTo>
                    <a:pt x="2766071" y="270427"/>
                  </a:lnTo>
                  <a:lnTo>
                    <a:pt x="2752384" y="267408"/>
                  </a:lnTo>
                  <a:lnTo>
                    <a:pt x="2750204" y="262765"/>
                  </a:lnTo>
                  <a:lnTo>
                    <a:pt x="2749320" y="257396"/>
                  </a:lnTo>
                  <a:lnTo>
                    <a:pt x="2750411" y="250391"/>
                  </a:lnTo>
                  <a:lnTo>
                    <a:pt x="2752552" y="241476"/>
                  </a:lnTo>
                  <a:lnTo>
                    <a:pt x="2754818" y="230378"/>
                  </a:lnTo>
                  <a:close/>
                </a:path>
                <a:path w="4129405" h="4363720">
                  <a:moveTo>
                    <a:pt x="2523820" y="2112452"/>
                  </a:moveTo>
                  <a:lnTo>
                    <a:pt x="2530370" y="2110321"/>
                  </a:lnTo>
                  <a:lnTo>
                    <a:pt x="2537870" y="2116244"/>
                  </a:lnTo>
                  <a:lnTo>
                    <a:pt x="2544690" y="2118708"/>
                  </a:lnTo>
                  <a:lnTo>
                    <a:pt x="2541456" y="2125893"/>
                  </a:lnTo>
                  <a:lnTo>
                    <a:pt x="2539313" y="2135399"/>
                  </a:lnTo>
                  <a:lnTo>
                    <a:pt x="2533489" y="2139078"/>
                  </a:lnTo>
                  <a:lnTo>
                    <a:pt x="2528348" y="2140031"/>
                  </a:lnTo>
                  <a:lnTo>
                    <a:pt x="2522069" y="2139127"/>
                  </a:lnTo>
                  <a:lnTo>
                    <a:pt x="2514452" y="2137258"/>
                  </a:lnTo>
                  <a:lnTo>
                    <a:pt x="2505296" y="2135315"/>
                  </a:lnTo>
                  <a:lnTo>
                    <a:pt x="2515072" y="2120455"/>
                  </a:lnTo>
                  <a:lnTo>
                    <a:pt x="2519276" y="2115338"/>
                  </a:lnTo>
                  <a:lnTo>
                    <a:pt x="2523820" y="2112452"/>
                  </a:lnTo>
                  <a:close/>
                </a:path>
                <a:path w="4129405" h="4363720">
                  <a:moveTo>
                    <a:pt x="2346722" y="350205"/>
                  </a:moveTo>
                  <a:lnTo>
                    <a:pt x="2353542" y="352669"/>
                  </a:lnTo>
                  <a:lnTo>
                    <a:pt x="2363865" y="352544"/>
                  </a:lnTo>
                  <a:lnTo>
                    <a:pt x="2367182" y="357598"/>
                  </a:lnTo>
                  <a:lnTo>
                    <a:pt x="2368203" y="362003"/>
                  </a:lnTo>
                  <a:lnTo>
                    <a:pt x="2367079" y="367681"/>
                  </a:lnTo>
                  <a:lnTo>
                    <a:pt x="2364990" y="374697"/>
                  </a:lnTo>
                  <a:lnTo>
                    <a:pt x="2363118" y="383117"/>
                  </a:lnTo>
                  <a:lnTo>
                    <a:pt x="2352935" y="377509"/>
                  </a:lnTo>
                  <a:lnTo>
                    <a:pt x="2343431" y="375360"/>
                  </a:lnTo>
                  <a:lnTo>
                    <a:pt x="2342388" y="371128"/>
                  </a:lnTo>
                  <a:lnTo>
                    <a:pt x="2340618" y="365348"/>
                  </a:lnTo>
                  <a:lnTo>
                    <a:pt x="2345035" y="356663"/>
                  </a:lnTo>
                  <a:lnTo>
                    <a:pt x="2346722" y="350205"/>
                  </a:lnTo>
                  <a:close/>
                </a:path>
                <a:path w="4129405" h="4363720">
                  <a:moveTo>
                    <a:pt x="2200020" y="1050898"/>
                  </a:moveTo>
                  <a:lnTo>
                    <a:pt x="2203430" y="1052131"/>
                  </a:lnTo>
                  <a:lnTo>
                    <a:pt x="2206476" y="1052589"/>
                  </a:lnTo>
                  <a:lnTo>
                    <a:pt x="2207260" y="1054228"/>
                  </a:lnTo>
                  <a:lnTo>
                    <a:pt x="2211877" y="1061549"/>
                  </a:lnTo>
                  <a:lnTo>
                    <a:pt x="2213861" y="1069072"/>
                  </a:lnTo>
                  <a:lnTo>
                    <a:pt x="2211761" y="1076566"/>
                  </a:lnTo>
                  <a:lnTo>
                    <a:pt x="2204182" y="1083887"/>
                  </a:lnTo>
                  <a:lnTo>
                    <a:pt x="2201452" y="1086114"/>
                  </a:lnTo>
                  <a:lnTo>
                    <a:pt x="2190039" y="1083917"/>
                  </a:lnTo>
                  <a:lnTo>
                    <a:pt x="2188176" y="1081958"/>
                  </a:lnTo>
                  <a:lnTo>
                    <a:pt x="2184804" y="1073049"/>
                  </a:lnTo>
                  <a:lnTo>
                    <a:pt x="2185111" y="1064627"/>
                  </a:lnTo>
                  <a:lnTo>
                    <a:pt x="2189912" y="1057105"/>
                  </a:lnTo>
                  <a:lnTo>
                    <a:pt x="2200020" y="1050898"/>
                  </a:lnTo>
                  <a:close/>
                </a:path>
                <a:path w="4129405" h="4363720">
                  <a:moveTo>
                    <a:pt x="1495029" y="2198817"/>
                  </a:moveTo>
                  <a:lnTo>
                    <a:pt x="1500712" y="2200871"/>
                  </a:lnTo>
                  <a:lnTo>
                    <a:pt x="1511809" y="2200383"/>
                  </a:lnTo>
                  <a:lnTo>
                    <a:pt x="1512852" y="2204615"/>
                  </a:lnTo>
                  <a:lnTo>
                    <a:pt x="1514622" y="2210395"/>
                  </a:lnTo>
                  <a:lnTo>
                    <a:pt x="1509842" y="2218306"/>
                  </a:lnTo>
                  <a:lnTo>
                    <a:pt x="1507288" y="2228949"/>
                  </a:lnTo>
                  <a:lnTo>
                    <a:pt x="1497468" y="2224115"/>
                  </a:lnTo>
                  <a:lnTo>
                    <a:pt x="1487192" y="2222329"/>
                  </a:lnTo>
                  <a:lnTo>
                    <a:pt x="1486512" y="2218871"/>
                  </a:lnTo>
                  <a:lnTo>
                    <a:pt x="1486288" y="2212365"/>
                  </a:lnTo>
                  <a:lnTo>
                    <a:pt x="1491795" y="2206002"/>
                  </a:lnTo>
                  <a:lnTo>
                    <a:pt x="1495029" y="2198817"/>
                  </a:lnTo>
                  <a:close/>
                </a:path>
                <a:path w="4129405" h="4363720">
                  <a:moveTo>
                    <a:pt x="3227466" y="2286407"/>
                  </a:moveTo>
                  <a:lnTo>
                    <a:pt x="3234966" y="2292330"/>
                  </a:lnTo>
                  <a:lnTo>
                    <a:pt x="3243696" y="2294842"/>
                  </a:lnTo>
                  <a:lnTo>
                    <a:pt x="3245102" y="2299848"/>
                  </a:lnTo>
                  <a:lnTo>
                    <a:pt x="3247282" y="2304492"/>
                  </a:lnTo>
                  <a:lnTo>
                    <a:pt x="3243955" y="2315498"/>
                  </a:lnTo>
                  <a:lnTo>
                    <a:pt x="3228488" y="2322759"/>
                  </a:lnTo>
                  <a:lnTo>
                    <a:pt x="3224082" y="2315384"/>
                  </a:lnTo>
                  <a:lnTo>
                    <a:pt x="3222769" y="2306556"/>
                  </a:lnTo>
                  <a:lnTo>
                    <a:pt x="3223319" y="2299687"/>
                  </a:lnTo>
                  <a:lnTo>
                    <a:pt x="3225005" y="2293229"/>
                  </a:lnTo>
                  <a:lnTo>
                    <a:pt x="3227466" y="2286407"/>
                  </a:lnTo>
                  <a:close/>
                </a:path>
                <a:path w="4129405" h="4363720">
                  <a:moveTo>
                    <a:pt x="3145319" y="674131"/>
                  </a:moveTo>
                  <a:lnTo>
                    <a:pt x="3156029" y="673071"/>
                  </a:lnTo>
                  <a:lnTo>
                    <a:pt x="3164282" y="674317"/>
                  </a:lnTo>
                  <a:lnTo>
                    <a:pt x="3169669" y="678502"/>
                  </a:lnTo>
                  <a:lnTo>
                    <a:pt x="3171779" y="686262"/>
                  </a:lnTo>
                  <a:lnTo>
                    <a:pt x="3169728" y="691947"/>
                  </a:lnTo>
                  <a:lnTo>
                    <a:pt x="3164678" y="695262"/>
                  </a:lnTo>
                  <a:lnTo>
                    <a:pt x="3158902" y="697030"/>
                  </a:lnTo>
                  <a:lnTo>
                    <a:pt x="3150076" y="695006"/>
                  </a:lnTo>
                  <a:lnTo>
                    <a:pt x="3146275" y="689737"/>
                  </a:lnTo>
                  <a:lnTo>
                    <a:pt x="3145392" y="682389"/>
                  </a:lnTo>
                  <a:lnTo>
                    <a:pt x="3145319" y="674131"/>
                  </a:lnTo>
                  <a:close/>
                </a:path>
                <a:path w="4129405" h="4363720">
                  <a:moveTo>
                    <a:pt x="2751829" y="993927"/>
                  </a:moveTo>
                  <a:lnTo>
                    <a:pt x="2787719" y="979910"/>
                  </a:lnTo>
                  <a:lnTo>
                    <a:pt x="2784490" y="992538"/>
                  </a:lnTo>
                  <a:lnTo>
                    <a:pt x="2779675" y="998207"/>
                  </a:lnTo>
                  <a:lnTo>
                    <a:pt x="2769910" y="998232"/>
                  </a:lnTo>
                  <a:lnTo>
                    <a:pt x="2751829" y="993927"/>
                  </a:lnTo>
                  <a:close/>
                </a:path>
                <a:path w="4129405" h="4363720">
                  <a:moveTo>
                    <a:pt x="1902627" y="3569518"/>
                  </a:moveTo>
                  <a:lnTo>
                    <a:pt x="1919911" y="3566125"/>
                  </a:lnTo>
                  <a:lnTo>
                    <a:pt x="1917897" y="3585959"/>
                  </a:lnTo>
                  <a:lnTo>
                    <a:pt x="1904843" y="3588310"/>
                  </a:lnTo>
                  <a:lnTo>
                    <a:pt x="1902627" y="3569518"/>
                  </a:lnTo>
                  <a:close/>
                </a:path>
                <a:path w="4129405" h="4363720">
                  <a:moveTo>
                    <a:pt x="1513026" y="3996097"/>
                  </a:moveTo>
                  <a:lnTo>
                    <a:pt x="1514572" y="3995371"/>
                  </a:lnTo>
                  <a:lnTo>
                    <a:pt x="1524439" y="3998294"/>
                  </a:lnTo>
                  <a:lnTo>
                    <a:pt x="1524392" y="4000205"/>
                  </a:lnTo>
                  <a:lnTo>
                    <a:pt x="1523889" y="4005163"/>
                  </a:lnTo>
                  <a:lnTo>
                    <a:pt x="1521475" y="4010074"/>
                  </a:lnTo>
                  <a:lnTo>
                    <a:pt x="1515605" y="4015663"/>
                  </a:lnTo>
                  <a:lnTo>
                    <a:pt x="1509559" y="4012836"/>
                  </a:lnTo>
                  <a:lnTo>
                    <a:pt x="1501555" y="4011871"/>
                  </a:lnTo>
                  <a:lnTo>
                    <a:pt x="1504379" y="4005823"/>
                  </a:lnTo>
                  <a:lnTo>
                    <a:pt x="1513026" y="3996097"/>
                  </a:lnTo>
                  <a:close/>
                </a:path>
                <a:path w="4129405" h="4363720">
                  <a:moveTo>
                    <a:pt x="2624236" y="2961560"/>
                  </a:moveTo>
                  <a:lnTo>
                    <a:pt x="2646326" y="2980466"/>
                  </a:lnTo>
                  <a:lnTo>
                    <a:pt x="2631866" y="2982459"/>
                  </a:lnTo>
                  <a:lnTo>
                    <a:pt x="2622473" y="2980922"/>
                  </a:lnTo>
                  <a:lnTo>
                    <a:pt x="2617243" y="2976191"/>
                  </a:lnTo>
                  <a:lnTo>
                    <a:pt x="2615273" y="2968602"/>
                  </a:lnTo>
                  <a:lnTo>
                    <a:pt x="2624236" y="2961560"/>
                  </a:lnTo>
                  <a:close/>
                </a:path>
                <a:path w="4129405" h="4363720">
                  <a:moveTo>
                    <a:pt x="751132" y="1247614"/>
                  </a:moveTo>
                  <a:lnTo>
                    <a:pt x="761362" y="1251311"/>
                  </a:lnTo>
                  <a:lnTo>
                    <a:pt x="765862" y="1254864"/>
                  </a:lnTo>
                  <a:lnTo>
                    <a:pt x="767725" y="1256823"/>
                  </a:lnTo>
                  <a:lnTo>
                    <a:pt x="764902" y="1262871"/>
                  </a:lnTo>
                  <a:lnTo>
                    <a:pt x="761305" y="1269281"/>
                  </a:lnTo>
                  <a:lnTo>
                    <a:pt x="754532" y="1264906"/>
                  </a:lnTo>
                  <a:lnTo>
                    <a:pt x="748849" y="1262852"/>
                  </a:lnTo>
                  <a:lnTo>
                    <a:pt x="746259" y="1259346"/>
                  </a:lnTo>
                  <a:lnTo>
                    <a:pt x="745169" y="1257025"/>
                  </a:lnTo>
                  <a:lnTo>
                    <a:pt x="749129" y="1251388"/>
                  </a:lnTo>
                  <a:lnTo>
                    <a:pt x="751132" y="1247614"/>
                  </a:lnTo>
                  <a:close/>
                </a:path>
                <a:path w="4129405" h="4363720">
                  <a:moveTo>
                    <a:pt x="1702841" y="3079667"/>
                  </a:moveTo>
                  <a:lnTo>
                    <a:pt x="1711208" y="3081405"/>
                  </a:lnTo>
                  <a:lnTo>
                    <a:pt x="1711571" y="3082179"/>
                  </a:lnTo>
                  <a:lnTo>
                    <a:pt x="1711431" y="3087911"/>
                  </a:lnTo>
                  <a:lnTo>
                    <a:pt x="1709604" y="3100102"/>
                  </a:lnTo>
                  <a:lnTo>
                    <a:pt x="1702784" y="3097637"/>
                  </a:lnTo>
                  <a:lnTo>
                    <a:pt x="1695191" y="3095536"/>
                  </a:lnTo>
                  <a:lnTo>
                    <a:pt x="1696468" y="3090214"/>
                  </a:lnTo>
                  <a:lnTo>
                    <a:pt x="1698881" y="3085304"/>
                  </a:lnTo>
                  <a:lnTo>
                    <a:pt x="1702431" y="3080804"/>
                  </a:lnTo>
                  <a:lnTo>
                    <a:pt x="1702841" y="3079667"/>
                  </a:lnTo>
                  <a:close/>
                </a:path>
                <a:path w="4129405" h="4363720">
                  <a:moveTo>
                    <a:pt x="10401" y="2139494"/>
                  </a:moveTo>
                  <a:lnTo>
                    <a:pt x="24979" y="2135365"/>
                  </a:lnTo>
                  <a:lnTo>
                    <a:pt x="2401" y="2167686"/>
                  </a:lnTo>
                  <a:lnTo>
                    <a:pt x="0" y="2154530"/>
                  </a:lnTo>
                  <a:lnTo>
                    <a:pt x="2370" y="2145507"/>
                  </a:lnTo>
                  <a:lnTo>
                    <a:pt x="10401" y="2139494"/>
                  </a:lnTo>
                  <a:close/>
                </a:path>
                <a:path w="4129405" h="4363720">
                  <a:moveTo>
                    <a:pt x="2885439" y="0"/>
                  </a:moveTo>
                  <a:lnTo>
                    <a:pt x="2893032" y="2101"/>
                  </a:lnTo>
                  <a:lnTo>
                    <a:pt x="2900672" y="2292"/>
                  </a:lnTo>
                  <a:lnTo>
                    <a:pt x="2897849" y="8339"/>
                  </a:lnTo>
                  <a:lnTo>
                    <a:pt x="2896936" y="14435"/>
                  </a:lnTo>
                  <a:lnTo>
                    <a:pt x="2890749" y="17339"/>
                  </a:lnTo>
                  <a:lnTo>
                    <a:pt x="2885065" y="15286"/>
                  </a:lnTo>
                  <a:lnTo>
                    <a:pt x="2880472" y="15553"/>
                  </a:lnTo>
                  <a:lnTo>
                    <a:pt x="2880976" y="10595"/>
                  </a:lnTo>
                  <a:lnTo>
                    <a:pt x="2882616" y="6047"/>
                  </a:lnTo>
                  <a:lnTo>
                    <a:pt x="2885029" y="1136"/>
                  </a:lnTo>
                  <a:lnTo>
                    <a:pt x="2885439" y="0"/>
                  </a:lnTo>
                  <a:close/>
                </a:path>
                <a:path w="4129405" h="4363720">
                  <a:moveTo>
                    <a:pt x="2947932" y="414536"/>
                  </a:moveTo>
                  <a:lnTo>
                    <a:pt x="2954846" y="413179"/>
                  </a:lnTo>
                  <a:lnTo>
                    <a:pt x="2961666" y="415643"/>
                  </a:lnTo>
                  <a:lnTo>
                    <a:pt x="2962346" y="419102"/>
                  </a:lnTo>
                  <a:lnTo>
                    <a:pt x="2963799" y="422197"/>
                  </a:lnTo>
                  <a:lnTo>
                    <a:pt x="2959066" y="428197"/>
                  </a:lnTo>
                  <a:lnTo>
                    <a:pt x="2952105" y="431465"/>
                  </a:lnTo>
                  <a:lnTo>
                    <a:pt x="2947606" y="427911"/>
                  </a:lnTo>
                  <a:lnTo>
                    <a:pt x="2940376" y="426583"/>
                  </a:lnTo>
                  <a:lnTo>
                    <a:pt x="2945882" y="420220"/>
                  </a:lnTo>
                  <a:lnTo>
                    <a:pt x="2947932" y="414536"/>
                  </a:lnTo>
                  <a:close/>
                </a:path>
                <a:path w="4129405" h="4363720">
                  <a:moveTo>
                    <a:pt x="2075125" y="4347006"/>
                  </a:moveTo>
                  <a:lnTo>
                    <a:pt x="2077445" y="4345917"/>
                  </a:lnTo>
                  <a:lnTo>
                    <a:pt x="2084628" y="4349156"/>
                  </a:lnTo>
                  <a:lnTo>
                    <a:pt x="2084218" y="4350292"/>
                  </a:lnTo>
                  <a:lnTo>
                    <a:pt x="2083351" y="4354477"/>
                  </a:lnTo>
                  <a:lnTo>
                    <a:pt x="2083985" y="4359846"/>
                  </a:lnTo>
                  <a:lnTo>
                    <a:pt x="2076251" y="4363477"/>
                  </a:lnTo>
                  <a:lnTo>
                    <a:pt x="2071341" y="4361060"/>
                  </a:lnTo>
                  <a:lnTo>
                    <a:pt x="2062975" y="4359322"/>
                  </a:lnTo>
                  <a:lnTo>
                    <a:pt x="2070075" y="4350322"/>
                  </a:lnTo>
                  <a:lnTo>
                    <a:pt x="2075125" y="4347006"/>
                  </a:lnTo>
                  <a:close/>
                </a:path>
                <a:path w="4129405" h="4363720">
                  <a:moveTo>
                    <a:pt x="947096" y="673955"/>
                  </a:moveTo>
                  <a:lnTo>
                    <a:pt x="953282" y="671050"/>
                  </a:lnTo>
                  <a:lnTo>
                    <a:pt x="958966" y="673104"/>
                  </a:lnTo>
                  <a:lnTo>
                    <a:pt x="963149" y="673973"/>
                  </a:lnTo>
                  <a:lnTo>
                    <a:pt x="962282" y="678157"/>
                  </a:lnTo>
                  <a:lnTo>
                    <a:pt x="962142" y="683890"/>
                  </a:lnTo>
                  <a:lnTo>
                    <a:pt x="956682" y="688342"/>
                  </a:lnTo>
                  <a:lnTo>
                    <a:pt x="950999" y="686288"/>
                  </a:lnTo>
                  <a:lnTo>
                    <a:pt x="942585" y="686461"/>
                  </a:lnTo>
                  <a:lnTo>
                    <a:pt x="945819" y="679276"/>
                  </a:lnTo>
                  <a:lnTo>
                    <a:pt x="947096" y="673955"/>
                  </a:lnTo>
                  <a:close/>
                </a:path>
                <a:path w="4129405" h="4363720">
                  <a:moveTo>
                    <a:pt x="2559984" y="1242662"/>
                  </a:moveTo>
                  <a:lnTo>
                    <a:pt x="2569757" y="1249406"/>
                  </a:lnTo>
                  <a:lnTo>
                    <a:pt x="2567027" y="1251632"/>
                  </a:lnTo>
                  <a:lnTo>
                    <a:pt x="2565024" y="1255406"/>
                  </a:lnTo>
                  <a:lnTo>
                    <a:pt x="2559657" y="1256037"/>
                  </a:lnTo>
                  <a:lnTo>
                    <a:pt x="2553657" y="1251299"/>
                  </a:lnTo>
                  <a:lnTo>
                    <a:pt x="2559984" y="1242662"/>
                  </a:lnTo>
                  <a:close/>
                </a:path>
                <a:path w="4129405" h="4363720">
                  <a:moveTo>
                    <a:pt x="563250" y="2554126"/>
                  </a:moveTo>
                  <a:lnTo>
                    <a:pt x="564797" y="2553400"/>
                  </a:lnTo>
                  <a:lnTo>
                    <a:pt x="572390" y="2555502"/>
                  </a:lnTo>
                  <a:lnTo>
                    <a:pt x="571980" y="2556638"/>
                  </a:lnTo>
                  <a:lnTo>
                    <a:pt x="571887" y="2560460"/>
                  </a:lnTo>
                  <a:lnTo>
                    <a:pt x="571020" y="2564645"/>
                  </a:lnTo>
                  <a:lnTo>
                    <a:pt x="567880" y="2568008"/>
                  </a:lnTo>
                  <a:lnTo>
                    <a:pt x="567106" y="2568371"/>
                  </a:lnTo>
                  <a:lnTo>
                    <a:pt x="561786" y="2567091"/>
                  </a:lnTo>
                  <a:lnTo>
                    <a:pt x="555693" y="2566174"/>
                  </a:lnTo>
                  <a:lnTo>
                    <a:pt x="557333" y="2561626"/>
                  </a:lnTo>
                  <a:lnTo>
                    <a:pt x="560110" y="2557489"/>
                  </a:lnTo>
                  <a:lnTo>
                    <a:pt x="563250" y="2554126"/>
                  </a:lnTo>
                  <a:close/>
                </a:path>
                <a:path w="4129405" h="4363720">
                  <a:moveTo>
                    <a:pt x="3691101" y="441494"/>
                  </a:moveTo>
                  <a:lnTo>
                    <a:pt x="3695284" y="442363"/>
                  </a:lnTo>
                  <a:lnTo>
                    <a:pt x="3701014" y="442506"/>
                  </a:lnTo>
                  <a:lnTo>
                    <a:pt x="3701741" y="444054"/>
                  </a:lnTo>
                  <a:lnTo>
                    <a:pt x="3702421" y="447512"/>
                  </a:lnTo>
                  <a:lnTo>
                    <a:pt x="3700007" y="452423"/>
                  </a:lnTo>
                  <a:lnTo>
                    <a:pt x="3698777" y="455834"/>
                  </a:lnTo>
                  <a:lnTo>
                    <a:pt x="3687727" y="454411"/>
                  </a:lnTo>
                  <a:lnTo>
                    <a:pt x="3691101" y="4414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8901" y="2124730"/>
              <a:ext cx="8248649" cy="62960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90" y="5390120"/>
              <a:ext cx="4387850" cy="2198370"/>
            </a:xfrm>
            <a:custGeom>
              <a:avLst/>
              <a:gdLst/>
              <a:ahLst/>
              <a:cxnLst/>
              <a:rect l="l" t="t" r="r" b="b"/>
              <a:pathLst>
                <a:path w="4387850" h="2198370">
                  <a:moveTo>
                    <a:pt x="4387778" y="1988355"/>
                  </a:moveTo>
                  <a:lnTo>
                    <a:pt x="97139" y="2197905"/>
                  </a:lnTo>
                  <a:lnTo>
                    <a:pt x="0" y="209573"/>
                  </a:lnTo>
                  <a:lnTo>
                    <a:pt x="4290661" y="0"/>
                  </a:lnTo>
                  <a:lnTo>
                    <a:pt x="4387778" y="1988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21480000">
            <a:off x="4218527" y="5975375"/>
            <a:ext cx="3854818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5"/>
              </a:lnSpc>
            </a:pPr>
            <a:r>
              <a:rPr sz="13950" b="1" spc="270" baseline="-179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950" b="1" spc="270" baseline="-119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300" b="1" spc="180" dirty="0">
                <a:solidFill>
                  <a:srgbClr val="FFFFFF"/>
                </a:solidFill>
                <a:latin typeface="Arial"/>
                <a:cs typeface="Arial"/>
              </a:rPr>
              <a:t>sih!</a:t>
            </a:r>
            <a:endParaRPr sz="9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8147" y="2961900"/>
            <a:ext cx="5466080" cy="2120265"/>
          </a:xfrm>
          <a:custGeom>
            <a:avLst/>
            <a:gdLst/>
            <a:ahLst/>
            <a:cxnLst/>
            <a:rect l="l" t="t" r="r" b="b"/>
            <a:pathLst>
              <a:path w="5466080" h="2120265">
                <a:moveTo>
                  <a:pt x="1639431" y="2029424"/>
                </a:moveTo>
                <a:lnTo>
                  <a:pt x="0" y="1990151"/>
                </a:lnTo>
                <a:lnTo>
                  <a:pt x="47671" y="0"/>
                </a:lnTo>
                <a:lnTo>
                  <a:pt x="5465834" y="129807"/>
                </a:lnTo>
                <a:lnTo>
                  <a:pt x="5418160" y="2119937"/>
                </a:lnTo>
                <a:lnTo>
                  <a:pt x="1639431" y="2029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60000">
            <a:off x="4315195" y="3501075"/>
            <a:ext cx="5102644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90"/>
              </a:lnSpc>
            </a:pPr>
            <a:r>
              <a:rPr sz="10300" b="1" spc="755" dirty="0">
                <a:solidFill>
                  <a:srgbClr val="FFFFFF"/>
                </a:solidFill>
                <a:latin typeface="Arial"/>
                <a:cs typeface="Arial"/>
              </a:rPr>
              <a:t>Terima</a:t>
            </a:r>
            <a:endParaRPr sz="10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09245" y="5378198"/>
            <a:ext cx="2489606" cy="219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60000">
            <a:off x="11161790" y="6026969"/>
            <a:ext cx="59978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2700" spc="-22" baseline="1543" dirty="0">
                <a:latin typeface="Courier New"/>
                <a:cs typeface="Courier New"/>
              </a:rPr>
              <a:t>D</a:t>
            </a:r>
            <a:r>
              <a:rPr sz="1800" spc="-15" dirty="0">
                <a:latin typeface="Courier New"/>
                <a:cs typeface="Courier New"/>
              </a:rPr>
              <a:t>ia</a:t>
            </a:r>
            <a:r>
              <a:rPr sz="1800" spc="5" dirty="0">
                <a:latin typeface="Courier New"/>
                <a:cs typeface="Courier New"/>
              </a:rPr>
              <a:t>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 rot="60000">
            <a:off x="10958109" y="6279260"/>
            <a:ext cx="994813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5"/>
              </a:lnSpc>
            </a:pPr>
            <a:r>
              <a:rPr sz="2700" spc="-22" baseline="1543" dirty="0">
                <a:latin typeface="Courier New"/>
                <a:cs typeface="Courier New"/>
              </a:rPr>
              <a:t>Perm</a:t>
            </a:r>
            <a:r>
              <a:rPr sz="1800" spc="-15" dirty="0">
                <a:latin typeface="Courier New"/>
                <a:cs typeface="Courier New"/>
              </a:rPr>
              <a:t>ata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 rot="60000">
            <a:off x="11149096" y="6531551"/>
            <a:ext cx="59978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2700" spc="-22" baseline="1543" dirty="0">
                <a:latin typeface="Courier New"/>
                <a:cs typeface="Courier New"/>
              </a:rPr>
              <a:t>H</a:t>
            </a:r>
            <a:r>
              <a:rPr sz="1800" spc="-15" dirty="0">
                <a:latin typeface="Courier New"/>
                <a:cs typeface="Courier New"/>
              </a:rPr>
              <a:t>at</a:t>
            </a:r>
            <a:r>
              <a:rPr sz="1800" spc="5" dirty="0">
                <a:latin typeface="Courier New"/>
                <a:cs typeface="Courier New"/>
              </a:rPr>
              <a:t>i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 rot="60000">
            <a:off x="10742572" y="6783842"/>
            <a:ext cx="140022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2700" spc="-22" baseline="3086" dirty="0">
                <a:latin typeface="Courier New"/>
                <a:cs typeface="Courier New"/>
              </a:rPr>
              <a:t>2</a:t>
            </a:r>
            <a:r>
              <a:rPr sz="2700" spc="-22" baseline="1543" dirty="0">
                <a:latin typeface="Courier New"/>
                <a:cs typeface="Courier New"/>
              </a:rPr>
              <a:t>013022</a:t>
            </a:r>
            <a:r>
              <a:rPr sz="1800" spc="-15" dirty="0">
                <a:latin typeface="Courier New"/>
                <a:cs typeface="Courier New"/>
              </a:rPr>
              <a:t>036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25018" y="1719465"/>
            <a:ext cx="3661410" cy="3990975"/>
            <a:chOff x="10525018" y="1719465"/>
            <a:chExt cx="3661410" cy="3990975"/>
          </a:xfrm>
        </p:grpSpPr>
        <p:sp>
          <p:nvSpPr>
            <p:cNvPr id="17" name="object 17"/>
            <p:cNvSpPr/>
            <p:nvPr/>
          </p:nvSpPr>
          <p:spPr>
            <a:xfrm>
              <a:off x="10981364" y="5381277"/>
              <a:ext cx="985625" cy="3285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25018" y="1719465"/>
              <a:ext cx="3660891" cy="1945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491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Dian Permata Hati 2013022036 </vt:lpstr>
      <vt:lpstr>Gaya Gravitasi</vt:lpstr>
      <vt:lpstr>Hukum Gravitasi  Newton</vt:lpstr>
      <vt:lpstr>Medan Gravitasi  Newton</vt:lpstr>
      <vt:lpstr>Johannes Kepler</vt:lpstr>
      <vt:lpstr>Hukum I Kepler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Ketentuan</dc:title>
  <dc:creator>Dian Permata</dc:creator>
  <cp:keywords>DAEre3b7ljE,BADnNTZ4np8</cp:keywords>
  <cp:lastModifiedBy>Dian PH</cp:lastModifiedBy>
  <cp:revision>24</cp:revision>
  <dcterms:created xsi:type="dcterms:W3CDTF">2021-12-22T15:23:23Z</dcterms:created>
  <dcterms:modified xsi:type="dcterms:W3CDTF">2021-12-23T00:53:47Z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2021-12-22T00:00:00Z</vt:filetime>
  </property>
  <property fmtid="{D5CDD505-2E9C-101B-9397-08002B2CF9AE}" name="Creator" pid="3">
    <vt:lpwstr>Canva</vt:lpwstr>
  </property>
  <property fmtid="{D5CDD505-2E9C-101B-9397-08002B2CF9AE}" name="LastSaved" pid="4">
    <vt:filetime>2021-12-22T00:00:00Z</vt:filetime>
  </property>
  <property fmtid="{D5CDD505-2E9C-101B-9397-08002B2CF9AE}" name="NXPowerLiteLastOptimized" pid="5">
    <vt:lpwstr>6958373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S9.1.2</vt:lpwstr>
  </property>
</Properties>
</file>